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94" r:id="rId3"/>
    <p:sldId id="296" r:id="rId4"/>
    <p:sldId id="291" r:id="rId5"/>
    <p:sldId id="292" r:id="rId6"/>
    <p:sldId id="303" r:id="rId7"/>
    <p:sldId id="277" r:id="rId8"/>
    <p:sldId id="279" r:id="rId9"/>
    <p:sldId id="280" r:id="rId10"/>
    <p:sldId id="298" r:id="rId11"/>
    <p:sldId id="297" r:id="rId12"/>
    <p:sldId id="275" r:id="rId13"/>
    <p:sldId id="281" r:id="rId14"/>
    <p:sldId id="301" r:id="rId15"/>
    <p:sldId id="300" r:id="rId16"/>
    <p:sldId id="302" r:id="rId17"/>
    <p:sldId id="283" r:id="rId18"/>
    <p:sldId id="284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0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36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02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6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32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0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2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3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1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95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www.fsc.org/en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lavra.ba/wp-content/uploads/2018/08/13411919_1616522291971947_6036306015324785223_o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harpedia.com/wp-content/uploads/2018/08/0309090004-01-Veneer-Mannufacture_41008329_xxl-1024x679.jp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gharpedia.com/wp-content/uploads/2018/08/0309090006-03-Better-Utilization-of-Wood.jpg" TargetMode="Externa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391887"/>
            <a:ext cx="9144000" cy="1045027"/>
          </a:xfrm>
        </p:spPr>
        <p:txBody>
          <a:bodyPr/>
          <a:lstStyle/>
          <a:p>
            <a:r>
              <a:rPr lang="el-GR" b="1" dirty="0" smtClean="0"/>
              <a:t>ΞΥΛΟΦΥΛΛΑ</a:t>
            </a:r>
            <a:r>
              <a:rPr lang="en-US" b="1" dirty="0" smtClean="0"/>
              <a:t> II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5367130"/>
            <a:ext cx="8521148" cy="1033670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ΜΑΡΤΙΟΣ 2022</a:t>
            </a:r>
            <a:endParaRPr lang="en-US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59" y="1709342"/>
            <a:ext cx="4298393" cy="303077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574" y="1709343"/>
            <a:ext cx="6057900" cy="33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0133" y="1"/>
            <a:ext cx="11971867" cy="769783"/>
          </a:xfrm>
        </p:spPr>
        <p:txBody>
          <a:bodyPr>
            <a:normAutofit fontScale="90000"/>
          </a:bodyPr>
          <a:lstStyle/>
          <a:p>
            <a:r>
              <a:rPr lang="el-GR" sz="3200" b="1" dirty="0" smtClean="0"/>
              <a:t>ΑΝΤΙΚΟΛΛΗΤΑ ΚΑΙ ΠΗΧΟΣΑΝΙΔΕΣ ΕΠΕΝΔΕΔΥΜΕΝΑ ΜΕ </a:t>
            </a:r>
            <a:r>
              <a:rPr lang="el-GR" sz="3200" b="1" dirty="0"/>
              <a:t>ΞΥΛΟΦΥΛΛΑ</a:t>
            </a:r>
            <a:endParaRPr lang="en-US" sz="3200" b="1" dirty="0"/>
          </a:p>
        </p:txBody>
      </p:sp>
      <p:pic>
        <p:nvPicPr>
          <p:cNvPr id="4108" name="Picture 12" descr="European Oak plywood, oak veneered plywood / oak faced plywood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594" y="1023582"/>
            <a:ext cx="5286944" cy="16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0" y="1023582"/>
            <a:ext cx="5242619" cy="206671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3572230"/>
            <a:ext cx="5367867" cy="3171825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616" y="3318432"/>
            <a:ext cx="6095415" cy="34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04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8364" y="135467"/>
            <a:ext cx="5759356" cy="970002"/>
          </a:xfrm>
        </p:spPr>
        <p:txBody>
          <a:bodyPr>
            <a:normAutofit/>
          </a:bodyPr>
          <a:lstStyle/>
          <a:p>
            <a:r>
              <a:rPr lang="el-GR" sz="2400" dirty="0"/>
              <a:t>ΜΟΡΙΟΣΑΝΙΔΕΣ ΕΠΕΝΔΕΔΥΜΕΝΕΣ ΜΕ ΞΥΛΟΦΥΛΛΑ</a:t>
            </a:r>
            <a:endParaRPr lang="en-US" sz="2400" dirty="0"/>
          </a:p>
        </p:txBody>
      </p:sp>
      <p:pic>
        <p:nvPicPr>
          <p:cNvPr id="3074" name="Picture 2" descr="Chipboard Veneer single side 8ft x4ft x18m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28095" y="2829297"/>
            <a:ext cx="5559366" cy="332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64" y="3545302"/>
            <a:ext cx="4728862" cy="31663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129" y="946921"/>
            <a:ext cx="4760326" cy="235231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002" y="330753"/>
            <a:ext cx="5376459" cy="17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5600" y="177421"/>
            <a:ext cx="7573749" cy="641445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ΙΝΟΣΑΝΙΔΕΣ ΕΠΕΝΔΕΔΥΜΕΝΕΣ ΜΕ ΞΥΛΟΦΥΛΛΑ</a:t>
            </a:r>
            <a:endParaRPr lang="en-US" sz="24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752" y="3611720"/>
            <a:ext cx="5878344" cy="2623031"/>
          </a:xfrm>
          <a:prstGeom prst="rect">
            <a:avLst/>
          </a:prstGeom>
        </p:spPr>
      </p:pic>
      <p:pic>
        <p:nvPicPr>
          <p:cNvPr id="4" name="Εικόνα 3" descr="Getting Over The Veneer Prejudice With Furniture In Jacksonville ..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730873"/>
            <a:ext cx="4672813" cy="264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3758132"/>
            <a:ext cx="4316133" cy="275276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890" y="730873"/>
            <a:ext cx="6102131" cy="209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38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5661" y="365125"/>
            <a:ext cx="8424206" cy="1325563"/>
          </a:xfrm>
        </p:spPr>
        <p:txBody>
          <a:bodyPr/>
          <a:lstStyle/>
          <a:p>
            <a:pPr algn="ctr"/>
            <a:r>
              <a:rPr lang="el-GR" dirty="0" smtClean="0"/>
              <a:t>ΣΗΜΑΤΑ ΠΙΣΤΟΠΟΙΗΣΗΣ ΠΡΟΙΟΝΤΩΝ ΞΥΛΟΥ</a:t>
            </a:r>
            <a:endParaRPr lang="en-US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83" y="2112918"/>
            <a:ext cx="1773265" cy="2379039"/>
          </a:xfrm>
          <a:prstGeom prst="rect">
            <a:avLst/>
          </a:prstGeom>
        </p:spPr>
      </p:pic>
      <p:pic>
        <p:nvPicPr>
          <p:cNvPr id="6" name="Εικόνα 5" descr="Forest &#10;Stewardship Council">
            <a:hlinkClick r:id="rId3" tgtFrame="&quot;_blank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668" y="2112918"/>
            <a:ext cx="2127027" cy="237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01" y="406068"/>
            <a:ext cx="2634853" cy="263485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058" y="3657600"/>
            <a:ext cx="2441812" cy="244181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782" y="2077440"/>
            <a:ext cx="2346278" cy="234627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889" y="4776030"/>
            <a:ext cx="3294064" cy="18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3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7444" y="218662"/>
            <a:ext cx="6082329" cy="61622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ΧΡΗΣΕΙΣ ΞΥΛΟΦΥΛΛΩΝ - ΕΠΙΠΛΑ</a:t>
            </a:r>
            <a:endParaRPr lang="en-US" sz="24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606" y="3895245"/>
            <a:ext cx="5012167" cy="28168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212" y="3677478"/>
            <a:ext cx="4186642" cy="278329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44" y="834888"/>
            <a:ext cx="5167510" cy="292210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831" y="218662"/>
            <a:ext cx="4690023" cy="31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0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2013" y="452718"/>
            <a:ext cx="7947694" cy="611807"/>
          </a:xfrm>
        </p:spPr>
        <p:txBody>
          <a:bodyPr/>
          <a:lstStyle/>
          <a:p>
            <a:r>
              <a:rPr lang="el-GR" sz="2800" dirty="0" smtClean="0"/>
              <a:t>ΧΡΗΣΕΙΣ ΞΥΛΟΦΥΛΛΩΝ  –ΜΟΥΣΙΚΑ ΟΡΓΑΝΑ</a:t>
            </a:r>
            <a:endParaRPr lang="en-US" sz="28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940" y="218132"/>
            <a:ext cx="3840369" cy="2457061"/>
          </a:xfrm>
          <a:prstGeom prst="rect">
            <a:avLst/>
          </a:prstGeom>
        </p:spPr>
      </p:pic>
      <p:pic>
        <p:nvPicPr>
          <p:cNvPr id="5122" name="Picture 2" descr="Martin 3K Professional Ukulele (Photograph) · Silent Film Music i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13" y="1937658"/>
            <a:ext cx="2512861" cy="45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472" y="2819089"/>
            <a:ext cx="4741121" cy="379942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423" y="2133601"/>
            <a:ext cx="2989943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73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61815" y="365125"/>
            <a:ext cx="4858603" cy="1490971"/>
          </a:xfrm>
        </p:spPr>
        <p:txBody>
          <a:bodyPr/>
          <a:lstStyle/>
          <a:p>
            <a:pPr algn="ctr"/>
            <a:r>
              <a:rPr lang="el-GR" dirty="0" smtClean="0"/>
              <a:t>ΧΡΗΣΕΙΣ ΔΙΑΦΟΡΕΣ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21" y="365125"/>
            <a:ext cx="2475820" cy="2475820"/>
          </a:xfrm>
          <a:prstGeom prst="rect">
            <a:avLst/>
          </a:prstGeom>
        </p:spPr>
      </p:pic>
      <p:pic>
        <p:nvPicPr>
          <p:cNvPr id="6146" name="Picture 2" descr="Veneer Chess Backgammon | Platinum Gam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82" y="3148358"/>
            <a:ext cx="3436710" cy="34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94" y="2429302"/>
            <a:ext cx="3333750" cy="40104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449" y="4257114"/>
            <a:ext cx="2851945" cy="232795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18" y="452778"/>
            <a:ext cx="3604970" cy="29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</p:spPr>
        <p:txBody>
          <a:bodyPr/>
          <a:lstStyle/>
          <a:p>
            <a:pPr algn="ctr"/>
            <a:r>
              <a:rPr lang="en-US" dirty="0" smtClean="0"/>
              <a:t>Test:</a:t>
            </a:r>
            <a:r>
              <a:rPr lang="el-GR" dirty="0" smtClean="0"/>
              <a:t> Ονομάτισε,  τι τομές είναι αυτές ?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33" y="1690688"/>
            <a:ext cx="4813979" cy="466712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902" y="1658889"/>
            <a:ext cx="5290966" cy="46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0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pPr algn="ctr"/>
            <a:r>
              <a:rPr lang="en-US" dirty="0" smtClean="0"/>
              <a:t>Test</a:t>
            </a:r>
            <a:r>
              <a:rPr lang="el-GR" dirty="0"/>
              <a:t> :</a:t>
            </a:r>
            <a:r>
              <a:rPr lang="en-US" dirty="0" smtClean="0"/>
              <a:t> </a:t>
            </a:r>
            <a:r>
              <a:rPr lang="el-GR" dirty="0" smtClean="0"/>
              <a:t>Ονομάτισε, </a:t>
            </a:r>
            <a:r>
              <a:rPr lang="el-GR" dirty="0"/>
              <a:t>τι τομές είναι </a:t>
            </a:r>
            <a:r>
              <a:rPr lang="el-GR" dirty="0" smtClean="0"/>
              <a:t>αυτές ?</a:t>
            </a:r>
            <a:endParaRPr lang="en-US" dirty="0"/>
          </a:p>
        </p:txBody>
      </p:sp>
      <p:pic>
        <p:nvPicPr>
          <p:cNvPr id="4" name="Θέση περιεχομένου 3" descr="flat-cut-diagram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104" y="1566208"/>
            <a:ext cx="5077895" cy="47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514" y="1566208"/>
            <a:ext cx="4697286" cy="46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2800" y="3945467"/>
            <a:ext cx="2218267" cy="880533"/>
          </a:xfrm>
        </p:spPr>
        <p:txBody>
          <a:bodyPr>
            <a:normAutofit/>
          </a:bodyPr>
          <a:lstStyle/>
          <a:p>
            <a:pPr algn="ctr"/>
            <a:r>
              <a:rPr lang="el-GR" sz="4800" dirty="0" smtClean="0">
                <a:latin typeface="Impact" panose="020B0806030902050204" pitchFamily="34" charset="0"/>
              </a:rPr>
              <a:t>ΤΕΛΟΣ</a:t>
            </a:r>
            <a:endParaRPr lang="en-US" sz="4800" dirty="0">
              <a:latin typeface="Impact" panose="020B0806030902050204" pitchFamily="34" charset="0"/>
            </a:endParaRPr>
          </a:p>
        </p:txBody>
      </p:sp>
      <p:pic>
        <p:nvPicPr>
          <p:cNvPr id="7170" name="Picture 2" descr="Top Four Applications of Wood Veneers | Sauers &amp; Company Veneer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554" y="629976"/>
            <a:ext cx="2277533" cy="30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58" y="2591461"/>
            <a:ext cx="3588543" cy="358854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702" y="2072601"/>
            <a:ext cx="5053277" cy="37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1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8339" y="109182"/>
            <a:ext cx="6924849" cy="48348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b="1" dirty="0" smtClean="0"/>
              <a:t>ΠΑΛΙΝΔΡΟΜΙΚΗ ΠΑΡΑΓΩΓΗ ΞΥΛΟΦΥΛΛΩΝ </a:t>
            </a:r>
            <a:endParaRPr lang="en-US" sz="2800" b="1" dirty="0"/>
          </a:p>
        </p:txBody>
      </p:sp>
      <p:pic>
        <p:nvPicPr>
          <p:cNvPr id="2060" name="Picture 12" descr="Veneer , Veneer Slicer , Slicing Machine , Wood Slicer , Wood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849" y="778433"/>
            <a:ext cx="4867828" cy="32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257" y="109182"/>
            <a:ext cx="4585647" cy="274091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14" y="4245417"/>
            <a:ext cx="7807415" cy="253324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837" y="3041438"/>
            <a:ext cx="3625249" cy="35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3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933" y="365125"/>
            <a:ext cx="8523533" cy="781287"/>
          </a:xfrm>
        </p:spPr>
        <p:txBody>
          <a:bodyPr/>
          <a:lstStyle/>
          <a:p>
            <a:pPr algn="ctr"/>
            <a:r>
              <a:rPr lang="el-GR" sz="2800" dirty="0" smtClean="0"/>
              <a:t>ΠΕΡΙΣΤΡΟΦΙΚΗ ΠΑΡΑΓΩΓΗ ΞΥΛΟΦΥΛΛΩΝ</a:t>
            </a:r>
            <a:endParaRPr lang="en-US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71" y="1901539"/>
            <a:ext cx="5092858" cy="41234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658" y="1756872"/>
            <a:ext cx="6422195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6267" y="220132"/>
            <a:ext cx="11531600" cy="13903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ΤΕΧΝΗΤΗ ΞΗΡΑΝΣΗ ΞΗΡΑΝΤΗΡΙΑ ΞΥΛΟΦΥΛΛΩΝ </a:t>
            </a:r>
            <a:br>
              <a:rPr lang="el-GR" dirty="0" smtClean="0"/>
            </a:br>
            <a:r>
              <a:rPr lang="el-GR" dirty="0"/>
              <a:t>(</a:t>
            </a:r>
            <a:r>
              <a:rPr lang="el-GR" sz="2400" dirty="0" smtClean="0"/>
              <a:t>με την ξήρανση το ποσοστό υγρασίας κατεβαίνει στα επίπεδα από 8 εως 10% )</a:t>
            </a:r>
            <a:endParaRPr lang="en-US" dirty="0"/>
          </a:p>
        </p:txBody>
      </p:sp>
      <p:pic>
        <p:nvPicPr>
          <p:cNvPr id="1026" name="Picture 2" descr="Veneer Dryer, Veneer Drying, L. M. Engineering Machinery Co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0" y="2548277"/>
            <a:ext cx="6023464" cy="34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969" y="2089436"/>
            <a:ext cx="5121063" cy="3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6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4799" y="365126"/>
            <a:ext cx="6248401" cy="83714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ΕΞΟΔΟΣ ΑΠΌ ΤΗΝ ΞΗΡΑΝΣΗ</a:t>
            </a:r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047297"/>
            <a:ext cx="5229631" cy="3650103"/>
          </a:xfrm>
          <a:prstGeom prst="rect">
            <a:avLst/>
          </a:prstGeom>
        </p:spPr>
      </p:pic>
      <p:pic>
        <p:nvPicPr>
          <p:cNvPr id="4" name="Εικόνα 3" descr="13411919_1616522291971947_6036306015324785223_o">
            <a:hlinkClick r:id="rId3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32" y="2748980"/>
            <a:ext cx="5149974" cy="367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06" y="231114"/>
            <a:ext cx="403013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8533" y="365125"/>
            <a:ext cx="2353734" cy="3128701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ΜΟΝΑΔΑ ΠΑΡΑΓΩΓΗΣ ΞΥΛΟΦΥΛΛΩΝ</a:t>
            </a:r>
            <a:br>
              <a:rPr lang="el-GR" sz="2000" b="1" dirty="0" smtClean="0"/>
            </a:br>
            <a:r>
              <a:rPr lang="el-GR" sz="2000" b="1" dirty="0" smtClean="0"/>
              <a:t>στο βάθος οι μηχανές κοπής</a:t>
            </a:r>
            <a:br>
              <a:rPr lang="el-GR" sz="2000" b="1" dirty="0" smtClean="0"/>
            </a:br>
            <a:r>
              <a:rPr lang="el-GR" sz="2000" b="1" dirty="0" smtClean="0"/>
              <a:t>μπροστά ξυλόφυλλα από </a:t>
            </a:r>
            <a:br>
              <a:rPr lang="el-GR" sz="2000" b="1" dirty="0" smtClean="0"/>
            </a:br>
            <a:r>
              <a:rPr lang="el-GR" sz="2000" b="1" dirty="0" smtClean="0"/>
              <a:t>διάφορα είδη . </a:t>
            </a:r>
            <a:endParaRPr lang="en-US" sz="20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20" y="294746"/>
            <a:ext cx="9706334" cy="62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56427" cy="60964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ΤΕΛΙΚΟΣ ΕΛΕΝΧΟΣ ΞΥΛΟΦΥΛΛΩΝ </a:t>
            </a:r>
            <a:endParaRPr lang="en-US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7" y="1647324"/>
            <a:ext cx="6045200" cy="4067175"/>
          </a:xfrm>
          <a:prstGeom prst="rect">
            <a:avLst/>
          </a:prstGeom>
        </p:spPr>
      </p:pic>
      <p:pic>
        <p:nvPicPr>
          <p:cNvPr id="4" name="Εικόνα 3" descr="0309090004-01-Veneer-Mannufacture_41008329_xxl">
            <a:hlinkClick r:id="rId3" tgtFrame="&quot;_blank&quot;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93" y="1168400"/>
            <a:ext cx="4594396" cy="251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 descr="https://gharpedia.com/wp-content/uploads/2018/08/0309090006-03-Better-Utilization-of-Wood.jpg">
            <a:hlinkClick r:id="rId5" tgtFrame="&quot;_self&quot;"/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4536"/>
            <a:ext cx="4327783" cy="2664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79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78044" y="191070"/>
            <a:ext cx="10430984" cy="655092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ΔΙΑΦΟΡΑ ΞΥΛΟΦΥΛΛΑ ΜΕ ΟΛΟΚΛΗΡΩΣΗ ΚΟΡΜΟΥ</a:t>
            </a:r>
            <a:endParaRPr lang="en-US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735" y="2251881"/>
            <a:ext cx="4132100" cy="2643591"/>
          </a:xfrm>
          <a:prstGeom prst="rect">
            <a:avLst/>
          </a:prstGeom>
        </p:spPr>
      </p:pic>
      <p:pic>
        <p:nvPicPr>
          <p:cNvPr id="4" name="Εικόνα 3" descr="A fine flat&#10; cut log of Hornbea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43" y="1068198"/>
            <a:ext cx="4159001" cy="26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19" y="3867636"/>
            <a:ext cx="4224894" cy="279221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170" y="1675501"/>
            <a:ext cx="2726267" cy="49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8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315734" cy="769408"/>
          </a:xfrm>
        </p:spPr>
        <p:txBody>
          <a:bodyPr/>
          <a:lstStyle/>
          <a:p>
            <a:pPr algn="ctr"/>
            <a:r>
              <a:rPr lang="el-GR" dirty="0" smtClean="0"/>
              <a:t>ΕΜΠΟΡΙΑ ΞΥΛΟΦΥΛΛΩΝ</a:t>
            </a:r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85" y="1842064"/>
            <a:ext cx="5718544" cy="4291956"/>
          </a:xfrm>
          <a:prstGeom prst="rect">
            <a:avLst/>
          </a:prstGeom>
        </p:spPr>
      </p:pic>
      <p:pic>
        <p:nvPicPr>
          <p:cNvPr id="4" name="Εικόνα 3" descr="Image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12" y="1557867"/>
            <a:ext cx="5716905" cy="469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481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1200</TotalTime>
  <Words>81</Words>
  <Application>Microsoft Office PowerPoint</Application>
  <PresentationFormat>Ευρεία οθόνη</PresentationFormat>
  <Paragraphs>21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Impact</vt:lpstr>
      <vt:lpstr>Wingdings 3</vt:lpstr>
      <vt:lpstr>Ιόν</vt:lpstr>
      <vt:lpstr>ΞΥΛΟΦΥΛΛΑ II</vt:lpstr>
      <vt:lpstr>ΠΑΛΙΝΔΡΟΜΙΚΗ ΠΑΡΑΓΩΓΗ ΞΥΛΟΦΥΛΛΩΝ </vt:lpstr>
      <vt:lpstr>ΠΕΡΙΣΤΡΟΦΙΚΗ ΠΑΡΑΓΩΓΗ ΞΥΛΟΦΥΛΛΩΝ</vt:lpstr>
      <vt:lpstr>ΤΕΧΝΗΤΗ ΞΗΡΑΝΣΗ ΞΗΡΑΝΤΗΡΙΑ ΞΥΛΟΦΥΛΛΩΝ  (με την ξήρανση το ποσοστό υγρασίας κατεβαίνει στα επίπεδα από 8 εως 10% )</vt:lpstr>
      <vt:lpstr>ΕΞΟΔΟΣ ΑΠΌ ΤΗΝ ΞΗΡΑΝΣΗ</vt:lpstr>
      <vt:lpstr>ΜΟΝΑΔΑ ΠΑΡΑΓΩΓΗΣ ΞΥΛΟΦΥΛΛΩΝ στο βάθος οι μηχανές κοπής μπροστά ξυλόφυλλα από  διάφορα είδη . </vt:lpstr>
      <vt:lpstr>ΤΕΛΙΚΟΣ ΕΛΕΝΧΟΣ ΞΥΛΟΦΥΛΛΩΝ </vt:lpstr>
      <vt:lpstr>ΔΙΑΦΟΡΑ ΞΥΛΟΦΥΛΛΑ ΜΕ ΟΛΟΚΛΗΡΩΣΗ ΚΟΡΜΟΥ</vt:lpstr>
      <vt:lpstr>ΕΜΠΟΡΙΑ ΞΥΛΟΦΥΛΛΩΝ</vt:lpstr>
      <vt:lpstr>ΑΝΤΙΚΟΛΛΗΤΑ ΚΑΙ ΠΗΧΟΣΑΝΙΔΕΣ ΕΠΕΝΔΕΔΥΜΕΝΑ ΜΕ ΞΥΛΟΦΥΛΛΑ</vt:lpstr>
      <vt:lpstr>ΜΟΡΙΟΣΑΝΙΔΕΣ ΕΠΕΝΔΕΔΥΜΕΝΕΣ ΜΕ ΞΥΛΟΦΥΛΛΑ</vt:lpstr>
      <vt:lpstr>ΙΝΟΣΑΝΙΔΕΣ ΕΠΕΝΔΕΔΥΜΕΝΕΣ ΜΕ ΞΥΛΟΦΥΛΛΑ</vt:lpstr>
      <vt:lpstr>ΣΗΜΑΤΑ ΠΙΣΤΟΠΟΙΗΣΗΣ ΠΡΟΙΟΝΤΩΝ ΞΥΛΟΥ</vt:lpstr>
      <vt:lpstr>ΧΡΗΣΕΙΣ ΞΥΛΟΦΥΛΛΩΝ - ΕΠΙΠΛΑ</vt:lpstr>
      <vt:lpstr>ΧΡΗΣΕΙΣ ΞΥΛΟΦΥΛΛΩΝ  –ΜΟΥΣΙΚΑ ΟΡΓΑΝΑ</vt:lpstr>
      <vt:lpstr>ΧΡΗΣΕΙΣ ΔΙΑΦΟΡΕΣ</vt:lpstr>
      <vt:lpstr>Test: Ονομάτισε,  τι τομές είναι αυτές ?</vt:lpstr>
      <vt:lpstr>Test : Ονομάτισε, τι τομές είναι αυτές ?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ΞΥΛΟΦΥΛΛΑ</dc:title>
  <dc:creator>stratos01</dc:creator>
  <cp:lastModifiedBy>user</cp:lastModifiedBy>
  <cp:revision>63</cp:revision>
  <dcterms:created xsi:type="dcterms:W3CDTF">2020-03-21T20:24:45Z</dcterms:created>
  <dcterms:modified xsi:type="dcterms:W3CDTF">2022-03-15T20:10:18Z</dcterms:modified>
</cp:coreProperties>
</file>