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3585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115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3360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6845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2997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37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031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7882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673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650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876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148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343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7290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2442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299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2610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DC374FB-EE2E-4378-9B48-0B04F91BAD99}" type="datetimeFigureOut">
              <a:rPr lang="el-GR" smtClean="0"/>
              <a:t>11/3/2021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AA07E-72BC-4D5D-8539-EF7B88CDF2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687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65825" y="692458"/>
            <a:ext cx="9126245" cy="1287262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000" dirty="0" smtClean="0"/>
              <a:t>ΔΟΜΗ ΚΑΙ ΙΔΙΟΤΗΤΕΣ ΤΟΥ ΞΥΛΟΥ 2</a:t>
            </a:r>
            <a:br>
              <a:rPr lang="el-GR" sz="4000" dirty="0" smtClean="0"/>
            </a:br>
            <a:r>
              <a:rPr lang="el-GR" sz="4000" dirty="0" smtClean="0"/>
              <a:t>ΦΥΣΙΚΕΣ ΙΔΙΟΤΗΤΕΣ – ΦΥΣΙΚΑ ΧΑΡΑΚΤΗΡΙΣΤΙΚΑ</a:t>
            </a:r>
            <a:endParaRPr lang="el-GR" sz="40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356412" y="5486400"/>
            <a:ext cx="4311587" cy="1305016"/>
          </a:xfrm>
        </p:spPr>
        <p:txBody>
          <a:bodyPr/>
          <a:lstStyle/>
          <a:p>
            <a:endParaRPr lang="el-GR" dirty="0"/>
          </a:p>
          <a:p>
            <a:r>
              <a:rPr lang="el-GR" dirty="0" smtClean="0"/>
              <a:t>ΑΙΔΙΝΙΔΗΣ ΕΥΣΤΡΑΤΙΟΣ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608" y="1908235"/>
            <a:ext cx="4065973" cy="431413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577" y="2361461"/>
            <a:ext cx="4867817" cy="334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8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97655"/>
            <a:ext cx="10515600" cy="68358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ΒΑΡΟΣ-ΕΙΔΙΚΟ ΒΑΡΟΣ –ΠΥΚΝΟΤΗΤΑ ΞΥΛΟΥ </a:t>
            </a:r>
            <a:endParaRPr lang="el-GR" dirty="0"/>
          </a:p>
        </p:txBody>
      </p:sp>
      <p:pic>
        <p:nvPicPr>
          <p:cNvPr id="5122" name="Picture 2" descr="Balsa Wood Block - 2&quot; x 3&quot; x 12&quot; | Hobby Lobby | 1083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05" y="887965"/>
            <a:ext cx="2870669" cy="287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352" y="887965"/>
            <a:ext cx="4110230" cy="274015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05" y="4023803"/>
            <a:ext cx="3140058" cy="252934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160" y="1033448"/>
            <a:ext cx="3477593" cy="572457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801" y="4023803"/>
            <a:ext cx="3426781" cy="257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54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56889" y="133165"/>
            <a:ext cx="10796911" cy="690375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Λεύκη – Πουρνάρι - Αριά- Ελιά </a:t>
            </a:r>
            <a:endParaRPr lang="el-GR" dirty="0"/>
          </a:p>
        </p:txBody>
      </p:sp>
      <p:pic>
        <p:nvPicPr>
          <p:cNvPr id="6146" name="Picture 2" descr="Poplar (European) - Romea Legnam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58" y="1775321"/>
            <a:ext cx="2691906" cy="2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58" y="4411647"/>
            <a:ext cx="2857500" cy="21717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913" y="1979720"/>
            <a:ext cx="3418994" cy="154109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750" y="3912675"/>
            <a:ext cx="2888156" cy="2548373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409" y="4011175"/>
            <a:ext cx="3855504" cy="257217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9409" y="1313896"/>
            <a:ext cx="33337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1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1296139"/>
            <a:ext cx="5168763" cy="1367161"/>
          </a:xfrm>
        </p:spPr>
        <p:txBody>
          <a:bodyPr/>
          <a:lstStyle/>
          <a:p>
            <a:pPr algn="ctr"/>
            <a:r>
              <a:rPr lang="el-GR" dirty="0" smtClean="0"/>
              <a:t> ΤΕΛΟΣ</a:t>
            </a:r>
            <a:endParaRPr lang="el-GR" dirty="0"/>
          </a:p>
        </p:txBody>
      </p:sp>
      <p:pic>
        <p:nvPicPr>
          <p:cNvPr id="1026" name="Picture 2" descr="Naef: Holz Kollektion, Wood and Tree Identification | Wood tree, Tree  identification, Wood desig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01" y="282174"/>
            <a:ext cx="3943755" cy="627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87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97150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ΦΥΣΙΚΕΣ ΙΔΙΟΤΗΤΕΣ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84085" y="932155"/>
            <a:ext cx="11700769" cy="5717220"/>
          </a:xfrm>
        </p:spPr>
        <p:txBody>
          <a:bodyPr>
            <a:normAutofit/>
          </a:bodyPr>
          <a:lstStyle/>
          <a:p>
            <a:r>
              <a:rPr lang="el-GR" b="1" dirty="0" smtClean="0"/>
              <a:t>ΧΡΩΜΑ</a:t>
            </a:r>
          </a:p>
          <a:p>
            <a:r>
              <a:rPr lang="el-GR" b="1" dirty="0" smtClean="0"/>
              <a:t>ΣΤΙΛΠΝΟΤΗΤΑ</a:t>
            </a:r>
          </a:p>
          <a:p>
            <a:r>
              <a:rPr lang="el-GR" b="1" dirty="0" smtClean="0"/>
              <a:t>ΟΣΜΗ</a:t>
            </a:r>
          </a:p>
          <a:p>
            <a:r>
              <a:rPr lang="el-GR" b="1" dirty="0" smtClean="0"/>
              <a:t>ΓΕΥΣΗ</a:t>
            </a:r>
          </a:p>
          <a:p>
            <a:r>
              <a:rPr lang="el-GR" b="1" dirty="0" smtClean="0"/>
              <a:t>ΥΦΗ</a:t>
            </a:r>
          </a:p>
          <a:p>
            <a:r>
              <a:rPr lang="el-GR" b="1" dirty="0" smtClean="0"/>
              <a:t>ΣΧΕΔΙΑΣΗ</a:t>
            </a:r>
          </a:p>
          <a:p>
            <a:r>
              <a:rPr lang="el-GR" b="1" dirty="0" smtClean="0"/>
              <a:t>ΒΑΡΟΣ – ΕΙΔΙΚΟ ΒΑΡΟΣ</a:t>
            </a:r>
          </a:p>
          <a:p>
            <a:r>
              <a:rPr lang="el-GR" b="1" dirty="0" smtClean="0"/>
              <a:t>ΠΥΚΝΟΤΗΤΑ </a:t>
            </a:r>
          </a:p>
          <a:p>
            <a:r>
              <a:rPr lang="el-GR" b="1" dirty="0" smtClean="0"/>
              <a:t>ΣΚΛΗΡΟΤΗΤΑ</a:t>
            </a:r>
          </a:p>
          <a:p>
            <a:r>
              <a:rPr lang="el-GR" b="1" dirty="0" smtClean="0"/>
              <a:t>ΥΓΡΟΣΚΟΠΙΚΟΤΗΤΑ- ΔΙΑΣΤΑΣΙΟΛΟΓΙΚΗ ΣΤΑΘΕΡΟΤΗΤΑ -ΚΙΝΗΤΙΚΟΤΗΤΑ</a:t>
            </a:r>
          </a:p>
          <a:p>
            <a:r>
              <a:rPr lang="el-GR" b="1" dirty="0" smtClean="0"/>
              <a:t>ΦΥΣΙΚΗ ΑΝΤΟΧΗ-ΔΙΑΡΚΕΙΑ ΖΩΗΣ</a:t>
            </a:r>
          </a:p>
          <a:p>
            <a:r>
              <a:rPr lang="el-GR" b="1" dirty="0" smtClean="0"/>
              <a:t>ΑΝΤΙΣΤΑΣΗ-ΔΙΑΠΕΡΑΤΟΤΗΤΑ ΣΕ ΕΜΠΟΤΙΣΜΟΥΣ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33320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97654"/>
            <a:ext cx="10515600" cy="577049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ΧΡΩΜΑ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8676" y="1225118"/>
            <a:ext cx="11434440" cy="5442012"/>
          </a:xfrm>
        </p:spPr>
        <p:txBody>
          <a:bodyPr/>
          <a:lstStyle/>
          <a:p>
            <a:r>
              <a:rPr lang="el-GR" dirty="0" smtClean="0"/>
              <a:t>Ποικίλλει από λευκό έως μαύρο , από κίτρινο έως κόκκινο , από καφέ έως πρασινωπό …………</a:t>
            </a:r>
          </a:p>
          <a:p>
            <a:r>
              <a:rPr lang="el-GR" dirty="0" smtClean="0"/>
              <a:t>Σομφό – Εγκάρδιο </a:t>
            </a:r>
          </a:p>
          <a:p>
            <a:r>
              <a:rPr lang="el-GR" dirty="0" smtClean="0"/>
              <a:t>Ανάμεσα στο ίδιο είδος αποκλίνει </a:t>
            </a:r>
          </a:p>
          <a:p>
            <a:r>
              <a:rPr lang="el-GR" dirty="0" smtClean="0"/>
              <a:t>Ακόμα και στο ίδιο δένδρο μπορεί να παρουσιάσει αποκλίσεις </a:t>
            </a:r>
          </a:p>
          <a:p>
            <a:r>
              <a:rPr lang="el-GR" dirty="0" smtClean="0"/>
              <a:t>Οφείλεται στην σύνθεση των εκχυλισμάτων ξύλου </a:t>
            </a:r>
          </a:p>
          <a:p>
            <a:r>
              <a:rPr lang="el-GR" dirty="0" smtClean="0"/>
              <a:t>Φρεσκοκομμένο ξύλο σε αρκετά ειδη μεταβάλλεται γρήγορα </a:t>
            </a:r>
          </a:p>
          <a:p>
            <a:r>
              <a:rPr lang="el-GR" dirty="0" smtClean="0"/>
              <a:t>Μεταβάλλεται με άτμιση, εμποτισμό, βαφές κλπ.</a:t>
            </a:r>
          </a:p>
          <a:p>
            <a:endParaRPr lang="el-GR" dirty="0"/>
          </a:p>
          <a:p>
            <a:r>
              <a:rPr lang="el-GR" dirty="0" smtClean="0"/>
              <a:t>Η χρωματική ποικιλία των ειδών του ξύλου άλλοτε ως πλεονέκτημα και άλλοτε ως μειονέκτημα  στις κατασκευές 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54114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1840" y="115411"/>
            <a:ext cx="11051960" cy="6835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Holly-</a:t>
            </a:r>
            <a:r>
              <a:rPr lang="el-GR" dirty="0" smtClean="0"/>
              <a:t> </a:t>
            </a:r>
            <a:r>
              <a:rPr lang="en-US" dirty="0" smtClean="0"/>
              <a:t>African blackwood-</a:t>
            </a:r>
            <a:r>
              <a:rPr lang="el-GR" dirty="0" smtClean="0"/>
              <a:t> </a:t>
            </a:r>
            <a:r>
              <a:rPr lang="en-US" dirty="0" smtClean="0"/>
              <a:t>ebony-</a:t>
            </a:r>
            <a:r>
              <a:rPr lang="el-GR" dirty="0" smtClean="0"/>
              <a:t> </a:t>
            </a:r>
            <a:r>
              <a:rPr lang="en-US" dirty="0" smtClean="0"/>
              <a:t>wenge</a:t>
            </a:r>
            <a:endParaRPr lang="el-GR" dirty="0"/>
          </a:p>
        </p:txBody>
      </p:sp>
      <p:pic>
        <p:nvPicPr>
          <p:cNvPr id="1026" name="Picture 2" descr="http://www.domexhardwoods.com/site_assets/images/products/holly-n-blckwd-pbsc-cop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9" y="3697550"/>
            <a:ext cx="3965359" cy="29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81" y="933605"/>
            <a:ext cx="2371817" cy="237181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213" y="3305422"/>
            <a:ext cx="4114800" cy="334841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905" y="2861569"/>
            <a:ext cx="2847975" cy="38100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9802" y="956569"/>
            <a:ext cx="3970468" cy="19050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120" y="88687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07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1996" y="62145"/>
            <a:ext cx="9296089" cy="878888"/>
          </a:xfrm>
        </p:spPr>
        <p:txBody>
          <a:bodyPr/>
          <a:lstStyle/>
          <a:p>
            <a:r>
              <a:rPr lang="el-GR" dirty="0" smtClean="0"/>
              <a:t>Λεύκη-σφενδάμι-φλαμούρι- τουλιπιέ</a:t>
            </a:r>
            <a:endParaRPr lang="el-GR" dirty="0"/>
          </a:p>
        </p:txBody>
      </p:sp>
      <p:pic>
        <p:nvPicPr>
          <p:cNvPr id="2050" name="Picture 2" descr="4/4 Tulip Poplar Fine Kiln Dried Hardwood Lumb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7739" y="3306190"/>
            <a:ext cx="4056887" cy="32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72" y="781234"/>
            <a:ext cx="2816596" cy="28531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96" y="4105922"/>
            <a:ext cx="3239148" cy="243153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222" y="4345619"/>
            <a:ext cx="3325982" cy="241028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8039" y="0"/>
            <a:ext cx="2419165" cy="241916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863" y="781234"/>
            <a:ext cx="5130180" cy="228008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0549" y="2692835"/>
            <a:ext cx="2866655" cy="165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80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144" y="1"/>
            <a:ext cx="11291656" cy="825622"/>
          </a:xfrm>
        </p:spPr>
        <p:txBody>
          <a:bodyPr/>
          <a:lstStyle/>
          <a:p>
            <a:r>
              <a:rPr lang="el-GR" dirty="0" smtClean="0"/>
              <a:t>Οξυά</a:t>
            </a:r>
            <a:r>
              <a:rPr lang="en-US" dirty="0" smtClean="0"/>
              <a:t>- </a:t>
            </a:r>
            <a:r>
              <a:rPr lang="el-GR" dirty="0" smtClean="0"/>
              <a:t>πλάτανος</a:t>
            </a:r>
            <a:endParaRPr lang="el-GR" dirty="0"/>
          </a:p>
        </p:txBody>
      </p:sp>
      <p:pic>
        <p:nvPicPr>
          <p:cNvPr id="3074" name="Picture 2" descr="Planed All Round White Beech Timber Cut To Siz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41" y="727968"/>
            <a:ext cx="4245965" cy="283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30" y="3782620"/>
            <a:ext cx="3634639" cy="289805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721" y="3242391"/>
            <a:ext cx="2557060" cy="340941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577" y="101722"/>
            <a:ext cx="2824209" cy="282420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863" y="101722"/>
            <a:ext cx="2762805" cy="276280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3323" y="3327500"/>
            <a:ext cx="3519445" cy="32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5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" y="1"/>
            <a:ext cx="9090734" cy="970391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Φτελιά-</a:t>
            </a:r>
            <a:r>
              <a:rPr lang="en-US" dirty="0" smtClean="0"/>
              <a:t>teak-</a:t>
            </a:r>
            <a:r>
              <a:rPr lang="el-GR" dirty="0" smtClean="0"/>
              <a:t>άρκευθος- </a:t>
            </a:r>
            <a:r>
              <a:rPr lang="el-GR" dirty="0"/>
              <a:t>ί</a:t>
            </a:r>
            <a:r>
              <a:rPr lang="el-GR" dirty="0" smtClean="0"/>
              <a:t>ταμος-</a:t>
            </a:r>
            <a:r>
              <a:rPr lang="en-US" dirty="0" smtClean="0"/>
              <a:t>bubinga </a:t>
            </a:r>
            <a:endParaRPr lang="el-GR" dirty="0"/>
          </a:p>
        </p:txBody>
      </p:sp>
      <p:pic>
        <p:nvPicPr>
          <p:cNvPr id="4" name="Θέση περιεχομένου 3" descr="Wood Image 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93" y="1354397"/>
            <a:ext cx="3836224" cy="238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583" y="970392"/>
            <a:ext cx="4221154" cy="252604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398" y="132194"/>
            <a:ext cx="2760955" cy="414143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414" y="3986896"/>
            <a:ext cx="4547856" cy="246272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237" y="4376692"/>
            <a:ext cx="5168282" cy="22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04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10" y="62145"/>
            <a:ext cx="11816472" cy="639191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Μα</a:t>
            </a:r>
            <a:r>
              <a:rPr lang="el-GR" sz="2800" dirty="0"/>
              <a:t>ό</a:t>
            </a:r>
            <a:r>
              <a:rPr lang="el-GR" sz="2800" dirty="0" smtClean="0"/>
              <a:t>νι Ν. Αμερικής-</a:t>
            </a:r>
            <a:r>
              <a:rPr lang="en-US" sz="2800" dirty="0" smtClean="0"/>
              <a:t> Padauk- amboyna-amaranth- ipe- palisander santos </a:t>
            </a:r>
            <a:endParaRPr lang="el-GR" sz="2800" dirty="0"/>
          </a:p>
        </p:txBody>
      </p:sp>
      <p:pic>
        <p:nvPicPr>
          <p:cNvPr id="4" name="Θέση περιεχομένου 3" descr="Wood Image 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8" y="854460"/>
            <a:ext cx="3619500" cy="229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63" y="854460"/>
            <a:ext cx="3440097" cy="221941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988" y="700550"/>
            <a:ext cx="3511009" cy="233887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22" y="3303664"/>
            <a:ext cx="3248487" cy="324848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6053" y="3320250"/>
            <a:ext cx="4765829" cy="340161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3601" y="3473373"/>
            <a:ext cx="3047615" cy="29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82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6157" y="365125"/>
            <a:ext cx="5498919" cy="646929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ΧΡΩΜΑ ΞΥΛΟΥ</a:t>
            </a:r>
            <a:endParaRPr lang="el-GR" dirty="0"/>
          </a:p>
        </p:txBody>
      </p:sp>
      <p:pic>
        <p:nvPicPr>
          <p:cNvPr id="4102" name="Picture 6" descr="wood colors - Google Search | Types of wood, Types of wood flooring,  Different types of woo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1" y="1083077"/>
            <a:ext cx="5979780" cy="546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670" y="0"/>
            <a:ext cx="5612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588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424</TotalTime>
  <Words>145</Words>
  <Application>Microsoft Office PowerPoint</Application>
  <PresentationFormat>Ευρεία οθόνη</PresentationFormat>
  <Paragraphs>35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Ιόν</vt:lpstr>
      <vt:lpstr>ΔΟΜΗ ΚΑΙ ΙΔΙΟΤΗΤΕΣ ΤΟΥ ΞΥΛΟΥ 2 ΦΥΣΙΚΕΣ ΙΔΙΟΤΗΤΕΣ – ΦΥΣΙΚΑ ΧΑΡΑΚΤΗΡΙΣΤΙΚΑ</vt:lpstr>
      <vt:lpstr>ΦΥΣΙΚΕΣ ΙΔΙΟΤΗΤΕΣ</vt:lpstr>
      <vt:lpstr>ΧΡΩΜΑ</vt:lpstr>
      <vt:lpstr>Holly- African blackwood- ebony- wenge</vt:lpstr>
      <vt:lpstr>Λεύκη-σφενδάμι-φλαμούρι- τουλιπιέ</vt:lpstr>
      <vt:lpstr>Οξυά- πλάτανος</vt:lpstr>
      <vt:lpstr>Φτελιά-teak-άρκευθος- ίταμος-bubinga </vt:lpstr>
      <vt:lpstr>Μαόνι Ν. Αμερικής- Padauk- amboyna-amaranth- ipe- palisander santos </vt:lpstr>
      <vt:lpstr>ΧΡΩΜΑ ΞΥΛΟΥ</vt:lpstr>
      <vt:lpstr>ΒΑΡΟΣ-ΕΙΔΙΚΟ ΒΑΡΟΣ –ΠΥΚΝΟΤΗΤΑ ΞΥΛΟΥ </vt:lpstr>
      <vt:lpstr>Λεύκη – Πουρνάρι - Αριά- Ελιά </vt:lpstr>
      <vt:lpstr> ΤΕΛΟΣ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ΔΟΜΗ ΚΑΙ ΙΔΙΟΤΗΤΕΣ ΤΟΥ ΞΥΛΟΥ 2</dc:title>
  <dc:creator>user</dc:creator>
  <cp:lastModifiedBy>user</cp:lastModifiedBy>
  <cp:revision>33</cp:revision>
  <dcterms:created xsi:type="dcterms:W3CDTF">2021-03-01T21:00:01Z</dcterms:created>
  <dcterms:modified xsi:type="dcterms:W3CDTF">2021-03-11T20:58:01Z</dcterms:modified>
</cp:coreProperties>
</file>