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76" r:id="rId5"/>
    <p:sldId id="259" r:id="rId6"/>
    <p:sldId id="277" r:id="rId7"/>
    <p:sldId id="280" r:id="rId8"/>
    <p:sldId id="281" r:id="rId9"/>
    <p:sldId id="278" r:id="rId10"/>
    <p:sldId id="260" r:id="rId11"/>
    <p:sldId id="261" r:id="rId12"/>
    <p:sldId id="262" r:id="rId13"/>
    <p:sldId id="263" r:id="rId14"/>
    <p:sldId id="267" r:id="rId15"/>
    <p:sldId id="275" r:id="rId16"/>
    <p:sldId id="282" r:id="rId17"/>
    <p:sldId id="264" r:id="rId18"/>
    <p:sldId id="271" r:id="rId19"/>
    <p:sldId id="265" r:id="rId20"/>
    <p:sldId id="268" r:id="rId21"/>
    <p:sldId id="273" r:id="rId22"/>
    <p:sldId id="272" r:id="rId23"/>
    <p:sldId id="269" r:id="rId24"/>
    <p:sldId id="270" r:id="rId25"/>
    <p:sldId id="274" r:id="rId2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455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177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73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3539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9210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015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3214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98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92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397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629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771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895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240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479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50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7B56-3670-4A3D-A295-A76C61F48627}" type="datetimeFigureOut">
              <a:rPr lang="el-GR" smtClean="0"/>
              <a:t>23/3/2021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2824B8-8476-40F8-B48F-11A309CDD19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07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hyperlink" Target="http://www.jefpat.org/WoodAndCharcoalID/Webpages-trees/LargeImages-Misc/rays-multi-hetero-color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researchgate.net/profile/Jonathan_Palmer4/publication/242114923/figure/fig2/AS:393227967451142@1470764261494/Cross-section-of-Maple-tree-Acer-insigne-Boiss-Diffuse-porous-wood-A-Pores-are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59294" y="196621"/>
            <a:ext cx="8833282" cy="1374728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/>
              <a:t>ΔΟΜΗ ΚΑΙ ΙΔΙΟΤΗΤΕΣ ΤΟΥ ΞΥΛΟΥ</a:t>
            </a:r>
            <a:br>
              <a:rPr lang="el-GR" sz="4000" b="1" dirty="0" smtClean="0"/>
            </a:br>
            <a:r>
              <a:rPr lang="el-GR" sz="4000" b="1" dirty="0" smtClean="0"/>
              <a:t> 3 - ΜΙΚΡΟΣΚΟΠΙΚΗ ΔΟΜΗ</a:t>
            </a:r>
            <a:endParaRPr lang="el-GR" sz="40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259410" y="5370990"/>
            <a:ext cx="2849732" cy="861134"/>
          </a:xfrm>
        </p:spPr>
        <p:txBody>
          <a:bodyPr/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ΜΑΡΤΙΟΣ 2021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79" y="2186267"/>
            <a:ext cx="3728310" cy="415589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935" y="2064286"/>
            <a:ext cx="4016580" cy="439985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645" y="267642"/>
            <a:ext cx="1462187" cy="46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97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255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Ακτίνες = σύνολο ακτινικών κυττάρων</a:t>
            </a:r>
            <a:endParaRPr lang="el-GR" dirty="0"/>
          </a:p>
        </p:txBody>
      </p:sp>
      <p:pic>
        <p:nvPicPr>
          <p:cNvPr id="4" name="Θέση περιεχομένου 3" descr="http://www.jefpat.org/WoodAndCharcoalID/Images/Thumbnails/Misc-wood/rays-multi-hetero-color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567" y="612559"/>
            <a:ext cx="1737348" cy="363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386" y="478528"/>
            <a:ext cx="2315975" cy="353417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95" y="3567852"/>
            <a:ext cx="3181350" cy="31813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17" y="612559"/>
            <a:ext cx="3562350" cy="28575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38393" y="4150448"/>
            <a:ext cx="2816394" cy="238111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423282" y="320552"/>
            <a:ext cx="3846619" cy="320551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348" y="4243526"/>
            <a:ext cx="4076975" cy="237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72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47900" y="239697"/>
            <a:ext cx="7908154" cy="648070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Κάμβιο- φλοιός			παρέγχυμα </a:t>
            </a:r>
            <a:endParaRPr lang="el-GR" dirty="0"/>
          </a:p>
        </p:txBody>
      </p:sp>
      <p:pic>
        <p:nvPicPr>
          <p:cNvPr id="4" name="Θέση περιεχομένου 3" descr="Δέντρο cambiu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53" y="1167412"/>
            <a:ext cx="5289074" cy="550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022" y="1460376"/>
            <a:ext cx="4916285" cy="47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90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9090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Πόροι ή αγγεία</a:t>
            </a:r>
            <a:r>
              <a:rPr lang="en-US" dirty="0" smtClean="0"/>
              <a:t>	</a:t>
            </a:r>
            <a:r>
              <a:rPr lang="el-GR" dirty="0"/>
              <a:t>	</a:t>
            </a:r>
            <a:r>
              <a:rPr lang="el-GR" dirty="0" smtClean="0"/>
              <a:t>		Ίνες</a:t>
            </a:r>
            <a:r>
              <a:rPr lang="en-US" dirty="0" smtClean="0"/>
              <a:t>		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42" y="809808"/>
            <a:ext cx="5625263" cy="543369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897" y="1078898"/>
            <a:ext cx="4791871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6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5309" y="97654"/>
            <a:ext cx="11158491" cy="63031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Κωνοφόρα – Πλατύφυλλα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33" y="966926"/>
            <a:ext cx="5488958" cy="548895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5" y="899033"/>
            <a:ext cx="5624743" cy="56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67992" y="115411"/>
            <a:ext cx="8885808" cy="727968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Κωνοφόρα – Πλατύφυλλα</a:t>
            </a:r>
            <a:endParaRPr lang="el-GR" dirty="0"/>
          </a:p>
        </p:txBody>
      </p:sp>
      <p:pic>
        <p:nvPicPr>
          <p:cNvPr id="2050" name="Picture 2" descr="Softwood Material Science for Furniture SMEs and Design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6" y="1438184"/>
            <a:ext cx="5691604" cy="501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12" y="1127464"/>
            <a:ext cx="5813886" cy="544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65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69833" y="142044"/>
            <a:ext cx="8734779" cy="674702"/>
          </a:xfrm>
        </p:spPr>
        <p:txBody>
          <a:bodyPr/>
          <a:lstStyle/>
          <a:p>
            <a:pPr algn="ctr"/>
            <a:r>
              <a:rPr lang="el-GR" dirty="0"/>
              <a:t>Κωνοφόρα – Πλατύφυλλα</a:t>
            </a:r>
          </a:p>
        </p:txBody>
      </p:sp>
      <p:pic>
        <p:nvPicPr>
          <p:cNvPr id="4" name="Θέση περιεχομένου 3" descr="http://homepage.eircom.net/~woodworkwebsite/matwood/mtgraphs/grostr/softcell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14" y="1393243"/>
            <a:ext cx="5104661" cy="515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506" y="1512789"/>
            <a:ext cx="6043392" cy="53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7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58" y="470517"/>
            <a:ext cx="6667130" cy="5743852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42875" y="88778"/>
            <a:ext cx="4847208" cy="381739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ΚΩΝΟΦΟΡΟ </a:t>
            </a:r>
            <a:endParaRPr lang="el-GR" sz="18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16535" y="279647"/>
            <a:ext cx="4718224" cy="6517461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55108" y="6214369"/>
            <a:ext cx="666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Στερεοσκοπική εμφάνιση τραχεϊδών πρώϊμου (Α) και όψιμου (Β) ξύλου</a:t>
            </a:r>
          </a:p>
        </p:txBody>
      </p:sp>
    </p:spTree>
    <p:extLst>
      <p:ext uri="{BB962C8B-B14F-4D97-AF65-F5344CB8AC3E}">
        <p14:creationId xmlns:p14="http://schemas.microsoft.com/office/powerpoint/2010/main" val="388847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85748" y="1"/>
            <a:ext cx="8868052" cy="781234"/>
          </a:xfrm>
        </p:spPr>
        <p:txBody>
          <a:bodyPr/>
          <a:lstStyle/>
          <a:p>
            <a:pPr algn="ctr"/>
            <a:r>
              <a:rPr lang="el-GR" dirty="0" smtClean="0"/>
              <a:t>ΚΩΝΟΦΟΡΑ- ρητινοφόροι αγωγοί </a:t>
            </a:r>
            <a:endParaRPr lang="el-GR" dirty="0"/>
          </a:p>
        </p:txBody>
      </p:sp>
      <p:pic>
        <p:nvPicPr>
          <p:cNvPr id="1028" name="Picture 4" descr="Science Source Stock Photos &amp; Video - Resin Can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58" y="760313"/>
            <a:ext cx="3144289" cy="24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477" y="3276234"/>
            <a:ext cx="4944017" cy="348109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0" y="3391270"/>
            <a:ext cx="2062983" cy="326698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361" y="3391270"/>
            <a:ext cx="1921078" cy="326698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933" y="3391270"/>
            <a:ext cx="2521398" cy="326698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978" y="674702"/>
            <a:ext cx="7092652" cy="23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smtClean="0"/>
              <a:t>ΚΩΝΟΦΟΡΑ- ΡΗΤΙΝΟΦΟΡΟΙ ΑΓΩΓΟΙ</a:t>
            </a:r>
            <a:endParaRPr lang="el-GR" dirty="0"/>
          </a:p>
        </p:txBody>
      </p:sp>
      <p:pic>
        <p:nvPicPr>
          <p:cNvPr id="7170" name="Picture 2" descr="Wood Anatomy |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24" y="1504950"/>
            <a:ext cx="1165824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20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777" y="71022"/>
            <a:ext cx="8629095" cy="372862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400" dirty="0" smtClean="0"/>
              <a:t>ΠΛΑΤΥΦΥΛΛΑ </a:t>
            </a:r>
            <a:r>
              <a:rPr lang="en-US" sz="2400" dirty="0" smtClean="0"/>
              <a:t>- </a:t>
            </a:r>
            <a:r>
              <a:rPr lang="el-GR" sz="2400" dirty="0" smtClean="0"/>
              <a:t>ΠΟΡΟΙ </a:t>
            </a:r>
            <a:r>
              <a:rPr lang="en-US" sz="2400" dirty="0"/>
              <a:t> </a:t>
            </a:r>
            <a:r>
              <a:rPr lang="el-GR" sz="2400" dirty="0" smtClean="0"/>
              <a:t>δακτυλιόπορα - ημιδακτυλιόπορα - διασπορόπορα</a:t>
            </a:r>
            <a:endParaRPr lang="el-GR" sz="2400" dirty="0"/>
          </a:p>
        </p:txBody>
      </p:sp>
      <p:pic>
        <p:nvPicPr>
          <p:cNvPr id="3074" name="Picture 2" descr="The basics of identifying wood (ii): rings and pores – working by ha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134" y="533309"/>
            <a:ext cx="8265435" cy="304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75" y="3835375"/>
            <a:ext cx="8167455" cy="26630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747" y="3647453"/>
            <a:ext cx="3038922" cy="30389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444" y="257453"/>
            <a:ext cx="3479527" cy="26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7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31976" y="159798"/>
            <a:ext cx="7022237" cy="683581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ΚΑΤΗΓΟΡΙΕΣ ΚΥΤΤΑΡΩΝ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91952" y="1305017"/>
            <a:ext cx="4669655" cy="4871946"/>
          </a:xfrm>
        </p:spPr>
        <p:txBody>
          <a:bodyPr/>
          <a:lstStyle/>
          <a:p>
            <a:r>
              <a:rPr lang="el-GR" sz="2000" b="1" dirty="0"/>
              <a:t>Τα ανατομικά στοιχεία του ξύλου των κωνοφόρων είναι: </a:t>
            </a:r>
            <a:endParaRPr lang="el-GR" sz="2000" dirty="0"/>
          </a:p>
          <a:p>
            <a:pPr lvl="0"/>
            <a:r>
              <a:rPr lang="el-GR" sz="2000" dirty="0"/>
              <a:t>οι τραχεΐδες, </a:t>
            </a:r>
          </a:p>
          <a:p>
            <a:pPr lvl="0"/>
            <a:r>
              <a:rPr lang="el-GR" sz="2000" dirty="0"/>
              <a:t>τα παρεγχυματικά κύτταρα και </a:t>
            </a:r>
          </a:p>
          <a:p>
            <a:pPr lvl="0"/>
            <a:r>
              <a:rPr lang="el-GR" sz="2000" dirty="0"/>
              <a:t>οι ρητινοφόροι αγωγοί. </a:t>
            </a:r>
          </a:p>
          <a:p>
            <a:r>
              <a:rPr lang="el-GR" sz="2000" b="1" dirty="0"/>
              <a:t>Τα ανατομικά στοιχεία του ξύλου των πλατυφύλλων είναι: </a:t>
            </a:r>
            <a:endParaRPr lang="el-GR" sz="2000" dirty="0"/>
          </a:p>
          <a:p>
            <a:pPr lvl="0"/>
            <a:r>
              <a:rPr lang="el-GR" sz="2000" dirty="0"/>
              <a:t>τα μέλη αγγείων, </a:t>
            </a:r>
          </a:p>
          <a:p>
            <a:pPr lvl="0"/>
            <a:r>
              <a:rPr lang="el-GR" sz="2000" dirty="0"/>
              <a:t>οι ίνες και </a:t>
            </a:r>
          </a:p>
          <a:p>
            <a:pPr lvl="0"/>
            <a:r>
              <a:rPr lang="el-GR" sz="2000" dirty="0"/>
              <a:t>τα παρεγχυματικά κύτταρα.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917" y="943670"/>
            <a:ext cx="6117333" cy="55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44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ΠΛΑΤΥΦΥΛΛΑ </a:t>
            </a:r>
            <a:r>
              <a:rPr lang="en-US" dirty="0" smtClean="0"/>
              <a:t>- </a:t>
            </a:r>
            <a:r>
              <a:rPr lang="el-GR" dirty="0" smtClean="0"/>
              <a:t>ΠΟΡΟΙ 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pic>
        <p:nvPicPr>
          <p:cNvPr id="4098" name="Picture 2" descr="Want to Tell One Wood from Another? Learn Basic Wood Anat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95" y="1278384"/>
            <a:ext cx="11818809" cy="502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8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0213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Τυλώσεις σε αγγεία πλατύφυλλα </a:t>
            </a:r>
            <a:endParaRPr lang="el-GR" dirty="0"/>
          </a:p>
        </p:txBody>
      </p:sp>
      <p:pic>
        <p:nvPicPr>
          <p:cNvPr id="4" name="Θέση περιεχομένου 3" descr="ÎÏÎ¿ÏÎ­Î»ÎµÏÎ¼Î± ÎµÎ¹ÎºÏÎ½Î±Ï Î³Î¹Î± tyloses wood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18" y="600008"/>
            <a:ext cx="4714042" cy="344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633742"/>
            <a:ext cx="5279076" cy="330059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18" y="4281680"/>
            <a:ext cx="7134919" cy="241181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49" y="4078278"/>
            <a:ext cx="4184342" cy="26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59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79900"/>
            <a:ext cx="10515600" cy="48827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ερώτηση</a:t>
            </a:r>
            <a:endParaRPr lang="el-GR" dirty="0"/>
          </a:p>
        </p:txBody>
      </p:sp>
      <p:pic>
        <p:nvPicPr>
          <p:cNvPr id="8194" name="Picture 2" descr="Red Oak versus White Oak? Ask the Home Flooring Pros - Frankysspa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06" y="717111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6" y="3616278"/>
            <a:ext cx="3064646" cy="306464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756" y="3697286"/>
            <a:ext cx="2957374" cy="295737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064" y="721444"/>
            <a:ext cx="2816069" cy="2816069"/>
          </a:xfrm>
          <a:prstGeom prst="rect">
            <a:avLst/>
          </a:prstGeom>
        </p:spPr>
      </p:pic>
      <p:pic>
        <p:nvPicPr>
          <p:cNvPr id="8196" name="Picture 4" descr="FNR Hardwood - American Chestn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717111"/>
            <a:ext cx="2729668" cy="27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839" y="3749813"/>
            <a:ext cx="2904847" cy="290484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0104" y="3690785"/>
            <a:ext cx="2038904" cy="30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9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06532"/>
            <a:ext cx="10515600" cy="727970"/>
          </a:xfrm>
        </p:spPr>
        <p:txBody>
          <a:bodyPr>
            <a:normAutofit/>
          </a:bodyPr>
          <a:lstStyle/>
          <a:p>
            <a:r>
              <a:rPr lang="el-GR" dirty="0" smtClean="0"/>
              <a:t>Ερωτήσεις </a:t>
            </a:r>
            <a:endParaRPr lang="el-GR" dirty="0"/>
          </a:p>
        </p:txBody>
      </p:sp>
      <p:pic>
        <p:nvPicPr>
          <p:cNvPr id="5122" name="Picture 2" descr="Figure 4 | Wood anatomy of major Bignoniaceae clad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96" y="1740023"/>
            <a:ext cx="5059022" cy="46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502" y="275208"/>
            <a:ext cx="6781800" cy="64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8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12884" y="365126"/>
            <a:ext cx="2823099" cy="673562"/>
          </a:xfrm>
        </p:spPr>
        <p:txBody>
          <a:bodyPr/>
          <a:lstStyle/>
          <a:p>
            <a:r>
              <a:rPr lang="el-GR" dirty="0" smtClean="0"/>
              <a:t>Ερωτήσεις </a:t>
            </a:r>
            <a:endParaRPr lang="el-GR" dirty="0"/>
          </a:p>
        </p:txBody>
      </p:sp>
      <p:pic>
        <p:nvPicPr>
          <p:cNvPr id="6146" name="Picture 2" descr="Glossary of Terms | Identification Of Common North American Woo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1" y="1247775"/>
            <a:ext cx="570547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72" y="620474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1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684884" y="3080551"/>
            <a:ext cx="4057097" cy="594804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ΤΕΛΟΣ</a:t>
            </a:r>
            <a:endParaRPr lang="el-GR" b="1" dirty="0"/>
          </a:p>
        </p:txBody>
      </p:sp>
      <p:pic>
        <p:nvPicPr>
          <p:cNvPr id="4" name="Θέση περιεχομένου 3" descr="https://www.researchgate.net/profile/Jonathan_Palmer4/publication/242114923/figure/fig2/AS:393227967451142@1470764261494/Cross-section-of-Maple-tree-Acer-insigne-Boiss-Diffuse-porous-wood-A-Pores-are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4885" y="3790765"/>
            <a:ext cx="5335480" cy="292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32" y="116469"/>
            <a:ext cx="6312020" cy="660392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213" y="107641"/>
            <a:ext cx="4314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88778"/>
            <a:ext cx="3005831" cy="1081304"/>
          </a:xfrm>
        </p:spPr>
        <p:txBody>
          <a:bodyPr/>
          <a:lstStyle/>
          <a:p>
            <a:pPr algn="ctr"/>
            <a:r>
              <a:rPr lang="el-GR" b="1" dirty="0" smtClean="0"/>
              <a:t>Κωνοφόρα 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65825" y="1447061"/>
            <a:ext cx="4279037" cy="1500326"/>
          </a:xfrm>
        </p:spPr>
        <p:txBody>
          <a:bodyPr/>
          <a:lstStyle/>
          <a:p>
            <a:pPr lvl="0"/>
            <a:r>
              <a:rPr lang="el-GR" sz="2000" b="1" dirty="0" smtClean="0"/>
              <a:t>οι τραχεΐδες, </a:t>
            </a:r>
          </a:p>
          <a:p>
            <a:pPr lvl="0"/>
            <a:r>
              <a:rPr lang="el-GR" sz="2000" b="1" dirty="0" smtClean="0"/>
              <a:t>τα παρεγχυματικά κύτταρα και </a:t>
            </a:r>
          </a:p>
          <a:p>
            <a:pPr lvl="0"/>
            <a:r>
              <a:rPr lang="el-GR" sz="2000" b="1" dirty="0" smtClean="0"/>
              <a:t>οι ρητινοφόροι αγωγοί.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4" y="184554"/>
            <a:ext cx="7028079" cy="634444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35" y="3098307"/>
            <a:ext cx="4527611" cy="32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5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61964" y="365125"/>
            <a:ext cx="2831977" cy="815605"/>
          </a:xfrm>
        </p:spPr>
        <p:txBody>
          <a:bodyPr/>
          <a:lstStyle/>
          <a:p>
            <a:r>
              <a:rPr lang="el-GR" b="1" dirty="0" smtClean="0"/>
              <a:t>Κωνοφόρα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84" y="1655178"/>
            <a:ext cx="4854650" cy="492646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27" y="435005"/>
            <a:ext cx="6553975" cy="59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57780" y="624110"/>
            <a:ext cx="3204838" cy="1280890"/>
          </a:xfrm>
        </p:spPr>
        <p:txBody>
          <a:bodyPr/>
          <a:lstStyle/>
          <a:p>
            <a:pPr algn="ctr"/>
            <a:r>
              <a:rPr lang="el-GR" b="1" dirty="0" smtClean="0"/>
              <a:t>Πλατύφυλλα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40528" y="1825625"/>
            <a:ext cx="4012707" cy="1494624"/>
          </a:xfrm>
        </p:spPr>
        <p:txBody>
          <a:bodyPr/>
          <a:lstStyle/>
          <a:p>
            <a:pPr lvl="0"/>
            <a:r>
              <a:rPr lang="el-GR" sz="2000" b="1" dirty="0"/>
              <a:t>τα μέλη αγγείων, </a:t>
            </a:r>
          </a:p>
          <a:p>
            <a:pPr lvl="0"/>
            <a:r>
              <a:rPr lang="el-GR" sz="2000" b="1" dirty="0"/>
              <a:t>οι ίνες και </a:t>
            </a:r>
          </a:p>
          <a:p>
            <a:pPr lvl="0"/>
            <a:r>
              <a:rPr lang="el-GR" sz="2000" b="1" dirty="0"/>
              <a:t>τα παρεγχυματικά κύτταρα.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827" y="426128"/>
            <a:ext cx="6225247" cy="57882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" y="4032785"/>
            <a:ext cx="580389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9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06858" y="624110"/>
            <a:ext cx="3311372" cy="743051"/>
          </a:xfrm>
        </p:spPr>
        <p:txBody>
          <a:bodyPr/>
          <a:lstStyle/>
          <a:p>
            <a:r>
              <a:rPr lang="el-GR" b="1" dirty="0" smtClean="0"/>
              <a:t>Πλατύφυλλα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4" name="Θέση περιεχομένου 3" descr="http://treetesting.com/image005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742" y="365125"/>
            <a:ext cx="6867846" cy="639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3954"/>
            <a:ext cx="4225542" cy="44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86431"/>
            <a:ext cx="10515600" cy="683581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ΚΩΝΟΦΟΡΑ 			ΠΛΑΤΥΦΥΛΛΑ</a:t>
            </a:r>
            <a:endParaRPr lang="el-GR" b="1" dirty="0"/>
          </a:p>
        </p:txBody>
      </p:sp>
      <p:pic>
        <p:nvPicPr>
          <p:cNvPr id="10242" name="Picture 2" descr="1. Wood Botan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1036" y="1081414"/>
            <a:ext cx="5203920" cy="54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28" y="1232497"/>
            <a:ext cx="5150234" cy="54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66330"/>
            <a:ext cx="10515600" cy="57705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11266" name="Picture 2" descr="https://cdn.britannica.com/81/65081-050-7B1F6EA7/Types-cells-hardwoods-softwoo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1877675" cy="67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83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79899"/>
            <a:ext cx="10515600" cy="55929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Μακροσκοπική- μικροσκοπική- υπερμικροσκοπική</a:t>
            </a:r>
            <a:endParaRPr lang="el-GR" dirty="0"/>
          </a:p>
        </p:txBody>
      </p:sp>
      <p:pic>
        <p:nvPicPr>
          <p:cNvPr id="4" name="Θέση περιεχομένου 3" descr="Cellulose from trees « Inhabitat – Green Design, Innovation ..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003" y="639192"/>
            <a:ext cx="10182687" cy="6143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2868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470</TotalTime>
  <Words>139</Words>
  <Application>Microsoft Office PowerPoint</Application>
  <PresentationFormat>Ευρεία οθόνη</PresentationFormat>
  <Paragraphs>41</Paragraphs>
  <Slides>25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Wisp</vt:lpstr>
      <vt:lpstr>ΔΟΜΗ ΚΑΙ ΙΔΙΟΤΗΤΕΣ ΤΟΥ ΞΥΛΟΥ  3 - ΜΙΚΡΟΣΚΟΠΙΚΗ ΔΟΜΗ</vt:lpstr>
      <vt:lpstr>ΚΑΤΗΓΟΡΙΕΣ ΚΥΤΤΑΡΩΝ</vt:lpstr>
      <vt:lpstr>Κωνοφόρα </vt:lpstr>
      <vt:lpstr>Κωνοφόρα</vt:lpstr>
      <vt:lpstr>Πλατύφυλλα </vt:lpstr>
      <vt:lpstr>Πλατύφυλλα </vt:lpstr>
      <vt:lpstr>ΚΩΝΟΦΟΡΑ    ΠΛΑΤΥΦΥΛΛΑ</vt:lpstr>
      <vt:lpstr>Παρουσίαση του PowerPoint</vt:lpstr>
      <vt:lpstr>Μακροσκοπική- μικροσκοπική- υπερμικροσκοπική</vt:lpstr>
      <vt:lpstr>Ακτίνες = σύνολο ακτινικών κυττάρων</vt:lpstr>
      <vt:lpstr>Κάμβιο- φλοιός   παρέγχυμα </vt:lpstr>
      <vt:lpstr>Πόροι ή αγγεία    Ίνες  </vt:lpstr>
      <vt:lpstr>Κωνοφόρα – Πλατύφυλλα</vt:lpstr>
      <vt:lpstr>Κωνοφόρα – Πλατύφυλλα</vt:lpstr>
      <vt:lpstr>Κωνοφόρα – Πλατύφυλλα</vt:lpstr>
      <vt:lpstr>ΚΩΝΟΦΟΡΟ </vt:lpstr>
      <vt:lpstr>ΚΩΝΟΦΟΡΑ- ρητινοφόροι αγωγοί </vt:lpstr>
      <vt:lpstr>ΚΩΝΟΦΟΡΑ- ΡΗΤΙΝΟΦΟΡΟΙ ΑΓΩΓΟΙ</vt:lpstr>
      <vt:lpstr>ΠΛΑΤΥΦΥΛΛΑ - ΠΟΡΟΙ  δακτυλιόπορα - ημιδακτυλιόπορα - διασπορόπορα</vt:lpstr>
      <vt:lpstr>ΠΛΑΤΥΦΥΛΛΑ - ΠΟΡΟΙ  </vt:lpstr>
      <vt:lpstr>Τυλώσεις σε αγγεία πλατύφυλλα </vt:lpstr>
      <vt:lpstr>ερώτηση</vt:lpstr>
      <vt:lpstr>Ερωτήσεις </vt:lpstr>
      <vt:lpstr>Ερωτήσεις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ΔΟΜΗ ΚΑΙ ΙΔΙΟΤΗΤΕΣ ΤΟΥ ΞΥΛΟΥ 3 ΜΙΚΡΟΣΚΟΠΙΚΗ ΠΑΡΑΤΗΡΗΣΗ</dc:title>
  <dc:creator>user</dc:creator>
  <cp:lastModifiedBy>user</cp:lastModifiedBy>
  <cp:revision>33</cp:revision>
  <dcterms:created xsi:type="dcterms:W3CDTF">2021-03-04T20:51:46Z</dcterms:created>
  <dcterms:modified xsi:type="dcterms:W3CDTF">2021-03-23T20:03:25Z</dcterms:modified>
</cp:coreProperties>
</file>