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70" r:id="rId11"/>
    <p:sldId id="271" r:id="rId12"/>
    <p:sldId id="268" r:id="rId13"/>
    <p:sldId id="264" r:id="rId14"/>
    <p:sldId id="266" r:id="rId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0849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582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982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6989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6344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8441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9632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2928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053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130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524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81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895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974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468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298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2895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0D22652-54C8-44DD-97B9-F0270A32E8AF}" type="datetimeFigureOut">
              <a:rPr lang="el-GR" smtClean="0"/>
              <a:t>25/11/2020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3EA25-272A-4F87-A7B5-6D3D0D96EB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3271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3.bp.blogspot.com/-1LVNHZ-w3eE/TnDzJWSC3oI/AAAAAAAAAK8/qu9Om-T1P5c/s1600/P5270002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305018" y="426128"/>
            <a:ext cx="7714696" cy="1216241"/>
          </a:xfrm>
        </p:spPr>
        <p:txBody>
          <a:bodyPr>
            <a:normAutofit fontScale="90000"/>
          </a:bodyPr>
          <a:lstStyle/>
          <a:p>
            <a:r>
              <a:rPr lang="el-GR" sz="4400" b="1" dirty="0"/>
              <a:t>Περιγραφή των Συστημάτων Συγκομιδής </a:t>
            </a:r>
            <a:r>
              <a:rPr lang="el-GR" sz="4400" b="1" dirty="0" smtClean="0"/>
              <a:t>Ξύλου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7998780" y="5459767"/>
            <a:ext cx="3329127" cy="1020932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/>
              <a:t>ΑΙΔΙΝΙΔΗΣ ΕΥΣΤΡΑΤΙΟΣ</a:t>
            </a:r>
          </a:p>
          <a:p>
            <a:pPr algn="ctr"/>
            <a:r>
              <a:rPr lang="el-GR" b="1" dirty="0" smtClean="0"/>
              <a:t>ΝΟΕ 2020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9" y="2379216"/>
            <a:ext cx="7457242" cy="35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50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0820" y="365125"/>
            <a:ext cx="5841506" cy="2564506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 </a:t>
            </a:r>
            <a:r>
              <a:rPr lang="el-GR" sz="4000" b="1" dirty="0" smtClean="0"/>
              <a:t>Κορμοί μικρής διαμετρου , αραιώσεις , </a:t>
            </a:r>
            <a:br>
              <a:rPr lang="el-GR" sz="4000" b="1" dirty="0" smtClean="0"/>
            </a:br>
            <a:r>
              <a:rPr lang="el-GR" sz="4000" b="1" dirty="0"/>
              <a:t>πχ. πάσσαλοι καστανιάς (</a:t>
            </a:r>
            <a:r>
              <a:rPr lang="el-GR" sz="4000" b="1" dirty="0" smtClean="0"/>
              <a:t>καπρούλια )</a:t>
            </a:r>
            <a:endParaRPr lang="el-GR" sz="4000" b="1" dirty="0"/>
          </a:p>
        </p:txBody>
      </p:sp>
      <p:pic>
        <p:nvPicPr>
          <p:cNvPr id="4" name="Θέση περιεχομένου 3" descr="http://3.bp.blogspot.com/-1LVNHZ-w3eE/TnDzJWSC3oI/AAAAAAAAAK8/qu9Om-T1P5c/s320/P5270002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4066" y="365125"/>
            <a:ext cx="4722921" cy="279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093" y="3364735"/>
            <a:ext cx="8087978" cy="333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44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4393841" cy="750206"/>
          </a:xfrm>
        </p:spPr>
        <p:txBody>
          <a:bodyPr/>
          <a:lstStyle/>
          <a:p>
            <a:pPr algn="ctr"/>
            <a:r>
              <a:rPr lang="el-GR" dirty="0" smtClean="0"/>
              <a:t>Καυσόξυλα </a:t>
            </a:r>
            <a:endParaRPr lang="el-GR" dirty="0"/>
          </a:p>
        </p:txBody>
      </p:sp>
      <p:pic>
        <p:nvPicPr>
          <p:cNvPr id="4" name="Θέση περιεχομένου 3" descr="http://www.simonopetraforest.gr/media/mod_jmslideshow/1230x600_fill_tab03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43" y="3968318"/>
            <a:ext cx="4629334" cy="2530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440" y="3622089"/>
            <a:ext cx="5588591" cy="271656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440" y="235002"/>
            <a:ext cx="5404298" cy="314739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43" y="1442522"/>
            <a:ext cx="4036775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86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68171" y="365125"/>
            <a:ext cx="6427433" cy="1325563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Θρυμματισμός  σε ξυλοτεμαχίδια </a:t>
            </a:r>
            <a:r>
              <a:rPr lang="el-GR" dirty="0"/>
              <a:t>στο δάσος 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68172" y="2052919"/>
            <a:ext cx="4474345" cy="956612"/>
          </a:xfrm>
        </p:spPr>
        <p:txBody>
          <a:bodyPr>
            <a:normAutofit/>
          </a:bodyPr>
          <a:lstStyle/>
          <a:p>
            <a:r>
              <a:rPr lang="el-GR" sz="2800" b="1" dirty="0" smtClean="0"/>
              <a:t>Με θρυμματιστές. </a:t>
            </a:r>
            <a:endParaRPr lang="el-GR" sz="2800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363" y="365125"/>
            <a:ext cx="4267200" cy="290512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99" y="3686597"/>
            <a:ext cx="10553299" cy="27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65320" y="1"/>
            <a:ext cx="6578354" cy="514904"/>
          </a:xfrm>
        </p:spPr>
        <p:txBody>
          <a:bodyPr>
            <a:normAutofit/>
          </a:bodyPr>
          <a:lstStyle/>
          <a:p>
            <a:pPr algn="ctr"/>
            <a:r>
              <a:rPr lang="el-GR" sz="2000" b="1" dirty="0" smtClean="0"/>
              <a:t>ΣΥΣΤΗΜΑΤΑ ΣΥΓΚΟΜΙΔΗΣ</a:t>
            </a:r>
            <a:endParaRPr lang="el-GR" sz="2000" b="1" dirty="0"/>
          </a:p>
        </p:txBody>
      </p:sp>
      <p:pic>
        <p:nvPicPr>
          <p:cNvPr id="2050" name="Picture 2" descr="Recovery of forest residues – European Biomass Industry Associ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718" y="514905"/>
            <a:ext cx="10662082" cy="618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95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73841" y="1305017"/>
            <a:ext cx="5176993" cy="1083075"/>
          </a:xfrm>
        </p:spPr>
        <p:txBody>
          <a:bodyPr/>
          <a:lstStyle/>
          <a:p>
            <a:pPr algn="ctr"/>
            <a:r>
              <a:rPr lang="el-GR" dirty="0" smtClean="0"/>
              <a:t>ΤΕΛΟΣ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67" y="894333"/>
            <a:ext cx="3814730" cy="264322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86" y="3901134"/>
            <a:ext cx="3802091" cy="256605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819" y="2467993"/>
            <a:ext cx="6889431" cy="35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3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24288"/>
            <a:ext cx="10515600" cy="1038688"/>
          </a:xfrm>
        </p:spPr>
        <p:txBody>
          <a:bodyPr/>
          <a:lstStyle/>
          <a:p>
            <a:pPr algn="ctr"/>
            <a:r>
              <a:rPr lang="el-GR" dirty="0" smtClean="0"/>
              <a:t>ΣΥΣΤΗΜΑΤΑ ΣΥΓΚΟΜΙΔΗΣ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5107" y="1029810"/>
            <a:ext cx="11727401" cy="5708341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Ολόκληρου του δένδρου</a:t>
            </a:r>
            <a:r>
              <a:rPr lang="el-GR" dirty="0"/>
              <a:t> μαζί και οι ρίζες.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Ολόκληρου του δενδρου</a:t>
            </a:r>
            <a:r>
              <a:rPr lang="el-GR" dirty="0"/>
              <a:t> και το πρέμνο , χωρίς τις  ρίζες.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Ολόκληρου του δενδρου</a:t>
            </a:r>
            <a:r>
              <a:rPr lang="el-GR" dirty="0"/>
              <a:t> από το πρέμνο και πάνω . ( το πρέμνο παραμένει)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Ολόκληρου του δενδρου</a:t>
            </a:r>
            <a:r>
              <a:rPr lang="el-GR" dirty="0"/>
              <a:t> από το πρέμνο και πάνω αλλά με την αφαίρεση της κορυφής 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Ολόκληρο το δένδρο</a:t>
            </a:r>
            <a:r>
              <a:rPr lang="el-GR" dirty="0"/>
              <a:t> από το πρέμνο και πάνω , αλλά ένα τμήμα του με αποκλάδωση και το άλλο τμήμα προς της κορυφής χωρίς αποκλάδωση.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Ολόκληρος κορμός</a:t>
            </a:r>
            <a:r>
              <a:rPr lang="el-GR" dirty="0"/>
              <a:t> , δηλ. όλο το μήκος του δενδρου με αποκλάδωση και αποκορύφωση.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Κορμοτεμάχια διάφορου μήκους</a:t>
            </a:r>
            <a:r>
              <a:rPr lang="el-GR" dirty="0"/>
              <a:t> , το μήκος του δέντρου έχει κοπεί σε μη καθορισμένα μεγάλα μήκη κορμοτεμαχίων, αφού έχει αποκλαδωθεί και αποκορυφωθεί.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Κορμοτεμάχια συγκεκριμένου μήκους</a:t>
            </a:r>
            <a:r>
              <a:rPr lang="el-GR" dirty="0"/>
              <a:t>, το μήκος του δέντρου έχει κοπεί σε καθορισμένα μεγάλα μήκη κορμοτεμαχίων, αφού έχει αποκλαδωθεί και αποκορυφωθεί.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Κορμοτεμάχια μικρού </a:t>
            </a:r>
            <a:r>
              <a:rPr lang="el-GR" b="1" dirty="0" smtClean="0"/>
              <a:t>μήκους και </a:t>
            </a:r>
            <a:r>
              <a:rPr lang="el-GR" b="1" dirty="0"/>
              <a:t>ξυλεία κλαδιών</a:t>
            </a:r>
            <a:r>
              <a:rPr lang="el-GR" dirty="0"/>
              <a:t> συνήθως 1,0-1,2 μ για καυσοξυλα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Κορμοτεμάχια μικρού </a:t>
            </a:r>
            <a:r>
              <a:rPr lang="el-GR" b="1" dirty="0" smtClean="0"/>
              <a:t>μήκους </a:t>
            </a:r>
            <a:r>
              <a:rPr lang="el-GR" b="1" dirty="0"/>
              <a:t>και ξυλεία κλαδιών</a:t>
            </a:r>
            <a:r>
              <a:rPr lang="el-GR" dirty="0"/>
              <a:t> τυχαίου μήκους.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Κλαδιά</a:t>
            </a:r>
            <a:r>
              <a:rPr lang="el-GR" dirty="0"/>
              <a:t> </a:t>
            </a:r>
            <a:r>
              <a:rPr lang="el-GR" b="1" dirty="0" smtClean="0"/>
              <a:t>μικρού μήκους </a:t>
            </a:r>
            <a:r>
              <a:rPr lang="el-GR" dirty="0"/>
              <a:t>συνήθως από 0,80 μέτρα και άνω  μέχρι μιας ορισμένης διαμέτρου για καυσοξυλα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b="1" dirty="0"/>
              <a:t>Θρυμματισμός  σε ξυλοτεμαχίδια </a:t>
            </a:r>
            <a:r>
              <a:rPr lang="el-GR" dirty="0"/>
              <a:t>στο δάσος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148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0820" y="365125"/>
            <a:ext cx="6471822" cy="1241733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/>
              <a:t>Ολόκληρου του δένδρου</a:t>
            </a:r>
            <a:r>
              <a:rPr lang="el-GR" dirty="0"/>
              <a:t> μαζί και οι ρίζες.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2970320" cy="784410"/>
          </a:xfrm>
        </p:spPr>
        <p:txBody>
          <a:bodyPr/>
          <a:lstStyle/>
          <a:p>
            <a:r>
              <a:rPr lang="el-GR" dirty="0" smtClean="0"/>
              <a:t>Λευκώνες 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027" y="3812959"/>
            <a:ext cx="4876800" cy="27432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027" y="150752"/>
            <a:ext cx="4924517" cy="328301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581403"/>
            <a:ext cx="5305148" cy="39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9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479394"/>
            <a:ext cx="9237955" cy="1211294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/>
              <a:t>Ολόκληρου του </a:t>
            </a:r>
            <a:r>
              <a:rPr lang="el-GR" b="1" dirty="0" smtClean="0"/>
              <a:t>δένδρου</a:t>
            </a:r>
            <a:r>
              <a:rPr lang="el-GR" dirty="0" smtClean="0"/>
              <a:t> </a:t>
            </a:r>
            <a:r>
              <a:rPr lang="el-GR" dirty="0"/>
              <a:t>και το πρέμνο , χωρίς τις  </a:t>
            </a:r>
            <a:r>
              <a:rPr lang="el-GR" dirty="0" smtClean="0"/>
              <a:t>πλευρικές  ρίζες</a:t>
            </a:r>
            <a:r>
              <a:rPr lang="el-GR" dirty="0"/>
              <a:t>. 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30820" y="2052919"/>
            <a:ext cx="7377343" cy="486096"/>
          </a:xfrm>
        </p:spPr>
        <p:txBody>
          <a:bodyPr/>
          <a:lstStyle/>
          <a:p>
            <a:r>
              <a:rPr lang="el-GR" dirty="0" smtClean="0"/>
              <a:t>Σε πολύτιμα ξύλα που μας ενδιαφέρει το ξύλο ρίζας.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386" y="2292692"/>
            <a:ext cx="4424057" cy="430785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41" y="2665397"/>
            <a:ext cx="5255581" cy="364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31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62274" cy="1325563"/>
          </a:xfrm>
        </p:spPr>
        <p:txBody>
          <a:bodyPr/>
          <a:lstStyle/>
          <a:p>
            <a:pPr algn="ctr"/>
            <a:r>
              <a:rPr lang="el-GR" b="1" dirty="0" smtClean="0"/>
              <a:t>Εξαγωγή ρίζας – πρέμνου.</a:t>
            </a:r>
            <a:endParaRPr lang="el-GR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057" y="3703404"/>
            <a:ext cx="4759771" cy="253854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80" y="2454674"/>
            <a:ext cx="5279254" cy="395944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204" y="365125"/>
            <a:ext cx="3969475" cy="298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22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04186" y="365125"/>
            <a:ext cx="6072327" cy="2165011"/>
          </a:xfrm>
        </p:spPr>
        <p:txBody>
          <a:bodyPr/>
          <a:lstStyle/>
          <a:p>
            <a:pPr algn="ctr"/>
            <a:r>
              <a:rPr lang="el-GR" b="1" dirty="0"/>
              <a:t>Ολόκληρου του δενδρου</a:t>
            </a:r>
            <a:r>
              <a:rPr lang="el-GR" dirty="0"/>
              <a:t> από το πρέμνο και πάνω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154" y="3623987"/>
            <a:ext cx="5383989" cy="300763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18" y="2831976"/>
            <a:ext cx="5104661" cy="286997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154" y="365125"/>
            <a:ext cx="5256223" cy="295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90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150919"/>
            <a:ext cx="9404723" cy="2009837"/>
          </a:xfrm>
        </p:spPr>
        <p:txBody>
          <a:bodyPr/>
          <a:lstStyle/>
          <a:p>
            <a:pPr algn="ctr"/>
            <a:r>
              <a:rPr lang="el-GR" b="1" dirty="0"/>
              <a:t>Ολόκληρος κορμός</a:t>
            </a:r>
            <a:r>
              <a:rPr lang="el-GR" dirty="0"/>
              <a:t> , δηλ. όλο το μήκος του δενδρου με αποκλάδωση και αποκορύφωση</a:t>
            </a:r>
          </a:p>
        </p:txBody>
      </p:sp>
      <p:pic>
        <p:nvPicPr>
          <p:cNvPr id="1026" name="Picture 2" descr="Pin on Forestr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54092" y="2735109"/>
            <a:ext cx="4753788" cy="356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1" y="2674712"/>
            <a:ext cx="5637322" cy="36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7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1942" y="150920"/>
            <a:ext cx="10102788" cy="2450237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/>
              <a:t>Κορμοτεμάχια συγκεκριμένου μήκους</a:t>
            </a:r>
            <a:r>
              <a:rPr lang="el-GR" sz="3600" dirty="0"/>
              <a:t>, το μήκος του δέντρου έχει κοπεί σε καθορισμένα μεγάλα μήκη κορμοτεμαχίων, αφού έχει αποκλαδωθεί και </a:t>
            </a:r>
            <a:r>
              <a:rPr lang="el-GR" sz="3600" dirty="0" smtClean="0"/>
              <a:t>αποκορυφωθεί ο κορμός. </a:t>
            </a:r>
            <a:endParaRPr lang="el-GR" sz="36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030" y="2796465"/>
            <a:ext cx="10032609" cy="37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45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6329" y="284085"/>
            <a:ext cx="9951869" cy="2068497"/>
          </a:xfrm>
        </p:spPr>
        <p:txBody>
          <a:bodyPr>
            <a:noAutofit/>
          </a:bodyPr>
          <a:lstStyle/>
          <a:p>
            <a:pPr algn="ctr"/>
            <a:r>
              <a:rPr lang="el-GR" sz="3200" b="1" dirty="0"/>
              <a:t>Κορμοτεμάχια συγκεκριμένου μήκους</a:t>
            </a:r>
            <a:r>
              <a:rPr lang="el-GR" sz="3200" dirty="0"/>
              <a:t>, το μήκος του δέντρου έχει κοπεί σε καθορισμένα μεγάλα μήκη κορμοτεμαχίων, αφού έχει αποκλαδωθεί και αποκορυφωθεί</a:t>
            </a:r>
            <a:r>
              <a:rPr lang="el-GR" sz="3200" dirty="0" smtClean="0"/>
              <a:t>.</a:t>
            </a:r>
            <a:endParaRPr lang="el-GR" sz="32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376" y="2431838"/>
            <a:ext cx="5734660" cy="37294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82" y="2788229"/>
            <a:ext cx="5032457" cy="32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801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214</TotalTime>
  <Words>307</Words>
  <Application>Microsoft Office PowerPoint</Application>
  <PresentationFormat>Ευρεία οθόνη</PresentationFormat>
  <Paragraphs>31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Ιόν</vt:lpstr>
      <vt:lpstr>Περιγραφή των Συστημάτων Συγκομιδής Ξύλου</vt:lpstr>
      <vt:lpstr>ΣΥΣΤΗΜΑΤΑ ΣΥΓΚΟΜΙΔΗΣ</vt:lpstr>
      <vt:lpstr>Ολόκληρου του δένδρου μαζί και οι ρίζες. </vt:lpstr>
      <vt:lpstr>Ολόκληρου του δένδρου και το πρέμνο , χωρίς τις  πλευρικές  ρίζες.  </vt:lpstr>
      <vt:lpstr>Εξαγωγή ρίζας – πρέμνου.</vt:lpstr>
      <vt:lpstr>Ολόκληρου του δενδρου από το πρέμνο και πάνω</vt:lpstr>
      <vt:lpstr>Ολόκληρος κορμός , δηλ. όλο το μήκος του δενδρου με αποκλάδωση και αποκορύφωση</vt:lpstr>
      <vt:lpstr>Κορμοτεμάχια συγκεκριμένου μήκους, το μήκος του δέντρου έχει κοπεί σε καθορισμένα μεγάλα μήκη κορμοτεμαχίων, αφού έχει αποκλαδωθεί και αποκορυφωθεί ο κορμός. </vt:lpstr>
      <vt:lpstr>Κορμοτεμάχια συγκεκριμένου μήκους, το μήκος του δέντρου έχει κοπεί σε καθορισμένα μεγάλα μήκη κορμοτεμαχίων, αφού έχει αποκλαδωθεί και αποκορυφωθεί.</vt:lpstr>
      <vt:lpstr> Κορμοί μικρής διαμετρου , αραιώσεις ,  πχ. πάσσαλοι καστανιάς (καπρούλια )</vt:lpstr>
      <vt:lpstr>Καυσόξυλα </vt:lpstr>
      <vt:lpstr>Θρυμματισμός  σε ξυλοτεμαχίδια στο δάσος  </vt:lpstr>
      <vt:lpstr>ΣΥΣΤΗΜΑΤΑ ΣΥΓΚΟΜΙΔΗΣ</vt:lpstr>
      <vt:lpstr>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Περιγραφή των Συστημάτων Συγκομιδής Ξύλου </dc:title>
  <dc:creator>user</dc:creator>
  <cp:lastModifiedBy>user</cp:lastModifiedBy>
  <cp:revision>19</cp:revision>
  <dcterms:created xsi:type="dcterms:W3CDTF">2020-11-22T19:33:22Z</dcterms:created>
  <dcterms:modified xsi:type="dcterms:W3CDTF">2020-11-25T02:18:43Z</dcterms:modified>
</cp:coreProperties>
</file>