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8" r:id="rId3"/>
    <p:sldId id="275" r:id="rId4"/>
    <p:sldId id="309" r:id="rId5"/>
    <p:sldId id="311" r:id="rId6"/>
    <p:sldId id="310" r:id="rId7"/>
    <p:sldId id="296" r:id="rId8"/>
    <p:sldId id="313" r:id="rId9"/>
    <p:sldId id="330" r:id="rId10"/>
    <p:sldId id="331" r:id="rId11"/>
    <p:sldId id="333" r:id="rId12"/>
    <p:sldId id="335" r:id="rId13"/>
    <p:sldId id="332" r:id="rId14"/>
    <p:sldId id="334" r:id="rId15"/>
    <p:sldId id="298" r:id="rId16"/>
    <p:sldId id="322" r:id="rId17"/>
    <p:sldId id="324" r:id="rId18"/>
    <p:sldId id="318" r:id="rId19"/>
    <p:sldId id="304" r:id="rId20"/>
    <p:sldId id="327" r:id="rId21"/>
    <p:sldId id="325" r:id="rId22"/>
    <p:sldId id="328" r:id="rId23"/>
    <p:sldId id="312" r:id="rId24"/>
    <p:sldId id="326" r:id="rId25"/>
    <p:sldId id="289" r:id="rId26"/>
    <p:sldId id="282" r:id="rId27"/>
    <p:sldId id="262" r:id="rId2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22C99C-E66C-443E-95CB-72286C5AFB99}" v="83" dt="2024-04-06T23:27:22.6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UTSIANITIS DIMITRIOS" userId="8c94c145-48b7-41e3-8931-a09837a54089" providerId="ADAL" clId="{4C22C99C-E66C-443E-95CB-72286C5AFB99}"/>
    <pc:docChg chg="undo custSel delSld modSld sldOrd">
      <pc:chgData name="KOUTSIANITIS DIMITRIOS" userId="8c94c145-48b7-41e3-8931-a09837a54089" providerId="ADAL" clId="{4C22C99C-E66C-443E-95CB-72286C5AFB99}" dt="2024-04-06T23:40:33.536" v="1503" actId="115"/>
      <pc:docMkLst>
        <pc:docMk/>
      </pc:docMkLst>
      <pc:sldChg chg="delSp modSp mod">
        <pc:chgData name="KOUTSIANITIS DIMITRIOS" userId="8c94c145-48b7-41e3-8931-a09837a54089" providerId="ADAL" clId="{4C22C99C-E66C-443E-95CB-72286C5AFB99}" dt="2024-04-06T23:07:43.625" v="1390" actId="478"/>
        <pc:sldMkLst>
          <pc:docMk/>
          <pc:sldMk cId="2552498783" sldId="256"/>
        </pc:sldMkLst>
        <pc:spChg chg="del mod">
          <ac:chgData name="KOUTSIANITIS DIMITRIOS" userId="8c94c145-48b7-41e3-8931-a09837a54089" providerId="ADAL" clId="{4C22C99C-E66C-443E-95CB-72286C5AFB99}" dt="2024-04-06T23:07:43.625" v="1390" actId="478"/>
          <ac:spMkLst>
            <pc:docMk/>
            <pc:sldMk cId="2552498783" sldId="256"/>
            <ac:spMk id="11" creationId="{9A215068-AB27-3F81-3222-8B659C692F74}"/>
          </ac:spMkLst>
        </pc:spChg>
      </pc:sldChg>
      <pc:sldChg chg="addSp delSp modSp mod">
        <pc:chgData name="KOUTSIANITIS DIMITRIOS" userId="8c94c145-48b7-41e3-8931-a09837a54089" providerId="ADAL" clId="{4C22C99C-E66C-443E-95CB-72286C5AFB99}" dt="2024-04-06T23:04:10.215" v="1384" actId="1076"/>
        <pc:sldMkLst>
          <pc:docMk/>
          <pc:sldMk cId="2694249662" sldId="262"/>
        </pc:sldMkLst>
        <pc:spChg chg="del">
          <ac:chgData name="KOUTSIANITIS DIMITRIOS" userId="8c94c145-48b7-41e3-8931-a09837a54089" providerId="ADAL" clId="{4C22C99C-E66C-443E-95CB-72286C5AFB99}" dt="2024-04-06T23:02:24.005" v="1331" actId="478"/>
          <ac:spMkLst>
            <pc:docMk/>
            <pc:sldMk cId="2694249662" sldId="262"/>
            <ac:spMk id="6" creationId="{7E52DFF9-DA0E-E505-68C0-44DD5F99C91C}"/>
          </ac:spMkLst>
        </pc:spChg>
        <pc:picChg chg="add mod">
          <ac:chgData name="KOUTSIANITIS DIMITRIOS" userId="8c94c145-48b7-41e3-8931-a09837a54089" providerId="ADAL" clId="{4C22C99C-E66C-443E-95CB-72286C5AFB99}" dt="2024-04-06T22:46:41.685" v="1030" actId="1076"/>
          <ac:picMkLst>
            <pc:docMk/>
            <pc:sldMk cId="2694249662" sldId="262"/>
            <ac:picMk id="4" creationId="{C377E5DF-D47B-3429-B553-D8C0FE1ED9BA}"/>
          </ac:picMkLst>
        </pc:picChg>
        <pc:picChg chg="add mod">
          <ac:chgData name="KOUTSIANITIS DIMITRIOS" userId="8c94c145-48b7-41e3-8931-a09837a54089" providerId="ADAL" clId="{4C22C99C-E66C-443E-95CB-72286C5AFB99}" dt="2024-04-06T23:04:10.215" v="1384" actId="1076"/>
          <ac:picMkLst>
            <pc:docMk/>
            <pc:sldMk cId="2694249662" sldId="262"/>
            <ac:picMk id="5" creationId="{0E8DE352-893B-D3C9-4786-BF028726A293}"/>
          </ac:picMkLst>
        </pc:picChg>
        <pc:picChg chg="add mod">
          <ac:chgData name="KOUTSIANITIS DIMITRIOS" userId="8c94c145-48b7-41e3-8931-a09837a54089" providerId="ADAL" clId="{4C22C99C-E66C-443E-95CB-72286C5AFB99}" dt="2024-04-06T23:04:07.455" v="1382" actId="1076"/>
          <ac:picMkLst>
            <pc:docMk/>
            <pc:sldMk cId="2694249662" sldId="262"/>
            <ac:picMk id="7" creationId="{A5E0748D-173D-9583-1370-D0A715D387C4}"/>
          </ac:picMkLst>
        </pc:picChg>
        <pc:picChg chg="del">
          <ac:chgData name="KOUTSIANITIS DIMITRIOS" userId="8c94c145-48b7-41e3-8931-a09837a54089" providerId="ADAL" clId="{4C22C99C-E66C-443E-95CB-72286C5AFB99}" dt="2024-04-06T23:02:23.196" v="1330" actId="478"/>
          <ac:picMkLst>
            <pc:docMk/>
            <pc:sldMk cId="2694249662" sldId="262"/>
            <ac:picMk id="8" creationId="{58E3C12C-CF57-BD91-DEDC-A35E63BD0BB3}"/>
          </ac:picMkLst>
        </pc:picChg>
        <pc:picChg chg="add mod">
          <ac:chgData name="KOUTSIANITIS DIMITRIOS" userId="8c94c145-48b7-41e3-8931-a09837a54089" providerId="ADAL" clId="{4C22C99C-E66C-443E-95CB-72286C5AFB99}" dt="2024-04-06T23:04:08.868" v="1383" actId="1076"/>
          <ac:picMkLst>
            <pc:docMk/>
            <pc:sldMk cId="2694249662" sldId="262"/>
            <ac:picMk id="9" creationId="{19FF2EBC-BD00-44F2-7405-96EA81885440}"/>
          </ac:picMkLst>
        </pc:picChg>
        <pc:picChg chg="add mod">
          <ac:chgData name="KOUTSIANITIS DIMITRIOS" userId="8c94c145-48b7-41e3-8931-a09837a54089" providerId="ADAL" clId="{4C22C99C-E66C-443E-95CB-72286C5AFB99}" dt="2024-04-06T23:04:02.395" v="1380" actId="1076"/>
          <ac:picMkLst>
            <pc:docMk/>
            <pc:sldMk cId="2694249662" sldId="262"/>
            <ac:picMk id="10" creationId="{7ADF121A-B8F1-7246-8EA9-48D73D9AFE49}"/>
          </ac:picMkLst>
        </pc:picChg>
        <pc:picChg chg="add mod">
          <ac:chgData name="KOUTSIANITIS DIMITRIOS" userId="8c94c145-48b7-41e3-8931-a09837a54089" providerId="ADAL" clId="{4C22C99C-E66C-443E-95CB-72286C5AFB99}" dt="2024-04-06T23:03:56.145" v="1375" actId="1076"/>
          <ac:picMkLst>
            <pc:docMk/>
            <pc:sldMk cId="2694249662" sldId="262"/>
            <ac:picMk id="11" creationId="{7C9F8979-7B9F-F50F-AFEA-1B4846B748D0}"/>
          </ac:picMkLst>
        </pc:picChg>
        <pc:picChg chg="add mod">
          <ac:chgData name="KOUTSIANITIS DIMITRIOS" userId="8c94c145-48b7-41e3-8931-a09837a54089" providerId="ADAL" clId="{4C22C99C-E66C-443E-95CB-72286C5AFB99}" dt="2024-04-06T23:04:00.065" v="1378" actId="1076"/>
          <ac:picMkLst>
            <pc:docMk/>
            <pc:sldMk cId="2694249662" sldId="262"/>
            <ac:picMk id="12" creationId="{7256722F-633F-D7FF-3BC6-104812654942}"/>
          </ac:picMkLst>
        </pc:picChg>
      </pc:sldChg>
      <pc:sldChg chg="delSp modSp mod">
        <pc:chgData name="KOUTSIANITIS DIMITRIOS" userId="8c94c145-48b7-41e3-8931-a09837a54089" providerId="ADAL" clId="{4C22C99C-E66C-443E-95CB-72286C5AFB99}" dt="2024-04-06T23:01:02.175" v="1318" actId="1076"/>
        <pc:sldMkLst>
          <pc:docMk/>
          <pc:sldMk cId="838101952" sldId="282"/>
        </pc:sldMkLst>
        <pc:spChg chg="mod">
          <ac:chgData name="KOUTSIANITIS DIMITRIOS" userId="8c94c145-48b7-41e3-8931-a09837a54089" providerId="ADAL" clId="{4C22C99C-E66C-443E-95CB-72286C5AFB99}" dt="2024-04-06T23:01:02.175" v="1318" actId="1076"/>
          <ac:spMkLst>
            <pc:docMk/>
            <pc:sldMk cId="838101952" sldId="282"/>
            <ac:spMk id="2" creationId="{8161C35F-C7EC-01C7-DE41-DE590F23A9ED}"/>
          </ac:spMkLst>
        </pc:spChg>
        <pc:spChg chg="mod">
          <ac:chgData name="KOUTSIANITIS DIMITRIOS" userId="8c94c145-48b7-41e3-8931-a09837a54089" providerId="ADAL" clId="{4C22C99C-E66C-443E-95CB-72286C5AFB99}" dt="2024-04-06T22:53:24.825" v="1103" actId="14100"/>
          <ac:spMkLst>
            <pc:docMk/>
            <pc:sldMk cId="838101952" sldId="282"/>
            <ac:spMk id="3" creationId="{2BD1E091-8C67-9399-F4B6-0AD8A6B0167B}"/>
          </ac:spMkLst>
        </pc:spChg>
        <pc:spChg chg="del mod">
          <ac:chgData name="KOUTSIANITIS DIMITRIOS" userId="8c94c145-48b7-41e3-8931-a09837a54089" providerId="ADAL" clId="{4C22C99C-E66C-443E-95CB-72286C5AFB99}" dt="2024-04-06T22:52:58.445" v="1066" actId="478"/>
          <ac:spMkLst>
            <pc:docMk/>
            <pc:sldMk cId="838101952" sldId="282"/>
            <ac:spMk id="4" creationId="{E9DEE286-4E27-47E6-4899-7EF04A262706}"/>
          </ac:spMkLst>
        </pc:spChg>
      </pc:sldChg>
      <pc:sldChg chg="del">
        <pc:chgData name="KOUTSIANITIS DIMITRIOS" userId="8c94c145-48b7-41e3-8931-a09837a54089" providerId="ADAL" clId="{4C22C99C-E66C-443E-95CB-72286C5AFB99}" dt="2024-04-06T23:00:54.460" v="1317" actId="47"/>
        <pc:sldMkLst>
          <pc:docMk/>
          <pc:sldMk cId="1297947226" sldId="283"/>
        </pc:sldMkLst>
      </pc:sldChg>
      <pc:sldChg chg="addSp delSp modSp mod">
        <pc:chgData name="KOUTSIANITIS DIMITRIOS" userId="8c94c145-48b7-41e3-8931-a09837a54089" providerId="ADAL" clId="{4C22C99C-E66C-443E-95CB-72286C5AFB99}" dt="2024-04-06T23:12:55.286" v="1394" actId="115"/>
        <pc:sldMkLst>
          <pc:docMk/>
          <pc:sldMk cId="4022293184" sldId="288"/>
        </pc:sldMkLst>
        <pc:spChg chg="mod">
          <ac:chgData name="KOUTSIANITIS DIMITRIOS" userId="8c94c145-48b7-41e3-8931-a09837a54089" providerId="ADAL" clId="{4C22C99C-E66C-443E-95CB-72286C5AFB99}" dt="2024-04-06T23:12:55.286" v="1394" actId="115"/>
          <ac:spMkLst>
            <pc:docMk/>
            <pc:sldMk cId="4022293184" sldId="288"/>
            <ac:spMk id="2" creationId="{8161C35F-C7EC-01C7-DE41-DE590F23A9ED}"/>
          </ac:spMkLst>
        </pc:spChg>
        <pc:spChg chg="mod">
          <ac:chgData name="KOUTSIANITIS DIMITRIOS" userId="8c94c145-48b7-41e3-8931-a09837a54089" providerId="ADAL" clId="{4C22C99C-E66C-443E-95CB-72286C5AFB99}" dt="2024-04-06T21:50:08.652" v="0" actId="2711"/>
          <ac:spMkLst>
            <pc:docMk/>
            <pc:sldMk cId="4022293184" sldId="288"/>
            <ac:spMk id="3" creationId="{2BD1E091-8C67-9399-F4B6-0AD8A6B0167B}"/>
          </ac:spMkLst>
        </pc:spChg>
        <pc:spChg chg="mod">
          <ac:chgData name="KOUTSIANITIS DIMITRIOS" userId="8c94c145-48b7-41e3-8931-a09837a54089" providerId="ADAL" clId="{4C22C99C-E66C-443E-95CB-72286C5AFB99}" dt="2024-04-06T22:21:51.664" v="477" actId="207"/>
          <ac:spMkLst>
            <pc:docMk/>
            <pc:sldMk cId="4022293184" sldId="288"/>
            <ac:spMk id="4" creationId="{62544958-6992-F6B8-EFF6-5DD8F1FBEAC5}"/>
          </ac:spMkLst>
        </pc:spChg>
        <pc:spChg chg="mod">
          <ac:chgData name="KOUTSIANITIS DIMITRIOS" userId="8c94c145-48b7-41e3-8931-a09837a54089" providerId="ADAL" clId="{4C22C99C-E66C-443E-95CB-72286C5AFB99}" dt="2024-04-06T21:58:56.942" v="251" actId="1035"/>
          <ac:spMkLst>
            <pc:docMk/>
            <pc:sldMk cId="4022293184" sldId="288"/>
            <ac:spMk id="5" creationId="{20ABE138-F373-F594-B3E4-0D507A855A80}"/>
          </ac:spMkLst>
        </pc:spChg>
        <pc:spChg chg="add del mod">
          <ac:chgData name="KOUTSIANITIS DIMITRIOS" userId="8c94c145-48b7-41e3-8931-a09837a54089" providerId="ADAL" clId="{4C22C99C-E66C-443E-95CB-72286C5AFB99}" dt="2024-04-06T22:21:54.914" v="478" actId="478"/>
          <ac:spMkLst>
            <pc:docMk/>
            <pc:sldMk cId="4022293184" sldId="288"/>
            <ac:spMk id="7" creationId="{5DDEA764-2239-3FD4-D7DB-CDA83FC7444E}"/>
          </ac:spMkLst>
        </pc:spChg>
        <pc:spChg chg="mod">
          <ac:chgData name="KOUTSIANITIS DIMITRIOS" userId="8c94c145-48b7-41e3-8931-a09837a54089" providerId="ADAL" clId="{4C22C99C-E66C-443E-95CB-72286C5AFB99}" dt="2024-04-06T21:50:08.652" v="0" actId="2711"/>
          <ac:spMkLst>
            <pc:docMk/>
            <pc:sldMk cId="4022293184" sldId="288"/>
            <ac:spMk id="9" creationId="{74C30518-0DD6-B2E0-F9CC-83008EA37CBA}"/>
          </ac:spMkLst>
        </pc:spChg>
      </pc:sldChg>
      <pc:sldChg chg="addSp delSp modSp mod">
        <pc:chgData name="KOUTSIANITIS DIMITRIOS" userId="8c94c145-48b7-41e3-8931-a09837a54089" providerId="ADAL" clId="{4C22C99C-E66C-443E-95CB-72286C5AFB99}" dt="2024-04-06T22:40:19.850" v="989" actId="115"/>
        <pc:sldMkLst>
          <pc:docMk/>
          <pc:sldMk cId="353082510" sldId="289"/>
        </pc:sldMkLst>
        <pc:spChg chg="mod">
          <ac:chgData name="KOUTSIANITIS DIMITRIOS" userId="8c94c145-48b7-41e3-8931-a09837a54089" providerId="ADAL" clId="{4C22C99C-E66C-443E-95CB-72286C5AFB99}" dt="2024-04-06T22:26:15.519" v="503" actId="20577"/>
          <ac:spMkLst>
            <pc:docMk/>
            <pc:sldMk cId="353082510" sldId="289"/>
            <ac:spMk id="3" creationId="{2BD1E091-8C67-9399-F4B6-0AD8A6B0167B}"/>
          </ac:spMkLst>
        </pc:spChg>
        <pc:spChg chg="mod">
          <ac:chgData name="KOUTSIANITIS DIMITRIOS" userId="8c94c145-48b7-41e3-8931-a09837a54089" providerId="ADAL" clId="{4C22C99C-E66C-443E-95CB-72286C5AFB99}" dt="2024-04-06T22:39:32.385" v="939" actId="6549"/>
          <ac:spMkLst>
            <pc:docMk/>
            <pc:sldMk cId="353082510" sldId="289"/>
            <ac:spMk id="4" creationId="{942A11A0-C247-D821-0B99-209592E7338C}"/>
          </ac:spMkLst>
        </pc:spChg>
        <pc:spChg chg="mod">
          <ac:chgData name="KOUTSIANITIS DIMITRIOS" userId="8c94c145-48b7-41e3-8931-a09837a54089" providerId="ADAL" clId="{4C22C99C-E66C-443E-95CB-72286C5AFB99}" dt="2024-04-06T22:40:19.850" v="989" actId="115"/>
          <ac:spMkLst>
            <pc:docMk/>
            <pc:sldMk cId="353082510" sldId="289"/>
            <ac:spMk id="6" creationId="{D3BC84E8-1FBF-3DA0-3B1F-B729C9DF7785}"/>
          </ac:spMkLst>
        </pc:spChg>
        <pc:picChg chg="del mod">
          <ac:chgData name="KOUTSIANITIS DIMITRIOS" userId="8c94c145-48b7-41e3-8931-a09837a54089" providerId="ADAL" clId="{4C22C99C-E66C-443E-95CB-72286C5AFB99}" dt="2024-04-06T22:36:21.845" v="822" actId="478"/>
          <ac:picMkLst>
            <pc:docMk/>
            <pc:sldMk cId="353082510" sldId="289"/>
            <ac:picMk id="10" creationId="{8D025602-CEC3-20D1-08BC-BBCDAF9ED680}"/>
          </ac:picMkLst>
        </pc:picChg>
        <pc:picChg chg="add mod">
          <ac:chgData name="KOUTSIANITIS DIMITRIOS" userId="8c94c145-48b7-41e3-8931-a09837a54089" providerId="ADAL" clId="{4C22C99C-E66C-443E-95CB-72286C5AFB99}" dt="2024-04-06T22:38:19.295" v="854" actId="1076"/>
          <ac:picMkLst>
            <pc:docMk/>
            <pc:sldMk cId="353082510" sldId="289"/>
            <ac:picMk id="1026" creationId="{3CB461A5-4D18-5CC9-542D-9404CFFED847}"/>
          </ac:picMkLst>
        </pc:picChg>
        <pc:picChg chg="add mod">
          <ac:chgData name="KOUTSIANITIS DIMITRIOS" userId="8c94c145-48b7-41e3-8931-a09837a54089" providerId="ADAL" clId="{4C22C99C-E66C-443E-95CB-72286C5AFB99}" dt="2024-04-06T22:39:41.505" v="940" actId="14100"/>
          <ac:picMkLst>
            <pc:docMk/>
            <pc:sldMk cId="353082510" sldId="289"/>
            <ac:picMk id="1028" creationId="{DDA6B704-4C00-765D-9469-EEC4664DE487}"/>
          </ac:picMkLst>
        </pc:picChg>
      </pc:sldChg>
      <pc:sldChg chg="modSp mod">
        <pc:chgData name="KOUTSIANITIS DIMITRIOS" userId="8c94c145-48b7-41e3-8931-a09837a54089" providerId="ADAL" clId="{4C22C99C-E66C-443E-95CB-72286C5AFB99}" dt="2024-04-06T22:03:05.523" v="346" actId="1076"/>
        <pc:sldMkLst>
          <pc:docMk/>
          <pc:sldMk cId="1623575900" sldId="296"/>
        </pc:sldMkLst>
        <pc:spChg chg="mod">
          <ac:chgData name="KOUTSIANITIS DIMITRIOS" userId="8c94c145-48b7-41e3-8931-a09837a54089" providerId="ADAL" clId="{4C22C99C-E66C-443E-95CB-72286C5AFB99}" dt="2024-04-06T22:03:05.523" v="346" actId="1076"/>
          <ac:spMkLst>
            <pc:docMk/>
            <pc:sldMk cId="1623575900" sldId="296"/>
            <ac:spMk id="8" creationId="{6F485B36-01C9-06B2-6783-E20972E92C35}"/>
          </ac:spMkLst>
        </pc:spChg>
        <pc:spChg chg="mod">
          <ac:chgData name="KOUTSIANITIS DIMITRIOS" userId="8c94c145-48b7-41e3-8931-a09837a54089" providerId="ADAL" clId="{4C22C99C-E66C-443E-95CB-72286C5AFB99}" dt="2024-04-06T22:03:01.007" v="345" actId="6549"/>
          <ac:spMkLst>
            <pc:docMk/>
            <pc:sldMk cId="1623575900" sldId="296"/>
            <ac:spMk id="9" creationId="{2CEA07DC-9699-ACC2-78C8-523529EEE584}"/>
          </ac:spMkLst>
        </pc:spChg>
      </pc:sldChg>
      <pc:sldChg chg="modSp mod">
        <pc:chgData name="KOUTSIANITIS DIMITRIOS" userId="8c94c145-48b7-41e3-8931-a09837a54089" providerId="ADAL" clId="{4C22C99C-E66C-443E-95CB-72286C5AFB99}" dt="2024-04-06T22:23:47.694" v="496" actId="115"/>
        <pc:sldMkLst>
          <pc:docMk/>
          <pc:sldMk cId="1204420063" sldId="313"/>
        </pc:sldMkLst>
        <pc:spChg chg="mod">
          <ac:chgData name="KOUTSIANITIS DIMITRIOS" userId="8c94c145-48b7-41e3-8931-a09837a54089" providerId="ADAL" clId="{4C22C99C-E66C-443E-95CB-72286C5AFB99}" dt="2024-04-06T22:23:47.694" v="496" actId="115"/>
          <ac:spMkLst>
            <pc:docMk/>
            <pc:sldMk cId="1204420063" sldId="313"/>
            <ac:spMk id="8" creationId="{D5B490D8-8B81-3E47-21DB-2EB283BAB080}"/>
          </ac:spMkLst>
        </pc:spChg>
        <pc:picChg chg="mod">
          <ac:chgData name="KOUTSIANITIS DIMITRIOS" userId="8c94c145-48b7-41e3-8931-a09837a54089" providerId="ADAL" clId="{4C22C99C-E66C-443E-95CB-72286C5AFB99}" dt="2024-04-06T22:22:46.374" v="483" actId="1076"/>
          <ac:picMkLst>
            <pc:docMk/>
            <pc:sldMk cId="1204420063" sldId="313"/>
            <ac:picMk id="3" creationId="{249906F7-9CF0-B2AE-5F52-2399C0C67C21}"/>
          </ac:picMkLst>
        </pc:picChg>
        <pc:picChg chg="mod">
          <ac:chgData name="KOUTSIANITIS DIMITRIOS" userId="8c94c145-48b7-41e3-8931-a09837a54089" providerId="ADAL" clId="{4C22C99C-E66C-443E-95CB-72286C5AFB99}" dt="2024-04-06T22:22:48.044" v="484" actId="1076"/>
          <ac:picMkLst>
            <pc:docMk/>
            <pc:sldMk cId="1204420063" sldId="313"/>
            <ac:picMk id="7" creationId="{88022A98-2707-FA64-7896-751AED033334}"/>
          </ac:picMkLst>
        </pc:picChg>
      </pc:sldChg>
      <pc:sldChg chg="modSp mod">
        <pc:chgData name="KOUTSIANITIS DIMITRIOS" userId="8c94c145-48b7-41e3-8931-a09837a54089" providerId="ADAL" clId="{4C22C99C-E66C-443E-95CB-72286C5AFB99}" dt="2024-04-06T23:40:33.536" v="1503" actId="115"/>
        <pc:sldMkLst>
          <pc:docMk/>
          <pc:sldMk cId="684664900" sldId="325"/>
        </pc:sldMkLst>
        <pc:spChg chg="mod">
          <ac:chgData name="KOUTSIANITIS DIMITRIOS" userId="8c94c145-48b7-41e3-8931-a09837a54089" providerId="ADAL" clId="{4C22C99C-E66C-443E-95CB-72286C5AFB99}" dt="2024-04-06T23:40:33.536" v="1503" actId="115"/>
          <ac:spMkLst>
            <pc:docMk/>
            <pc:sldMk cId="684664900" sldId="325"/>
            <ac:spMk id="8" creationId="{EE948BE6-8908-EC1A-28E7-53DA3DAB74D3}"/>
          </ac:spMkLst>
        </pc:spChg>
      </pc:sldChg>
      <pc:sldChg chg="addSp modSp mod">
        <pc:chgData name="KOUTSIANITIS DIMITRIOS" userId="8c94c145-48b7-41e3-8931-a09837a54089" providerId="ADAL" clId="{4C22C99C-E66C-443E-95CB-72286C5AFB99}" dt="2024-04-06T23:24:32.996" v="1396" actId="207"/>
        <pc:sldMkLst>
          <pc:docMk/>
          <pc:sldMk cId="2747183606" sldId="330"/>
        </pc:sldMkLst>
        <pc:spChg chg="mod">
          <ac:chgData name="KOUTSIANITIS DIMITRIOS" userId="8c94c145-48b7-41e3-8931-a09837a54089" providerId="ADAL" clId="{4C22C99C-E66C-443E-95CB-72286C5AFB99}" dt="2024-04-06T23:24:32.996" v="1396" actId="207"/>
          <ac:spMkLst>
            <pc:docMk/>
            <pc:sldMk cId="2747183606" sldId="330"/>
            <ac:spMk id="15" creationId="{28947A19-B87F-AB4A-1E8F-C685FEACA1E5}"/>
          </ac:spMkLst>
        </pc:spChg>
        <pc:picChg chg="add mod">
          <ac:chgData name="KOUTSIANITIS DIMITRIOS" userId="8c94c145-48b7-41e3-8931-a09837a54089" providerId="ADAL" clId="{4C22C99C-E66C-443E-95CB-72286C5AFB99}" dt="2024-04-06T22:06:27.738" v="392" actId="1076"/>
          <ac:picMkLst>
            <pc:docMk/>
            <pc:sldMk cId="2747183606" sldId="330"/>
            <ac:picMk id="2" creationId="{DDC54496-F30F-5FE6-E710-90C9CEF800ED}"/>
          </ac:picMkLst>
        </pc:picChg>
        <pc:picChg chg="mod">
          <ac:chgData name="KOUTSIANITIS DIMITRIOS" userId="8c94c145-48b7-41e3-8931-a09837a54089" providerId="ADAL" clId="{4C22C99C-E66C-443E-95CB-72286C5AFB99}" dt="2024-04-06T22:06:42.548" v="398" actId="14100"/>
          <ac:picMkLst>
            <pc:docMk/>
            <pc:sldMk cId="2747183606" sldId="330"/>
            <ac:picMk id="5" creationId="{D9AF4F66-F5BE-C644-AE21-D2B888A1EE83}"/>
          </ac:picMkLst>
        </pc:picChg>
        <pc:picChg chg="mod">
          <ac:chgData name="KOUTSIANITIS DIMITRIOS" userId="8c94c145-48b7-41e3-8931-a09837a54089" providerId="ADAL" clId="{4C22C99C-E66C-443E-95CB-72286C5AFB99}" dt="2024-04-06T22:06:40.058" v="397" actId="14100"/>
          <ac:picMkLst>
            <pc:docMk/>
            <pc:sldMk cId="2747183606" sldId="330"/>
            <ac:picMk id="10" creationId="{3E23AD75-840C-E15C-9F44-7EA2D4259C97}"/>
          </ac:picMkLst>
        </pc:picChg>
        <pc:picChg chg="mod">
          <ac:chgData name="KOUTSIANITIS DIMITRIOS" userId="8c94c145-48b7-41e3-8931-a09837a54089" providerId="ADAL" clId="{4C22C99C-E66C-443E-95CB-72286C5AFB99}" dt="2024-04-06T22:06:36.768" v="395" actId="1076"/>
          <ac:picMkLst>
            <pc:docMk/>
            <pc:sldMk cId="2747183606" sldId="330"/>
            <ac:picMk id="12" creationId="{DAC61E2E-10D2-A956-C216-8D9529747347}"/>
          </ac:picMkLst>
        </pc:picChg>
      </pc:sldChg>
      <pc:sldChg chg="modSp mod">
        <pc:chgData name="KOUTSIANITIS DIMITRIOS" userId="8c94c145-48b7-41e3-8931-a09837a54089" providerId="ADAL" clId="{4C22C99C-E66C-443E-95CB-72286C5AFB99}" dt="2024-04-06T22:13:01.499" v="427" actId="207"/>
        <pc:sldMkLst>
          <pc:docMk/>
          <pc:sldMk cId="1627711316" sldId="331"/>
        </pc:sldMkLst>
        <pc:spChg chg="mod">
          <ac:chgData name="KOUTSIANITIS DIMITRIOS" userId="8c94c145-48b7-41e3-8931-a09837a54089" providerId="ADAL" clId="{4C22C99C-E66C-443E-95CB-72286C5AFB99}" dt="2024-04-06T22:12:20.944" v="417" actId="20578"/>
          <ac:spMkLst>
            <pc:docMk/>
            <pc:sldMk cId="1627711316" sldId="331"/>
            <ac:spMk id="18" creationId="{E3D62F12-CE4B-367F-5C3D-51C2E2A32D0F}"/>
          </ac:spMkLst>
        </pc:spChg>
        <pc:spChg chg="mod">
          <ac:chgData name="KOUTSIANITIS DIMITRIOS" userId="8c94c145-48b7-41e3-8931-a09837a54089" providerId="ADAL" clId="{4C22C99C-E66C-443E-95CB-72286C5AFB99}" dt="2024-04-06T22:13:01.499" v="427" actId="207"/>
          <ac:spMkLst>
            <pc:docMk/>
            <pc:sldMk cId="1627711316" sldId="331"/>
            <ac:spMk id="20" creationId="{149FFC26-A5CF-C558-0A18-28505DFA0504}"/>
          </ac:spMkLst>
        </pc:spChg>
      </pc:sldChg>
      <pc:sldChg chg="addSp modSp mod ord">
        <pc:chgData name="KOUTSIANITIS DIMITRIOS" userId="8c94c145-48b7-41e3-8931-a09837a54089" providerId="ADAL" clId="{4C22C99C-E66C-443E-95CB-72286C5AFB99}" dt="2024-04-06T23:29:40.476" v="1501" actId="6549"/>
        <pc:sldMkLst>
          <pc:docMk/>
          <pc:sldMk cId="2000193696" sldId="332"/>
        </pc:sldMkLst>
        <pc:spChg chg="mod">
          <ac:chgData name="KOUTSIANITIS DIMITRIOS" userId="8c94c145-48b7-41e3-8931-a09837a54089" providerId="ADAL" clId="{4C22C99C-E66C-443E-95CB-72286C5AFB99}" dt="2024-04-06T23:29:40.476" v="1501" actId="6549"/>
          <ac:spMkLst>
            <pc:docMk/>
            <pc:sldMk cId="2000193696" sldId="332"/>
            <ac:spMk id="3" creationId="{2BD1E091-8C67-9399-F4B6-0AD8A6B0167B}"/>
          </ac:spMkLst>
        </pc:spChg>
        <pc:spChg chg="add mod">
          <ac:chgData name="KOUTSIANITIS DIMITRIOS" userId="8c94c145-48b7-41e3-8931-a09837a54089" providerId="ADAL" clId="{4C22C99C-E66C-443E-95CB-72286C5AFB99}" dt="2024-04-06T23:27:15.851" v="1440"/>
          <ac:spMkLst>
            <pc:docMk/>
            <pc:sldMk cId="2000193696" sldId="332"/>
            <ac:spMk id="4" creationId="{7886AECB-BFF0-8E9B-E5EC-80BA20372722}"/>
          </ac:spMkLst>
        </pc:spChg>
        <pc:picChg chg="mod">
          <ac:chgData name="KOUTSIANITIS DIMITRIOS" userId="8c94c145-48b7-41e3-8931-a09837a54089" providerId="ADAL" clId="{4C22C99C-E66C-443E-95CB-72286C5AFB99}" dt="2024-04-06T23:27:18.286" v="1442" actId="1076"/>
          <ac:picMkLst>
            <pc:docMk/>
            <pc:sldMk cId="2000193696" sldId="332"/>
            <ac:picMk id="10" creationId="{0017F72D-833C-C05D-D3BA-7145279CEFFF}"/>
          </ac:picMkLst>
        </pc:picChg>
        <pc:picChg chg="mod">
          <ac:chgData name="KOUTSIANITIS DIMITRIOS" userId="8c94c145-48b7-41e3-8931-a09837a54089" providerId="ADAL" clId="{4C22C99C-E66C-443E-95CB-72286C5AFB99}" dt="2024-04-06T23:27:20.149" v="1443" actId="1076"/>
          <ac:picMkLst>
            <pc:docMk/>
            <pc:sldMk cId="2000193696" sldId="332"/>
            <ac:picMk id="11" creationId="{925BE6B2-AB2E-9940-F8E4-AA9CC0E9B9F0}"/>
          </ac:picMkLst>
        </pc:picChg>
        <pc:picChg chg="mod">
          <ac:chgData name="KOUTSIANITIS DIMITRIOS" userId="8c94c145-48b7-41e3-8931-a09837a54089" providerId="ADAL" clId="{4C22C99C-E66C-443E-95CB-72286C5AFB99}" dt="2024-04-06T23:27:17.196" v="1441" actId="1076"/>
          <ac:picMkLst>
            <pc:docMk/>
            <pc:sldMk cId="2000193696" sldId="332"/>
            <ac:picMk id="12" creationId="{10D39E0C-B0C3-D88C-9A3C-EE0FDEE10CF9}"/>
          </ac:picMkLst>
        </pc:picChg>
      </pc:sldChg>
      <pc:sldChg chg="addSp modSp mod ord">
        <pc:chgData name="KOUTSIANITIS DIMITRIOS" userId="8c94c145-48b7-41e3-8931-a09837a54089" providerId="ADAL" clId="{4C22C99C-E66C-443E-95CB-72286C5AFB99}" dt="2024-04-06T23:28:58.216" v="1453" actId="6549"/>
        <pc:sldMkLst>
          <pc:docMk/>
          <pc:sldMk cId="22471890" sldId="333"/>
        </pc:sldMkLst>
        <pc:spChg chg="mod">
          <ac:chgData name="KOUTSIANITIS DIMITRIOS" userId="8c94c145-48b7-41e3-8931-a09837a54089" providerId="ADAL" clId="{4C22C99C-E66C-443E-95CB-72286C5AFB99}" dt="2024-04-06T23:28:58.216" v="1453" actId="6549"/>
          <ac:spMkLst>
            <pc:docMk/>
            <pc:sldMk cId="22471890" sldId="333"/>
            <ac:spMk id="3" creationId="{2BD1E091-8C67-9399-F4B6-0AD8A6B0167B}"/>
          </ac:spMkLst>
        </pc:spChg>
        <pc:spChg chg="add mod">
          <ac:chgData name="KOUTSIANITIS DIMITRIOS" userId="8c94c145-48b7-41e3-8931-a09837a54089" providerId="ADAL" clId="{4C22C99C-E66C-443E-95CB-72286C5AFB99}" dt="2024-04-06T23:27:00.996" v="1434" actId="1076"/>
          <ac:spMkLst>
            <pc:docMk/>
            <pc:sldMk cId="22471890" sldId="333"/>
            <ac:spMk id="5" creationId="{DB8693CB-A240-1695-848E-ACACAC2C3796}"/>
          </ac:spMkLst>
        </pc:spChg>
        <pc:picChg chg="mod">
          <ac:chgData name="KOUTSIANITIS DIMITRIOS" userId="8c94c145-48b7-41e3-8931-a09837a54089" providerId="ADAL" clId="{4C22C99C-E66C-443E-95CB-72286C5AFB99}" dt="2024-04-06T23:27:02.046" v="1435" actId="1076"/>
          <ac:picMkLst>
            <pc:docMk/>
            <pc:sldMk cId="22471890" sldId="333"/>
            <ac:picMk id="4" creationId="{0C0550CA-C262-F0E8-3A6F-74D2F2A336C1}"/>
          </ac:picMkLst>
        </pc:picChg>
        <pc:picChg chg="mod">
          <ac:chgData name="KOUTSIANITIS DIMITRIOS" userId="8c94c145-48b7-41e3-8931-a09837a54089" providerId="ADAL" clId="{4C22C99C-E66C-443E-95CB-72286C5AFB99}" dt="2024-04-06T23:27:06.671" v="1436" actId="1076"/>
          <ac:picMkLst>
            <pc:docMk/>
            <pc:sldMk cId="22471890" sldId="333"/>
            <ac:picMk id="6" creationId="{E6BFF4D5-C821-9A54-CA63-2A90790CA054}"/>
          </ac:picMkLst>
        </pc:picChg>
        <pc:picChg chg="mod">
          <ac:chgData name="KOUTSIANITIS DIMITRIOS" userId="8c94c145-48b7-41e3-8931-a09837a54089" providerId="ADAL" clId="{4C22C99C-E66C-443E-95CB-72286C5AFB99}" dt="2024-04-06T22:13:58.674" v="439" actId="1076"/>
          <ac:picMkLst>
            <pc:docMk/>
            <pc:sldMk cId="22471890" sldId="333"/>
            <ac:picMk id="8" creationId="{E9010127-2BF0-A1DF-303E-9B4B01210FCA}"/>
          </ac:picMkLst>
        </pc:picChg>
        <pc:picChg chg="mod">
          <ac:chgData name="KOUTSIANITIS DIMITRIOS" userId="8c94c145-48b7-41e3-8931-a09837a54089" providerId="ADAL" clId="{4C22C99C-E66C-443E-95CB-72286C5AFB99}" dt="2024-04-06T22:13:51.704" v="438" actId="1076"/>
          <ac:picMkLst>
            <pc:docMk/>
            <pc:sldMk cId="22471890" sldId="333"/>
            <ac:picMk id="14" creationId="{72236B4B-AB61-7102-9CF6-ED9C4E1F9BA1}"/>
          </ac:picMkLst>
        </pc:picChg>
      </pc:sldChg>
      <pc:sldChg chg="addSp modSp mod ord">
        <pc:chgData name="KOUTSIANITIS DIMITRIOS" userId="8c94c145-48b7-41e3-8931-a09837a54089" providerId="ADAL" clId="{4C22C99C-E66C-443E-95CB-72286C5AFB99}" dt="2024-04-06T23:27:25.316" v="1450" actId="1035"/>
        <pc:sldMkLst>
          <pc:docMk/>
          <pc:sldMk cId="1694382748" sldId="334"/>
        </pc:sldMkLst>
        <pc:spChg chg="mod">
          <ac:chgData name="KOUTSIANITIS DIMITRIOS" userId="8c94c145-48b7-41e3-8931-a09837a54089" providerId="ADAL" clId="{4C22C99C-E66C-443E-95CB-72286C5AFB99}" dt="2024-04-06T22:14:21.744" v="446" actId="20577"/>
          <ac:spMkLst>
            <pc:docMk/>
            <pc:sldMk cId="1694382748" sldId="334"/>
            <ac:spMk id="3" creationId="{2BD1E091-8C67-9399-F4B6-0AD8A6B0167B}"/>
          </ac:spMkLst>
        </pc:spChg>
        <pc:spChg chg="add mod">
          <ac:chgData name="KOUTSIANITIS DIMITRIOS" userId="8c94c145-48b7-41e3-8931-a09837a54089" providerId="ADAL" clId="{4C22C99C-E66C-443E-95CB-72286C5AFB99}" dt="2024-04-06T23:27:25.316" v="1450" actId="1035"/>
          <ac:spMkLst>
            <pc:docMk/>
            <pc:sldMk cId="1694382748" sldId="334"/>
            <ac:spMk id="4" creationId="{E46E120F-8D43-FF87-83C6-17EFE4614546}"/>
          </ac:spMkLst>
        </pc:spChg>
      </pc:sldChg>
      <pc:sldChg chg="addSp modSp mod ord">
        <pc:chgData name="KOUTSIANITIS DIMITRIOS" userId="8c94c145-48b7-41e3-8931-a09837a54089" providerId="ADAL" clId="{4C22C99C-E66C-443E-95CB-72286C5AFB99}" dt="2024-04-06T23:28:54.196" v="1452" actId="6549"/>
        <pc:sldMkLst>
          <pc:docMk/>
          <pc:sldMk cId="276487895" sldId="335"/>
        </pc:sldMkLst>
        <pc:spChg chg="mod">
          <ac:chgData name="KOUTSIANITIS DIMITRIOS" userId="8c94c145-48b7-41e3-8931-a09837a54089" providerId="ADAL" clId="{4C22C99C-E66C-443E-95CB-72286C5AFB99}" dt="2024-04-06T23:28:54.196" v="1452" actId="6549"/>
          <ac:spMkLst>
            <pc:docMk/>
            <pc:sldMk cId="276487895" sldId="335"/>
            <ac:spMk id="3" creationId="{2BD1E091-8C67-9399-F4B6-0AD8A6B0167B}"/>
          </ac:spMkLst>
        </pc:spChg>
        <pc:spChg chg="add mod">
          <ac:chgData name="KOUTSIANITIS DIMITRIOS" userId="8c94c145-48b7-41e3-8931-a09837a54089" providerId="ADAL" clId="{4C22C99C-E66C-443E-95CB-72286C5AFB99}" dt="2024-04-06T23:27:10.626" v="1437"/>
          <ac:spMkLst>
            <pc:docMk/>
            <pc:sldMk cId="276487895" sldId="335"/>
            <ac:spMk id="4" creationId="{1EBB4A52-4765-AE0B-C7F3-521E1C8DB489}"/>
          </ac:spMkLst>
        </pc:spChg>
        <pc:picChg chg="mod">
          <ac:chgData name="KOUTSIANITIS DIMITRIOS" userId="8c94c145-48b7-41e3-8931-a09837a54089" providerId="ADAL" clId="{4C22C99C-E66C-443E-95CB-72286C5AFB99}" dt="2024-04-06T23:27:12.416" v="1438" actId="1076"/>
          <ac:picMkLst>
            <pc:docMk/>
            <pc:sldMk cId="276487895" sldId="335"/>
            <ac:picMk id="6148" creationId="{6586FF04-2420-F261-640B-BC0843D195B1}"/>
          </ac:picMkLst>
        </pc:picChg>
      </pc:sldChg>
    </pc:docChg>
  </pc:docChgLst>
  <pc:docChgLst>
    <pc:chgData name="KOUTSIANITIS DIMITRIOS" userId="8c94c145-48b7-41e3-8931-a09837a54089" providerId="ADAL" clId="{25A5D569-09C4-47E5-A97D-0649EC5AB379}"/>
    <pc:docChg chg="undo custSel addSld delSld modSld">
      <pc:chgData name="KOUTSIANITIS DIMITRIOS" userId="8c94c145-48b7-41e3-8931-a09837a54089" providerId="ADAL" clId="{25A5D569-09C4-47E5-A97D-0649EC5AB379}" dt="2024-04-03T16:31:12.588" v="269"/>
      <pc:docMkLst>
        <pc:docMk/>
      </pc:docMkLst>
      <pc:sldChg chg="modSp modAnim">
        <pc:chgData name="KOUTSIANITIS DIMITRIOS" userId="8c94c145-48b7-41e3-8931-a09837a54089" providerId="ADAL" clId="{25A5D569-09C4-47E5-A97D-0649EC5AB379}" dt="2024-04-03T16:20:00.924" v="36" actId="6549"/>
        <pc:sldMkLst>
          <pc:docMk/>
          <pc:sldMk cId="3392728528" sldId="257"/>
        </pc:sldMkLst>
        <pc:spChg chg="mod">
          <ac:chgData name="KOUTSIANITIS DIMITRIOS" userId="8c94c145-48b7-41e3-8931-a09837a54089" providerId="ADAL" clId="{25A5D569-09C4-47E5-A97D-0649EC5AB379}" dt="2024-04-03T16:20:00.924" v="36" actId="6549"/>
          <ac:spMkLst>
            <pc:docMk/>
            <pc:sldMk cId="3392728528" sldId="257"/>
            <ac:spMk id="2" creationId="{8161C35F-C7EC-01C7-DE41-DE590F23A9ED}"/>
          </ac:spMkLst>
        </pc:spChg>
        <pc:spChg chg="mod">
          <ac:chgData name="KOUTSIANITIS DIMITRIOS" userId="8c94c145-48b7-41e3-8931-a09837a54089" providerId="ADAL" clId="{25A5D569-09C4-47E5-A97D-0649EC5AB379}" dt="2024-04-03T16:19:42.911" v="19"/>
          <ac:spMkLst>
            <pc:docMk/>
            <pc:sldMk cId="3392728528" sldId="257"/>
            <ac:spMk id="3" creationId="{2BD1E091-8C67-9399-F4B6-0AD8A6B0167B}"/>
          </ac:spMkLst>
        </pc:spChg>
      </pc:sldChg>
      <pc:sldChg chg="add">
        <pc:chgData name="KOUTSIANITIS DIMITRIOS" userId="8c94c145-48b7-41e3-8931-a09837a54089" providerId="ADAL" clId="{25A5D569-09C4-47E5-A97D-0649EC5AB379}" dt="2024-04-03T16:31:03.195" v="268"/>
        <pc:sldMkLst>
          <pc:docMk/>
          <pc:sldMk cId="974673353" sldId="277"/>
        </pc:sldMkLst>
      </pc:sldChg>
      <pc:sldChg chg="add del">
        <pc:chgData name="KOUTSIANITIS DIMITRIOS" userId="8c94c145-48b7-41e3-8931-a09837a54089" providerId="ADAL" clId="{25A5D569-09C4-47E5-A97D-0649EC5AB379}" dt="2024-04-03T16:31:00.863" v="267" actId="2696"/>
        <pc:sldMkLst>
          <pc:docMk/>
          <pc:sldMk cId="2244076049" sldId="277"/>
        </pc:sldMkLst>
      </pc:sldChg>
      <pc:sldChg chg="modSp add modAnim">
        <pc:chgData name="KOUTSIANITIS DIMITRIOS" userId="8c94c145-48b7-41e3-8931-a09837a54089" providerId="ADAL" clId="{25A5D569-09C4-47E5-A97D-0649EC5AB379}" dt="2024-04-03T16:24:55.077" v="207" actId="6549"/>
        <pc:sldMkLst>
          <pc:docMk/>
          <pc:sldMk cId="2471442845" sldId="278"/>
        </pc:sldMkLst>
        <pc:spChg chg="mod">
          <ac:chgData name="KOUTSIANITIS DIMITRIOS" userId="8c94c145-48b7-41e3-8931-a09837a54089" providerId="ADAL" clId="{25A5D569-09C4-47E5-A97D-0649EC5AB379}" dt="2024-04-03T16:24:55.077" v="207" actId="6549"/>
          <ac:spMkLst>
            <pc:docMk/>
            <pc:sldMk cId="2471442845" sldId="278"/>
            <ac:spMk id="2" creationId="{8161C35F-C7EC-01C7-DE41-DE590F23A9ED}"/>
          </ac:spMkLst>
        </pc:spChg>
        <pc:spChg chg="mod">
          <ac:chgData name="KOUTSIANITIS DIMITRIOS" userId="8c94c145-48b7-41e3-8931-a09837a54089" providerId="ADAL" clId="{25A5D569-09C4-47E5-A97D-0649EC5AB379}" dt="2024-04-03T16:20:21.079" v="43" actId="20577"/>
          <ac:spMkLst>
            <pc:docMk/>
            <pc:sldMk cId="2471442845" sldId="278"/>
            <ac:spMk id="3" creationId="{2BD1E091-8C67-9399-F4B6-0AD8A6B0167B}"/>
          </ac:spMkLst>
        </pc:spChg>
      </pc:sldChg>
      <pc:sldChg chg="delSp add delAnim">
        <pc:chgData name="KOUTSIANITIS DIMITRIOS" userId="8c94c145-48b7-41e3-8931-a09837a54089" providerId="ADAL" clId="{25A5D569-09C4-47E5-A97D-0649EC5AB379}" dt="2024-04-03T16:21:11.417" v="87" actId="478"/>
        <pc:sldMkLst>
          <pc:docMk/>
          <pc:sldMk cId="4071413868" sldId="279"/>
        </pc:sldMkLst>
        <pc:spChg chg="del">
          <ac:chgData name="KOUTSIANITIS DIMITRIOS" userId="8c94c145-48b7-41e3-8931-a09837a54089" providerId="ADAL" clId="{25A5D569-09C4-47E5-A97D-0649EC5AB379}" dt="2024-04-03T16:21:10.791" v="86" actId="478"/>
          <ac:spMkLst>
            <pc:docMk/>
            <pc:sldMk cId="4071413868" sldId="279"/>
            <ac:spMk id="2" creationId="{8161C35F-C7EC-01C7-DE41-DE590F23A9ED}"/>
          </ac:spMkLst>
        </pc:spChg>
        <pc:spChg chg="del">
          <ac:chgData name="KOUTSIANITIS DIMITRIOS" userId="8c94c145-48b7-41e3-8931-a09837a54089" providerId="ADAL" clId="{25A5D569-09C4-47E5-A97D-0649EC5AB379}" dt="2024-04-03T16:21:11.417" v="87" actId="478"/>
          <ac:spMkLst>
            <pc:docMk/>
            <pc:sldMk cId="4071413868" sldId="279"/>
            <ac:spMk id="3" creationId="{2BD1E091-8C67-9399-F4B6-0AD8A6B0167B}"/>
          </ac:spMkLst>
        </pc:spChg>
      </pc:sldChg>
      <pc:sldChg chg="modSp add modAnim">
        <pc:chgData name="KOUTSIANITIS DIMITRIOS" userId="8c94c145-48b7-41e3-8931-a09837a54089" providerId="ADAL" clId="{25A5D569-09C4-47E5-A97D-0649EC5AB379}" dt="2024-04-03T16:21:46.677" v="122" actId="6549"/>
        <pc:sldMkLst>
          <pc:docMk/>
          <pc:sldMk cId="1747264305" sldId="280"/>
        </pc:sldMkLst>
        <pc:spChg chg="mod">
          <ac:chgData name="KOUTSIANITIS DIMITRIOS" userId="8c94c145-48b7-41e3-8931-a09837a54089" providerId="ADAL" clId="{25A5D569-09C4-47E5-A97D-0649EC5AB379}" dt="2024-04-03T16:21:46.677" v="122" actId="6549"/>
          <ac:spMkLst>
            <pc:docMk/>
            <pc:sldMk cId="1747264305" sldId="280"/>
            <ac:spMk id="2" creationId="{8161C35F-C7EC-01C7-DE41-DE590F23A9ED}"/>
          </ac:spMkLst>
        </pc:spChg>
        <pc:spChg chg="mod">
          <ac:chgData name="KOUTSIANITIS DIMITRIOS" userId="8c94c145-48b7-41e3-8931-a09837a54089" providerId="ADAL" clId="{25A5D569-09C4-47E5-A97D-0649EC5AB379}" dt="2024-04-03T16:21:22.101" v="94" actId="20577"/>
          <ac:spMkLst>
            <pc:docMk/>
            <pc:sldMk cId="1747264305" sldId="280"/>
            <ac:spMk id="3" creationId="{2BD1E091-8C67-9399-F4B6-0AD8A6B0167B}"/>
          </ac:spMkLst>
        </pc:spChg>
      </pc:sldChg>
      <pc:sldChg chg="modSp add modAnim">
        <pc:chgData name="KOUTSIANITIS DIMITRIOS" userId="8c94c145-48b7-41e3-8931-a09837a54089" providerId="ADAL" clId="{25A5D569-09C4-47E5-A97D-0649EC5AB379}" dt="2024-04-03T16:22:22.681" v="151" actId="6549"/>
        <pc:sldMkLst>
          <pc:docMk/>
          <pc:sldMk cId="2896742849" sldId="281"/>
        </pc:sldMkLst>
        <pc:spChg chg="mod">
          <ac:chgData name="KOUTSIANITIS DIMITRIOS" userId="8c94c145-48b7-41e3-8931-a09837a54089" providerId="ADAL" clId="{25A5D569-09C4-47E5-A97D-0649EC5AB379}" dt="2024-04-03T16:22:22.681" v="151" actId="6549"/>
          <ac:spMkLst>
            <pc:docMk/>
            <pc:sldMk cId="2896742849" sldId="281"/>
            <ac:spMk id="2" creationId="{8161C35F-C7EC-01C7-DE41-DE590F23A9ED}"/>
          </ac:spMkLst>
        </pc:spChg>
        <pc:spChg chg="mod">
          <ac:chgData name="KOUTSIANITIS DIMITRIOS" userId="8c94c145-48b7-41e3-8931-a09837a54089" providerId="ADAL" clId="{25A5D569-09C4-47E5-A97D-0649EC5AB379}" dt="2024-04-03T16:21:58.032" v="127" actId="20577"/>
          <ac:spMkLst>
            <pc:docMk/>
            <pc:sldMk cId="2896742849" sldId="281"/>
            <ac:spMk id="3" creationId="{2BD1E091-8C67-9399-F4B6-0AD8A6B0167B}"/>
          </ac:spMkLst>
        </pc:spChg>
      </pc:sldChg>
      <pc:sldChg chg="modSp add modAnim">
        <pc:chgData name="KOUTSIANITIS DIMITRIOS" userId="8c94c145-48b7-41e3-8931-a09837a54089" providerId="ADAL" clId="{25A5D569-09C4-47E5-A97D-0649EC5AB379}" dt="2024-04-03T16:26:12.820" v="232" actId="6549"/>
        <pc:sldMkLst>
          <pc:docMk/>
          <pc:sldMk cId="2765643731" sldId="282"/>
        </pc:sldMkLst>
        <pc:spChg chg="mod">
          <ac:chgData name="KOUTSIANITIS DIMITRIOS" userId="8c94c145-48b7-41e3-8931-a09837a54089" providerId="ADAL" clId="{25A5D569-09C4-47E5-A97D-0649EC5AB379}" dt="2024-04-03T16:26:12.820" v="232" actId="6549"/>
          <ac:spMkLst>
            <pc:docMk/>
            <pc:sldMk cId="2765643731" sldId="282"/>
            <ac:spMk id="2" creationId="{8161C35F-C7EC-01C7-DE41-DE590F23A9ED}"/>
          </ac:spMkLst>
        </pc:spChg>
        <pc:spChg chg="mod">
          <ac:chgData name="KOUTSIANITIS DIMITRIOS" userId="8c94c145-48b7-41e3-8931-a09837a54089" providerId="ADAL" clId="{25A5D569-09C4-47E5-A97D-0649EC5AB379}" dt="2024-04-03T16:22:41.460" v="164" actId="20577"/>
          <ac:spMkLst>
            <pc:docMk/>
            <pc:sldMk cId="2765643731" sldId="282"/>
            <ac:spMk id="3" creationId="{2BD1E091-8C67-9399-F4B6-0AD8A6B0167B}"/>
          </ac:spMkLst>
        </pc:spChg>
      </pc:sldChg>
      <pc:sldChg chg="modSp add modAnim">
        <pc:chgData name="KOUTSIANITIS DIMITRIOS" userId="8c94c145-48b7-41e3-8931-a09837a54089" providerId="ADAL" clId="{25A5D569-09C4-47E5-A97D-0649EC5AB379}" dt="2024-04-03T16:26:31.193" v="243" actId="20577"/>
        <pc:sldMkLst>
          <pc:docMk/>
          <pc:sldMk cId="66101508" sldId="283"/>
        </pc:sldMkLst>
        <pc:spChg chg="mod">
          <ac:chgData name="KOUTSIANITIS DIMITRIOS" userId="8c94c145-48b7-41e3-8931-a09837a54089" providerId="ADAL" clId="{25A5D569-09C4-47E5-A97D-0649EC5AB379}" dt="2024-04-03T16:26:31.193" v="243" actId="20577"/>
          <ac:spMkLst>
            <pc:docMk/>
            <pc:sldMk cId="66101508" sldId="283"/>
            <ac:spMk id="2" creationId="{8161C35F-C7EC-01C7-DE41-DE590F23A9ED}"/>
          </ac:spMkLst>
        </pc:spChg>
        <pc:spChg chg="mod">
          <ac:chgData name="KOUTSIANITIS DIMITRIOS" userId="8c94c145-48b7-41e3-8931-a09837a54089" providerId="ADAL" clId="{25A5D569-09C4-47E5-A97D-0649EC5AB379}" dt="2024-04-03T16:24:06.245" v="197" actId="20577"/>
          <ac:spMkLst>
            <pc:docMk/>
            <pc:sldMk cId="66101508" sldId="283"/>
            <ac:spMk id="3" creationId="{2BD1E091-8C67-9399-F4B6-0AD8A6B0167B}"/>
          </ac:spMkLst>
        </pc:spChg>
      </pc:sldChg>
      <pc:sldChg chg="add">
        <pc:chgData name="KOUTSIANITIS DIMITRIOS" userId="8c94c145-48b7-41e3-8931-a09837a54089" providerId="ADAL" clId="{25A5D569-09C4-47E5-A97D-0649EC5AB379}" dt="2024-04-03T16:24:24.722" v="201"/>
        <pc:sldMkLst>
          <pc:docMk/>
          <pc:sldMk cId="4017296998" sldId="284"/>
        </pc:sldMkLst>
      </pc:sldChg>
      <pc:sldChg chg="add">
        <pc:chgData name="KOUTSIANITIS DIMITRIOS" userId="8c94c145-48b7-41e3-8931-a09837a54089" providerId="ADAL" clId="{25A5D569-09C4-47E5-A97D-0649EC5AB379}" dt="2024-04-03T16:24:24.975" v="202"/>
        <pc:sldMkLst>
          <pc:docMk/>
          <pc:sldMk cId="2966546049" sldId="285"/>
        </pc:sldMkLst>
      </pc:sldChg>
      <pc:sldChg chg="modSp add">
        <pc:chgData name="KOUTSIANITIS DIMITRIOS" userId="8c94c145-48b7-41e3-8931-a09837a54089" providerId="ADAL" clId="{25A5D569-09C4-47E5-A97D-0649EC5AB379}" dt="2024-04-03T16:30:13.647" v="264" actId="20577"/>
        <pc:sldMkLst>
          <pc:docMk/>
          <pc:sldMk cId="1983940017" sldId="286"/>
        </pc:sldMkLst>
        <pc:spChg chg="mod">
          <ac:chgData name="KOUTSIANITIS DIMITRIOS" userId="8c94c145-48b7-41e3-8931-a09837a54089" providerId="ADAL" clId="{25A5D569-09C4-47E5-A97D-0649EC5AB379}" dt="2024-04-03T16:30:13.647" v="264" actId="20577"/>
          <ac:spMkLst>
            <pc:docMk/>
            <pc:sldMk cId="1983940017" sldId="286"/>
            <ac:spMk id="3" creationId="{2BD1E091-8C67-9399-F4B6-0AD8A6B0167B}"/>
          </ac:spMkLst>
        </pc:spChg>
      </pc:sldChg>
      <pc:sldChg chg="add">
        <pc:chgData name="KOUTSIANITIS DIMITRIOS" userId="8c94c145-48b7-41e3-8931-a09837a54089" providerId="ADAL" clId="{25A5D569-09C4-47E5-A97D-0649EC5AB379}" dt="2024-04-03T16:31:12.588" v="269"/>
        <pc:sldMkLst>
          <pc:docMk/>
          <pc:sldMk cId="807917344" sldId="287"/>
        </pc:sldMkLst>
      </pc:sldChg>
    </pc:docChg>
  </pc:docChgLst>
  <pc:docChgLst>
    <pc:chgData name="KOUTSIANITIS DIMITRIOS" userId="8c94c145-48b7-41e3-8931-a09837a54089" providerId="ADAL" clId="{24815296-9AA7-445F-9108-F1948461880D}"/>
    <pc:docChg chg="undo redo custSel addSld delSld modSld sldOrd modMainMaster">
      <pc:chgData name="KOUTSIANITIS DIMITRIOS" userId="8c94c145-48b7-41e3-8931-a09837a54089" providerId="ADAL" clId="{24815296-9AA7-445F-9108-F1948461880D}" dt="2024-04-05T22:30:28.034" v="11701"/>
      <pc:docMkLst>
        <pc:docMk/>
      </pc:docMkLst>
      <pc:sldChg chg="addSp delSp modSp mod setBg">
        <pc:chgData name="KOUTSIANITIS DIMITRIOS" userId="8c94c145-48b7-41e3-8931-a09837a54089" providerId="ADAL" clId="{24815296-9AA7-445F-9108-F1948461880D}" dt="2024-04-05T17:03:22.630" v="8193" actId="108"/>
        <pc:sldMkLst>
          <pc:docMk/>
          <pc:sldMk cId="2552498783" sldId="256"/>
        </pc:sldMkLst>
        <pc:spChg chg="add mod">
          <ac:chgData name="KOUTSIANITIS DIMITRIOS" userId="8c94c145-48b7-41e3-8931-a09837a54089" providerId="ADAL" clId="{24815296-9AA7-445F-9108-F1948461880D}" dt="2024-04-04T14:42:31.211" v="1359" actId="21"/>
          <ac:spMkLst>
            <pc:docMk/>
            <pc:sldMk cId="2552498783" sldId="256"/>
            <ac:spMk id="6" creationId="{606B33ED-19E9-2D86-454B-CBD79DC49CB3}"/>
          </ac:spMkLst>
        </pc:spChg>
        <pc:spChg chg="add del mod">
          <ac:chgData name="KOUTSIANITIS DIMITRIOS" userId="8c94c145-48b7-41e3-8931-a09837a54089" providerId="ADAL" clId="{24815296-9AA7-445F-9108-F1948461880D}" dt="2024-04-01T17:16:49.490" v="524" actId="478"/>
          <ac:spMkLst>
            <pc:docMk/>
            <pc:sldMk cId="2552498783" sldId="256"/>
            <ac:spMk id="7" creationId="{C62F41BB-2D2D-D609-B04A-E909CDCEEDC2}"/>
          </ac:spMkLst>
        </pc:spChg>
        <pc:spChg chg="add mod">
          <ac:chgData name="KOUTSIANITIS DIMITRIOS" userId="8c94c145-48b7-41e3-8931-a09837a54089" providerId="ADAL" clId="{24815296-9AA7-445F-9108-F1948461880D}" dt="2024-04-01T17:13:55.436" v="358" actId="571"/>
          <ac:spMkLst>
            <pc:docMk/>
            <pc:sldMk cId="2552498783" sldId="256"/>
            <ac:spMk id="8" creationId="{5C288D6B-78DB-C955-442B-9495CB3C48F5}"/>
          </ac:spMkLst>
        </pc:spChg>
        <pc:spChg chg="add mod">
          <ac:chgData name="KOUTSIANITIS DIMITRIOS" userId="8c94c145-48b7-41e3-8931-a09837a54089" providerId="ADAL" clId="{24815296-9AA7-445F-9108-F1948461880D}" dt="2024-04-04T14:43:37.488" v="1387" actId="113"/>
          <ac:spMkLst>
            <pc:docMk/>
            <pc:sldMk cId="2552498783" sldId="256"/>
            <ac:spMk id="9" creationId="{19E3B8FD-FB9D-FD1F-F9B4-41C3550EC605}"/>
          </ac:spMkLst>
        </pc:spChg>
        <pc:spChg chg="add mod">
          <ac:chgData name="KOUTSIANITIS DIMITRIOS" userId="8c94c145-48b7-41e3-8931-a09837a54089" providerId="ADAL" clId="{24815296-9AA7-445F-9108-F1948461880D}" dt="2024-04-05T07:24:28.087" v="5208" actId="1076"/>
          <ac:spMkLst>
            <pc:docMk/>
            <pc:sldMk cId="2552498783" sldId="256"/>
            <ac:spMk id="10" creationId="{04EF349D-5A22-504F-27E8-1401A7F378FF}"/>
          </ac:spMkLst>
        </pc:spChg>
        <pc:picChg chg="add mod">
          <ac:chgData name="KOUTSIANITIS DIMITRIOS" userId="8c94c145-48b7-41e3-8931-a09837a54089" providerId="ADAL" clId="{24815296-9AA7-445F-9108-F1948461880D}" dt="2024-04-05T17:03:18.145" v="8191" actId="1076"/>
          <ac:picMkLst>
            <pc:docMk/>
            <pc:sldMk cId="2552498783" sldId="256"/>
            <ac:picMk id="2" creationId="{97B9E06D-2DFB-FDAB-566D-19AC67160FEA}"/>
          </ac:picMkLst>
        </pc:picChg>
        <pc:picChg chg="add mod">
          <ac:chgData name="KOUTSIANITIS DIMITRIOS" userId="8c94c145-48b7-41e3-8931-a09837a54089" providerId="ADAL" clId="{24815296-9AA7-445F-9108-F1948461880D}" dt="2024-04-02T21:23:44.207" v="567" actId="1076"/>
          <ac:picMkLst>
            <pc:docMk/>
            <pc:sldMk cId="2552498783" sldId="256"/>
            <ac:picMk id="3" creationId="{42E25DF6-D7E2-AF2A-6F45-EE07BD7F9036}"/>
          </ac:picMkLst>
        </pc:picChg>
        <pc:picChg chg="add mod">
          <ac:chgData name="KOUTSIANITIS DIMITRIOS" userId="8c94c145-48b7-41e3-8931-a09837a54089" providerId="ADAL" clId="{24815296-9AA7-445F-9108-F1948461880D}" dt="2024-04-02T21:23:49.581" v="570" actId="1076"/>
          <ac:picMkLst>
            <pc:docMk/>
            <pc:sldMk cId="2552498783" sldId="256"/>
            <ac:picMk id="4" creationId="{015BB876-A62D-9B22-59AA-2DBE8E8C4F8A}"/>
          </ac:picMkLst>
        </pc:picChg>
        <pc:picChg chg="add del mod">
          <ac:chgData name="KOUTSIANITIS DIMITRIOS" userId="8c94c145-48b7-41e3-8931-a09837a54089" providerId="ADAL" clId="{24815296-9AA7-445F-9108-F1948461880D}" dt="2024-04-02T21:22:28.832" v="535" actId="478"/>
          <ac:picMkLst>
            <pc:docMk/>
            <pc:sldMk cId="2552498783" sldId="256"/>
            <ac:picMk id="5" creationId="{546C200D-F057-D252-7C1F-D8F6D4200B35}"/>
          </ac:picMkLst>
        </pc:picChg>
        <pc:picChg chg="add mod">
          <ac:chgData name="KOUTSIANITIS DIMITRIOS" userId="8c94c145-48b7-41e3-8931-a09837a54089" providerId="ADAL" clId="{24815296-9AA7-445F-9108-F1948461880D}" dt="2024-04-05T17:03:22.630" v="8193" actId="108"/>
          <ac:picMkLst>
            <pc:docMk/>
            <pc:sldMk cId="2552498783" sldId="256"/>
            <ac:picMk id="5" creationId="{81774625-95D5-3CBC-A6CA-3B871F4A4855}"/>
          </ac:picMkLst>
        </pc:picChg>
        <pc:picChg chg="add mod">
          <ac:chgData name="KOUTSIANITIS DIMITRIOS" userId="8c94c145-48b7-41e3-8931-a09837a54089" providerId="ADAL" clId="{24815296-9AA7-445F-9108-F1948461880D}" dt="2024-04-05T17:03:20.598" v="8192" actId="108"/>
          <ac:picMkLst>
            <pc:docMk/>
            <pc:sldMk cId="2552498783" sldId="256"/>
            <ac:picMk id="7" creationId="{88ABB3BF-E11E-3E76-6783-0DDDC9281D73}"/>
          </ac:picMkLst>
        </pc:picChg>
        <pc:picChg chg="add mod modCrop">
          <ac:chgData name="KOUTSIANITIS DIMITRIOS" userId="8c94c145-48b7-41e3-8931-a09837a54089" providerId="ADAL" clId="{24815296-9AA7-445F-9108-F1948461880D}" dt="2024-04-02T21:23:42.326" v="566" actId="1076"/>
          <ac:picMkLst>
            <pc:docMk/>
            <pc:sldMk cId="2552498783" sldId="256"/>
            <ac:picMk id="8" creationId="{249F7B88-2F6B-C2D6-FD76-49263DDF4B30}"/>
          </ac:picMkLst>
        </pc:picChg>
        <pc:picChg chg="add mod">
          <ac:chgData name="KOUTSIANITIS DIMITRIOS" userId="8c94c145-48b7-41e3-8931-a09837a54089" providerId="ADAL" clId="{24815296-9AA7-445F-9108-F1948461880D}" dt="2024-04-02T21:23:39.507" v="564" actId="1076"/>
          <ac:picMkLst>
            <pc:docMk/>
            <pc:sldMk cId="2552498783" sldId="256"/>
            <ac:picMk id="1026" creationId="{E3657365-4BEC-BE99-16D8-930A5B43D7FC}"/>
          </ac:picMkLst>
        </pc:picChg>
      </pc:sldChg>
      <pc:sldChg chg="addSp delSp modSp add del mod modAnim">
        <pc:chgData name="KOUTSIANITIS DIMITRIOS" userId="8c94c145-48b7-41e3-8931-a09837a54089" providerId="ADAL" clId="{24815296-9AA7-445F-9108-F1948461880D}" dt="2024-04-04T18:32:45.685" v="4308" actId="47"/>
        <pc:sldMkLst>
          <pc:docMk/>
          <pc:sldMk cId="3392728528" sldId="257"/>
        </pc:sldMkLst>
        <pc:spChg chg="add mod">
          <ac:chgData name="KOUTSIANITIS DIMITRIOS" userId="8c94c145-48b7-41e3-8931-a09837a54089" providerId="ADAL" clId="{24815296-9AA7-445F-9108-F1948461880D}" dt="2024-04-02T22:06:25.148" v="610"/>
          <ac:spMkLst>
            <pc:docMk/>
            <pc:sldMk cId="3392728528" sldId="257"/>
            <ac:spMk id="2" creationId="{8161C35F-C7EC-01C7-DE41-DE590F23A9ED}"/>
          </ac:spMkLst>
        </pc:spChg>
        <pc:spChg chg="add mod">
          <ac:chgData name="KOUTSIANITIS DIMITRIOS" userId="8c94c145-48b7-41e3-8931-a09837a54089" providerId="ADAL" clId="{24815296-9AA7-445F-9108-F1948461880D}" dt="2024-04-01T17:04:05.388" v="0"/>
          <ac:spMkLst>
            <pc:docMk/>
            <pc:sldMk cId="3392728528" sldId="257"/>
            <ac:spMk id="2" creationId="{D19A3DB9-FCB5-A1FB-BB08-2CF830F85153}"/>
          </ac:spMkLst>
        </pc:spChg>
        <pc:spChg chg="add mod">
          <ac:chgData name="KOUTSIANITIS DIMITRIOS" userId="8c94c145-48b7-41e3-8931-a09837a54089" providerId="ADAL" clId="{24815296-9AA7-445F-9108-F1948461880D}" dt="2024-04-02T22:06:25.148" v="610"/>
          <ac:spMkLst>
            <pc:docMk/>
            <pc:sldMk cId="3392728528" sldId="257"/>
            <ac:spMk id="3" creationId="{2BD1E091-8C67-9399-F4B6-0AD8A6B0167B}"/>
          </ac:spMkLst>
        </pc:spChg>
        <pc:spChg chg="add mod">
          <ac:chgData name="KOUTSIANITIS DIMITRIOS" userId="8c94c145-48b7-41e3-8931-a09837a54089" providerId="ADAL" clId="{24815296-9AA7-445F-9108-F1948461880D}" dt="2024-04-01T17:04:25.606" v="3"/>
          <ac:spMkLst>
            <pc:docMk/>
            <pc:sldMk cId="3392728528" sldId="257"/>
            <ac:spMk id="4" creationId="{CB8CA648-5931-B766-E9E0-A9C3B1B4CC3B}"/>
          </ac:spMkLst>
        </pc:spChg>
        <pc:spChg chg="add mod">
          <ac:chgData name="KOUTSIANITIS DIMITRIOS" userId="8c94c145-48b7-41e3-8931-a09837a54089" providerId="ADAL" clId="{24815296-9AA7-445F-9108-F1948461880D}" dt="2024-04-01T17:04:30.668" v="5"/>
          <ac:spMkLst>
            <pc:docMk/>
            <pc:sldMk cId="3392728528" sldId="257"/>
            <ac:spMk id="5" creationId="{48828331-B514-C138-F512-8DBC879791C0}"/>
          </ac:spMkLst>
        </pc:spChg>
        <pc:spChg chg="add mod">
          <ac:chgData name="KOUTSIANITIS DIMITRIOS" userId="8c94c145-48b7-41e3-8931-a09837a54089" providerId="ADAL" clId="{24815296-9AA7-445F-9108-F1948461880D}" dt="2024-04-01T17:04:33.184" v="7"/>
          <ac:spMkLst>
            <pc:docMk/>
            <pc:sldMk cId="3392728528" sldId="257"/>
            <ac:spMk id="6" creationId="{89561881-9A09-5416-A2B9-FC98CDD85B6F}"/>
          </ac:spMkLst>
        </pc:spChg>
        <pc:spChg chg="add del mod">
          <ac:chgData name="KOUTSIANITIS DIMITRIOS" userId="8c94c145-48b7-41e3-8931-a09837a54089" providerId="ADAL" clId="{24815296-9AA7-445F-9108-F1948461880D}" dt="2024-04-02T22:06:24.838" v="609" actId="478"/>
          <ac:spMkLst>
            <pc:docMk/>
            <pc:sldMk cId="3392728528" sldId="257"/>
            <ac:spMk id="7" creationId="{F39EB507-9174-4867-5667-834363F7F4A0}"/>
          </ac:spMkLst>
        </pc:spChg>
        <pc:spChg chg="add del mod">
          <ac:chgData name="KOUTSIANITIS DIMITRIOS" userId="8c94c145-48b7-41e3-8931-a09837a54089" providerId="ADAL" clId="{24815296-9AA7-445F-9108-F1948461880D}" dt="2024-04-01T17:08:30.019" v="143" actId="478"/>
          <ac:spMkLst>
            <pc:docMk/>
            <pc:sldMk cId="3392728528" sldId="257"/>
            <ac:spMk id="8" creationId="{8037D264-3135-58DF-68E8-200C741ED394}"/>
          </ac:spMkLst>
        </pc:spChg>
        <pc:spChg chg="add mod">
          <ac:chgData name="KOUTSIANITIS DIMITRIOS" userId="8c94c145-48b7-41e3-8931-a09837a54089" providerId="ADAL" clId="{24815296-9AA7-445F-9108-F1948461880D}" dt="2024-04-01T17:08:33.113" v="145"/>
          <ac:spMkLst>
            <pc:docMk/>
            <pc:sldMk cId="3392728528" sldId="257"/>
            <ac:spMk id="9" creationId="{74C30518-0DD6-B2E0-F9CC-83008EA37CBA}"/>
          </ac:spMkLst>
        </pc:spChg>
        <pc:picChg chg="add">
          <ac:chgData name="KOUTSIANITIS DIMITRIOS" userId="8c94c145-48b7-41e3-8931-a09837a54089" providerId="ADAL" clId="{24815296-9AA7-445F-9108-F1948461880D}" dt="2024-04-01T17:04:23.450" v="2"/>
          <ac:picMkLst>
            <pc:docMk/>
            <pc:sldMk cId="3392728528" sldId="257"/>
            <ac:picMk id="3" creationId="{F48C504F-5813-F435-05C4-54A8B53FA758}"/>
          </ac:picMkLst>
        </pc:picChg>
      </pc:sldChg>
      <pc:sldChg chg="addSp delSp modSp del mod modAnim">
        <pc:chgData name="KOUTSIANITIS DIMITRIOS" userId="8c94c145-48b7-41e3-8931-a09837a54089" providerId="ADAL" clId="{24815296-9AA7-445F-9108-F1948461880D}" dt="2024-04-04T18:13:35.694" v="3958" actId="47"/>
        <pc:sldMkLst>
          <pc:docMk/>
          <pc:sldMk cId="3680738669" sldId="258"/>
        </pc:sldMkLst>
        <pc:spChg chg="add del mod">
          <ac:chgData name="KOUTSIANITIS DIMITRIOS" userId="8c94c145-48b7-41e3-8931-a09837a54089" providerId="ADAL" clId="{24815296-9AA7-445F-9108-F1948461880D}" dt="2024-04-01T17:08:31.425" v="144" actId="478"/>
          <ac:spMkLst>
            <pc:docMk/>
            <pc:sldMk cId="3680738669" sldId="258"/>
            <ac:spMk id="2" creationId="{B25791E8-BC41-3AE9-EBC7-459B6D832366}"/>
          </ac:spMkLst>
        </pc:spChg>
        <pc:spChg chg="add mod">
          <ac:chgData name="KOUTSIANITIS DIMITRIOS" userId="8c94c145-48b7-41e3-8931-a09837a54089" providerId="ADAL" clId="{24815296-9AA7-445F-9108-F1948461880D}" dt="2024-04-02T22:06:44.682" v="616"/>
          <ac:spMkLst>
            <pc:docMk/>
            <pc:sldMk cId="3680738669" sldId="258"/>
            <ac:spMk id="2" creationId="{F99D1D35-7552-9BD6-AC2C-77BA171CA41E}"/>
          </ac:spMkLst>
        </pc:spChg>
        <pc:spChg chg="add mod">
          <ac:chgData name="KOUTSIANITIS DIMITRIOS" userId="8c94c145-48b7-41e3-8931-a09837a54089" providerId="ADAL" clId="{24815296-9AA7-445F-9108-F1948461880D}" dt="2024-04-01T17:08:33.925" v="146"/>
          <ac:spMkLst>
            <pc:docMk/>
            <pc:sldMk cId="3680738669" sldId="258"/>
            <ac:spMk id="3" creationId="{D3297BBD-093F-8A63-6744-7454A08EE99A}"/>
          </ac:spMkLst>
        </pc:spChg>
        <pc:spChg chg="add mod">
          <ac:chgData name="KOUTSIANITIS DIMITRIOS" userId="8c94c145-48b7-41e3-8931-a09837a54089" providerId="ADAL" clId="{24815296-9AA7-445F-9108-F1948461880D}" dt="2024-04-02T22:06:44.682" v="616"/>
          <ac:spMkLst>
            <pc:docMk/>
            <pc:sldMk cId="3680738669" sldId="258"/>
            <ac:spMk id="4" creationId="{59276558-F7DC-D80D-DEC6-2DE8AAA49533}"/>
          </ac:spMkLst>
        </pc:spChg>
      </pc:sldChg>
      <pc:sldChg chg="addSp delSp modSp add del mod ord setBg modAnim">
        <pc:chgData name="KOUTSIANITIS DIMITRIOS" userId="8c94c145-48b7-41e3-8931-a09837a54089" providerId="ADAL" clId="{24815296-9AA7-445F-9108-F1948461880D}" dt="2024-04-05T22:11:34.128" v="11299" actId="47"/>
        <pc:sldMkLst>
          <pc:docMk/>
          <pc:sldMk cId="805394520" sldId="259"/>
        </pc:sldMkLst>
        <pc:spChg chg="add mod">
          <ac:chgData name="KOUTSIANITIS DIMITRIOS" userId="8c94c145-48b7-41e3-8931-a09837a54089" providerId="ADAL" clId="{24815296-9AA7-445F-9108-F1948461880D}" dt="2024-04-01T17:08:22.739" v="142" actId="14100"/>
          <ac:spMkLst>
            <pc:docMk/>
            <pc:sldMk cId="805394520" sldId="259"/>
            <ac:spMk id="2" creationId="{4489A2C6-327C-BA4A-48AA-3300751E190A}"/>
          </ac:spMkLst>
        </pc:spChg>
        <pc:spChg chg="add del mod">
          <ac:chgData name="KOUTSIANITIS DIMITRIOS" userId="8c94c145-48b7-41e3-8931-a09837a54089" providerId="ADAL" clId="{24815296-9AA7-445F-9108-F1948461880D}" dt="2024-04-05T10:54:26.314" v="6450" actId="478"/>
          <ac:spMkLst>
            <pc:docMk/>
            <pc:sldMk cId="805394520" sldId="259"/>
            <ac:spMk id="3" creationId="{37053F92-B1D6-45C6-5D81-E2EED724BBBE}"/>
          </ac:spMkLst>
        </pc:spChg>
        <pc:spChg chg="add mod">
          <ac:chgData name="KOUTSIANITIS DIMITRIOS" userId="8c94c145-48b7-41e3-8931-a09837a54089" providerId="ADAL" clId="{24815296-9AA7-445F-9108-F1948461880D}" dt="2024-04-05T10:54:31.173" v="6451" actId="1076"/>
          <ac:spMkLst>
            <pc:docMk/>
            <pc:sldMk cId="805394520" sldId="259"/>
            <ac:spMk id="4" creationId="{4EBF0C2F-4EAA-BF42-A74A-B107877FB10B}"/>
          </ac:spMkLst>
        </pc:spChg>
        <pc:spChg chg="add del mod">
          <ac:chgData name="KOUTSIANITIS DIMITRIOS" userId="8c94c145-48b7-41e3-8931-a09837a54089" providerId="ADAL" clId="{24815296-9AA7-445F-9108-F1948461880D}" dt="2024-04-04T16:47:19.212" v="1388" actId="478"/>
          <ac:spMkLst>
            <pc:docMk/>
            <pc:sldMk cId="805394520" sldId="259"/>
            <ac:spMk id="6" creationId="{6B05EFD0-DF7A-AFE5-5390-CD6B1E9617FD}"/>
          </ac:spMkLst>
        </pc:spChg>
        <pc:spChg chg="add mod">
          <ac:chgData name="KOUTSIANITIS DIMITRIOS" userId="8c94c145-48b7-41e3-8931-a09837a54089" providerId="ADAL" clId="{24815296-9AA7-445F-9108-F1948461880D}" dt="2024-04-02T22:14:25.788" v="820"/>
          <ac:spMkLst>
            <pc:docMk/>
            <pc:sldMk cId="805394520" sldId="259"/>
            <ac:spMk id="7" creationId="{64ED2685-9A1C-63AD-9B51-0442E19ACF43}"/>
          </ac:spMkLst>
        </pc:spChg>
      </pc:sldChg>
      <pc:sldChg chg="addSp modSp add del modAnim">
        <pc:chgData name="KOUTSIANITIS DIMITRIOS" userId="8c94c145-48b7-41e3-8931-a09837a54089" providerId="ADAL" clId="{24815296-9AA7-445F-9108-F1948461880D}" dt="2024-04-04T18:13:32.932" v="3955" actId="47"/>
        <pc:sldMkLst>
          <pc:docMk/>
          <pc:sldMk cId="1355063770" sldId="260"/>
        </pc:sldMkLst>
        <pc:spChg chg="add mod">
          <ac:chgData name="KOUTSIANITIS DIMITRIOS" userId="8c94c145-48b7-41e3-8931-a09837a54089" providerId="ADAL" clId="{24815296-9AA7-445F-9108-F1948461880D}" dt="2024-04-02T22:06:57.287" v="618"/>
          <ac:spMkLst>
            <pc:docMk/>
            <pc:sldMk cId="1355063770" sldId="260"/>
            <ac:spMk id="2" creationId="{EDD2D254-AC0F-7E6B-3D37-8500AEAA03F8}"/>
          </ac:spMkLst>
        </pc:spChg>
        <pc:spChg chg="add mod">
          <ac:chgData name="KOUTSIANITIS DIMITRIOS" userId="8c94c145-48b7-41e3-8931-a09837a54089" providerId="ADAL" clId="{24815296-9AA7-445F-9108-F1948461880D}" dt="2024-04-02T22:06:57.287" v="618"/>
          <ac:spMkLst>
            <pc:docMk/>
            <pc:sldMk cId="1355063770" sldId="260"/>
            <ac:spMk id="4" creationId="{68FEAFF1-FEC2-950B-7851-6B6998FD81BB}"/>
          </ac:spMkLst>
        </pc:spChg>
        <pc:spChg chg="add mod">
          <ac:chgData name="KOUTSIANITIS DIMITRIOS" userId="8c94c145-48b7-41e3-8931-a09837a54089" providerId="ADAL" clId="{24815296-9AA7-445F-9108-F1948461880D}" dt="2024-04-02T22:06:57.287" v="618"/>
          <ac:spMkLst>
            <pc:docMk/>
            <pc:sldMk cId="1355063770" sldId="260"/>
            <ac:spMk id="5" creationId="{FA8F5FBC-486A-D514-DB91-7F0F2C8EEEDB}"/>
          </ac:spMkLst>
        </pc:spChg>
        <pc:spChg chg="add mod">
          <ac:chgData name="KOUTSIANITIS DIMITRIOS" userId="8c94c145-48b7-41e3-8931-a09837a54089" providerId="ADAL" clId="{24815296-9AA7-445F-9108-F1948461880D}" dt="2024-04-02T22:06:57.287" v="618"/>
          <ac:spMkLst>
            <pc:docMk/>
            <pc:sldMk cId="1355063770" sldId="260"/>
            <ac:spMk id="6" creationId="{46D2816E-E1D4-E9BA-7B62-ACF551D1F96A}"/>
          </ac:spMkLst>
        </pc:spChg>
      </pc:sldChg>
      <pc:sldChg chg="addSp modSp add del modAnim">
        <pc:chgData name="KOUTSIANITIS DIMITRIOS" userId="8c94c145-48b7-41e3-8931-a09837a54089" providerId="ADAL" clId="{24815296-9AA7-445F-9108-F1948461880D}" dt="2024-04-04T18:13:33.228" v="3956" actId="47"/>
        <pc:sldMkLst>
          <pc:docMk/>
          <pc:sldMk cId="1967551211" sldId="261"/>
        </pc:sldMkLst>
        <pc:spChg chg="add mod">
          <ac:chgData name="KOUTSIANITIS DIMITRIOS" userId="8c94c145-48b7-41e3-8931-a09837a54089" providerId="ADAL" clId="{24815296-9AA7-445F-9108-F1948461880D}" dt="2024-04-02T22:07:11.157" v="622"/>
          <ac:spMkLst>
            <pc:docMk/>
            <pc:sldMk cId="1967551211" sldId="261"/>
            <ac:spMk id="2" creationId="{8303B189-1CAD-E4E2-F6D9-7A40EBC0DFEF}"/>
          </ac:spMkLst>
        </pc:spChg>
        <pc:spChg chg="add mod">
          <ac:chgData name="KOUTSIANITIS DIMITRIOS" userId="8c94c145-48b7-41e3-8931-a09837a54089" providerId="ADAL" clId="{24815296-9AA7-445F-9108-F1948461880D}" dt="2024-04-02T22:07:11.157" v="622"/>
          <ac:spMkLst>
            <pc:docMk/>
            <pc:sldMk cId="1967551211" sldId="261"/>
            <ac:spMk id="4" creationId="{20AFF6D1-6D2A-EAE4-2FA7-F80EF10B55B0}"/>
          </ac:spMkLst>
        </pc:spChg>
        <pc:spChg chg="add mod">
          <ac:chgData name="KOUTSIANITIS DIMITRIOS" userId="8c94c145-48b7-41e3-8931-a09837a54089" providerId="ADAL" clId="{24815296-9AA7-445F-9108-F1948461880D}" dt="2024-04-02T22:07:11.157" v="622"/>
          <ac:spMkLst>
            <pc:docMk/>
            <pc:sldMk cId="1967551211" sldId="261"/>
            <ac:spMk id="5" creationId="{53D894B6-5EA9-038E-3EA3-35D05A4930E6}"/>
          </ac:spMkLst>
        </pc:spChg>
        <pc:spChg chg="add mod">
          <ac:chgData name="KOUTSIANITIS DIMITRIOS" userId="8c94c145-48b7-41e3-8931-a09837a54089" providerId="ADAL" clId="{24815296-9AA7-445F-9108-F1948461880D}" dt="2024-04-02T22:07:11.157" v="622"/>
          <ac:spMkLst>
            <pc:docMk/>
            <pc:sldMk cId="1967551211" sldId="261"/>
            <ac:spMk id="6" creationId="{C2D2FC0C-DDB5-ADC4-492E-A2C81D5E7006}"/>
          </ac:spMkLst>
        </pc:spChg>
        <pc:spChg chg="add mod">
          <ac:chgData name="KOUTSIANITIS DIMITRIOS" userId="8c94c145-48b7-41e3-8931-a09837a54089" providerId="ADAL" clId="{24815296-9AA7-445F-9108-F1948461880D}" dt="2024-04-02T22:07:11.157" v="622"/>
          <ac:spMkLst>
            <pc:docMk/>
            <pc:sldMk cId="1967551211" sldId="261"/>
            <ac:spMk id="7" creationId="{F0C98010-8738-6AF1-69FD-949A997D33E8}"/>
          </ac:spMkLst>
        </pc:spChg>
      </pc:sldChg>
      <pc:sldChg chg="addSp delSp modSp add del mod ord">
        <pc:chgData name="KOUTSIANITIS DIMITRIOS" userId="8c94c145-48b7-41e3-8931-a09837a54089" providerId="ADAL" clId="{24815296-9AA7-445F-9108-F1948461880D}" dt="2024-04-05T21:47:51.257" v="10777" actId="2696"/>
        <pc:sldMkLst>
          <pc:docMk/>
          <pc:sldMk cId="376268" sldId="262"/>
        </pc:sldMkLst>
        <pc:spChg chg="add mod">
          <ac:chgData name="KOUTSIANITIS DIMITRIOS" userId="8c94c145-48b7-41e3-8931-a09837a54089" providerId="ADAL" clId="{24815296-9AA7-445F-9108-F1948461880D}" dt="2024-04-02T22:08:37.058" v="635"/>
          <ac:spMkLst>
            <pc:docMk/>
            <pc:sldMk cId="376268" sldId="262"/>
            <ac:spMk id="2" creationId="{5E9A7D36-6703-0ADE-36BF-197830579059}"/>
          </ac:spMkLst>
        </pc:spChg>
        <pc:spChg chg="add mod">
          <ac:chgData name="KOUTSIANITIS DIMITRIOS" userId="8c94c145-48b7-41e3-8931-a09837a54089" providerId="ADAL" clId="{24815296-9AA7-445F-9108-F1948461880D}" dt="2024-04-05T19:47:24.539" v="8421"/>
          <ac:spMkLst>
            <pc:docMk/>
            <pc:sldMk cId="376268" sldId="262"/>
            <ac:spMk id="4" creationId="{E74E2080-4DA0-E2C5-4523-7D9E8C134372}"/>
          </ac:spMkLst>
        </pc:spChg>
        <pc:spChg chg="add mod">
          <ac:chgData name="KOUTSIANITIS DIMITRIOS" userId="8c94c145-48b7-41e3-8931-a09837a54089" providerId="ADAL" clId="{24815296-9AA7-445F-9108-F1948461880D}" dt="2024-04-05T19:47:24.539" v="8421"/>
          <ac:spMkLst>
            <pc:docMk/>
            <pc:sldMk cId="376268" sldId="262"/>
            <ac:spMk id="5" creationId="{BBAF9ED8-1E9B-9D23-6ED6-9D69445EE86B}"/>
          </ac:spMkLst>
        </pc:spChg>
        <pc:spChg chg="add mod">
          <ac:chgData name="KOUTSIANITIS DIMITRIOS" userId="8c94c145-48b7-41e3-8931-a09837a54089" providerId="ADAL" clId="{24815296-9AA7-445F-9108-F1948461880D}" dt="2024-04-05T19:52:18.180" v="8576" actId="1076"/>
          <ac:spMkLst>
            <pc:docMk/>
            <pc:sldMk cId="376268" sldId="262"/>
            <ac:spMk id="6" creationId="{7E52DFF9-DA0E-E505-68C0-44DD5F99C91C}"/>
          </ac:spMkLst>
        </pc:spChg>
        <pc:spChg chg="add del mod">
          <ac:chgData name="KOUTSIANITIS DIMITRIOS" userId="8c94c145-48b7-41e3-8931-a09837a54089" providerId="ADAL" clId="{24815296-9AA7-445F-9108-F1948461880D}" dt="2024-04-05T19:47:46.939" v="8427" actId="478"/>
          <ac:spMkLst>
            <pc:docMk/>
            <pc:sldMk cId="376268" sldId="262"/>
            <ac:spMk id="7" creationId="{C1C191BD-0140-785E-81D6-B97667B961FC}"/>
          </ac:spMkLst>
        </pc:spChg>
        <pc:picChg chg="add mod">
          <ac:chgData name="KOUTSIANITIS DIMITRIOS" userId="8c94c145-48b7-41e3-8931-a09837a54089" providerId="ADAL" clId="{24815296-9AA7-445F-9108-F1948461880D}" dt="2024-04-05T19:52:23.079" v="8577" actId="1076"/>
          <ac:picMkLst>
            <pc:docMk/>
            <pc:sldMk cId="376268" sldId="262"/>
            <ac:picMk id="8" creationId="{58E3C12C-CF57-BD91-DEDC-A35E63BD0BB3}"/>
          </ac:picMkLst>
        </pc:picChg>
      </pc:sldChg>
      <pc:sldChg chg="add">
        <pc:chgData name="KOUTSIANITIS DIMITRIOS" userId="8c94c145-48b7-41e3-8931-a09837a54089" providerId="ADAL" clId="{24815296-9AA7-445F-9108-F1948461880D}" dt="2024-04-05T21:47:52.662" v="10778"/>
        <pc:sldMkLst>
          <pc:docMk/>
          <pc:sldMk cId="2694249662" sldId="262"/>
        </pc:sldMkLst>
      </pc:sldChg>
      <pc:sldChg chg="add del">
        <pc:chgData name="KOUTSIANITIS DIMITRIOS" userId="8c94c145-48b7-41e3-8931-a09837a54089" providerId="ADAL" clId="{24815296-9AA7-445F-9108-F1948461880D}" dt="2024-04-04T18:13:18.664" v="3948" actId="47"/>
        <pc:sldMkLst>
          <pc:docMk/>
          <pc:sldMk cId="1384571773" sldId="263"/>
        </pc:sldMkLst>
      </pc:sldChg>
      <pc:sldChg chg="addSp modSp add del modAnim">
        <pc:chgData name="KOUTSIANITIS DIMITRIOS" userId="8c94c145-48b7-41e3-8931-a09837a54089" providerId="ADAL" clId="{24815296-9AA7-445F-9108-F1948461880D}" dt="2024-04-04T18:13:36.542" v="3959" actId="47"/>
        <pc:sldMkLst>
          <pc:docMk/>
          <pc:sldMk cId="4240158634" sldId="264"/>
        </pc:sldMkLst>
        <pc:spChg chg="add mod">
          <ac:chgData name="KOUTSIANITIS DIMITRIOS" userId="8c94c145-48b7-41e3-8931-a09837a54089" providerId="ADAL" clId="{24815296-9AA7-445F-9108-F1948461880D}" dt="2024-04-02T22:06:51.558" v="617"/>
          <ac:spMkLst>
            <pc:docMk/>
            <pc:sldMk cId="4240158634" sldId="264"/>
            <ac:spMk id="2" creationId="{67747904-AC9B-43D5-FC5A-3D2753702E1F}"/>
          </ac:spMkLst>
        </pc:spChg>
        <pc:spChg chg="add mod">
          <ac:chgData name="KOUTSIANITIS DIMITRIOS" userId="8c94c145-48b7-41e3-8931-a09837a54089" providerId="ADAL" clId="{24815296-9AA7-445F-9108-F1948461880D}" dt="2024-04-02T22:06:51.558" v="617"/>
          <ac:spMkLst>
            <pc:docMk/>
            <pc:sldMk cId="4240158634" sldId="264"/>
            <ac:spMk id="4" creationId="{58B6BA54-BA5D-AAF2-DCFA-87507D57D2ED}"/>
          </ac:spMkLst>
        </pc:spChg>
      </pc:sldChg>
      <pc:sldChg chg="addSp modSp add del modAnim">
        <pc:chgData name="KOUTSIANITIS DIMITRIOS" userId="8c94c145-48b7-41e3-8931-a09837a54089" providerId="ADAL" clId="{24815296-9AA7-445F-9108-F1948461880D}" dt="2024-04-04T18:13:37.227" v="3960" actId="47"/>
        <pc:sldMkLst>
          <pc:docMk/>
          <pc:sldMk cId="1718633074" sldId="265"/>
        </pc:sldMkLst>
        <pc:spChg chg="add mod">
          <ac:chgData name="KOUTSIANITIS DIMITRIOS" userId="8c94c145-48b7-41e3-8931-a09837a54089" providerId="ADAL" clId="{24815296-9AA7-445F-9108-F1948461880D}" dt="2024-04-02T22:07:20.043" v="623"/>
          <ac:spMkLst>
            <pc:docMk/>
            <pc:sldMk cId="1718633074" sldId="265"/>
            <ac:spMk id="2" creationId="{735C7780-500B-4C8F-F1F2-55C08D706A7A}"/>
          </ac:spMkLst>
        </pc:spChg>
        <pc:spChg chg="add mod">
          <ac:chgData name="KOUTSIANITIS DIMITRIOS" userId="8c94c145-48b7-41e3-8931-a09837a54089" providerId="ADAL" clId="{24815296-9AA7-445F-9108-F1948461880D}" dt="2024-04-02T22:07:20.043" v="623"/>
          <ac:spMkLst>
            <pc:docMk/>
            <pc:sldMk cId="1718633074" sldId="265"/>
            <ac:spMk id="4" creationId="{7E0D6B33-AC28-EC63-5EFF-B580F355A3E5}"/>
          </ac:spMkLst>
        </pc:spChg>
        <pc:spChg chg="add mod">
          <ac:chgData name="KOUTSIANITIS DIMITRIOS" userId="8c94c145-48b7-41e3-8931-a09837a54089" providerId="ADAL" clId="{24815296-9AA7-445F-9108-F1948461880D}" dt="2024-04-02T22:07:20.043" v="623"/>
          <ac:spMkLst>
            <pc:docMk/>
            <pc:sldMk cId="1718633074" sldId="265"/>
            <ac:spMk id="5" creationId="{02AE4493-63C7-D4D7-236F-1167E77C6FA6}"/>
          </ac:spMkLst>
        </pc:spChg>
      </pc:sldChg>
      <pc:sldChg chg="addSp modSp add del modAnim">
        <pc:chgData name="KOUTSIANITIS DIMITRIOS" userId="8c94c145-48b7-41e3-8931-a09837a54089" providerId="ADAL" clId="{24815296-9AA7-445F-9108-F1948461880D}" dt="2024-04-04T18:13:27.804" v="3952" actId="47"/>
        <pc:sldMkLst>
          <pc:docMk/>
          <pc:sldMk cId="1791199205" sldId="266"/>
        </pc:sldMkLst>
        <pc:spChg chg="add mod">
          <ac:chgData name="KOUTSIANITIS DIMITRIOS" userId="8c94c145-48b7-41e3-8931-a09837a54089" providerId="ADAL" clId="{24815296-9AA7-445F-9108-F1948461880D}" dt="2024-04-02T22:07:34.108" v="627"/>
          <ac:spMkLst>
            <pc:docMk/>
            <pc:sldMk cId="1791199205" sldId="266"/>
            <ac:spMk id="2" creationId="{867D210A-4C04-BDB0-7FDF-CB734C797284}"/>
          </ac:spMkLst>
        </pc:spChg>
        <pc:spChg chg="add mod">
          <ac:chgData name="KOUTSIANITIS DIMITRIOS" userId="8c94c145-48b7-41e3-8931-a09837a54089" providerId="ADAL" clId="{24815296-9AA7-445F-9108-F1948461880D}" dt="2024-04-02T22:07:34.108" v="627"/>
          <ac:spMkLst>
            <pc:docMk/>
            <pc:sldMk cId="1791199205" sldId="266"/>
            <ac:spMk id="4" creationId="{10F43EC7-0EE2-37D0-44F5-DFCDF323A4B7}"/>
          </ac:spMkLst>
        </pc:spChg>
        <pc:spChg chg="add mod">
          <ac:chgData name="KOUTSIANITIS DIMITRIOS" userId="8c94c145-48b7-41e3-8931-a09837a54089" providerId="ADAL" clId="{24815296-9AA7-445F-9108-F1948461880D}" dt="2024-04-02T22:07:34.108" v="627"/>
          <ac:spMkLst>
            <pc:docMk/>
            <pc:sldMk cId="1791199205" sldId="266"/>
            <ac:spMk id="5" creationId="{ED97901A-24AE-3312-91C8-4046807951D6}"/>
          </ac:spMkLst>
        </pc:spChg>
      </pc:sldChg>
      <pc:sldChg chg="addSp modSp add del modAnim">
        <pc:chgData name="KOUTSIANITIS DIMITRIOS" userId="8c94c145-48b7-41e3-8931-a09837a54089" providerId="ADAL" clId="{24815296-9AA7-445F-9108-F1948461880D}" dt="2024-04-04T18:13:26.297" v="3951" actId="47"/>
        <pc:sldMkLst>
          <pc:docMk/>
          <pc:sldMk cId="607958469" sldId="267"/>
        </pc:sldMkLst>
        <pc:spChg chg="add mod">
          <ac:chgData name="KOUTSIANITIS DIMITRIOS" userId="8c94c145-48b7-41e3-8931-a09837a54089" providerId="ADAL" clId="{24815296-9AA7-445F-9108-F1948461880D}" dt="2024-04-02T22:08:10.868" v="633"/>
          <ac:spMkLst>
            <pc:docMk/>
            <pc:sldMk cId="607958469" sldId="267"/>
            <ac:spMk id="2" creationId="{8A07B98B-9B2D-A037-BB60-EC5CC215ABBE}"/>
          </ac:spMkLst>
        </pc:spChg>
        <pc:spChg chg="add mod">
          <ac:chgData name="KOUTSIANITIS DIMITRIOS" userId="8c94c145-48b7-41e3-8931-a09837a54089" providerId="ADAL" clId="{24815296-9AA7-445F-9108-F1948461880D}" dt="2024-04-02T22:08:10.868" v="633"/>
          <ac:spMkLst>
            <pc:docMk/>
            <pc:sldMk cId="607958469" sldId="267"/>
            <ac:spMk id="4" creationId="{1D623013-78E1-7843-6849-931FDD8770DC}"/>
          </ac:spMkLst>
        </pc:spChg>
      </pc:sldChg>
      <pc:sldChg chg="addSp modSp add del modAnim">
        <pc:chgData name="KOUTSIANITIS DIMITRIOS" userId="8c94c145-48b7-41e3-8931-a09837a54089" providerId="ADAL" clId="{24815296-9AA7-445F-9108-F1948461880D}" dt="2024-04-04T18:13:28.132" v="3953" actId="47"/>
        <pc:sldMkLst>
          <pc:docMk/>
          <pc:sldMk cId="1458463087" sldId="268"/>
        </pc:sldMkLst>
        <pc:spChg chg="add mod">
          <ac:chgData name="KOUTSIANITIS DIMITRIOS" userId="8c94c145-48b7-41e3-8931-a09837a54089" providerId="ADAL" clId="{24815296-9AA7-445F-9108-F1948461880D}" dt="2024-04-02T22:07:46.088" v="628"/>
          <ac:spMkLst>
            <pc:docMk/>
            <pc:sldMk cId="1458463087" sldId="268"/>
            <ac:spMk id="2" creationId="{30B1B3E2-6DAD-13C7-7D33-25D203D9D757}"/>
          </ac:spMkLst>
        </pc:spChg>
        <pc:spChg chg="add mod">
          <ac:chgData name="KOUTSIANITIS DIMITRIOS" userId="8c94c145-48b7-41e3-8931-a09837a54089" providerId="ADAL" clId="{24815296-9AA7-445F-9108-F1948461880D}" dt="2024-04-02T22:07:46.088" v="628"/>
          <ac:spMkLst>
            <pc:docMk/>
            <pc:sldMk cId="1458463087" sldId="268"/>
            <ac:spMk id="4" creationId="{C1AFD0B9-410D-AFBF-54C6-61928F6D86AD}"/>
          </ac:spMkLst>
        </pc:spChg>
      </pc:sldChg>
      <pc:sldChg chg="addSp modSp add del modAnim">
        <pc:chgData name="KOUTSIANITIS DIMITRIOS" userId="8c94c145-48b7-41e3-8931-a09837a54089" providerId="ADAL" clId="{24815296-9AA7-445F-9108-F1948461880D}" dt="2024-04-04T18:13:28.628" v="3954" actId="47"/>
        <pc:sldMkLst>
          <pc:docMk/>
          <pc:sldMk cId="3810028866" sldId="269"/>
        </pc:sldMkLst>
        <pc:spChg chg="add mod">
          <ac:chgData name="KOUTSIANITIS DIMITRIOS" userId="8c94c145-48b7-41e3-8931-a09837a54089" providerId="ADAL" clId="{24815296-9AA7-445F-9108-F1948461880D}" dt="2024-04-02T22:07:51.830" v="629"/>
          <ac:spMkLst>
            <pc:docMk/>
            <pc:sldMk cId="3810028866" sldId="269"/>
            <ac:spMk id="2" creationId="{847E98E6-A346-1379-EDBF-E2FD6DA2CBE3}"/>
          </ac:spMkLst>
        </pc:spChg>
        <pc:spChg chg="add mod">
          <ac:chgData name="KOUTSIANITIS DIMITRIOS" userId="8c94c145-48b7-41e3-8931-a09837a54089" providerId="ADAL" clId="{24815296-9AA7-445F-9108-F1948461880D}" dt="2024-04-02T22:07:51.830" v="629"/>
          <ac:spMkLst>
            <pc:docMk/>
            <pc:sldMk cId="3810028866" sldId="269"/>
            <ac:spMk id="4" creationId="{333EF5C9-E53E-F1F1-C1FF-6060EFEC4312}"/>
          </ac:spMkLst>
        </pc:spChg>
      </pc:sldChg>
      <pc:sldChg chg="addSp modSp add del">
        <pc:chgData name="KOUTSIANITIS DIMITRIOS" userId="8c94c145-48b7-41e3-8931-a09837a54089" providerId="ADAL" clId="{24815296-9AA7-445F-9108-F1948461880D}" dt="2024-04-04T18:13:37.869" v="3961" actId="47"/>
        <pc:sldMkLst>
          <pc:docMk/>
          <pc:sldMk cId="144897912" sldId="270"/>
        </pc:sldMkLst>
        <pc:spChg chg="add mod">
          <ac:chgData name="KOUTSIANITIS DIMITRIOS" userId="8c94c145-48b7-41e3-8931-a09837a54089" providerId="ADAL" clId="{24815296-9AA7-445F-9108-F1948461880D}" dt="2024-04-02T22:07:59.288" v="630"/>
          <ac:spMkLst>
            <pc:docMk/>
            <pc:sldMk cId="144897912" sldId="270"/>
            <ac:spMk id="2" creationId="{B055B281-80FD-B3BD-38D3-2C5CC8989502}"/>
          </ac:spMkLst>
        </pc:spChg>
        <pc:spChg chg="add mod">
          <ac:chgData name="KOUTSIANITIS DIMITRIOS" userId="8c94c145-48b7-41e3-8931-a09837a54089" providerId="ADAL" clId="{24815296-9AA7-445F-9108-F1948461880D}" dt="2024-04-02T22:07:59.288" v="630"/>
          <ac:spMkLst>
            <pc:docMk/>
            <pc:sldMk cId="144897912" sldId="270"/>
            <ac:spMk id="4" creationId="{CA6635C1-28BD-9479-8761-DA06C644909A}"/>
          </ac:spMkLst>
        </pc:spChg>
        <pc:spChg chg="add mod">
          <ac:chgData name="KOUTSIANITIS DIMITRIOS" userId="8c94c145-48b7-41e3-8931-a09837a54089" providerId="ADAL" clId="{24815296-9AA7-445F-9108-F1948461880D}" dt="2024-04-02T22:07:59.288" v="630"/>
          <ac:spMkLst>
            <pc:docMk/>
            <pc:sldMk cId="144897912" sldId="270"/>
            <ac:spMk id="5" creationId="{3CC27C82-A415-EE93-CF22-BEABBEFCF547}"/>
          </ac:spMkLst>
        </pc:spChg>
      </pc:sldChg>
      <pc:sldChg chg="addSp modSp add del modAnim">
        <pc:chgData name="KOUTSIANITIS DIMITRIOS" userId="8c94c145-48b7-41e3-8931-a09837a54089" providerId="ADAL" clId="{24815296-9AA7-445F-9108-F1948461880D}" dt="2024-04-04T18:13:25.140" v="3950" actId="47"/>
        <pc:sldMkLst>
          <pc:docMk/>
          <pc:sldMk cId="2375133201" sldId="271"/>
        </pc:sldMkLst>
        <pc:spChg chg="add mod">
          <ac:chgData name="KOUTSIANITIS DIMITRIOS" userId="8c94c145-48b7-41e3-8931-a09837a54089" providerId="ADAL" clId="{24815296-9AA7-445F-9108-F1948461880D}" dt="2024-04-02T22:08:17.247" v="634"/>
          <ac:spMkLst>
            <pc:docMk/>
            <pc:sldMk cId="2375133201" sldId="271"/>
            <ac:spMk id="2" creationId="{7C2ECD4D-2175-ACC3-4432-A1511414BDE5}"/>
          </ac:spMkLst>
        </pc:spChg>
        <pc:spChg chg="add mod">
          <ac:chgData name="KOUTSIANITIS DIMITRIOS" userId="8c94c145-48b7-41e3-8931-a09837a54089" providerId="ADAL" clId="{24815296-9AA7-445F-9108-F1948461880D}" dt="2024-04-02T22:08:17.247" v="634"/>
          <ac:spMkLst>
            <pc:docMk/>
            <pc:sldMk cId="2375133201" sldId="271"/>
            <ac:spMk id="4" creationId="{AAD48234-4AA1-6BB8-9A42-AD5AFD9FD25D}"/>
          </ac:spMkLst>
        </pc:spChg>
      </pc:sldChg>
      <pc:sldChg chg="addSp modSp add del mod modAnim">
        <pc:chgData name="KOUTSIANITIS DIMITRIOS" userId="8c94c145-48b7-41e3-8931-a09837a54089" providerId="ADAL" clId="{24815296-9AA7-445F-9108-F1948461880D}" dt="2024-04-04T18:13:23.442" v="3949" actId="47"/>
        <pc:sldMkLst>
          <pc:docMk/>
          <pc:sldMk cId="2057805956" sldId="272"/>
        </pc:sldMkLst>
        <pc:spChg chg="add mod">
          <ac:chgData name="KOUTSIANITIS DIMITRIOS" userId="8c94c145-48b7-41e3-8931-a09837a54089" providerId="ADAL" clId="{24815296-9AA7-445F-9108-F1948461880D}" dt="2024-04-02T22:08:45.158" v="636"/>
          <ac:spMkLst>
            <pc:docMk/>
            <pc:sldMk cId="2057805956" sldId="272"/>
            <ac:spMk id="2" creationId="{6AC0C2DF-0735-DFF3-78EE-2DF091B8E14C}"/>
          </ac:spMkLst>
        </pc:spChg>
        <pc:spChg chg="add mod">
          <ac:chgData name="KOUTSIANITIS DIMITRIOS" userId="8c94c145-48b7-41e3-8931-a09837a54089" providerId="ADAL" clId="{24815296-9AA7-445F-9108-F1948461880D}" dt="2024-04-02T22:09:33.738" v="650" actId="1035"/>
          <ac:spMkLst>
            <pc:docMk/>
            <pc:sldMk cId="2057805956" sldId="272"/>
            <ac:spMk id="4" creationId="{3D5C9AB9-18F7-85BE-B468-E24788B19886}"/>
          </ac:spMkLst>
        </pc:spChg>
      </pc:sldChg>
      <pc:sldChg chg="add del">
        <pc:chgData name="KOUTSIANITIS DIMITRIOS" userId="8c94c145-48b7-41e3-8931-a09837a54089" providerId="ADAL" clId="{24815296-9AA7-445F-9108-F1948461880D}" dt="2024-04-04T18:13:17.871" v="3947" actId="47"/>
        <pc:sldMkLst>
          <pc:docMk/>
          <pc:sldMk cId="287281705" sldId="273"/>
        </pc:sldMkLst>
      </pc:sldChg>
      <pc:sldChg chg="addSp delSp modSp add del mod">
        <pc:chgData name="KOUTSIANITIS DIMITRIOS" userId="8c94c145-48b7-41e3-8931-a09837a54089" providerId="ADAL" clId="{24815296-9AA7-445F-9108-F1948461880D}" dt="2024-04-04T18:13:00.896" v="3946" actId="47"/>
        <pc:sldMkLst>
          <pc:docMk/>
          <pc:sldMk cId="775704636" sldId="274"/>
        </pc:sldMkLst>
        <pc:spChg chg="del">
          <ac:chgData name="KOUTSIANITIS DIMITRIOS" userId="8c94c145-48b7-41e3-8931-a09837a54089" providerId="ADAL" clId="{24815296-9AA7-445F-9108-F1948461880D}" dt="2024-04-02T22:15:39.288" v="836" actId="478"/>
          <ac:spMkLst>
            <pc:docMk/>
            <pc:sldMk cId="775704636" sldId="274"/>
            <ac:spMk id="3" creationId="{37053F92-B1D6-45C6-5D81-E2EED724BBBE}"/>
          </ac:spMkLst>
        </pc:spChg>
        <pc:spChg chg="del">
          <ac:chgData name="KOUTSIANITIS DIMITRIOS" userId="8c94c145-48b7-41e3-8931-a09837a54089" providerId="ADAL" clId="{24815296-9AA7-445F-9108-F1948461880D}" dt="2024-04-02T22:15:36.293" v="834" actId="478"/>
          <ac:spMkLst>
            <pc:docMk/>
            <pc:sldMk cId="775704636" sldId="274"/>
            <ac:spMk id="4" creationId="{4EBF0C2F-4EAA-BF42-A74A-B107877FB10B}"/>
          </ac:spMkLst>
        </pc:spChg>
        <pc:spChg chg="add mod">
          <ac:chgData name="KOUTSIANITIS DIMITRIOS" userId="8c94c145-48b7-41e3-8931-a09837a54089" providerId="ADAL" clId="{24815296-9AA7-445F-9108-F1948461880D}" dt="2024-04-02T22:17:01.878" v="839" actId="1076"/>
          <ac:spMkLst>
            <pc:docMk/>
            <pc:sldMk cId="775704636" sldId="274"/>
            <ac:spMk id="6" creationId="{90A75D52-8ADB-24E4-AED2-F107207BA24F}"/>
          </ac:spMkLst>
        </pc:spChg>
        <pc:spChg chg="add mod">
          <ac:chgData name="KOUTSIANITIS DIMITRIOS" userId="8c94c145-48b7-41e3-8931-a09837a54089" providerId="ADAL" clId="{24815296-9AA7-445F-9108-F1948461880D}" dt="2024-04-02T22:17:07.188" v="841" actId="14100"/>
          <ac:spMkLst>
            <pc:docMk/>
            <pc:sldMk cId="775704636" sldId="274"/>
            <ac:spMk id="8" creationId="{CC8C70DC-B9A8-506B-255D-3909EA06D965}"/>
          </ac:spMkLst>
        </pc:spChg>
      </pc:sldChg>
      <pc:sldChg chg="addSp delSp modSp add mod ord">
        <pc:chgData name="KOUTSIANITIS DIMITRIOS" userId="8c94c145-48b7-41e3-8931-a09837a54089" providerId="ADAL" clId="{24815296-9AA7-445F-9108-F1948461880D}" dt="2024-04-05T21:21:51.920" v="10152" actId="1076"/>
        <pc:sldMkLst>
          <pc:docMk/>
          <pc:sldMk cId="2338604965" sldId="275"/>
        </pc:sldMkLst>
        <pc:spChg chg="mod">
          <ac:chgData name="KOUTSIANITIS DIMITRIOS" userId="8c94c145-48b7-41e3-8931-a09837a54089" providerId="ADAL" clId="{24815296-9AA7-445F-9108-F1948461880D}" dt="2024-04-05T17:02:43.335" v="8183" actId="2711"/>
          <ac:spMkLst>
            <pc:docMk/>
            <pc:sldMk cId="2338604965" sldId="275"/>
            <ac:spMk id="2" creationId="{4489A2C6-327C-BA4A-48AA-3300751E190A}"/>
          </ac:spMkLst>
        </pc:spChg>
        <pc:spChg chg="mod">
          <ac:chgData name="KOUTSIANITIS DIMITRIOS" userId="8c94c145-48b7-41e3-8931-a09837a54089" providerId="ADAL" clId="{24815296-9AA7-445F-9108-F1948461880D}" dt="2024-04-05T17:02:43.335" v="8183" actId="2711"/>
          <ac:spMkLst>
            <pc:docMk/>
            <pc:sldMk cId="2338604965" sldId="275"/>
            <ac:spMk id="3" creationId="{37053F92-B1D6-45C6-5D81-E2EED724BBBE}"/>
          </ac:spMkLst>
        </pc:spChg>
        <pc:spChg chg="mod">
          <ac:chgData name="KOUTSIANITIS DIMITRIOS" userId="8c94c145-48b7-41e3-8931-a09837a54089" providerId="ADAL" clId="{24815296-9AA7-445F-9108-F1948461880D}" dt="2024-04-05T17:02:43.335" v="8183" actId="2711"/>
          <ac:spMkLst>
            <pc:docMk/>
            <pc:sldMk cId="2338604965" sldId="275"/>
            <ac:spMk id="4" creationId="{4EBF0C2F-4EAA-BF42-A74A-B107877FB10B}"/>
          </ac:spMkLst>
        </pc:spChg>
        <pc:spChg chg="del">
          <ac:chgData name="KOUTSIANITIS DIMITRIOS" userId="8c94c145-48b7-41e3-8931-a09837a54089" providerId="ADAL" clId="{24815296-9AA7-445F-9108-F1948461880D}" dt="2024-04-04T17:21:56.987" v="3000" actId="478"/>
          <ac:spMkLst>
            <pc:docMk/>
            <pc:sldMk cId="2338604965" sldId="275"/>
            <ac:spMk id="6" creationId="{6B05EFD0-DF7A-AFE5-5390-CD6B1E9617FD}"/>
          </ac:spMkLst>
        </pc:spChg>
        <pc:picChg chg="add mod">
          <ac:chgData name="KOUTSIANITIS DIMITRIOS" userId="8c94c145-48b7-41e3-8931-a09837a54089" providerId="ADAL" clId="{24815296-9AA7-445F-9108-F1948461880D}" dt="2024-04-05T21:19:43.042" v="10102" actId="1076"/>
          <ac:picMkLst>
            <pc:docMk/>
            <pc:sldMk cId="2338604965" sldId="275"/>
            <ac:picMk id="5" creationId="{0E7946EF-F4A4-CD82-F07A-82543BBC18D1}"/>
          </ac:picMkLst>
        </pc:picChg>
        <pc:picChg chg="add mod">
          <ac:chgData name="KOUTSIANITIS DIMITRIOS" userId="8c94c145-48b7-41e3-8931-a09837a54089" providerId="ADAL" clId="{24815296-9AA7-445F-9108-F1948461880D}" dt="2024-04-05T21:20:46.752" v="10131" actId="1076"/>
          <ac:picMkLst>
            <pc:docMk/>
            <pc:sldMk cId="2338604965" sldId="275"/>
            <ac:picMk id="6" creationId="{EC51E863-DC45-1F27-52E2-A32A2D62138B}"/>
          </ac:picMkLst>
        </pc:picChg>
        <pc:picChg chg="add mod">
          <ac:chgData name="KOUTSIANITIS DIMITRIOS" userId="8c94c145-48b7-41e3-8931-a09837a54089" providerId="ADAL" clId="{24815296-9AA7-445F-9108-F1948461880D}" dt="2024-04-05T21:21:45.392" v="10148" actId="1076"/>
          <ac:picMkLst>
            <pc:docMk/>
            <pc:sldMk cId="2338604965" sldId="275"/>
            <ac:picMk id="7" creationId="{30E3E6F1-98B8-9C23-29A5-CDD977B3D47C}"/>
          </ac:picMkLst>
        </pc:picChg>
        <pc:picChg chg="add mod modCrop">
          <ac:chgData name="KOUTSIANITIS DIMITRIOS" userId="8c94c145-48b7-41e3-8931-a09837a54089" providerId="ADAL" clId="{24815296-9AA7-445F-9108-F1948461880D}" dt="2024-04-05T21:20:55.492" v="10136" actId="1076"/>
          <ac:picMkLst>
            <pc:docMk/>
            <pc:sldMk cId="2338604965" sldId="275"/>
            <ac:picMk id="8" creationId="{6FF2E37F-F4A2-67BD-B2E4-899000E331D4}"/>
          </ac:picMkLst>
        </pc:picChg>
        <pc:picChg chg="add mod">
          <ac:chgData name="KOUTSIANITIS DIMITRIOS" userId="8c94c145-48b7-41e3-8931-a09837a54089" providerId="ADAL" clId="{24815296-9AA7-445F-9108-F1948461880D}" dt="2024-04-05T07:12:25.144" v="4786"/>
          <ac:picMkLst>
            <pc:docMk/>
            <pc:sldMk cId="2338604965" sldId="275"/>
            <ac:picMk id="8" creationId="{EA3699D1-0D52-7F52-4A2A-8FD8DCE801D8}"/>
          </ac:picMkLst>
        </pc:picChg>
        <pc:picChg chg="add mod">
          <ac:chgData name="KOUTSIANITIS DIMITRIOS" userId="8c94c145-48b7-41e3-8931-a09837a54089" providerId="ADAL" clId="{24815296-9AA7-445F-9108-F1948461880D}" dt="2024-04-05T21:19:44.007" v="10103" actId="1076"/>
          <ac:picMkLst>
            <pc:docMk/>
            <pc:sldMk cId="2338604965" sldId="275"/>
            <ac:picMk id="9" creationId="{5908853B-0B70-FC1C-160B-E3CE906413C6}"/>
          </ac:picMkLst>
        </pc:picChg>
        <pc:picChg chg="add mod">
          <ac:chgData name="KOUTSIANITIS DIMITRIOS" userId="8c94c145-48b7-41e3-8931-a09837a54089" providerId="ADAL" clId="{24815296-9AA7-445F-9108-F1948461880D}" dt="2024-04-05T21:21:48.672" v="10151" actId="1076"/>
          <ac:picMkLst>
            <pc:docMk/>
            <pc:sldMk cId="2338604965" sldId="275"/>
            <ac:picMk id="10" creationId="{EF029976-EC5A-E3EE-B294-EDD2141791F8}"/>
          </ac:picMkLst>
        </pc:picChg>
        <pc:picChg chg="add mod modCrop">
          <ac:chgData name="KOUTSIANITIS DIMITRIOS" userId="8c94c145-48b7-41e3-8931-a09837a54089" providerId="ADAL" clId="{24815296-9AA7-445F-9108-F1948461880D}" dt="2024-04-05T21:21:51.920" v="10152" actId="1076"/>
          <ac:picMkLst>
            <pc:docMk/>
            <pc:sldMk cId="2338604965" sldId="275"/>
            <ac:picMk id="11" creationId="{A1B29E52-1140-1F27-16F7-0AAC43C42390}"/>
          </ac:picMkLst>
        </pc:picChg>
        <pc:picChg chg="add mod">
          <ac:chgData name="KOUTSIANITIS DIMITRIOS" userId="8c94c145-48b7-41e3-8931-a09837a54089" providerId="ADAL" clId="{24815296-9AA7-445F-9108-F1948461880D}" dt="2024-04-05T21:21:47.852" v="10150" actId="1076"/>
          <ac:picMkLst>
            <pc:docMk/>
            <pc:sldMk cId="2338604965" sldId="275"/>
            <ac:picMk id="1028" creationId="{3667EF17-8E89-7A92-8850-F7E7E53C0B7D}"/>
          </ac:picMkLst>
        </pc:picChg>
      </pc:sldChg>
      <pc:sldChg chg="addSp delSp modSp add del mod ord">
        <pc:chgData name="KOUTSIANITIS DIMITRIOS" userId="8c94c145-48b7-41e3-8931-a09837a54089" providerId="ADAL" clId="{24815296-9AA7-445F-9108-F1948461880D}" dt="2024-04-04T18:33:38.035" v="4309" actId="47"/>
        <pc:sldMkLst>
          <pc:docMk/>
          <pc:sldMk cId="1536924594" sldId="276"/>
        </pc:sldMkLst>
        <pc:spChg chg="add del">
          <ac:chgData name="KOUTSIANITIS DIMITRIOS" userId="8c94c145-48b7-41e3-8931-a09837a54089" providerId="ADAL" clId="{24815296-9AA7-445F-9108-F1948461880D}" dt="2024-04-04T18:12:51.235" v="3940" actId="478"/>
          <ac:spMkLst>
            <pc:docMk/>
            <pc:sldMk cId="1536924594" sldId="276"/>
            <ac:spMk id="2" creationId="{4489A2C6-327C-BA4A-48AA-3300751E190A}"/>
          </ac:spMkLst>
        </pc:spChg>
        <pc:spChg chg="add del">
          <ac:chgData name="KOUTSIANITIS DIMITRIOS" userId="8c94c145-48b7-41e3-8931-a09837a54089" providerId="ADAL" clId="{24815296-9AA7-445F-9108-F1948461880D}" dt="2024-04-04T18:12:54.715" v="3942" actId="478"/>
          <ac:spMkLst>
            <pc:docMk/>
            <pc:sldMk cId="1536924594" sldId="276"/>
            <ac:spMk id="3" creationId="{37053F92-B1D6-45C6-5D81-E2EED724BBBE}"/>
          </ac:spMkLst>
        </pc:spChg>
        <pc:spChg chg="del">
          <ac:chgData name="KOUTSIANITIS DIMITRIOS" userId="8c94c145-48b7-41e3-8931-a09837a54089" providerId="ADAL" clId="{24815296-9AA7-445F-9108-F1948461880D}" dt="2024-04-02T22:22:08.643" v="1005" actId="478"/>
          <ac:spMkLst>
            <pc:docMk/>
            <pc:sldMk cId="1536924594" sldId="276"/>
            <ac:spMk id="4" creationId="{4EBF0C2F-4EAA-BF42-A74A-B107877FB10B}"/>
          </ac:spMkLst>
        </pc:spChg>
        <pc:spChg chg="add del mod">
          <ac:chgData name="KOUTSIANITIS DIMITRIOS" userId="8c94c145-48b7-41e3-8931-a09837a54089" providerId="ADAL" clId="{24815296-9AA7-445F-9108-F1948461880D}" dt="2024-04-04T18:12:52.807" v="3941" actId="478"/>
          <ac:spMkLst>
            <pc:docMk/>
            <pc:sldMk cId="1536924594" sldId="276"/>
            <ac:spMk id="6" creationId="{90A75D52-8ADB-24E4-AED2-F107207BA24F}"/>
          </ac:spMkLst>
        </pc:spChg>
        <pc:spChg chg="add del mod">
          <ac:chgData name="KOUTSIANITIS DIMITRIOS" userId="8c94c145-48b7-41e3-8931-a09837a54089" providerId="ADAL" clId="{24815296-9AA7-445F-9108-F1948461880D}" dt="2024-04-04T18:12:47.102" v="3938" actId="478"/>
          <ac:spMkLst>
            <pc:docMk/>
            <pc:sldMk cId="1536924594" sldId="276"/>
            <ac:spMk id="7" creationId="{52DDC7B8-79E5-37D0-9F7D-1E3E046B18DF}"/>
          </ac:spMkLst>
        </pc:spChg>
      </pc:sldChg>
      <pc:sldChg chg="del">
        <pc:chgData name="KOUTSIANITIS DIMITRIOS" userId="8c94c145-48b7-41e3-8931-a09837a54089" providerId="ADAL" clId="{24815296-9AA7-445F-9108-F1948461880D}" dt="2024-04-04T18:14:39.089" v="3968" actId="47"/>
        <pc:sldMkLst>
          <pc:docMk/>
          <pc:sldMk cId="974673353" sldId="277"/>
        </pc:sldMkLst>
      </pc:sldChg>
      <pc:sldChg chg="addSp delSp modSp add mod ord">
        <pc:chgData name="KOUTSIANITIS DIMITRIOS" userId="8c94c145-48b7-41e3-8931-a09837a54089" providerId="ADAL" clId="{24815296-9AA7-445F-9108-F1948461880D}" dt="2024-04-02T22:33:19.656" v="1026" actId="1076"/>
        <pc:sldMkLst>
          <pc:docMk/>
          <pc:sldMk cId="2244076049" sldId="277"/>
        </pc:sldMkLst>
        <pc:spChg chg="mod">
          <ac:chgData name="KOUTSIANITIS DIMITRIOS" userId="8c94c145-48b7-41e3-8931-a09837a54089" providerId="ADAL" clId="{24815296-9AA7-445F-9108-F1948461880D}" dt="2024-04-02T22:32:43.243" v="1015" actId="14100"/>
          <ac:spMkLst>
            <pc:docMk/>
            <pc:sldMk cId="2244076049" sldId="277"/>
            <ac:spMk id="3" creationId="{37053F92-B1D6-45C6-5D81-E2EED724BBBE}"/>
          </ac:spMkLst>
        </pc:spChg>
        <pc:spChg chg="add mod">
          <ac:chgData name="KOUTSIANITIS DIMITRIOS" userId="8c94c145-48b7-41e3-8931-a09837a54089" providerId="ADAL" clId="{24815296-9AA7-445F-9108-F1948461880D}" dt="2024-04-02T22:32:57.664" v="1020" actId="20577"/>
          <ac:spMkLst>
            <pc:docMk/>
            <pc:sldMk cId="2244076049" sldId="277"/>
            <ac:spMk id="5" creationId="{BADE81C4-2380-A990-B83A-66DD5471FA19}"/>
          </ac:spMkLst>
        </pc:spChg>
        <pc:spChg chg="del">
          <ac:chgData name="KOUTSIANITIS DIMITRIOS" userId="8c94c145-48b7-41e3-8931-a09837a54089" providerId="ADAL" clId="{24815296-9AA7-445F-9108-F1948461880D}" dt="2024-04-02T22:32:48.466" v="1016" actId="478"/>
          <ac:spMkLst>
            <pc:docMk/>
            <pc:sldMk cId="2244076049" sldId="277"/>
            <ac:spMk id="6" creationId="{90A75D52-8ADB-24E4-AED2-F107207BA24F}"/>
          </ac:spMkLst>
        </pc:spChg>
        <pc:spChg chg="del">
          <ac:chgData name="KOUTSIANITIS DIMITRIOS" userId="8c94c145-48b7-41e3-8931-a09837a54089" providerId="ADAL" clId="{24815296-9AA7-445F-9108-F1948461880D}" dt="2024-04-02T22:32:49.103" v="1017" actId="478"/>
          <ac:spMkLst>
            <pc:docMk/>
            <pc:sldMk cId="2244076049" sldId="277"/>
            <ac:spMk id="7" creationId="{52DDC7B8-79E5-37D0-9F7D-1E3E046B18DF}"/>
          </ac:spMkLst>
        </pc:spChg>
        <pc:spChg chg="add mod">
          <ac:chgData name="KOUTSIANITIS DIMITRIOS" userId="8c94c145-48b7-41e3-8931-a09837a54089" providerId="ADAL" clId="{24815296-9AA7-445F-9108-F1948461880D}" dt="2024-04-02T22:33:03.625" v="1022" actId="1076"/>
          <ac:spMkLst>
            <pc:docMk/>
            <pc:sldMk cId="2244076049" sldId="277"/>
            <ac:spMk id="9" creationId="{66DBC8C3-4CCC-5051-CA0F-5681207CA4F1}"/>
          </ac:spMkLst>
        </pc:spChg>
        <pc:spChg chg="add mod">
          <ac:chgData name="KOUTSIANITIS DIMITRIOS" userId="8c94c145-48b7-41e3-8931-a09837a54089" providerId="ADAL" clId="{24815296-9AA7-445F-9108-F1948461880D}" dt="2024-04-02T22:33:12.229" v="1024" actId="1076"/>
          <ac:spMkLst>
            <pc:docMk/>
            <pc:sldMk cId="2244076049" sldId="277"/>
            <ac:spMk id="11" creationId="{6B8922F8-C028-BFBE-2ECA-E3983927B333}"/>
          </ac:spMkLst>
        </pc:spChg>
        <pc:spChg chg="add mod">
          <ac:chgData name="KOUTSIANITIS DIMITRIOS" userId="8c94c145-48b7-41e3-8931-a09837a54089" providerId="ADAL" clId="{24815296-9AA7-445F-9108-F1948461880D}" dt="2024-04-02T22:33:19.656" v="1026" actId="1076"/>
          <ac:spMkLst>
            <pc:docMk/>
            <pc:sldMk cId="2244076049" sldId="277"/>
            <ac:spMk id="13" creationId="{F131A275-17FB-1A9B-BD7C-547490140C40}"/>
          </ac:spMkLst>
        </pc:spChg>
      </pc:sldChg>
      <pc:sldChg chg="add del">
        <pc:chgData name="KOUTSIANITIS DIMITRIOS" userId="8c94c145-48b7-41e3-8931-a09837a54089" providerId="ADAL" clId="{24815296-9AA7-445F-9108-F1948461880D}" dt="2024-04-04T18:31:11.066" v="4290" actId="47"/>
        <pc:sldMkLst>
          <pc:docMk/>
          <pc:sldMk cId="2471442845" sldId="278"/>
        </pc:sldMkLst>
      </pc:sldChg>
      <pc:sldChg chg="del">
        <pc:chgData name="KOUTSIANITIS DIMITRIOS" userId="8c94c145-48b7-41e3-8931-a09837a54089" providerId="ADAL" clId="{24815296-9AA7-445F-9108-F1948461880D}" dt="2024-04-04T18:32:06.569" v="4303" actId="47"/>
        <pc:sldMkLst>
          <pc:docMk/>
          <pc:sldMk cId="4071413868" sldId="279"/>
        </pc:sldMkLst>
      </pc:sldChg>
      <pc:sldChg chg="del modAnim">
        <pc:chgData name="KOUTSIANITIS DIMITRIOS" userId="8c94c145-48b7-41e3-8931-a09837a54089" providerId="ADAL" clId="{24815296-9AA7-445F-9108-F1948461880D}" dt="2024-04-04T18:31:59.801" v="4302" actId="47"/>
        <pc:sldMkLst>
          <pc:docMk/>
          <pc:sldMk cId="1747264305" sldId="280"/>
        </pc:sldMkLst>
      </pc:sldChg>
      <pc:sldChg chg="addSp delSp modSp add del mod">
        <pc:chgData name="KOUTSIANITIS DIMITRIOS" userId="8c94c145-48b7-41e3-8931-a09837a54089" providerId="ADAL" clId="{24815296-9AA7-445F-9108-F1948461880D}" dt="2024-04-05T22:28:52.368" v="11691" actId="47"/>
        <pc:sldMkLst>
          <pc:docMk/>
          <pc:sldMk cId="2861475173" sldId="281"/>
        </pc:sldMkLst>
        <pc:spChg chg="del">
          <ac:chgData name="KOUTSIANITIS DIMITRIOS" userId="8c94c145-48b7-41e3-8931-a09837a54089" providerId="ADAL" clId="{24815296-9AA7-445F-9108-F1948461880D}" dt="2024-04-05T22:28:43.774" v="11687" actId="21"/>
          <ac:spMkLst>
            <pc:docMk/>
            <pc:sldMk cId="2861475173" sldId="281"/>
            <ac:spMk id="2" creationId="{8161C35F-C7EC-01C7-DE41-DE590F23A9ED}"/>
          </ac:spMkLst>
        </pc:spChg>
        <pc:spChg chg="del">
          <ac:chgData name="KOUTSIANITIS DIMITRIOS" userId="8c94c145-48b7-41e3-8931-a09837a54089" providerId="ADAL" clId="{24815296-9AA7-445F-9108-F1948461880D}" dt="2024-04-05T22:28:43.774" v="11687" actId="21"/>
          <ac:spMkLst>
            <pc:docMk/>
            <pc:sldMk cId="2861475173" sldId="281"/>
            <ac:spMk id="3" creationId="{2BD1E091-8C67-9399-F4B6-0AD8A6B0167B}"/>
          </ac:spMkLst>
        </pc:spChg>
        <pc:spChg chg="add mod">
          <ac:chgData name="KOUTSIANITIS DIMITRIOS" userId="8c94c145-48b7-41e3-8931-a09837a54089" providerId="ADAL" clId="{24815296-9AA7-445F-9108-F1948461880D}" dt="2024-04-05T22:28:45.144" v="11688"/>
          <ac:spMkLst>
            <pc:docMk/>
            <pc:sldMk cId="2861475173" sldId="281"/>
            <ac:spMk id="4" creationId="{8161C35F-C7EC-01C7-DE41-DE590F23A9ED}"/>
          </ac:spMkLst>
        </pc:spChg>
        <pc:spChg chg="add mod">
          <ac:chgData name="KOUTSIANITIS DIMITRIOS" userId="8c94c145-48b7-41e3-8931-a09837a54089" providerId="ADAL" clId="{24815296-9AA7-445F-9108-F1948461880D}" dt="2024-04-05T22:28:45.144" v="11688"/>
          <ac:spMkLst>
            <pc:docMk/>
            <pc:sldMk cId="2861475173" sldId="281"/>
            <ac:spMk id="5" creationId="{2BD1E091-8C67-9399-F4B6-0AD8A6B0167B}"/>
          </ac:spMkLst>
        </pc:spChg>
      </pc:sldChg>
      <pc:sldChg chg="del modAnim">
        <pc:chgData name="KOUTSIANITIS DIMITRIOS" userId="8c94c145-48b7-41e3-8931-a09837a54089" providerId="ADAL" clId="{24815296-9AA7-445F-9108-F1948461880D}" dt="2024-04-04T18:33:49.821" v="4312" actId="2696"/>
        <pc:sldMkLst>
          <pc:docMk/>
          <pc:sldMk cId="2896742849" sldId="281"/>
        </pc:sldMkLst>
      </pc:sldChg>
      <pc:sldChg chg="addSp modSp add mod">
        <pc:chgData name="KOUTSIANITIS DIMITRIOS" userId="8c94c145-48b7-41e3-8931-a09837a54089" providerId="ADAL" clId="{24815296-9AA7-445F-9108-F1948461880D}" dt="2024-04-05T22:30:21.314" v="11699" actId="14100"/>
        <pc:sldMkLst>
          <pc:docMk/>
          <pc:sldMk cId="838101952" sldId="282"/>
        </pc:sldMkLst>
        <pc:spChg chg="add mod">
          <ac:chgData name="KOUTSIANITIS DIMITRIOS" userId="8c94c145-48b7-41e3-8931-a09837a54089" providerId="ADAL" clId="{24815296-9AA7-445F-9108-F1948461880D}" dt="2024-04-05T22:30:21.314" v="11699" actId="14100"/>
          <ac:spMkLst>
            <pc:docMk/>
            <pc:sldMk cId="838101952" sldId="282"/>
            <ac:spMk id="4" creationId="{E9DEE286-4E27-47E6-4899-7EF04A262706}"/>
          </ac:spMkLst>
        </pc:spChg>
      </pc:sldChg>
      <pc:sldChg chg="del modAnim">
        <pc:chgData name="KOUTSIANITIS DIMITRIOS" userId="8c94c145-48b7-41e3-8931-a09837a54089" providerId="ADAL" clId="{24815296-9AA7-445F-9108-F1948461880D}" dt="2024-04-05T21:47:51.257" v="10777" actId="2696"/>
        <pc:sldMkLst>
          <pc:docMk/>
          <pc:sldMk cId="2765643731" sldId="282"/>
        </pc:sldMkLst>
      </pc:sldChg>
      <pc:sldChg chg="del modAnim">
        <pc:chgData name="KOUTSIANITIS DIMITRIOS" userId="8c94c145-48b7-41e3-8931-a09837a54089" providerId="ADAL" clId="{24815296-9AA7-445F-9108-F1948461880D}" dt="2024-04-05T21:47:51.257" v="10777" actId="2696"/>
        <pc:sldMkLst>
          <pc:docMk/>
          <pc:sldMk cId="66101508" sldId="283"/>
        </pc:sldMkLst>
      </pc:sldChg>
      <pc:sldChg chg="addSp delSp modSp add mod">
        <pc:chgData name="KOUTSIANITIS DIMITRIOS" userId="8c94c145-48b7-41e3-8931-a09837a54089" providerId="ADAL" clId="{24815296-9AA7-445F-9108-F1948461880D}" dt="2024-04-05T22:30:28.034" v="11701"/>
        <pc:sldMkLst>
          <pc:docMk/>
          <pc:sldMk cId="1297947226" sldId="283"/>
        </pc:sldMkLst>
        <pc:spChg chg="add del mod">
          <ac:chgData name="KOUTSIANITIS DIMITRIOS" userId="8c94c145-48b7-41e3-8931-a09837a54089" providerId="ADAL" clId="{24815296-9AA7-445F-9108-F1948461880D}" dt="2024-04-05T22:30:27.754" v="11700" actId="478"/>
          <ac:spMkLst>
            <pc:docMk/>
            <pc:sldMk cId="1297947226" sldId="283"/>
            <ac:spMk id="4" creationId="{8B31FA45-468C-38D8-A818-E600A9F628A9}"/>
          </ac:spMkLst>
        </pc:spChg>
        <pc:spChg chg="add mod">
          <ac:chgData name="KOUTSIANITIS DIMITRIOS" userId="8c94c145-48b7-41e3-8931-a09837a54089" providerId="ADAL" clId="{24815296-9AA7-445F-9108-F1948461880D}" dt="2024-04-05T22:30:28.034" v="11701"/>
          <ac:spMkLst>
            <pc:docMk/>
            <pc:sldMk cId="1297947226" sldId="283"/>
            <ac:spMk id="5" creationId="{5164C246-7783-2BF8-C2CA-2BF8E0B56109}"/>
          </ac:spMkLst>
        </pc:spChg>
      </pc:sldChg>
      <pc:sldChg chg="del">
        <pc:chgData name="KOUTSIANITIS DIMITRIOS" userId="8c94c145-48b7-41e3-8931-a09837a54089" providerId="ADAL" clId="{24815296-9AA7-445F-9108-F1948461880D}" dt="2024-04-04T18:32:07.078" v="4304" actId="47"/>
        <pc:sldMkLst>
          <pc:docMk/>
          <pc:sldMk cId="4017296998" sldId="284"/>
        </pc:sldMkLst>
      </pc:sldChg>
      <pc:sldChg chg="del">
        <pc:chgData name="KOUTSIANITIS DIMITRIOS" userId="8c94c145-48b7-41e3-8931-a09837a54089" providerId="ADAL" clId="{24815296-9AA7-445F-9108-F1948461880D}" dt="2024-04-04T18:13:34.690" v="3957" actId="47"/>
        <pc:sldMkLst>
          <pc:docMk/>
          <pc:sldMk cId="2966546049" sldId="285"/>
        </pc:sldMkLst>
      </pc:sldChg>
      <pc:sldChg chg="del">
        <pc:chgData name="KOUTSIANITIS DIMITRIOS" userId="8c94c145-48b7-41e3-8931-a09837a54089" providerId="ADAL" clId="{24815296-9AA7-445F-9108-F1948461880D}" dt="2024-04-04T18:31:11.730" v="4291" actId="47"/>
        <pc:sldMkLst>
          <pc:docMk/>
          <pc:sldMk cId="1983940017" sldId="286"/>
        </pc:sldMkLst>
      </pc:sldChg>
      <pc:sldChg chg="del">
        <pc:chgData name="KOUTSIANITIS DIMITRIOS" userId="8c94c145-48b7-41e3-8931-a09837a54089" providerId="ADAL" clId="{24815296-9AA7-445F-9108-F1948461880D}" dt="2024-04-04T18:14:39.989" v="3969" actId="47"/>
        <pc:sldMkLst>
          <pc:docMk/>
          <pc:sldMk cId="807917344" sldId="287"/>
        </pc:sldMkLst>
      </pc:sldChg>
      <pc:sldChg chg="addSp delSp modSp add mod modAnim">
        <pc:chgData name="KOUTSIANITIS DIMITRIOS" userId="8c94c145-48b7-41e3-8931-a09837a54089" providerId="ADAL" clId="{24815296-9AA7-445F-9108-F1948461880D}" dt="2024-04-05T22:28:51.034" v="11690" actId="1076"/>
        <pc:sldMkLst>
          <pc:docMk/>
          <pc:sldMk cId="4022293184" sldId="288"/>
        </pc:sldMkLst>
        <pc:spChg chg="mod">
          <ac:chgData name="KOUTSIANITIS DIMITRIOS" userId="8c94c145-48b7-41e3-8931-a09837a54089" providerId="ADAL" clId="{24815296-9AA7-445F-9108-F1948461880D}" dt="2024-04-04T17:02:54.374" v="2193" actId="14100"/>
          <ac:spMkLst>
            <pc:docMk/>
            <pc:sldMk cId="4022293184" sldId="288"/>
            <ac:spMk id="2" creationId="{8161C35F-C7EC-01C7-DE41-DE590F23A9ED}"/>
          </ac:spMkLst>
        </pc:spChg>
        <pc:spChg chg="mod">
          <ac:chgData name="KOUTSIANITIS DIMITRIOS" userId="8c94c145-48b7-41e3-8931-a09837a54089" providerId="ADAL" clId="{24815296-9AA7-445F-9108-F1948461880D}" dt="2024-04-04T17:03:17.747" v="2218" actId="14100"/>
          <ac:spMkLst>
            <pc:docMk/>
            <pc:sldMk cId="4022293184" sldId="288"/>
            <ac:spMk id="3" creationId="{2BD1E091-8C67-9399-F4B6-0AD8A6B0167B}"/>
          </ac:spMkLst>
        </pc:spChg>
        <pc:spChg chg="add mod">
          <ac:chgData name="KOUTSIANITIS DIMITRIOS" userId="8c94c145-48b7-41e3-8931-a09837a54089" providerId="ADAL" clId="{24815296-9AA7-445F-9108-F1948461880D}" dt="2024-04-05T22:28:51.034" v="11690" actId="1076"/>
          <ac:spMkLst>
            <pc:docMk/>
            <pc:sldMk cId="4022293184" sldId="288"/>
            <ac:spMk id="4" creationId="{62544958-6992-F6B8-EFF6-5DD8F1FBEAC5}"/>
          </ac:spMkLst>
        </pc:spChg>
        <pc:spChg chg="add mod">
          <ac:chgData name="KOUTSIANITIS DIMITRIOS" userId="8c94c145-48b7-41e3-8931-a09837a54089" providerId="ADAL" clId="{24815296-9AA7-445F-9108-F1948461880D}" dt="2024-04-05T22:28:51.034" v="11690" actId="1076"/>
          <ac:spMkLst>
            <pc:docMk/>
            <pc:sldMk cId="4022293184" sldId="288"/>
            <ac:spMk id="5" creationId="{20ABE138-F373-F594-B3E4-0D507A855A80}"/>
          </ac:spMkLst>
        </pc:spChg>
        <pc:spChg chg="add del">
          <ac:chgData name="KOUTSIANITIS DIMITRIOS" userId="8c94c145-48b7-41e3-8931-a09837a54089" providerId="ADAL" clId="{24815296-9AA7-445F-9108-F1948461880D}" dt="2024-04-04T17:44:17.329" v="3009" actId="22"/>
          <ac:spMkLst>
            <pc:docMk/>
            <pc:sldMk cId="4022293184" sldId="288"/>
            <ac:spMk id="5" creationId="{DBE240EE-016E-78B1-7F94-5360DD287AF4}"/>
          </ac:spMkLst>
        </pc:spChg>
        <pc:spChg chg="add del">
          <ac:chgData name="KOUTSIANITIS DIMITRIOS" userId="8c94c145-48b7-41e3-8931-a09837a54089" providerId="ADAL" clId="{24815296-9AA7-445F-9108-F1948461880D}" dt="2024-04-04T17:44:22.371" v="3011" actId="22"/>
          <ac:spMkLst>
            <pc:docMk/>
            <pc:sldMk cId="4022293184" sldId="288"/>
            <ac:spMk id="7" creationId="{F7FBF812-DC82-683B-21C6-EF80ED9B78F9}"/>
          </ac:spMkLst>
        </pc:spChg>
      </pc:sldChg>
      <pc:sldChg chg="addSp delSp modSp add mod">
        <pc:chgData name="KOUTSIANITIS DIMITRIOS" userId="8c94c145-48b7-41e3-8931-a09837a54089" providerId="ADAL" clId="{24815296-9AA7-445F-9108-F1948461880D}" dt="2024-04-05T22:11:17.738" v="11295" actId="14100"/>
        <pc:sldMkLst>
          <pc:docMk/>
          <pc:sldMk cId="353082510" sldId="289"/>
        </pc:sldMkLst>
        <pc:spChg chg="mod">
          <ac:chgData name="KOUTSIANITIS DIMITRIOS" userId="8c94c145-48b7-41e3-8931-a09837a54089" providerId="ADAL" clId="{24815296-9AA7-445F-9108-F1948461880D}" dt="2024-04-05T22:11:01.003" v="11287" actId="14100"/>
          <ac:spMkLst>
            <pc:docMk/>
            <pc:sldMk cId="353082510" sldId="289"/>
            <ac:spMk id="4" creationId="{942A11A0-C247-D821-0B99-209592E7338C}"/>
          </ac:spMkLst>
        </pc:spChg>
        <pc:spChg chg="add del">
          <ac:chgData name="KOUTSIANITIS DIMITRIOS" userId="8c94c145-48b7-41e3-8931-a09837a54089" providerId="ADAL" clId="{24815296-9AA7-445F-9108-F1948461880D}" dt="2024-04-05T22:11:03.503" v="11289" actId="22"/>
          <ac:spMkLst>
            <pc:docMk/>
            <pc:sldMk cId="353082510" sldId="289"/>
            <ac:spMk id="5" creationId="{027BF4C4-FDF2-A2EE-43D4-3640DE66A444}"/>
          </ac:spMkLst>
        </pc:spChg>
        <pc:spChg chg="add mod">
          <ac:chgData name="KOUTSIANITIS DIMITRIOS" userId="8c94c145-48b7-41e3-8931-a09837a54089" providerId="ADAL" clId="{24815296-9AA7-445F-9108-F1948461880D}" dt="2024-04-05T22:11:12.203" v="11292" actId="1076"/>
          <ac:spMkLst>
            <pc:docMk/>
            <pc:sldMk cId="353082510" sldId="289"/>
            <ac:spMk id="6" creationId="{D3BC84E8-1FBF-3DA0-3B1F-B729C9DF7785}"/>
          </ac:spMkLst>
        </pc:spChg>
        <pc:picChg chg="add mod">
          <ac:chgData name="KOUTSIANITIS DIMITRIOS" userId="8c94c145-48b7-41e3-8931-a09837a54089" providerId="ADAL" clId="{24815296-9AA7-445F-9108-F1948461880D}" dt="2024-04-05T22:11:17.738" v="11295" actId="14100"/>
          <ac:picMkLst>
            <pc:docMk/>
            <pc:sldMk cId="353082510" sldId="289"/>
            <ac:picMk id="10" creationId="{8D025602-CEC3-20D1-08BC-BBCDAF9ED680}"/>
          </ac:picMkLst>
        </pc:picChg>
      </pc:sldChg>
      <pc:sldChg chg="addSp delSp modSp add del mod delAnim modAnim">
        <pc:chgData name="KOUTSIANITIS DIMITRIOS" userId="8c94c145-48b7-41e3-8931-a09837a54089" providerId="ADAL" clId="{24815296-9AA7-445F-9108-F1948461880D}" dt="2024-04-05T21:47:57.898" v="10779" actId="2696"/>
        <pc:sldMkLst>
          <pc:docMk/>
          <pc:sldMk cId="744464695" sldId="289"/>
        </pc:sldMkLst>
        <pc:spChg chg="del">
          <ac:chgData name="KOUTSIANITIS DIMITRIOS" userId="8c94c145-48b7-41e3-8931-a09837a54089" providerId="ADAL" clId="{24815296-9AA7-445F-9108-F1948461880D}" dt="2024-04-04T16:48:45.138" v="1454" actId="478"/>
          <ac:spMkLst>
            <pc:docMk/>
            <pc:sldMk cId="744464695" sldId="289"/>
            <ac:spMk id="2" creationId="{8161C35F-C7EC-01C7-DE41-DE590F23A9ED}"/>
          </ac:spMkLst>
        </pc:spChg>
        <pc:spChg chg="mod">
          <ac:chgData name="KOUTSIANITIS DIMITRIOS" userId="8c94c145-48b7-41e3-8931-a09837a54089" providerId="ADAL" clId="{24815296-9AA7-445F-9108-F1948461880D}" dt="2024-04-04T17:01:50.881" v="2137" actId="6549"/>
          <ac:spMkLst>
            <pc:docMk/>
            <pc:sldMk cId="744464695" sldId="289"/>
            <ac:spMk id="3" creationId="{2BD1E091-8C67-9399-F4B6-0AD8A6B0167B}"/>
          </ac:spMkLst>
        </pc:spChg>
        <pc:spChg chg="add mod">
          <ac:chgData name="KOUTSIANITIS DIMITRIOS" userId="8c94c145-48b7-41e3-8931-a09837a54089" providerId="ADAL" clId="{24815296-9AA7-445F-9108-F1948461880D}" dt="2024-04-04T17:01:33.010" v="2131" actId="20577"/>
          <ac:spMkLst>
            <pc:docMk/>
            <pc:sldMk cId="744464695" sldId="289"/>
            <ac:spMk id="4" creationId="{942A11A0-C247-D821-0B99-209592E7338C}"/>
          </ac:spMkLst>
        </pc:spChg>
        <pc:spChg chg="add del mod">
          <ac:chgData name="KOUTSIANITIS DIMITRIOS" userId="8c94c145-48b7-41e3-8931-a09837a54089" providerId="ADAL" clId="{24815296-9AA7-445F-9108-F1948461880D}" dt="2024-04-04T16:59:21.666" v="2021" actId="478"/>
          <ac:spMkLst>
            <pc:docMk/>
            <pc:sldMk cId="744464695" sldId="289"/>
            <ac:spMk id="6" creationId="{31B391C1-B655-7D9D-1949-C05AE14151A5}"/>
          </ac:spMkLst>
        </pc:spChg>
        <pc:spChg chg="add del mod">
          <ac:chgData name="KOUTSIANITIS DIMITRIOS" userId="8c94c145-48b7-41e3-8931-a09837a54089" providerId="ADAL" clId="{24815296-9AA7-445F-9108-F1948461880D}" dt="2024-04-04T17:01:55.162" v="2138" actId="478"/>
          <ac:spMkLst>
            <pc:docMk/>
            <pc:sldMk cId="744464695" sldId="289"/>
            <ac:spMk id="8" creationId="{37F0A7C7-D015-3A8C-69AC-83EC68BB1C9E}"/>
          </ac:spMkLst>
        </pc:spChg>
      </pc:sldChg>
      <pc:sldChg chg="modSp add del mod modAnim">
        <pc:chgData name="KOUTSIANITIS DIMITRIOS" userId="8c94c145-48b7-41e3-8931-a09837a54089" providerId="ADAL" clId="{24815296-9AA7-445F-9108-F1948461880D}" dt="2024-04-05T21:48:42.632" v="10784" actId="47"/>
        <pc:sldMkLst>
          <pc:docMk/>
          <pc:sldMk cId="1969622892" sldId="290"/>
        </pc:sldMkLst>
        <pc:spChg chg="mod">
          <ac:chgData name="KOUTSIANITIS DIMITRIOS" userId="8c94c145-48b7-41e3-8931-a09837a54089" providerId="ADAL" clId="{24815296-9AA7-445F-9108-F1948461880D}" dt="2024-04-04T16:56:13.658" v="2005" actId="14100"/>
          <ac:spMkLst>
            <pc:docMk/>
            <pc:sldMk cId="1969622892" sldId="290"/>
            <ac:spMk id="3" creationId="{2BD1E091-8C67-9399-F4B6-0AD8A6B0167B}"/>
          </ac:spMkLst>
        </pc:spChg>
        <pc:spChg chg="mod">
          <ac:chgData name="KOUTSIANITIS DIMITRIOS" userId="8c94c145-48b7-41e3-8931-a09837a54089" providerId="ADAL" clId="{24815296-9AA7-445F-9108-F1948461880D}" dt="2024-04-04T17:02:33.754" v="2192" actId="21"/>
          <ac:spMkLst>
            <pc:docMk/>
            <pc:sldMk cId="1969622892" sldId="290"/>
            <ac:spMk id="4" creationId="{942A11A0-C247-D821-0B99-209592E7338C}"/>
          </ac:spMkLst>
        </pc:spChg>
      </pc:sldChg>
      <pc:sldChg chg="add del">
        <pc:chgData name="KOUTSIANITIS DIMITRIOS" userId="8c94c145-48b7-41e3-8931-a09837a54089" providerId="ADAL" clId="{24815296-9AA7-445F-9108-F1948461880D}" dt="2024-04-04T17:03:49.360" v="2220" actId="2696"/>
        <pc:sldMkLst>
          <pc:docMk/>
          <pc:sldMk cId="1211098974" sldId="291"/>
        </pc:sldMkLst>
      </pc:sldChg>
      <pc:sldChg chg="add del">
        <pc:chgData name="KOUTSIANITIS DIMITRIOS" userId="8c94c145-48b7-41e3-8931-a09837a54089" providerId="ADAL" clId="{24815296-9AA7-445F-9108-F1948461880D}" dt="2024-04-04T18:30:02.293" v="4283" actId="47"/>
        <pc:sldMkLst>
          <pc:docMk/>
          <pc:sldMk cId="3024950087" sldId="291"/>
        </pc:sldMkLst>
      </pc:sldChg>
      <pc:sldChg chg="addSp delSp modSp add del mod modAnim">
        <pc:chgData name="KOUTSIANITIS DIMITRIOS" userId="8c94c145-48b7-41e3-8931-a09837a54089" providerId="ADAL" clId="{24815296-9AA7-445F-9108-F1948461880D}" dt="2024-04-05T21:40:17.802" v="10618" actId="47"/>
        <pc:sldMkLst>
          <pc:docMk/>
          <pc:sldMk cId="1600336789" sldId="292"/>
        </pc:sldMkLst>
        <pc:spChg chg="del mod">
          <ac:chgData name="KOUTSIANITIS DIMITRIOS" userId="8c94c145-48b7-41e3-8931-a09837a54089" providerId="ADAL" clId="{24815296-9AA7-445F-9108-F1948461880D}" dt="2024-04-04T17:54:57.048" v="3830" actId="478"/>
          <ac:spMkLst>
            <pc:docMk/>
            <pc:sldMk cId="1600336789" sldId="292"/>
            <ac:spMk id="3" creationId="{37053F92-B1D6-45C6-5D81-E2EED724BBBE}"/>
          </ac:spMkLst>
        </pc:spChg>
        <pc:spChg chg="add del mod">
          <ac:chgData name="KOUTSIANITIS DIMITRIOS" userId="8c94c145-48b7-41e3-8931-a09837a54089" providerId="ADAL" clId="{24815296-9AA7-445F-9108-F1948461880D}" dt="2024-04-05T11:00:45.045" v="6522" actId="478"/>
          <ac:spMkLst>
            <pc:docMk/>
            <pc:sldMk cId="1600336789" sldId="292"/>
            <ac:spMk id="4" creationId="{131CDC2B-D6D4-E4B0-7673-134011A1D985}"/>
          </ac:spMkLst>
        </pc:spChg>
        <pc:spChg chg="del">
          <ac:chgData name="KOUTSIANITIS DIMITRIOS" userId="8c94c145-48b7-41e3-8931-a09837a54089" providerId="ADAL" clId="{24815296-9AA7-445F-9108-F1948461880D}" dt="2024-04-04T17:46:38.716" v="3021" actId="478"/>
          <ac:spMkLst>
            <pc:docMk/>
            <pc:sldMk cId="1600336789" sldId="292"/>
            <ac:spMk id="4" creationId="{4EBF0C2F-4EAA-BF42-A74A-B107877FB10B}"/>
          </ac:spMkLst>
        </pc:spChg>
        <pc:spChg chg="add del mod">
          <ac:chgData name="KOUTSIANITIS DIMITRIOS" userId="8c94c145-48b7-41e3-8931-a09837a54089" providerId="ADAL" clId="{24815296-9AA7-445F-9108-F1948461880D}" dt="2024-04-04T17:54:55.663" v="3829" actId="478"/>
          <ac:spMkLst>
            <pc:docMk/>
            <pc:sldMk cId="1600336789" sldId="292"/>
            <ac:spMk id="5" creationId="{19C761A0-2564-DC65-2A27-7E6CEFC8E591}"/>
          </ac:spMkLst>
        </pc:spChg>
        <pc:spChg chg="add mod">
          <ac:chgData name="KOUTSIANITIS DIMITRIOS" userId="8c94c145-48b7-41e3-8931-a09837a54089" providerId="ADAL" clId="{24815296-9AA7-445F-9108-F1948461880D}" dt="2024-04-04T18:11:09.438" v="3924"/>
          <ac:spMkLst>
            <pc:docMk/>
            <pc:sldMk cId="1600336789" sldId="292"/>
            <ac:spMk id="7" creationId="{9A8F05C2-7E6C-DF5A-B6FE-B88277B77EF8}"/>
          </ac:spMkLst>
        </pc:spChg>
        <pc:spChg chg="add mod">
          <ac:chgData name="KOUTSIANITIS DIMITRIOS" userId="8c94c145-48b7-41e3-8931-a09837a54089" providerId="ADAL" clId="{24815296-9AA7-445F-9108-F1948461880D}" dt="2024-04-04T18:11:11.649" v="3926" actId="1076"/>
          <ac:spMkLst>
            <pc:docMk/>
            <pc:sldMk cId="1600336789" sldId="292"/>
            <ac:spMk id="9" creationId="{691D38DD-621C-56F4-427A-C45DEBC5419E}"/>
          </ac:spMkLst>
        </pc:spChg>
        <pc:spChg chg="add del">
          <ac:chgData name="KOUTSIANITIS DIMITRIOS" userId="8c94c145-48b7-41e3-8931-a09837a54089" providerId="ADAL" clId="{24815296-9AA7-445F-9108-F1948461880D}" dt="2024-04-04T18:11:28.532" v="3928" actId="22"/>
          <ac:spMkLst>
            <pc:docMk/>
            <pc:sldMk cId="1600336789" sldId="292"/>
            <ac:spMk id="11" creationId="{64D866CE-7CFE-5ABA-59DC-2F8BCA831A18}"/>
          </ac:spMkLst>
        </pc:spChg>
      </pc:sldChg>
      <pc:sldChg chg="modSp add del mod">
        <pc:chgData name="KOUTSIANITIS DIMITRIOS" userId="8c94c145-48b7-41e3-8931-a09837a54089" providerId="ADAL" clId="{24815296-9AA7-445F-9108-F1948461880D}" dt="2024-04-05T21:39:34.702" v="10614" actId="47"/>
        <pc:sldMkLst>
          <pc:docMk/>
          <pc:sldMk cId="1992079206" sldId="293"/>
        </pc:sldMkLst>
        <pc:spChg chg="mod">
          <ac:chgData name="KOUTSIANITIS DIMITRIOS" userId="8c94c145-48b7-41e3-8931-a09837a54089" providerId="ADAL" clId="{24815296-9AA7-445F-9108-F1948461880D}" dt="2024-04-04T18:26:01.205" v="4246" actId="20577"/>
          <ac:spMkLst>
            <pc:docMk/>
            <pc:sldMk cId="1992079206" sldId="293"/>
            <ac:spMk id="3" creationId="{37053F92-B1D6-45C6-5D81-E2EED724BBBE}"/>
          </ac:spMkLst>
        </pc:spChg>
        <pc:spChg chg="mod">
          <ac:chgData name="KOUTSIANITIS DIMITRIOS" userId="8c94c145-48b7-41e3-8931-a09837a54089" providerId="ADAL" clId="{24815296-9AA7-445F-9108-F1948461880D}" dt="2024-04-04T17:57:16.715" v="3860" actId="20577"/>
          <ac:spMkLst>
            <pc:docMk/>
            <pc:sldMk cId="1992079206" sldId="293"/>
            <ac:spMk id="5" creationId="{19C761A0-2564-DC65-2A27-7E6CEFC8E591}"/>
          </ac:spMkLst>
        </pc:spChg>
      </pc:sldChg>
      <pc:sldChg chg="addSp modSp add del mod">
        <pc:chgData name="KOUTSIANITIS DIMITRIOS" userId="8c94c145-48b7-41e3-8931-a09837a54089" providerId="ADAL" clId="{24815296-9AA7-445F-9108-F1948461880D}" dt="2024-04-05T21:51:42.542" v="10820" actId="47"/>
        <pc:sldMkLst>
          <pc:docMk/>
          <pc:sldMk cId="907887180" sldId="294"/>
        </pc:sldMkLst>
        <pc:spChg chg="add mod">
          <ac:chgData name="KOUTSIANITIS DIMITRIOS" userId="8c94c145-48b7-41e3-8931-a09837a54089" providerId="ADAL" clId="{24815296-9AA7-445F-9108-F1948461880D}" dt="2024-04-04T18:11:35.336" v="3931" actId="1076"/>
          <ac:spMkLst>
            <pc:docMk/>
            <pc:sldMk cId="907887180" sldId="294"/>
            <ac:spMk id="4" creationId="{5E99F286-DAB1-73E1-34B0-998407C1FAE7}"/>
          </ac:spMkLst>
        </pc:spChg>
      </pc:sldChg>
      <pc:sldChg chg="addSp delSp modSp add del mod ord">
        <pc:chgData name="KOUTSIANITIS DIMITRIOS" userId="8c94c145-48b7-41e3-8931-a09837a54089" providerId="ADAL" clId="{24815296-9AA7-445F-9108-F1948461880D}" dt="2024-04-05T17:03:29.238" v="8194" actId="47"/>
        <pc:sldMkLst>
          <pc:docMk/>
          <pc:sldMk cId="3005138741" sldId="295"/>
        </pc:sldMkLst>
        <pc:spChg chg="mod">
          <ac:chgData name="KOUTSIANITIS DIMITRIOS" userId="8c94c145-48b7-41e3-8931-a09837a54089" providerId="ADAL" clId="{24815296-9AA7-445F-9108-F1948461880D}" dt="2024-04-05T06:45:30.821" v="4369" actId="6549"/>
          <ac:spMkLst>
            <pc:docMk/>
            <pc:sldMk cId="3005138741" sldId="295"/>
            <ac:spMk id="3" creationId="{37053F92-B1D6-45C6-5D81-E2EED724BBBE}"/>
          </ac:spMkLst>
        </pc:spChg>
        <pc:spChg chg="del mod">
          <ac:chgData name="KOUTSIANITIS DIMITRIOS" userId="8c94c145-48b7-41e3-8931-a09837a54089" providerId="ADAL" clId="{24815296-9AA7-445F-9108-F1948461880D}" dt="2024-04-05T06:48:34.033" v="4371" actId="478"/>
          <ac:spMkLst>
            <pc:docMk/>
            <pc:sldMk cId="3005138741" sldId="295"/>
            <ac:spMk id="5" creationId="{19C761A0-2564-DC65-2A27-7E6CEFC8E591}"/>
          </ac:spMkLst>
        </pc:spChg>
        <pc:picChg chg="add mod">
          <ac:chgData name="KOUTSIANITIS DIMITRIOS" userId="8c94c145-48b7-41e3-8931-a09837a54089" providerId="ADAL" clId="{24815296-9AA7-445F-9108-F1948461880D}" dt="2024-04-05T06:48:52.737" v="4373" actId="1076"/>
          <ac:picMkLst>
            <pc:docMk/>
            <pc:sldMk cId="3005138741" sldId="295"/>
            <ac:picMk id="4" creationId="{8A8C69AC-DA23-56B2-A72B-0020E4EDD439}"/>
          </ac:picMkLst>
        </pc:picChg>
        <pc:picChg chg="add del mod">
          <ac:chgData name="KOUTSIANITIS DIMITRIOS" userId="8c94c145-48b7-41e3-8931-a09837a54089" providerId="ADAL" clId="{24815296-9AA7-445F-9108-F1948461880D}" dt="2024-04-05T17:03:07.959" v="8184" actId="21"/>
          <ac:picMkLst>
            <pc:docMk/>
            <pc:sldMk cId="3005138741" sldId="295"/>
            <ac:picMk id="6" creationId="{88ABB3BF-E11E-3E76-6783-0DDDC9281D73}"/>
          </ac:picMkLst>
        </pc:picChg>
        <pc:picChg chg="add mod">
          <ac:chgData name="KOUTSIANITIS DIMITRIOS" userId="8c94c145-48b7-41e3-8931-a09837a54089" providerId="ADAL" clId="{24815296-9AA7-445F-9108-F1948461880D}" dt="2024-04-05T06:48:52.737" v="4373" actId="1076"/>
          <ac:picMkLst>
            <pc:docMk/>
            <pc:sldMk cId="3005138741" sldId="295"/>
            <ac:picMk id="7" creationId="{13275034-7CA8-5A6E-9B52-9F2B31D1857C}"/>
          </ac:picMkLst>
        </pc:picChg>
      </pc:sldChg>
      <pc:sldChg chg="addSp delSp modSp add mod">
        <pc:chgData name="KOUTSIANITIS DIMITRIOS" userId="8c94c145-48b7-41e3-8931-a09837a54089" providerId="ADAL" clId="{24815296-9AA7-445F-9108-F1948461880D}" dt="2024-04-05T21:46:11.693" v="10755"/>
        <pc:sldMkLst>
          <pc:docMk/>
          <pc:sldMk cId="1623575900" sldId="296"/>
        </pc:sldMkLst>
        <pc:spChg chg="mod">
          <ac:chgData name="KOUTSIANITIS DIMITRIOS" userId="8c94c145-48b7-41e3-8931-a09837a54089" providerId="ADAL" clId="{24815296-9AA7-445F-9108-F1948461880D}" dt="2024-04-05T21:23:01.892" v="10159" actId="2711"/>
          <ac:spMkLst>
            <pc:docMk/>
            <pc:sldMk cId="1623575900" sldId="296"/>
            <ac:spMk id="2" creationId="{4489A2C6-327C-BA4A-48AA-3300751E190A}"/>
          </ac:spMkLst>
        </pc:spChg>
        <pc:spChg chg="del mod">
          <ac:chgData name="KOUTSIANITIS DIMITRIOS" userId="8c94c145-48b7-41e3-8931-a09837a54089" providerId="ADAL" clId="{24815296-9AA7-445F-9108-F1948461880D}" dt="2024-04-05T08:43:51.685" v="5740" actId="478"/>
          <ac:spMkLst>
            <pc:docMk/>
            <pc:sldMk cId="1623575900" sldId="296"/>
            <ac:spMk id="3" creationId="{37053F92-B1D6-45C6-5D81-E2EED724BBBE}"/>
          </ac:spMkLst>
        </pc:spChg>
        <pc:spChg chg="add del mod">
          <ac:chgData name="KOUTSIANITIS DIMITRIOS" userId="8c94c145-48b7-41e3-8931-a09837a54089" providerId="ADAL" clId="{24815296-9AA7-445F-9108-F1948461880D}" dt="2024-04-05T21:32:45.582" v="10298" actId="478"/>
          <ac:spMkLst>
            <pc:docMk/>
            <pc:sldMk cId="1623575900" sldId="296"/>
            <ac:spMk id="4" creationId="{7661D840-71E3-63DA-C689-041EB6B5E415}"/>
          </ac:spMkLst>
        </pc:spChg>
        <pc:spChg chg="mod">
          <ac:chgData name="KOUTSIANITIS DIMITRIOS" userId="8c94c145-48b7-41e3-8931-a09837a54089" providerId="ADAL" clId="{24815296-9AA7-445F-9108-F1948461880D}" dt="2024-04-05T21:30:11.197" v="10257" actId="115"/>
          <ac:spMkLst>
            <pc:docMk/>
            <pc:sldMk cId="1623575900" sldId="296"/>
            <ac:spMk id="5" creationId="{19C761A0-2564-DC65-2A27-7E6CEFC8E591}"/>
          </ac:spMkLst>
        </pc:spChg>
        <pc:spChg chg="add mod">
          <ac:chgData name="KOUTSIANITIS DIMITRIOS" userId="8c94c145-48b7-41e3-8931-a09837a54089" providerId="ADAL" clId="{24815296-9AA7-445F-9108-F1948461880D}" dt="2024-04-05T21:46:11.693" v="10755"/>
          <ac:spMkLst>
            <pc:docMk/>
            <pc:sldMk cId="1623575900" sldId="296"/>
            <ac:spMk id="8" creationId="{6F485B36-01C9-06B2-6783-E20972E92C35}"/>
          </ac:spMkLst>
        </pc:spChg>
        <pc:spChg chg="add mod">
          <ac:chgData name="KOUTSIANITIS DIMITRIOS" userId="8c94c145-48b7-41e3-8931-a09837a54089" providerId="ADAL" clId="{24815296-9AA7-445F-9108-F1948461880D}" dt="2024-04-05T21:33:38.672" v="10342" actId="6549"/>
          <ac:spMkLst>
            <pc:docMk/>
            <pc:sldMk cId="1623575900" sldId="296"/>
            <ac:spMk id="9" creationId="{2CEA07DC-9699-ACC2-78C8-523529EEE584}"/>
          </ac:spMkLst>
        </pc:spChg>
        <pc:spChg chg="add mod">
          <ac:chgData name="KOUTSIANITIS DIMITRIOS" userId="8c94c145-48b7-41e3-8931-a09837a54089" providerId="ADAL" clId="{24815296-9AA7-445F-9108-F1948461880D}" dt="2024-04-05T21:45:02.962" v="10707" actId="6549"/>
          <ac:spMkLst>
            <pc:docMk/>
            <pc:sldMk cId="1623575900" sldId="296"/>
            <ac:spMk id="26" creationId="{51E7274B-4B52-517D-07D7-E0387DB5DAD8}"/>
          </ac:spMkLst>
        </pc:spChg>
        <pc:picChg chg="add mod">
          <ac:chgData name="KOUTSIANITIS DIMITRIOS" userId="8c94c145-48b7-41e3-8931-a09837a54089" providerId="ADAL" clId="{24815296-9AA7-445F-9108-F1948461880D}" dt="2024-04-05T21:29:49.172" v="10252" actId="1076"/>
          <ac:picMkLst>
            <pc:docMk/>
            <pc:sldMk cId="1623575900" sldId="296"/>
            <ac:picMk id="6" creationId="{6DD15777-73CA-64AC-850F-367824C4C92D}"/>
          </ac:picMkLst>
        </pc:picChg>
        <pc:picChg chg="add del">
          <ac:chgData name="KOUTSIANITIS DIMITRIOS" userId="8c94c145-48b7-41e3-8931-a09837a54089" providerId="ADAL" clId="{24815296-9AA7-445F-9108-F1948461880D}" dt="2024-04-05T07:31:22.955" v="5446" actId="478"/>
          <ac:picMkLst>
            <pc:docMk/>
            <pc:sldMk cId="1623575900" sldId="296"/>
            <ac:picMk id="7" creationId="{37AE5A25-EE8B-BC7A-A0B0-1A2964CA7F04}"/>
          </ac:picMkLst>
        </pc:picChg>
        <pc:picChg chg="add mod">
          <ac:chgData name="KOUTSIANITIS DIMITRIOS" userId="8c94c145-48b7-41e3-8931-a09837a54089" providerId="ADAL" clId="{24815296-9AA7-445F-9108-F1948461880D}" dt="2024-04-05T21:29:46.527" v="10250" actId="1076"/>
          <ac:picMkLst>
            <pc:docMk/>
            <pc:sldMk cId="1623575900" sldId="296"/>
            <ac:picMk id="7" creationId="{E242FD9E-EB92-E459-A62E-378133707CD3}"/>
          </ac:picMkLst>
        </pc:picChg>
        <pc:picChg chg="add del mod">
          <ac:chgData name="KOUTSIANITIS DIMITRIOS" userId="8c94c145-48b7-41e3-8931-a09837a54089" providerId="ADAL" clId="{24815296-9AA7-445F-9108-F1948461880D}" dt="2024-04-05T07:31:22.455" v="5445" actId="478"/>
          <ac:picMkLst>
            <pc:docMk/>
            <pc:sldMk cId="1623575900" sldId="296"/>
            <ac:picMk id="9" creationId="{C8139729-87EA-153E-742F-6F9412A92DCA}"/>
          </ac:picMkLst>
        </pc:picChg>
        <pc:picChg chg="add del">
          <ac:chgData name="KOUTSIANITIS DIMITRIOS" userId="8c94c145-48b7-41e3-8931-a09837a54089" providerId="ADAL" clId="{24815296-9AA7-445F-9108-F1948461880D}" dt="2024-04-05T07:33:01.662" v="5463" actId="478"/>
          <ac:picMkLst>
            <pc:docMk/>
            <pc:sldMk cId="1623575900" sldId="296"/>
            <ac:picMk id="11" creationId="{4CEE703E-1F4A-E7D9-3846-444FE88EB673}"/>
          </ac:picMkLst>
        </pc:picChg>
        <pc:picChg chg="add del mod">
          <ac:chgData name="KOUTSIANITIS DIMITRIOS" userId="8c94c145-48b7-41e3-8931-a09837a54089" providerId="ADAL" clId="{24815296-9AA7-445F-9108-F1948461880D}" dt="2024-04-05T07:33:03.715" v="5467" actId="478"/>
          <ac:picMkLst>
            <pc:docMk/>
            <pc:sldMk cId="1623575900" sldId="296"/>
            <ac:picMk id="13" creationId="{25CD459E-14F9-360D-7145-90651AA26F3C}"/>
          </ac:picMkLst>
        </pc:picChg>
        <pc:picChg chg="add del">
          <ac:chgData name="KOUTSIANITIS DIMITRIOS" userId="8c94c145-48b7-41e3-8931-a09837a54089" providerId="ADAL" clId="{24815296-9AA7-445F-9108-F1948461880D}" dt="2024-04-05T07:33:01.193" v="5462" actId="478"/>
          <ac:picMkLst>
            <pc:docMk/>
            <pc:sldMk cId="1623575900" sldId="296"/>
            <ac:picMk id="15" creationId="{F56A72B4-82E8-11D8-C718-352B618592E9}"/>
          </ac:picMkLst>
        </pc:picChg>
        <pc:picChg chg="add del mod">
          <ac:chgData name="KOUTSIANITIS DIMITRIOS" userId="8c94c145-48b7-41e3-8931-a09837a54089" providerId="ADAL" clId="{24815296-9AA7-445F-9108-F1948461880D}" dt="2024-04-05T07:33:04.255" v="5468" actId="478"/>
          <ac:picMkLst>
            <pc:docMk/>
            <pc:sldMk cId="1623575900" sldId="296"/>
            <ac:picMk id="17" creationId="{9654B0EA-F5C3-D23C-5739-85A292B16DBB}"/>
          </ac:picMkLst>
        </pc:picChg>
        <pc:picChg chg="add del mod">
          <ac:chgData name="KOUTSIANITIS DIMITRIOS" userId="8c94c145-48b7-41e3-8931-a09837a54089" providerId="ADAL" clId="{24815296-9AA7-445F-9108-F1948461880D}" dt="2024-04-05T07:33:03.345" v="5466" actId="478"/>
          <ac:picMkLst>
            <pc:docMk/>
            <pc:sldMk cId="1623575900" sldId="296"/>
            <ac:picMk id="19" creationId="{6C2E412B-9D13-59FC-CA3B-ECFAB9F617AA}"/>
          </ac:picMkLst>
        </pc:picChg>
        <pc:picChg chg="add del mod">
          <ac:chgData name="KOUTSIANITIS DIMITRIOS" userId="8c94c145-48b7-41e3-8931-a09837a54089" providerId="ADAL" clId="{24815296-9AA7-445F-9108-F1948461880D}" dt="2024-04-05T07:33:02.443" v="5464" actId="478"/>
          <ac:picMkLst>
            <pc:docMk/>
            <pc:sldMk cId="1623575900" sldId="296"/>
            <ac:picMk id="21" creationId="{D6385A4E-784A-9C77-43A3-5F93450F5DD8}"/>
          </ac:picMkLst>
        </pc:picChg>
        <pc:picChg chg="add del mod">
          <ac:chgData name="KOUTSIANITIS DIMITRIOS" userId="8c94c145-48b7-41e3-8931-a09837a54089" providerId="ADAL" clId="{24815296-9AA7-445F-9108-F1948461880D}" dt="2024-04-05T07:33:02.886" v="5465" actId="478"/>
          <ac:picMkLst>
            <pc:docMk/>
            <pc:sldMk cId="1623575900" sldId="296"/>
            <ac:picMk id="23" creationId="{AEA66562-D708-D1B0-2B13-15172828162C}"/>
          </ac:picMkLst>
        </pc:picChg>
        <pc:picChg chg="add del mod">
          <ac:chgData name="KOUTSIANITIS DIMITRIOS" userId="8c94c145-48b7-41e3-8931-a09837a54089" providerId="ADAL" clId="{24815296-9AA7-445F-9108-F1948461880D}" dt="2024-04-05T08:39:34.065" v="5690" actId="21"/>
          <ac:picMkLst>
            <pc:docMk/>
            <pc:sldMk cId="1623575900" sldId="296"/>
            <ac:picMk id="25" creationId="{233B4549-797C-5398-0400-575A053D83FB}"/>
          </ac:picMkLst>
        </pc:picChg>
        <pc:picChg chg="add del mod">
          <ac:chgData name="KOUTSIANITIS DIMITRIOS" userId="8c94c145-48b7-41e3-8931-a09837a54089" providerId="ADAL" clId="{24815296-9AA7-445F-9108-F1948461880D}" dt="2024-04-04T18:06:28.259" v="3908" actId="478"/>
          <ac:picMkLst>
            <pc:docMk/>
            <pc:sldMk cId="1623575900" sldId="296"/>
            <ac:picMk id="1026" creationId="{B766E2FC-6DEE-5379-A5B8-2EA713846CC1}"/>
          </ac:picMkLst>
        </pc:picChg>
      </pc:sldChg>
      <pc:sldChg chg="addSp delSp modSp add del mod">
        <pc:chgData name="KOUTSIANITIS DIMITRIOS" userId="8c94c145-48b7-41e3-8931-a09837a54089" providerId="ADAL" clId="{24815296-9AA7-445F-9108-F1948461880D}" dt="2024-04-05T21:40:25.252" v="10620" actId="47"/>
        <pc:sldMkLst>
          <pc:docMk/>
          <pc:sldMk cId="3424281930" sldId="297"/>
        </pc:sldMkLst>
        <pc:spChg chg="add mod">
          <ac:chgData name="KOUTSIANITIS DIMITRIOS" userId="8c94c145-48b7-41e3-8931-a09837a54089" providerId="ADAL" clId="{24815296-9AA7-445F-9108-F1948461880D}" dt="2024-04-05T08:57:13.585" v="5935"/>
          <ac:spMkLst>
            <pc:docMk/>
            <pc:sldMk cId="3424281930" sldId="297"/>
            <ac:spMk id="4" creationId="{392D7426-D105-60A7-70A4-183905019E2B}"/>
          </ac:spMkLst>
        </pc:spChg>
        <pc:spChg chg="del mod">
          <ac:chgData name="KOUTSIANITIS DIMITRIOS" userId="8c94c145-48b7-41e3-8931-a09837a54089" providerId="ADAL" clId="{24815296-9AA7-445F-9108-F1948461880D}" dt="2024-04-04T18:11:46.981" v="3934" actId="478"/>
          <ac:spMkLst>
            <pc:docMk/>
            <pc:sldMk cId="3424281930" sldId="297"/>
            <ac:spMk id="5" creationId="{19C761A0-2564-DC65-2A27-7E6CEFC8E591}"/>
          </ac:spMkLst>
        </pc:spChg>
        <pc:spChg chg="add del">
          <ac:chgData name="KOUTSIANITIS DIMITRIOS" userId="8c94c145-48b7-41e3-8931-a09837a54089" providerId="ADAL" clId="{24815296-9AA7-445F-9108-F1948461880D}" dt="2024-04-05T21:24:16.267" v="10168" actId="478"/>
          <ac:spMkLst>
            <pc:docMk/>
            <pc:sldMk cId="3424281930" sldId="297"/>
            <ac:spMk id="5" creationId="{61AD1A0E-01DC-0624-55FD-B1B0486AE22D}"/>
          </ac:spMkLst>
        </pc:spChg>
        <pc:picChg chg="del mod">
          <ac:chgData name="KOUTSIANITIS DIMITRIOS" userId="8c94c145-48b7-41e3-8931-a09837a54089" providerId="ADAL" clId="{24815296-9AA7-445F-9108-F1948461880D}" dt="2024-04-05T21:40:22.637" v="10619" actId="478"/>
          <ac:picMkLst>
            <pc:docMk/>
            <pc:sldMk cId="3424281930" sldId="297"/>
            <ac:picMk id="6" creationId="{6DD15777-73CA-64AC-850F-367824C4C92D}"/>
          </ac:picMkLst>
        </pc:picChg>
        <pc:picChg chg="mod">
          <ac:chgData name="KOUTSIANITIS DIMITRIOS" userId="8c94c145-48b7-41e3-8931-a09837a54089" providerId="ADAL" clId="{24815296-9AA7-445F-9108-F1948461880D}" dt="2024-04-04T18:23:48.755" v="4212" actId="1076"/>
          <ac:picMkLst>
            <pc:docMk/>
            <pc:sldMk cId="3424281930" sldId="297"/>
            <ac:picMk id="1026" creationId="{B766E2FC-6DEE-5379-A5B8-2EA713846CC1}"/>
          </ac:picMkLst>
        </pc:picChg>
        <pc:picChg chg="add mod">
          <ac:chgData name="KOUTSIANITIS DIMITRIOS" userId="8c94c145-48b7-41e3-8931-a09837a54089" providerId="ADAL" clId="{24815296-9AA7-445F-9108-F1948461880D}" dt="2024-04-05T08:56:50.690" v="5934" actId="1076"/>
          <ac:picMkLst>
            <pc:docMk/>
            <pc:sldMk cId="3424281930" sldId="297"/>
            <ac:picMk id="2050" creationId="{B165E51C-87D4-4F8D-215A-015B6F7528DB}"/>
          </ac:picMkLst>
        </pc:picChg>
      </pc:sldChg>
      <pc:sldChg chg="addSp delSp modSp add del mod ord">
        <pc:chgData name="KOUTSIANITIS DIMITRIOS" userId="8c94c145-48b7-41e3-8931-a09837a54089" providerId="ADAL" clId="{24815296-9AA7-445F-9108-F1948461880D}" dt="2024-04-05T11:07:44.522" v="6609" actId="2696"/>
        <pc:sldMkLst>
          <pc:docMk/>
          <pc:sldMk cId="2687231396" sldId="298"/>
        </pc:sldMkLst>
        <pc:spChg chg="mod">
          <ac:chgData name="KOUTSIANITIS DIMITRIOS" userId="8c94c145-48b7-41e3-8931-a09837a54089" providerId="ADAL" clId="{24815296-9AA7-445F-9108-F1948461880D}" dt="2024-04-05T08:50:51.185" v="5869" actId="20577"/>
          <ac:spMkLst>
            <pc:docMk/>
            <pc:sldMk cId="2687231396" sldId="298"/>
            <ac:spMk id="3" creationId="{37053F92-B1D6-45C6-5D81-E2EED724BBBE}"/>
          </ac:spMkLst>
        </pc:spChg>
        <pc:spChg chg="del">
          <ac:chgData name="KOUTSIANITIS DIMITRIOS" userId="8c94c145-48b7-41e3-8931-a09837a54089" providerId="ADAL" clId="{24815296-9AA7-445F-9108-F1948461880D}" dt="2024-04-04T18:31:34.117" v="4293" actId="478"/>
          <ac:spMkLst>
            <pc:docMk/>
            <pc:sldMk cId="2687231396" sldId="298"/>
            <ac:spMk id="5" creationId="{19C761A0-2564-DC65-2A27-7E6CEFC8E591}"/>
          </ac:spMkLst>
        </pc:spChg>
        <pc:spChg chg="add mod">
          <ac:chgData name="KOUTSIANITIS DIMITRIOS" userId="8c94c145-48b7-41e3-8931-a09837a54089" providerId="ADAL" clId="{24815296-9AA7-445F-9108-F1948461880D}" dt="2024-04-05T08:49:38.768" v="5844" actId="14100"/>
          <ac:spMkLst>
            <pc:docMk/>
            <pc:sldMk cId="2687231396" sldId="298"/>
            <ac:spMk id="8" creationId="{2C930D44-C1BC-0517-F3EA-393655804E08}"/>
          </ac:spMkLst>
        </pc:spChg>
        <pc:picChg chg="del">
          <ac:chgData name="KOUTSIANITIS DIMITRIOS" userId="8c94c145-48b7-41e3-8931-a09837a54089" providerId="ADAL" clId="{24815296-9AA7-445F-9108-F1948461880D}" dt="2024-04-04T18:11:59.858" v="3936" actId="478"/>
          <ac:picMkLst>
            <pc:docMk/>
            <pc:sldMk cId="2687231396" sldId="298"/>
            <ac:picMk id="6" creationId="{6DD15777-73CA-64AC-850F-367824C4C92D}"/>
          </ac:picMkLst>
        </pc:picChg>
        <pc:picChg chg="add mod">
          <ac:chgData name="KOUTSIANITIS DIMITRIOS" userId="8c94c145-48b7-41e3-8931-a09837a54089" providerId="ADAL" clId="{24815296-9AA7-445F-9108-F1948461880D}" dt="2024-04-05T08:50:54.375" v="5870" actId="1076"/>
          <ac:picMkLst>
            <pc:docMk/>
            <pc:sldMk cId="2687231396" sldId="298"/>
            <ac:picMk id="7" creationId="{3918C2EC-5BB1-0773-E679-D14757F713C8}"/>
          </ac:picMkLst>
        </pc:picChg>
      </pc:sldChg>
      <pc:sldChg chg="addSp delSp modSp add mod">
        <pc:chgData name="KOUTSIANITIS DIMITRIOS" userId="8c94c145-48b7-41e3-8931-a09837a54089" providerId="ADAL" clId="{24815296-9AA7-445F-9108-F1948461880D}" dt="2024-04-05T22:25:32.083" v="11620" actId="21"/>
        <pc:sldMkLst>
          <pc:docMk/>
          <pc:sldMk cId="3298518088" sldId="298"/>
        </pc:sldMkLst>
        <pc:spChg chg="mod">
          <ac:chgData name="KOUTSIANITIS DIMITRIOS" userId="8c94c145-48b7-41e3-8931-a09837a54089" providerId="ADAL" clId="{24815296-9AA7-445F-9108-F1948461880D}" dt="2024-04-05T17:01:47.761" v="8176" actId="2711"/>
          <ac:spMkLst>
            <pc:docMk/>
            <pc:sldMk cId="3298518088" sldId="298"/>
            <ac:spMk id="2" creationId="{4489A2C6-327C-BA4A-48AA-3300751E190A}"/>
          </ac:spMkLst>
        </pc:spChg>
        <pc:spChg chg="mod">
          <ac:chgData name="KOUTSIANITIS DIMITRIOS" userId="8c94c145-48b7-41e3-8931-a09837a54089" providerId="ADAL" clId="{24815296-9AA7-445F-9108-F1948461880D}" dt="2024-04-05T21:46:25.703" v="10765" actId="20577"/>
          <ac:spMkLst>
            <pc:docMk/>
            <pc:sldMk cId="3298518088" sldId="298"/>
            <ac:spMk id="3" creationId="{37053F92-B1D6-45C6-5D81-E2EED724BBBE}"/>
          </ac:spMkLst>
        </pc:spChg>
        <pc:spChg chg="mod">
          <ac:chgData name="KOUTSIANITIS DIMITRIOS" userId="8c94c145-48b7-41e3-8931-a09837a54089" providerId="ADAL" clId="{24815296-9AA7-445F-9108-F1948461880D}" dt="2024-04-05T17:01:47.761" v="8176" actId="2711"/>
          <ac:spMkLst>
            <pc:docMk/>
            <pc:sldMk cId="3298518088" sldId="298"/>
            <ac:spMk id="8" creationId="{2C930D44-C1BC-0517-F3EA-393655804E08}"/>
          </ac:spMkLst>
        </pc:spChg>
        <pc:picChg chg="mod">
          <ac:chgData name="KOUTSIANITIS DIMITRIOS" userId="8c94c145-48b7-41e3-8931-a09837a54089" providerId="ADAL" clId="{24815296-9AA7-445F-9108-F1948461880D}" dt="2024-04-05T11:16:17.827" v="6782" actId="1076"/>
          <ac:picMkLst>
            <pc:docMk/>
            <pc:sldMk cId="3298518088" sldId="298"/>
            <ac:picMk id="7" creationId="{3918C2EC-5BB1-0773-E679-D14757F713C8}"/>
          </ac:picMkLst>
        </pc:picChg>
        <pc:picChg chg="add mod">
          <ac:chgData name="KOUTSIANITIS DIMITRIOS" userId="8c94c145-48b7-41e3-8931-a09837a54089" providerId="ADAL" clId="{24815296-9AA7-445F-9108-F1948461880D}" dt="2024-04-05T11:13:08.337" v="6685" actId="1076"/>
          <ac:picMkLst>
            <pc:docMk/>
            <pc:sldMk cId="3298518088" sldId="298"/>
            <ac:picMk id="11" creationId="{4CEE703E-1F4A-E7D9-3846-444FE88EB673}"/>
          </ac:picMkLst>
        </pc:picChg>
        <pc:picChg chg="add mod">
          <ac:chgData name="KOUTSIANITIS DIMITRIOS" userId="8c94c145-48b7-41e3-8931-a09837a54089" providerId="ADAL" clId="{24815296-9AA7-445F-9108-F1948461880D}" dt="2024-04-05T11:13:09.322" v="6686" actId="1076"/>
          <ac:picMkLst>
            <pc:docMk/>
            <pc:sldMk cId="3298518088" sldId="298"/>
            <ac:picMk id="15" creationId="{F56A72B4-82E8-11D8-C718-352B618592E9}"/>
          </ac:picMkLst>
        </pc:picChg>
        <pc:picChg chg="add mod">
          <ac:chgData name="KOUTSIANITIS DIMITRIOS" userId="8c94c145-48b7-41e3-8931-a09837a54089" providerId="ADAL" clId="{24815296-9AA7-445F-9108-F1948461880D}" dt="2024-04-05T11:13:01.407" v="6680" actId="1076"/>
          <ac:picMkLst>
            <pc:docMk/>
            <pc:sldMk cId="3298518088" sldId="298"/>
            <ac:picMk id="17" creationId="{9654B0EA-F5C3-D23C-5739-85A292B16DBB}"/>
          </ac:picMkLst>
        </pc:picChg>
        <pc:picChg chg="add mod">
          <ac:chgData name="KOUTSIANITIS DIMITRIOS" userId="8c94c145-48b7-41e3-8931-a09837a54089" providerId="ADAL" clId="{24815296-9AA7-445F-9108-F1948461880D}" dt="2024-04-05T11:13:02.766" v="6681" actId="1076"/>
          <ac:picMkLst>
            <pc:docMk/>
            <pc:sldMk cId="3298518088" sldId="298"/>
            <ac:picMk id="19" creationId="{6C2E412B-9D13-59FC-CA3B-ECFAB9F617AA}"/>
          </ac:picMkLst>
        </pc:picChg>
        <pc:picChg chg="add mod">
          <ac:chgData name="KOUTSIANITIS DIMITRIOS" userId="8c94c145-48b7-41e3-8931-a09837a54089" providerId="ADAL" clId="{24815296-9AA7-445F-9108-F1948461880D}" dt="2024-04-05T11:13:00.125" v="6679" actId="1076"/>
          <ac:picMkLst>
            <pc:docMk/>
            <pc:sldMk cId="3298518088" sldId="298"/>
            <ac:picMk id="21" creationId="{D6385A4E-784A-9C77-43A3-5F93450F5DD8}"/>
          </ac:picMkLst>
        </pc:picChg>
        <pc:picChg chg="add mod">
          <ac:chgData name="KOUTSIANITIS DIMITRIOS" userId="8c94c145-48b7-41e3-8931-a09837a54089" providerId="ADAL" clId="{24815296-9AA7-445F-9108-F1948461880D}" dt="2024-04-05T11:12:59.219" v="6678" actId="1076"/>
          <ac:picMkLst>
            <pc:docMk/>
            <pc:sldMk cId="3298518088" sldId="298"/>
            <ac:picMk id="23" creationId="{AEA66562-D708-D1B0-2B13-15172828162C}"/>
          </ac:picMkLst>
        </pc:picChg>
        <pc:picChg chg="add del">
          <ac:chgData name="KOUTSIANITIS DIMITRIOS" userId="8c94c145-48b7-41e3-8931-a09837a54089" providerId="ADAL" clId="{24815296-9AA7-445F-9108-F1948461880D}" dt="2024-04-05T22:25:32.083" v="11620" actId="21"/>
          <ac:picMkLst>
            <pc:docMk/>
            <pc:sldMk cId="3298518088" sldId="298"/>
            <ac:picMk id="5122" creationId="{0FA57C66-889B-A86D-02F6-16460D3FE90D}"/>
          </ac:picMkLst>
        </pc:picChg>
      </pc:sldChg>
      <pc:sldChg chg="add del">
        <pc:chgData name="KOUTSIANITIS DIMITRIOS" userId="8c94c145-48b7-41e3-8931-a09837a54089" providerId="ADAL" clId="{24815296-9AA7-445F-9108-F1948461880D}" dt="2024-04-04T18:12:59.534" v="3945" actId="47"/>
        <pc:sldMkLst>
          <pc:docMk/>
          <pc:sldMk cId="3389966643" sldId="299"/>
        </pc:sldMkLst>
      </pc:sldChg>
      <pc:sldChg chg="add del">
        <pc:chgData name="KOUTSIANITIS DIMITRIOS" userId="8c94c145-48b7-41e3-8931-a09837a54089" providerId="ADAL" clId="{24815296-9AA7-445F-9108-F1948461880D}" dt="2024-04-04T18:33:38.260" v="4310" actId="47"/>
        <pc:sldMkLst>
          <pc:docMk/>
          <pc:sldMk cId="3527459508" sldId="300"/>
        </pc:sldMkLst>
      </pc:sldChg>
      <pc:sldChg chg="add del">
        <pc:chgData name="KOUTSIANITIS DIMITRIOS" userId="8c94c145-48b7-41e3-8931-a09837a54089" providerId="ADAL" clId="{24815296-9AA7-445F-9108-F1948461880D}" dt="2024-04-04T18:33:39.171" v="4311" actId="47"/>
        <pc:sldMkLst>
          <pc:docMk/>
          <pc:sldMk cId="715048394" sldId="301"/>
        </pc:sldMkLst>
      </pc:sldChg>
      <pc:sldChg chg="add del ord">
        <pc:chgData name="KOUTSIANITIS DIMITRIOS" userId="8c94c145-48b7-41e3-8931-a09837a54089" providerId="ADAL" clId="{24815296-9AA7-445F-9108-F1948461880D}" dt="2024-04-05T21:39:35.498" v="10615" actId="47"/>
        <pc:sldMkLst>
          <pc:docMk/>
          <pc:sldMk cId="1211855321" sldId="302"/>
        </pc:sldMkLst>
      </pc:sldChg>
      <pc:sldChg chg="addSp delSp modSp add del mod">
        <pc:chgData name="KOUTSIANITIS DIMITRIOS" userId="8c94c145-48b7-41e3-8931-a09837a54089" providerId="ADAL" clId="{24815296-9AA7-445F-9108-F1948461880D}" dt="2024-04-05T21:47:38.948" v="10775" actId="2696"/>
        <pc:sldMkLst>
          <pc:docMk/>
          <pc:sldMk cId="1601269960" sldId="303"/>
        </pc:sldMkLst>
        <pc:spChg chg="del mod">
          <ac:chgData name="KOUTSIANITIS DIMITRIOS" userId="8c94c145-48b7-41e3-8931-a09837a54089" providerId="ADAL" clId="{24815296-9AA7-445F-9108-F1948461880D}" dt="2024-04-05T08:50:09.485" v="5847" actId="478"/>
          <ac:spMkLst>
            <pc:docMk/>
            <pc:sldMk cId="1601269960" sldId="303"/>
            <ac:spMk id="3" creationId="{37053F92-B1D6-45C6-5D81-E2EED724BBBE}"/>
          </ac:spMkLst>
        </pc:spChg>
        <pc:spChg chg="del">
          <ac:chgData name="KOUTSIANITIS DIMITRIOS" userId="8c94c145-48b7-41e3-8931-a09837a54089" providerId="ADAL" clId="{24815296-9AA7-445F-9108-F1948461880D}" dt="2024-04-05T08:50:07.155" v="5846" actId="478"/>
          <ac:spMkLst>
            <pc:docMk/>
            <pc:sldMk cId="1601269960" sldId="303"/>
            <ac:spMk id="5" creationId="{19C761A0-2564-DC65-2A27-7E6CEFC8E591}"/>
          </ac:spMkLst>
        </pc:spChg>
        <pc:spChg chg="add del mod">
          <ac:chgData name="KOUTSIANITIS DIMITRIOS" userId="8c94c145-48b7-41e3-8931-a09837a54089" providerId="ADAL" clId="{24815296-9AA7-445F-9108-F1948461880D}" dt="2024-04-05T08:50:11.975" v="5848" actId="478"/>
          <ac:spMkLst>
            <pc:docMk/>
            <pc:sldMk cId="1601269960" sldId="303"/>
            <ac:spMk id="6" creationId="{6FC669F8-2DB7-A2EE-0B74-33B1DC3DEFDB}"/>
          </ac:spMkLst>
        </pc:spChg>
        <pc:spChg chg="add mod">
          <ac:chgData name="KOUTSIANITIS DIMITRIOS" userId="8c94c145-48b7-41e3-8931-a09837a54089" providerId="ADAL" clId="{24815296-9AA7-445F-9108-F1948461880D}" dt="2024-04-05T08:50:41.780" v="5853"/>
          <ac:spMkLst>
            <pc:docMk/>
            <pc:sldMk cId="1601269960" sldId="303"/>
            <ac:spMk id="7" creationId="{7956FF7B-3904-98A2-2042-D09D9EDB416C}"/>
          </ac:spMkLst>
        </pc:spChg>
        <pc:spChg chg="add mod">
          <ac:chgData name="KOUTSIANITIS DIMITRIOS" userId="8c94c145-48b7-41e3-8931-a09837a54089" providerId="ADAL" clId="{24815296-9AA7-445F-9108-F1948461880D}" dt="2024-04-05T08:53:32.628" v="5886"/>
          <ac:spMkLst>
            <pc:docMk/>
            <pc:sldMk cId="1601269960" sldId="303"/>
            <ac:spMk id="8" creationId="{41A2DE09-A7A5-8F2C-AC89-8DF451B7154E}"/>
          </ac:spMkLst>
        </pc:spChg>
        <pc:spChg chg="add mod">
          <ac:chgData name="KOUTSIANITIS DIMITRIOS" userId="8c94c145-48b7-41e3-8931-a09837a54089" providerId="ADAL" clId="{24815296-9AA7-445F-9108-F1948461880D}" dt="2024-04-05T08:54:07.315" v="5911" actId="6549"/>
          <ac:spMkLst>
            <pc:docMk/>
            <pc:sldMk cId="1601269960" sldId="303"/>
            <ac:spMk id="11" creationId="{9BB3B754-993B-0779-AECC-B4AB3AC1D63D}"/>
          </ac:spMkLst>
        </pc:spChg>
        <pc:picChg chg="del">
          <ac:chgData name="KOUTSIANITIS DIMITRIOS" userId="8c94c145-48b7-41e3-8931-a09837a54089" providerId="ADAL" clId="{24815296-9AA7-445F-9108-F1948461880D}" dt="2024-04-04T18:24:55.564" v="4228" actId="478"/>
          <ac:picMkLst>
            <pc:docMk/>
            <pc:sldMk cId="1601269960" sldId="303"/>
            <ac:picMk id="6" creationId="{6DD15777-73CA-64AC-850F-367824C4C92D}"/>
          </ac:picMkLst>
        </pc:picChg>
        <pc:picChg chg="add mod">
          <ac:chgData name="KOUTSIANITIS DIMITRIOS" userId="8c94c145-48b7-41e3-8931-a09837a54089" providerId="ADAL" clId="{24815296-9AA7-445F-9108-F1948461880D}" dt="2024-04-05T11:29:35.297" v="7391" actId="1076"/>
          <ac:picMkLst>
            <pc:docMk/>
            <pc:sldMk cId="1601269960" sldId="303"/>
            <ac:picMk id="10" creationId="{8D025602-CEC3-20D1-08BC-BBCDAF9ED680}"/>
          </ac:picMkLst>
        </pc:picChg>
      </pc:sldChg>
      <pc:sldChg chg="add del ord">
        <pc:chgData name="KOUTSIANITIS DIMITRIOS" userId="8c94c145-48b7-41e3-8931-a09837a54089" providerId="ADAL" clId="{24815296-9AA7-445F-9108-F1948461880D}" dt="2024-04-04T18:24:31.106" v="4221" actId="47"/>
        <pc:sldMkLst>
          <pc:docMk/>
          <pc:sldMk cId="2502860900" sldId="303"/>
        </pc:sldMkLst>
      </pc:sldChg>
      <pc:sldChg chg="delSp add del mod">
        <pc:chgData name="KOUTSIANITIS DIMITRIOS" userId="8c94c145-48b7-41e3-8931-a09837a54089" providerId="ADAL" clId="{24815296-9AA7-445F-9108-F1948461880D}" dt="2024-04-05T22:11:21.453" v="11296" actId="47"/>
        <pc:sldMkLst>
          <pc:docMk/>
          <pc:sldMk cId="3282977466" sldId="303"/>
        </pc:sldMkLst>
        <pc:picChg chg="del">
          <ac:chgData name="KOUTSIANITIS DIMITRIOS" userId="8c94c145-48b7-41e3-8931-a09837a54089" providerId="ADAL" clId="{24815296-9AA7-445F-9108-F1948461880D}" dt="2024-04-05T22:11:14.593" v="11293" actId="21"/>
          <ac:picMkLst>
            <pc:docMk/>
            <pc:sldMk cId="3282977466" sldId="303"/>
            <ac:picMk id="10" creationId="{8D025602-CEC3-20D1-08BC-BBCDAF9ED680}"/>
          </ac:picMkLst>
        </pc:picChg>
      </pc:sldChg>
      <pc:sldChg chg="addSp delSp modSp add del mod">
        <pc:chgData name="KOUTSIANITIS DIMITRIOS" userId="8c94c145-48b7-41e3-8931-a09837a54089" providerId="ADAL" clId="{24815296-9AA7-445F-9108-F1948461880D}" dt="2024-04-05T16:53:44.166" v="8001" actId="2696"/>
        <pc:sldMkLst>
          <pc:docMk/>
          <pc:sldMk cId="1017189635" sldId="304"/>
        </pc:sldMkLst>
        <pc:spChg chg="mod">
          <ac:chgData name="KOUTSIANITIS DIMITRIOS" userId="8c94c145-48b7-41e3-8931-a09837a54089" providerId="ADAL" clId="{24815296-9AA7-445F-9108-F1948461880D}" dt="2024-04-05T16:52:41.335" v="7998" actId="2711"/>
          <ac:spMkLst>
            <pc:docMk/>
            <pc:sldMk cId="1017189635" sldId="304"/>
            <ac:spMk id="3" creationId="{37053F92-B1D6-45C6-5D81-E2EED724BBBE}"/>
          </ac:spMkLst>
        </pc:spChg>
        <pc:spChg chg="del">
          <ac:chgData name="KOUTSIANITIS DIMITRIOS" userId="8c94c145-48b7-41e3-8931-a09837a54089" providerId="ADAL" clId="{24815296-9AA7-445F-9108-F1948461880D}" dt="2024-04-05T16:40:20.890" v="7854" actId="478"/>
          <ac:spMkLst>
            <pc:docMk/>
            <pc:sldMk cId="1017189635" sldId="304"/>
            <ac:spMk id="5" creationId="{19C761A0-2564-DC65-2A27-7E6CEFC8E591}"/>
          </ac:spMkLst>
        </pc:spChg>
        <pc:spChg chg="add del">
          <ac:chgData name="KOUTSIANITIS DIMITRIOS" userId="8c94c145-48b7-41e3-8931-a09837a54089" providerId="ADAL" clId="{24815296-9AA7-445F-9108-F1948461880D}" dt="2024-04-05T16:40:12.875" v="7852" actId="22"/>
          <ac:spMkLst>
            <pc:docMk/>
            <pc:sldMk cId="1017189635" sldId="304"/>
            <ac:spMk id="6" creationId="{A0701FC5-0A6B-4C65-DA51-13B5C03ED98A}"/>
          </ac:spMkLst>
        </pc:spChg>
        <pc:spChg chg="add del">
          <ac:chgData name="KOUTSIANITIS DIMITRIOS" userId="8c94c145-48b7-41e3-8931-a09837a54089" providerId="ADAL" clId="{24815296-9AA7-445F-9108-F1948461880D}" dt="2024-04-05T16:46:46.902" v="7876" actId="478"/>
          <ac:spMkLst>
            <pc:docMk/>
            <pc:sldMk cId="1017189635" sldId="304"/>
            <ac:spMk id="15" creationId="{50D597A6-006B-8454-4010-C2D2309AEEC1}"/>
          </ac:spMkLst>
        </pc:spChg>
        <pc:spChg chg="add mod">
          <ac:chgData name="KOUTSIANITIS DIMITRIOS" userId="8c94c145-48b7-41e3-8931-a09837a54089" providerId="ADAL" clId="{24815296-9AA7-445F-9108-F1948461880D}" dt="2024-04-05T16:50:09.752" v="7942" actId="1076"/>
          <ac:spMkLst>
            <pc:docMk/>
            <pc:sldMk cId="1017189635" sldId="304"/>
            <ac:spMk id="16" creationId="{D4974543-5C69-46C1-EAB2-0BE0C69F2E33}"/>
          </ac:spMkLst>
        </pc:spChg>
        <pc:spChg chg="add mod">
          <ac:chgData name="KOUTSIANITIS DIMITRIOS" userId="8c94c145-48b7-41e3-8931-a09837a54089" providerId="ADAL" clId="{24815296-9AA7-445F-9108-F1948461880D}" dt="2024-04-05T16:47:46.537" v="7907"/>
          <ac:spMkLst>
            <pc:docMk/>
            <pc:sldMk cId="1017189635" sldId="304"/>
            <ac:spMk id="17" creationId="{168C695F-2EF0-88C8-69F2-FDEB32CF6574}"/>
          </ac:spMkLst>
        </pc:spChg>
        <pc:spChg chg="add del">
          <ac:chgData name="KOUTSIANITIS DIMITRIOS" userId="8c94c145-48b7-41e3-8931-a09837a54089" providerId="ADAL" clId="{24815296-9AA7-445F-9108-F1948461880D}" dt="2024-04-05T16:47:51.771" v="7910" actId="478"/>
          <ac:spMkLst>
            <pc:docMk/>
            <pc:sldMk cId="1017189635" sldId="304"/>
            <ac:spMk id="19" creationId="{379B1E1A-C4C3-90C7-22EC-F3B5ACFD2E79}"/>
          </ac:spMkLst>
        </pc:spChg>
        <pc:spChg chg="add del">
          <ac:chgData name="KOUTSIANITIS DIMITRIOS" userId="8c94c145-48b7-41e3-8931-a09837a54089" providerId="ADAL" clId="{24815296-9AA7-445F-9108-F1948461880D}" dt="2024-04-05T16:47:49.412" v="7909" actId="22"/>
          <ac:spMkLst>
            <pc:docMk/>
            <pc:sldMk cId="1017189635" sldId="304"/>
            <ac:spMk id="21" creationId="{7926E336-6A34-69A1-58D3-9E795223D3FA}"/>
          </ac:spMkLst>
        </pc:spChg>
        <pc:spChg chg="add del">
          <ac:chgData name="KOUTSIANITIS DIMITRIOS" userId="8c94c145-48b7-41e3-8931-a09837a54089" providerId="ADAL" clId="{24815296-9AA7-445F-9108-F1948461880D}" dt="2024-04-05T16:47:57.892" v="7912" actId="22"/>
          <ac:spMkLst>
            <pc:docMk/>
            <pc:sldMk cId="1017189635" sldId="304"/>
            <ac:spMk id="23" creationId="{B5B0A3FF-56EE-D14F-4C10-E349E0E51F92}"/>
          </ac:spMkLst>
        </pc:spChg>
        <pc:picChg chg="add mod">
          <ac:chgData name="KOUTSIANITIS DIMITRIOS" userId="8c94c145-48b7-41e3-8931-a09837a54089" providerId="ADAL" clId="{24815296-9AA7-445F-9108-F1948461880D}" dt="2024-04-05T16:49:02.912" v="7919" actId="14100"/>
          <ac:picMkLst>
            <pc:docMk/>
            <pc:sldMk cId="1017189635" sldId="304"/>
            <ac:picMk id="7" creationId="{2A25F89D-9528-AE47-24A7-4B586FEF1898}"/>
          </ac:picMkLst>
        </pc:picChg>
        <pc:picChg chg="add del">
          <ac:chgData name="KOUTSIANITIS DIMITRIOS" userId="8c94c145-48b7-41e3-8931-a09837a54089" providerId="ADAL" clId="{24815296-9AA7-445F-9108-F1948461880D}" dt="2024-04-05T16:45:03.748" v="7860" actId="22"/>
          <ac:picMkLst>
            <pc:docMk/>
            <pc:sldMk cId="1017189635" sldId="304"/>
            <ac:picMk id="9" creationId="{AA62E0C7-05B1-66DA-4611-91C6FA3E31FB}"/>
          </ac:picMkLst>
        </pc:picChg>
        <pc:picChg chg="add del mod">
          <ac:chgData name="KOUTSIANITIS DIMITRIOS" userId="8c94c145-48b7-41e3-8931-a09837a54089" providerId="ADAL" clId="{24815296-9AA7-445F-9108-F1948461880D}" dt="2024-04-05T16:46:05.939" v="7868" actId="478"/>
          <ac:picMkLst>
            <pc:docMk/>
            <pc:sldMk cId="1017189635" sldId="304"/>
            <ac:picMk id="11" creationId="{1EC1D287-20A5-9EC4-F67D-14457FC3A3DA}"/>
          </ac:picMkLst>
        </pc:picChg>
        <pc:picChg chg="add mod modCrop">
          <ac:chgData name="KOUTSIANITIS DIMITRIOS" userId="8c94c145-48b7-41e3-8931-a09837a54089" providerId="ADAL" clId="{24815296-9AA7-445F-9108-F1948461880D}" dt="2024-04-05T16:52:14.576" v="7995" actId="1076"/>
          <ac:picMkLst>
            <pc:docMk/>
            <pc:sldMk cId="1017189635" sldId="304"/>
            <ac:picMk id="13" creationId="{1715D990-DE8F-A88F-055C-F6EA7BCC0667}"/>
          </ac:picMkLst>
        </pc:picChg>
        <pc:picChg chg="add mod modCrop">
          <ac:chgData name="KOUTSIANITIS DIMITRIOS" userId="8c94c145-48b7-41e3-8931-a09837a54089" providerId="ADAL" clId="{24815296-9AA7-445F-9108-F1948461880D}" dt="2024-04-05T16:51:49.843" v="7983" actId="1076"/>
          <ac:picMkLst>
            <pc:docMk/>
            <pc:sldMk cId="1017189635" sldId="304"/>
            <ac:picMk id="25" creationId="{680E6BDF-E37F-2C40-D466-ADF2CD7BC30C}"/>
          </ac:picMkLst>
        </pc:picChg>
        <pc:picChg chg="add mod modCrop">
          <ac:chgData name="KOUTSIANITIS DIMITRIOS" userId="8c94c145-48b7-41e3-8931-a09837a54089" providerId="ADAL" clId="{24815296-9AA7-445F-9108-F1948461880D}" dt="2024-04-05T16:52:21.060" v="7996" actId="1076"/>
          <ac:picMkLst>
            <pc:docMk/>
            <pc:sldMk cId="1017189635" sldId="304"/>
            <ac:picMk id="26" creationId="{AE3C67E5-EADE-490C-B25D-A033B2E33DF6}"/>
          </ac:picMkLst>
        </pc:picChg>
        <pc:picChg chg="add mod modCrop">
          <ac:chgData name="KOUTSIANITIS DIMITRIOS" userId="8c94c145-48b7-41e3-8931-a09837a54089" providerId="ADAL" clId="{24815296-9AA7-445F-9108-F1948461880D}" dt="2024-04-05T16:52:13.576" v="7994" actId="1076"/>
          <ac:picMkLst>
            <pc:docMk/>
            <pc:sldMk cId="1017189635" sldId="304"/>
            <ac:picMk id="27" creationId="{8BC3EA3D-F0AF-2ECE-84F5-43E36EF68E76}"/>
          </ac:picMkLst>
        </pc:picChg>
        <pc:picChg chg="add mod modCrop">
          <ac:chgData name="KOUTSIANITIS DIMITRIOS" userId="8c94c145-48b7-41e3-8931-a09837a54089" providerId="ADAL" clId="{24815296-9AA7-445F-9108-F1948461880D}" dt="2024-04-05T16:52:12.279" v="7993" actId="1076"/>
          <ac:picMkLst>
            <pc:docMk/>
            <pc:sldMk cId="1017189635" sldId="304"/>
            <ac:picMk id="28" creationId="{64375D8C-807B-50DC-405E-94C6AC468A52}"/>
          </ac:picMkLst>
        </pc:picChg>
      </pc:sldChg>
      <pc:sldChg chg="modSp add mod ord">
        <pc:chgData name="KOUTSIANITIS DIMITRIOS" userId="8c94c145-48b7-41e3-8931-a09837a54089" providerId="ADAL" clId="{24815296-9AA7-445F-9108-F1948461880D}" dt="2024-04-05T19:43:18.004" v="8407" actId="1038"/>
        <pc:sldMkLst>
          <pc:docMk/>
          <pc:sldMk cId="1164226825" sldId="304"/>
        </pc:sldMkLst>
        <pc:spChg chg="mod">
          <ac:chgData name="KOUTSIANITIS DIMITRIOS" userId="8c94c145-48b7-41e3-8931-a09837a54089" providerId="ADAL" clId="{24815296-9AA7-445F-9108-F1948461880D}" dt="2024-04-05T19:43:14.139" v="8403" actId="1035"/>
          <ac:spMkLst>
            <pc:docMk/>
            <pc:sldMk cId="1164226825" sldId="304"/>
            <ac:spMk id="3" creationId="{37053F92-B1D6-45C6-5D81-E2EED724BBBE}"/>
          </ac:spMkLst>
        </pc:spChg>
        <pc:spChg chg="mod">
          <ac:chgData name="KOUTSIANITIS DIMITRIOS" userId="8c94c145-48b7-41e3-8931-a09837a54089" providerId="ADAL" clId="{24815296-9AA7-445F-9108-F1948461880D}" dt="2024-04-05T19:43:11.139" v="8396" actId="1037"/>
          <ac:spMkLst>
            <pc:docMk/>
            <pc:sldMk cId="1164226825" sldId="304"/>
            <ac:spMk id="17" creationId="{168C695F-2EF0-88C8-69F2-FDEB32CF6574}"/>
          </ac:spMkLst>
        </pc:spChg>
        <pc:picChg chg="mod">
          <ac:chgData name="KOUTSIANITIS DIMITRIOS" userId="8c94c145-48b7-41e3-8931-a09837a54089" providerId="ADAL" clId="{24815296-9AA7-445F-9108-F1948461880D}" dt="2024-04-05T17:11:47.991" v="8244" actId="1076"/>
          <ac:picMkLst>
            <pc:docMk/>
            <pc:sldMk cId="1164226825" sldId="304"/>
            <ac:picMk id="7" creationId="{2A25F89D-9528-AE47-24A7-4B586FEF1898}"/>
          </ac:picMkLst>
        </pc:picChg>
        <pc:picChg chg="mod">
          <ac:chgData name="KOUTSIANITIS DIMITRIOS" userId="8c94c145-48b7-41e3-8931-a09837a54089" providerId="ADAL" clId="{24815296-9AA7-445F-9108-F1948461880D}" dt="2024-04-05T17:12:17.817" v="8255" actId="1076"/>
          <ac:picMkLst>
            <pc:docMk/>
            <pc:sldMk cId="1164226825" sldId="304"/>
            <ac:picMk id="13" creationId="{1715D990-DE8F-A88F-055C-F6EA7BCC0667}"/>
          </ac:picMkLst>
        </pc:picChg>
        <pc:picChg chg="mod">
          <ac:chgData name="KOUTSIANITIS DIMITRIOS" userId="8c94c145-48b7-41e3-8931-a09837a54089" providerId="ADAL" clId="{24815296-9AA7-445F-9108-F1948461880D}" dt="2024-04-05T19:43:18.004" v="8407" actId="1038"/>
          <ac:picMkLst>
            <pc:docMk/>
            <pc:sldMk cId="1164226825" sldId="304"/>
            <ac:picMk id="28" creationId="{64375D8C-807B-50DC-405E-94C6AC468A52}"/>
          </ac:picMkLst>
        </pc:picChg>
      </pc:sldChg>
      <pc:sldChg chg="modSp add del mod">
        <pc:chgData name="KOUTSIANITIS DIMITRIOS" userId="8c94c145-48b7-41e3-8931-a09837a54089" providerId="ADAL" clId="{24815296-9AA7-445F-9108-F1948461880D}" dt="2024-04-05T21:37:30.632" v="10573" actId="47"/>
        <pc:sldMkLst>
          <pc:docMk/>
          <pc:sldMk cId="2151222477" sldId="305"/>
        </pc:sldMkLst>
        <pc:spChg chg="mod">
          <ac:chgData name="KOUTSIANITIS DIMITRIOS" userId="8c94c145-48b7-41e3-8931-a09837a54089" providerId="ADAL" clId="{24815296-9AA7-445F-9108-F1948461880D}" dt="2024-04-05T16:53:08.880" v="8000" actId="1076"/>
          <ac:spMkLst>
            <pc:docMk/>
            <pc:sldMk cId="2151222477" sldId="305"/>
            <ac:spMk id="3" creationId="{37053F92-B1D6-45C6-5D81-E2EED724BBBE}"/>
          </ac:spMkLst>
        </pc:spChg>
      </pc:sldChg>
      <pc:sldChg chg="modSp add del mod">
        <pc:chgData name="KOUTSIANITIS DIMITRIOS" userId="8c94c145-48b7-41e3-8931-a09837a54089" providerId="ADAL" clId="{24815296-9AA7-445F-9108-F1948461880D}" dt="2024-04-05T21:39:33.392" v="10613" actId="47"/>
        <pc:sldMkLst>
          <pc:docMk/>
          <pc:sldMk cId="167819903" sldId="306"/>
        </pc:sldMkLst>
        <pc:spChg chg="mod">
          <ac:chgData name="KOUTSIANITIS DIMITRIOS" userId="8c94c145-48b7-41e3-8931-a09837a54089" providerId="ADAL" clId="{24815296-9AA7-445F-9108-F1948461880D}" dt="2024-04-04T18:27:36.072" v="4268" actId="20577"/>
          <ac:spMkLst>
            <pc:docMk/>
            <pc:sldMk cId="167819903" sldId="306"/>
            <ac:spMk id="3" creationId="{37053F92-B1D6-45C6-5D81-E2EED724BBBE}"/>
          </ac:spMkLst>
        </pc:spChg>
      </pc:sldChg>
      <pc:sldChg chg="addSp delSp modSp add del mod">
        <pc:chgData name="KOUTSIANITIS DIMITRIOS" userId="8c94c145-48b7-41e3-8931-a09837a54089" providerId="ADAL" clId="{24815296-9AA7-445F-9108-F1948461880D}" dt="2024-04-05T10:46:45.599" v="6353" actId="47"/>
        <pc:sldMkLst>
          <pc:docMk/>
          <pc:sldMk cId="1179374297" sldId="307"/>
        </pc:sldMkLst>
        <pc:spChg chg="del">
          <ac:chgData name="KOUTSIANITIS DIMITRIOS" userId="8c94c145-48b7-41e3-8931-a09837a54089" providerId="ADAL" clId="{24815296-9AA7-445F-9108-F1948461880D}" dt="2024-04-04T18:36:55.584" v="4360" actId="478"/>
          <ac:spMkLst>
            <pc:docMk/>
            <pc:sldMk cId="1179374297" sldId="307"/>
            <ac:spMk id="2" creationId="{8161C35F-C7EC-01C7-DE41-DE590F23A9ED}"/>
          </ac:spMkLst>
        </pc:spChg>
        <pc:spChg chg="mod">
          <ac:chgData name="KOUTSIANITIS DIMITRIOS" userId="8c94c145-48b7-41e3-8931-a09837a54089" providerId="ADAL" clId="{24815296-9AA7-445F-9108-F1948461880D}" dt="2024-04-04T18:36:49.376" v="4359" actId="20577"/>
          <ac:spMkLst>
            <pc:docMk/>
            <pc:sldMk cId="1179374297" sldId="307"/>
            <ac:spMk id="3" creationId="{2BD1E091-8C67-9399-F4B6-0AD8A6B0167B}"/>
          </ac:spMkLst>
        </pc:spChg>
        <pc:picChg chg="add mod">
          <ac:chgData name="KOUTSIANITIS DIMITRIOS" userId="8c94c145-48b7-41e3-8931-a09837a54089" providerId="ADAL" clId="{24815296-9AA7-445F-9108-F1948461880D}" dt="2024-04-04T18:38:10.326" v="4368" actId="1076"/>
          <ac:picMkLst>
            <pc:docMk/>
            <pc:sldMk cId="1179374297" sldId="307"/>
            <ac:picMk id="5" creationId="{90B2D531-B0A8-F437-FADD-D6A7E628E581}"/>
          </ac:picMkLst>
        </pc:picChg>
      </pc:sldChg>
      <pc:sldChg chg="add del">
        <pc:chgData name="KOUTSIANITIS DIMITRIOS" userId="8c94c145-48b7-41e3-8931-a09837a54089" providerId="ADAL" clId="{24815296-9AA7-445F-9108-F1948461880D}" dt="2024-04-05T07:25:38.676" v="5216" actId="47"/>
        <pc:sldMkLst>
          <pc:docMk/>
          <pc:sldMk cId="1439508789" sldId="308"/>
        </pc:sldMkLst>
      </pc:sldChg>
      <pc:sldChg chg="addSp delSp modSp add mod ord">
        <pc:chgData name="KOUTSIANITIS DIMITRIOS" userId="8c94c145-48b7-41e3-8931-a09837a54089" providerId="ADAL" clId="{24815296-9AA7-445F-9108-F1948461880D}" dt="2024-04-05T21:44:25.783" v="10690" actId="20577"/>
        <pc:sldMkLst>
          <pc:docMk/>
          <pc:sldMk cId="102152766" sldId="309"/>
        </pc:sldMkLst>
        <pc:spChg chg="mod">
          <ac:chgData name="KOUTSIANITIS DIMITRIOS" userId="8c94c145-48b7-41e3-8931-a09837a54089" providerId="ADAL" clId="{24815296-9AA7-445F-9108-F1948461880D}" dt="2024-04-05T17:02:29.164" v="8182" actId="2711"/>
          <ac:spMkLst>
            <pc:docMk/>
            <pc:sldMk cId="102152766" sldId="309"/>
            <ac:spMk id="2" creationId="{4489A2C6-327C-BA4A-48AA-3300751E190A}"/>
          </ac:spMkLst>
        </pc:spChg>
        <pc:spChg chg="mod">
          <ac:chgData name="KOUTSIANITIS DIMITRIOS" userId="8c94c145-48b7-41e3-8931-a09837a54089" providerId="ADAL" clId="{24815296-9AA7-445F-9108-F1948461880D}" dt="2024-04-05T21:44:25.783" v="10690" actId="20577"/>
          <ac:spMkLst>
            <pc:docMk/>
            <pc:sldMk cId="102152766" sldId="309"/>
            <ac:spMk id="3" creationId="{37053F92-B1D6-45C6-5D81-E2EED724BBBE}"/>
          </ac:spMkLst>
        </pc:spChg>
        <pc:spChg chg="add del mod">
          <ac:chgData name="KOUTSIANITIS DIMITRIOS" userId="8c94c145-48b7-41e3-8931-a09837a54089" providerId="ADAL" clId="{24815296-9AA7-445F-9108-F1948461880D}" dt="2024-04-05T06:59:43.506" v="4544" actId="478"/>
          <ac:spMkLst>
            <pc:docMk/>
            <pc:sldMk cId="102152766" sldId="309"/>
            <ac:spMk id="11" creationId="{A7C3CC13-129F-F3AA-D6D4-AA02F3B76097}"/>
          </ac:spMkLst>
        </pc:spChg>
        <pc:spChg chg="add del mod">
          <ac:chgData name="KOUTSIANITIS DIMITRIOS" userId="8c94c145-48b7-41e3-8931-a09837a54089" providerId="ADAL" clId="{24815296-9AA7-445F-9108-F1948461880D}" dt="2024-04-05T06:59:37.511" v="4535" actId="478"/>
          <ac:spMkLst>
            <pc:docMk/>
            <pc:sldMk cId="102152766" sldId="309"/>
            <ac:spMk id="12" creationId="{CF0A195A-1F0E-87FD-0053-95D08BBCD8F4}"/>
          </ac:spMkLst>
        </pc:spChg>
        <pc:spChg chg="add del mod">
          <ac:chgData name="KOUTSIANITIS DIMITRIOS" userId="8c94c145-48b7-41e3-8931-a09837a54089" providerId="ADAL" clId="{24815296-9AA7-445F-9108-F1948461880D}" dt="2024-04-05T06:59:39.261" v="4538" actId="478"/>
          <ac:spMkLst>
            <pc:docMk/>
            <pc:sldMk cId="102152766" sldId="309"/>
            <ac:spMk id="13" creationId="{9A3F3EEF-B082-C289-E386-B18AFC1B0808}"/>
          </ac:spMkLst>
        </pc:spChg>
        <pc:spChg chg="add del mod">
          <ac:chgData name="KOUTSIANITIS DIMITRIOS" userId="8c94c145-48b7-41e3-8931-a09837a54089" providerId="ADAL" clId="{24815296-9AA7-445F-9108-F1948461880D}" dt="2024-04-05T06:59:41.131" v="4541" actId="478"/>
          <ac:spMkLst>
            <pc:docMk/>
            <pc:sldMk cId="102152766" sldId="309"/>
            <ac:spMk id="14" creationId="{4634C088-CEFA-FE0A-7D5F-AC22D4C05F90}"/>
          </ac:spMkLst>
        </pc:spChg>
        <pc:spChg chg="add del mod">
          <ac:chgData name="KOUTSIANITIS DIMITRIOS" userId="8c94c145-48b7-41e3-8931-a09837a54089" providerId="ADAL" clId="{24815296-9AA7-445F-9108-F1948461880D}" dt="2024-04-05T06:53:42.798" v="4466" actId="478"/>
          <ac:spMkLst>
            <pc:docMk/>
            <pc:sldMk cId="102152766" sldId="309"/>
            <ac:spMk id="16" creationId="{0C0470FA-98B4-DF86-5D6D-A5C338BC3008}"/>
          </ac:spMkLst>
        </pc:spChg>
        <pc:spChg chg="add mod">
          <ac:chgData name="KOUTSIANITIS DIMITRIOS" userId="8c94c145-48b7-41e3-8931-a09837a54089" providerId="ADAL" clId="{24815296-9AA7-445F-9108-F1948461880D}" dt="2024-04-05T17:02:29.164" v="8182" actId="2711"/>
          <ac:spMkLst>
            <pc:docMk/>
            <pc:sldMk cId="102152766" sldId="309"/>
            <ac:spMk id="17" creationId="{FD1095CD-CAD6-9BB6-33CB-A32BC761C32A}"/>
          </ac:spMkLst>
        </pc:spChg>
        <pc:spChg chg="add mod">
          <ac:chgData name="KOUTSIANITIS DIMITRIOS" userId="8c94c145-48b7-41e3-8931-a09837a54089" providerId="ADAL" clId="{24815296-9AA7-445F-9108-F1948461880D}" dt="2024-04-05T19:52:36.524" v="8590" actId="1035"/>
          <ac:spMkLst>
            <pc:docMk/>
            <pc:sldMk cId="102152766" sldId="309"/>
            <ac:spMk id="25" creationId="{5CB299EC-B610-155F-B2AF-464BEF0696CA}"/>
          </ac:spMkLst>
        </pc:spChg>
        <pc:spChg chg="add mod">
          <ac:chgData name="KOUTSIANITIS DIMITRIOS" userId="8c94c145-48b7-41e3-8931-a09837a54089" providerId="ADAL" clId="{24815296-9AA7-445F-9108-F1948461880D}" dt="2024-04-05T19:52:36.524" v="8590" actId="1035"/>
          <ac:spMkLst>
            <pc:docMk/>
            <pc:sldMk cId="102152766" sldId="309"/>
            <ac:spMk id="26" creationId="{C6BE3634-60D7-89BC-167C-FFA2FBE1907D}"/>
          </ac:spMkLst>
        </pc:spChg>
        <pc:spChg chg="add mod">
          <ac:chgData name="KOUTSIANITIS DIMITRIOS" userId="8c94c145-48b7-41e3-8931-a09837a54089" providerId="ADAL" clId="{24815296-9AA7-445F-9108-F1948461880D}" dt="2024-04-05T19:52:36.524" v="8590" actId="1035"/>
          <ac:spMkLst>
            <pc:docMk/>
            <pc:sldMk cId="102152766" sldId="309"/>
            <ac:spMk id="27" creationId="{FDF511EF-9353-60FE-2123-9854C3949B4B}"/>
          </ac:spMkLst>
        </pc:spChg>
        <pc:spChg chg="add mod">
          <ac:chgData name="KOUTSIANITIS DIMITRIOS" userId="8c94c145-48b7-41e3-8931-a09837a54089" providerId="ADAL" clId="{24815296-9AA7-445F-9108-F1948461880D}" dt="2024-04-05T19:52:36.524" v="8590" actId="1035"/>
          <ac:spMkLst>
            <pc:docMk/>
            <pc:sldMk cId="102152766" sldId="309"/>
            <ac:spMk id="28" creationId="{2FE239D1-DC9C-F0D7-8462-48E3F180BAFA}"/>
          </ac:spMkLst>
        </pc:spChg>
        <pc:spChg chg="add mod">
          <ac:chgData name="KOUTSIANITIS DIMITRIOS" userId="8c94c145-48b7-41e3-8931-a09837a54089" providerId="ADAL" clId="{24815296-9AA7-445F-9108-F1948461880D}" dt="2024-04-05T19:52:36.524" v="8590" actId="1035"/>
          <ac:spMkLst>
            <pc:docMk/>
            <pc:sldMk cId="102152766" sldId="309"/>
            <ac:spMk id="29" creationId="{70013264-E5B7-3101-81F0-8215CCD7DBBA}"/>
          </ac:spMkLst>
        </pc:spChg>
        <pc:spChg chg="add mod">
          <ac:chgData name="KOUTSIANITIS DIMITRIOS" userId="8c94c145-48b7-41e3-8931-a09837a54089" providerId="ADAL" clId="{24815296-9AA7-445F-9108-F1948461880D}" dt="2024-04-05T19:52:36.524" v="8590" actId="1035"/>
          <ac:spMkLst>
            <pc:docMk/>
            <pc:sldMk cId="102152766" sldId="309"/>
            <ac:spMk id="30" creationId="{927DA3EB-769E-83E1-2FD5-2A74A2752A2F}"/>
          </ac:spMkLst>
        </pc:spChg>
        <pc:spChg chg="add mod">
          <ac:chgData name="KOUTSIANITIS DIMITRIOS" userId="8c94c145-48b7-41e3-8931-a09837a54089" providerId="ADAL" clId="{24815296-9AA7-445F-9108-F1948461880D}" dt="2024-04-05T07:28:19.056" v="5301" actId="571"/>
          <ac:spMkLst>
            <pc:docMk/>
            <pc:sldMk cId="102152766" sldId="309"/>
            <ac:spMk id="33" creationId="{D58F2860-DAF8-1572-B56C-472D224E5151}"/>
          </ac:spMkLst>
        </pc:spChg>
        <pc:picChg chg="del">
          <ac:chgData name="KOUTSIANITIS DIMITRIOS" userId="8c94c145-48b7-41e3-8931-a09837a54089" providerId="ADAL" clId="{24815296-9AA7-445F-9108-F1948461880D}" dt="2024-04-05T06:49:55.812" v="4378" actId="478"/>
          <ac:picMkLst>
            <pc:docMk/>
            <pc:sldMk cId="102152766" sldId="309"/>
            <ac:picMk id="4" creationId="{8A8C69AC-DA23-56B2-A72B-0020E4EDD439}"/>
          </ac:picMkLst>
        </pc:picChg>
        <pc:picChg chg="add del mod">
          <ac:chgData name="KOUTSIANITIS DIMITRIOS" userId="8c94c145-48b7-41e3-8931-a09837a54089" providerId="ADAL" clId="{24815296-9AA7-445F-9108-F1948461880D}" dt="2024-04-05T06:59:38.136" v="4536" actId="478"/>
          <ac:picMkLst>
            <pc:docMk/>
            <pc:sldMk cId="102152766" sldId="309"/>
            <ac:picMk id="5" creationId="{8997CFE6-5636-7BEE-1D23-2AD2AE04B1C9}"/>
          </ac:picMkLst>
        </pc:picChg>
        <pc:picChg chg="del">
          <ac:chgData name="KOUTSIANITIS DIMITRIOS" userId="8c94c145-48b7-41e3-8931-a09837a54089" providerId="ADAL" clId="{24815296-9AA7-445F-9108-F1948461880D}" dt="2024-04-05T06:49:55.343" v="4377" actId="478"/>
          <ac:picMkLst>
            <pc:docMk/>
            <pc:sldMk cId="102152766" sldId="309"/>
            <ac:picMk id="6" creationId="{88ABB3BF-E11E-3E76-6783-0DDDC9281D73}"/>
          </ac:picMkLst>
        </pc:picChg>
        <pc:picChg chg="del">
          <ac:chgData name="KOUTSIANITIS DIMITRIOS" userId="8c94c145-48b7-41e3-8931-a09837a54089" providerId="ADAL" clId="{24815296-9AA7-445F-9108-F1948461880D}" dt="2024-04-05T06:49:56.202" v="4379" actId="478"/>
          <ac:picMkLst>
            <pc:docMk/>
            <pc:sldMk cId="102152766" sldId="309"/>
            <ac:picMk id="7" creationId="{13275034-7CA8-5A6E-9B52-9F2B31D1857C}"/>
          </ac:picMkLst>
        </pc:picChg>
        <pc:picChg chg="add del mod">
          <ac:chgData name="KOUTSIANITIS DIMITRIOS" userId="8c94c145-48b7-41e3-8931-a09837a54089" providerId="ADAL" clId="{24815296-9AA7-445F-9108-F1948461880D}" dt="2024-04-05T06:59:42.725" v="4543" actId="478"/>
          <ac:picMkLst>
            <pc:docMk/>
            <pc:sldMk cId="102152766" sldId="309"/>
            <ac:picMk id="8" creationId="{B28EBD56-4840-0BDC-CFB7-EFBA777C2D41}"/>
          </ac:picMkLst>
        </pc:picChg>
        <pc:picChg chg="add del mod">
          <ac:chgData name="KOUTSIANITIS DIMITRIOS" userId="8c94c145-48b7-41e3-8931-a09837a54089" providerId="ADAL" clId="{24815296-9AA7-445F-9108-F1948461880D}" dt="2024-04-05T06:59:39.683" v="4539" actId="478"/>
          <ac:picMkLst>
            <pc:docMk/>
            <pc:sldMk cId="102152766" sldId="309"/>
            <ac:picMk id="9" creationId="{881C9127-83C6-6F49-3347-D1BE2A533C3E}"/>
          </ac:picMkLst>
        </pc:picChg>
        <pc:picChg chg="add del mod">
          <ac:chgData name="KOUTSIANITIS DIMITRIOS" userId="8c94c145-48b7-41e3-8931-a09837a54089" providerId="ADAL" clId="{24815296-9AA7-445F-9108-F1948461880D}" dt="2024-04-05T06:59:38.464" v="4537" actId="478"/>
          <ac:picMkLst>
            <pc:docMk/>
            <pc:sldMk cId="102152766" sldId="309"/>
            <ac:picMk id="10" creationId="{FB51673D-3454-EE58-7105-229028B7629D}"/>
          </ac:picMkLst>
        </pc:picChg>
        <pc:picChg chg="add mod">
          <ac:chgData name="KOUTSIANITIS DIMITRIOS" userId="8c94c145-48b7-41e3-8931-a09837a54089" providerId="ADAL" clId="{24815296-9AA7-445F-9108-F1948461880D}" dt="2024-04-05T19:52:36.524" v="8590" actId="1035"/>
          <ac:picMkLst>
            <pc:docMk/>
            <pc:sldMk cId="102152766" sldId="309"/>
            <ac:picMk id="19" creationId="{AFBDF532-23EB-95D3-A281-84625A7DB938}"/>
          </ac:picMkLst>
        </pc:picChg>
        <pc:picChg chg="add mod">
          <ac:chgData name="KOUTSIANITIS DIMITRIOS" userId="8c94c145-48b7-41e3-8931-a09837a54089" providerId="ADAL" clId="{24815296-9AA7-445F-9108-F1948461880D}" dt="2024-04-05T19:52:36.524" v="8590" actId="1035"/>
          <ac:picMkLst>
            <pc:docMk/>
            <pc:sldMk cId="102152766" sldId="309"/>
            <ac:picMk id="20" creationId="{7F1FBD3E-5144-1270-B80A-4664B52BA48D}"/>
          </ac:picMkLst>
        </pc:picChg>
        <pc:picChg chg="add mod">
          <ac:chgData name="KOUTSIANITIS DIMITRIOS" userId="8c94c145-48b7-41e3-8931-a09837a54089" providerId="ADAL" clId="{24815296-9AA7-445F-9108-F1948461880D}" dt="2024-04-05T19:52:36.524" v="8590" actId="1035"/>
          <ac:picMkLst>
            <pc:docMk/>
            <pc:sldMk cId="102152766" sldId="309"/>
            <ac:picMk id="21" creationId="{F0764992-5089-1D06-AF62-49250E2E13B3}"/>
          </ac:picMkLst>
        </pc:picChg>
        <pc:picChg chg="add mod">
          <ac:chgData name="KOUTSIANITIS DIMITRIOS" userId="8c94c145-48b7-41e3-8931-a09837a54089" providerId="ADAL" clId="{24815296-9AA7-445F-9108-F1948461880D}" dt="2024-04-05T19:52:36.524" v="8590" actId="1035"/>
          <ac:picMkLst>
            <pc:docMk/>
            <pc:sldMk cId="102152766" sldId="309"/>
            <ac:picMk id="22" creationId="{5220F1BE-3066-1B71-80C9-81ED677143F6}"/>
          </ac:picMkLst>
        </pc:picChg>
        <pc:picChg chg="add mod">
          <ac:chgData name="KOUTSIANITIS DIMITRIOS" userId="8c94c145-48b7-41e3-8931-a09837a54089" providerId="ADAL" clId="{24815296-9AA7-445F-9108-F1948461880D}" dt="2024-04-05T19:52:36.524" v="8590" actId="1035"/>
          <ac:picMkLst>
            <pc:docMk/>
            <pc:sldMk cId="102152766" sldId="309"/>
            <ac:picMk id="23" creationId="{1A99CFC8-94AA-ACF0-0E79-D9DF40FF3B2E}"/>
          </ac:picMkLst>
        </pc:picChg>
        <pc:picChg chg="add mod">
          <ac:chgData name="KOUTSIANITIS DIMITRIOS" userId="8c94c145-48b7-41e3-8931-a09837a54089" providerId="ADAL" clId="{24815296-9AA7-445F-9108-F1948461880D}" dt="2024-04-05T19:52:36.524" v="8590" actId="1035"/>
          <ac:picMkLst>
            <pc:docMk/>
            <pc:sldMk cId="102152766" sldId="309"/>
            <ac:picMk id="24" creationId="{551312B9-BF5F-5609-CA56-9D5D481926A7}"/>
          </ac:picMkLst>
        </pc:picChg>
        <pc:picChg chg="add mod">
          <ac:chgData name="KOUTSIANITIS DIMITRIOS" userId="8c94c145-48b7-41e3-8931-a09837a54089" providerId="ADAL" clId="{24815296-9AA7-445F-9108-F1948461880D}" dt="2024-04-05T07:28:19.056" v="5301" actId="571"/>
          <ac:picMkLst>
            <pc:docMk/>
            <pc:sldMk cId="102152766" sldId="309"/>
            <ac:picMk id="31" creationId="{067DBCD9-3568-929D-CDE7-B2EDAE14B710}"/>
          </ac:picMkLst>
        </pc:picChg>
        <pc:picChg chg="add mod">
          <ac:chgData name="KOUTSIANITIS DIMITRIOS" userId="8c94c145-48b7-41e3-8931-a09837a54089" providerId="ADAL" clId="{24815296-9AA7-445F-9108-F1948461880D}" dt="2024-04-05T07:28:19.056" v="5301" actId="571"/>
          <ac:picMkLst>
            <pc:docMk/>
            <pc:sldMk cId="102152766" sldId="309"/>
            <ac:picMk id="32" creationId="{42AC9E7F-CDD2-DE5E-86ED-0EE693CBDE36}"/>
          </ac:picMkLst>
        </pc:picChg>
      </pc:sldChg>
      <pc:sldChg chg="addSp delSp modSp add mod">
        <pc:chgData name="KOUTSIANITIS DIMITRIOS" userId="8c94c145-48b7-41e3-8931-a09837a54089" providerId="ADAL" clId="{24815296-9AA7-445F-9108-F1948461880D}" dt="2024-04-05T21:42:26.752" v="10625" actId="1076"/>
        <pc:sldMkLst>
          <pc:docMk/>
          <pc:sldMk cId="735245096" sldId="310"/>
        </pc:sldMkLst>
        <pc:spChg chg="mod">
          <ac:chgData name="KOUTSIANITIS DIMITRIOS" userId="8c94c145-48b7-41e3-8931-a09837a54089" providerId="ADAL" clId="{24815296-9AA7-445F-9108-F1948461880D}" dt="2024-04-05T17:02:03.401" v="8178" actId="2711"/>
          <ac:spMkLst>
            <pc:docMk/>
            <pc:sldMk cId="735245096" sldId="310"/>
            <ac:spMk id="2" creationId="{4489A2C6-327C-BA4A-48AA-3300751E190A}"/>
          </ac:spMkLst>
        </pc:spChg>
        <pc:spChg chg="mod">
          <ac:chgData name="KOUTSIANITIS DIMITRIOS" userId="8c94c145-48b7-41e3-8931-a09837a54089" providerId="ADAL" clId="{24815296-9AA7-445F-9108-F1948461880D}" dt="2024-04-05T17:02:03.401" v="8178" actId="2711"/>
          <ac:spMkLst>
            <pc:docMk/>
            <pc:sldMk cId="735245096" sldId="310"/>
            <ac:spMk id="3" creationId="{37053F92-B1D6-45C6-5D81-E2EED724BBBE}"/>
          </ac:spMkLst>
        </pc:spChg>
        <pc:spChg chg="add mod">
          <ac:chgData name="KOUTSIANITIS DIMITRIOS" userId="8c94c145-48b7-41e3-8931-a09837a54089" providerId="ADAL" clId="{24815296-9AA7-445F-9108-F1948461880D}" dt="2024-04-05T21:42:13.012" v="10622" actId="1076"/>
          <ac:spMkLst>
            <pc:docMk/>
            <pc:sldMk cId="735245096" sldId="310"/>
            <ac:spMk id="12" creationId="{1BB8A594-9D60-A335-9860-00DB1D787C55}"/>
          </ac:spMkLst>
        </pc:spChg>
        <pc:spChg chg="add mod">
          <ac:chgData name="KOUTSIANITIS DIMITRIOS" userId="8c94c145-48b7-41e3-8931-a09837a54089" providerId="ADAL" clId="{24815296-9AA7-445F-9108-F1948461880D}" dt="2024-04-05T21:42:13.012" v="10622" actId="1076"/>
          <ac:spMkLst>
            <pc:docMk/>
            <pc:sldMk cId="735245096" sldId="310"/>
            <ac:spMk id="13" creationId="{9CDB4CBF-8B45-A4C1-2704-BEDA440FA54F}"/>
          </ac:spMkLst>
        </pc:spChg>
        <pc:spChg chg="add mod">
          <ac:chgData name="KOUTSIANITIS DIMITRIOS" userId="8c94c145-48b7-41e3-8931-a09837a54089" providerId="ADAL" clId="{24815296-9AA7-445F-9108-F1948461880D}" dt="2024-04-05T21:42:13.012" v="10622" actId="1076"/>
          <ac:spMkLst>
            <pc:docMk/>
            <pc:sldMk cId="735245096" sldId="310"/>
            <ac:spMk id="14" creationId="{F34C80AF-1CF9-3404-5267-24E63B34AE58}"/>
          </ac:spMkLst>
        </pc:spChg>
        <pc:spChg chg="add mod">
          <ac:chgData name="KOUTSIANITIS DIMITRIOS" userId="8c94c145-48b7-41e3-8931-a09837a54089" providerId="ADAL" clId="{24815296-9AA7-445F-9108-F1948461880D}" dt="2024-04-05T21:42:13.012" v="10622" actId="1076"/>
          <ac:spMkLst>
            <pc:docMk/>
            <pc:sldMk cId="735245096" sldId="310"/>
            <ac:spMk id="15" creationId="{8C0A651F-8B7E-F301-402D-7D2BA80F5320}"/>
          </ac:spMkLst>
        </pc:spChg>
        <pc:spChg chg="add mod">
          <ac:chgData name="KOUTSIANITIS DIMITRIOS" userId="8c94c145-48b7-41e3-8931-a09837a54089" providerId="ADAL" clId="{24815296-9AA7-445F-9108-F1948461880D}" dt="2024-04-05T17:02:03.401" v="8178" actId="2711"/>
          <ac:spMkLst>
            <pc:docMk/>
            <pc:sldMk cId="735245096" sldId="310"/>
            <ac:spMk id="22" creationId="{7B063A1F-841F-8198-AE79-917487E219F8}"/>
          </ac:spMkLst>
        </pc:spChg>
        <pc:picChg chg="add mod">
          <ac:chgData name="KOUTSIANITIS DIMITRIOS" userId="8c94c145-48b7-41e3-8931-a09837a54089" providerId="ADAL" clId="{24815296-9AA7-445F-9108-F1948461880D}" dt="2024-04-05T21:42:13.012" v="10622" actId="1076"/>
          <ac:picMkLst>
            <pc:docMk/>
            <pc:sldMk cId="735245096" sldId="310"/>
            <ac:picMk id="4" creationId="{D10E9C26-E9B3-C8D9-B028-4651D9FDF7FF}"/>
          </ac:picMkLst>
        </pc:picChg>
        <pc:picChg chg="del">
          <ac:chgData name="KOUTSIANITIS DIMITRIOS" userId="8c94c145-48b7-41e3-8931-a09837a54089" providerId="ADAL" clId="{24815296-9AA7-445F-9108-F1948461880D}" dt="2024-04-05T06:50:58.391" v="4401" actId="478"/>
          <ac:picMkLst>
            <pc:docMk/>
            <pc:sldMk cId="735245096" sldId="310"/>
            <ac:picMk id="5" creationId="{8997CFE6-5636-7BEE-1D23-2AD2AE04B1C9}"/>
          </ac:picMkLst>
        </pc:picChg>
        <pc:picChg chg="add mod">
          <ac:chgData name="KOUTSIANITIS DIMITRIOS" userId="8c94c145-48b7-41e3-8931-a09837a54089" providerId="ADAL" clId="{24815296-9AA7-445F-9108-F1948461880D}" dt="2024-04-05T21:42:26.752" v="10625" actId="1076"/>
          <ac:picMkLst>
            <pc:docMk/>
            <pc:sldMk cId="735245096" sldId="310"/>
            <ac:picMk id="5" creationId="{9C90AD3A-E667-18D8-6F9E-6012721C5465}"/>
          </ac:picMkLst>
        </pc:picChg>
        <pc:picChg chg="add mod">
          <ac:chgData name="KOUTSIANITIS DIMITRIOS" userId="8c94c145-48b7-41e3-8931-a09837a54089" providerId="ADAL" clId="{24815296-9AA7-445F-9108-F1948461880D}" dt="2024-04-05T21:42:13.012" v="10622" actId="1076"/>
          <ac:picMkLst>
            <pc:docMk/>
            <pc:sldMk cId="735245096" sldId="310"/>
            <ac:picMk id="6" creationId="{470DC236-4B6F-B54D-9772-AA0DDB9D0CE7}"/>
          </ac:picMkLst>
        </pc:picChg>
        <pc:picChg chg="add mod">
          <ac:chgData name="KOUTSIANITIS DIMITRIOS" userId="8c94c145-48b7-41e3-8931-a09837a54089" providerId="ADAL" clId="{24815296-9AA7-445F-9108-F1948461880D}" dt="2024-04-05T21:42:13.012" v="10622" actId="1076"/>
          <ac:picMkLst>
            <pc:docMk/>
            <pc:sldMk cId="735245096" sldId="310"/>
            <ac:picMk id="7" creationId="{EF3E4145-7C33-55C2-3895-3EA6D31D3A5D}"/>
          </ac:picMkLst>
        </pc:picChg>
        <pc:picChg chg="del">
          <ac:chgData name="KOUTSIANITIS DIMITRIOS" userId="8c94c145-48b7-41e3-8931-a09837a54089" providerId="ADAL" clId="{24815296-9AA7-445F-9108-F1948461880D}" dt="2024-04-05T06:50:59.213" v="4403" actId="478"/>
          <ac:picMkLst>
            <pc:docMk/>
            <pc:sldMk cId="735245096" sldId="310"/>
            <ac:picMk id="8" creationId="{B28EBD56-4840-0BDC-CFB7-EFBA777C2D41}"/>
          </ac:picMkLst>
        </pc:picChg>
        <pc:picChg chg="del">
          <ac:chgData name="KOUTSIANITIS DIMITRIOS" userId="8c94c145-48b7-41e3-8931-a09837a54089" providerId="ADAL" clId="{24815296-9AA7-445F-9108-F1948461880D}" dt="2024-04-05T06:50:59.807" v="4404" actId="478"/>
          <ac:picMkLst>
            <pc:docMk/>
            <pc:sldMk cId="735245096" sldId="310"/>
            <ac:picMk id="9" creationId="{881C9127-83C6-6F49-3347-D1BE2A533C3E}"/>
          </ac:picMkLst>
        </pc:picChg>
        <pc:picChg chg="del">
          <ac:chgData name="KOUTSIANITIS DIMITRIOS" userId="8c94c145-48b7-41e3-8931-a09837a54089" providerId="ADAL" clId="{24815296-9AA7-445F-9108-F1948461880D}" dt="2024-04-05T06:50:58.854" v="4402" actId="478"/>
          <ac:picMkLst>
            <pc:docMk/>
            <pc:sldMk cId="735245096" sldId="310"/>
            <ac:picMk id="10" creationId="{FB51673D-3454-EE58-7105-229028B7629D}"/>
          </ac:picMkLst>
        </pc:picChg>
        <pc:picChg chg="add mod">
          <ac:chgData name="KOUTSIANITIS DIMITRIOS" userId="8c94c145-48b7-41e3-8931-a09837a54089" providerId="ADAL" clId="{24815296-9AA7-445F-9108-F1948461880D}" dt="2024-04-05T21:42:13.012" v="10622" actId="1076"/>
          <ac:picMkLst>
            <pc:docMk/>
            <pc:sldMk cId="735245096" sldId="310"/>
            <ac:picMk id="11" creationId="{85B8527E-F2AF-46A3-1E70-4BD08BB2E4F1}"/>
          </ac:picMkLst>
        </pc:picChg>
        <pc:picChg chg="add del mod">
          <ac:chgData name="KOUTSIANITIS DIMITRIOS" userId="8c94c145-48b7-41e3-8931-a09837a54089" providerId="ADAL" clId="{24815296-9AA7-445F-9108-F1948461880D}" dt="2024-04-05T07:03:47.293" v="4578" actId="478"/>
          <ac:picMkLst>
            <pc:docMk/>
            <pc:sldMk cId="735245096" sldId="310"/>
            <ac:picMk id="17" creationId="{783ED1CD-145D-F5C6-F543-47B6129DA291}"/>
          </ac:picMkLst>
        </pc:picChg>
        <pc:picChg chg="add mod">
          <ac:chgData name="KOUTSIANITIS DIMITRIOS" userId="8c94c145-48b7-41e3-8931-a09837a54089" providerId="ADAL" clId="{24815296-9AA7-445F-9108-F1948461880D}" dt="2024-04-05T07:19:10.591" v="4932"/>
          <ac:picMkLst>
            <pc:docMk/>
            <pc:sldMk cId="735245096" sldId="310"/>
            <ac:picMk id="19" creationId="{51E45099-4D3E-E9C2-0E39-A9FBD8CCF5DE}"/>
          </ac:picMkLst>
        </pc:picChg>
        <pc:picChg chg="add del mod">
          <ac:chgData name="KOUTSIANITIS DIMITRIOS" userId="8c94c145-48b7-41e3-8931-a09837a54089" providerId="ADAL" clId="{24815296-9AA7-445F-9108-F1948461880D}" dt="2024-04-05T21:42:05.023" v="10621" actId="21"/>
          <ac:picMkLst>
            <pc:docMk/>
            <pc:sldMk cId="735245096" sldId="310"/>
            <ac:picMk id="21" creationId="{9C90AD3A-E667-18D8-6F9E-6012721C5465}"/>
          </ac:picMkLst>
        </pc:picChg>
      </pc:sldChg>
      <pc:sldChg chg="addSp delSp modSp add mod">
        <pc:chgData name="KOUTSIANITIS DIMITRIOS" userId="8c94c145-48b7-41e3-8931-a09837a54089" providerId="ADAL" clId="{24815296-9AA7-445F-9108-F1948461880D}" dt="2024-04-05T17:02:23.462" v="8181" actId="255"/>
        <pc:sldMkLst>
          <pc:docMk/>
          <pc:sldMk cId="2927711816" sldId="311"/>
        </pc:sldMkLst>
        <pc:spChg chg="mod">
          <ac:chgData name="KOUTSIANITIS DIMITRIOS" userId="8c94c145-48b7-41e3-8931-a09837a54089" providerId="ADAL" clId="{24815296-9AA7-445F-9108-F1948461880D}" dt="2024-04-05T17:02:19.353" v="8180" actId="2711"/>
          <ac:spMkLst>
            <pc:docMk/>
            <pc:sldMk cId="2927711816" sldId="311"/>
            <ac:spMk id="2" creationId="{4489A2C6-327C-BA4A-48AA-3300751E190A}"/>
          </ac:spMkLst>
        </pc:spChg>
        <pc:spChg chg="mod">
          <ac:chgData name="KOUTSIANITIS DIMITRIOS" userId="8c94c145-48b7-41e3-8931-a09837a54089" providerId="ADAL" clId="{24815296-9AA7-445F-9108-F1948461880D}" dt="2024-04-05T17:02:19.353" v="8180" actId="2711"/>
          <ac:spMkLst>
            <pc:docMk/>
            <pc:sldMk cId="2927711816" sldId="311"/>
            <ac:spMk id="3" creationId="{37053F92-B1D6-45C6-5D81-E2EED724BBBE}"/>
          </ac:spMkLst>
        </pc:spChg>
        <pc:spChg chg="mod">
          <ac:chgData name="KOUTSIANITIS DIMITRIOS" userId="8c94c145-48b7-41e3-8931-a09837a54089" providerId="ADAL" clId="{24815296-9AA7-445F-9108-F1948461880D}" dt="2024-04-05T17:02:19.353" v="8180" actId="2711"/>
          <ac:spMkLst>
            <pc:docMk/>
            <pc:sldMk cId="2927711816" sldId="311"/>
            <ac:spMk id="11" creationId="{A7C3CC13-129F-F3AA-D6D4-AA02F3B76097}"/>
          </ac:spMkLst>
        </pc:spChg>
        <pc:spChg chg="mod">
          <ac:chgData name="KOUTSIANITIS DIMITRIOS" userId="8c94c145-48b7-41e3-8931-a09837a54089" providerId="ADAL" clId="{24815296-9AA7-445F-9108-F1948461880D}" dt="2024-04-05T17:02:19.353" v="8180" actId="2711"/>
          <ac:spMkLst>
            <pc:docMk/>
            <pc:sldMk cId="2927711816" sldId="311"/>
            <ac:spMk id="12" creationId="{CF0A195A-1F0E-87FD-0053-95D08BBCD8F4}"/>
          </ac:spMkLst>
        </pc:spChg>
        <pc:spChg chg="mod">
          <ac:chgData name="KOUTSIANITIS DIMITRIOS" userId="8c94c145-48b7-41e3-8931-a09837a54089" providerId="ADAL" clId="{24815296-9AA7-445F-9108-F1948461880D}" dt="2024-04-05T17:02:19.353" v="8180" actId="2711"/>
          <ac:spMkLst>
            <pc:docMk/>
            <pc:sldMk cId="2927711816" sldId="311"/>
            <ac:spMk id="13" creationId="{9A3F3EEF-B082-C289-E386-B18AFC1B0808}"/>
          </ac:spMkLst>
        </pc:spChg>
        <pc:spChg chg="mod">
          <ac:chgData name="KOUTSIANITIS DIMITRIOS" userId="8c94c145-48b7-41e3-8931-a09837a54089" providerId="ADAL" clId="{24815296-9AA7-445F-9108-F1948461880D}" dt="2024-04-05T17:02:23.462" v="8181" actId="255"/>
          <ac:spMkLst>
            <pc:docMk/>
            <pc:sldMk cId="2927711816" sldId="311"/>
            <ac:spMk id="14" creationId="{4634C088-CEFA-FE0A-7D5F-AC22D4C05F90}"/>
          </ac:spMkLst>
        </pc:spChg>
        <pc:spChg chg="mod">
          <ac:chgData name="KOUTSIANITIS DIMITRIOS" userId="8c94c145-48b7-41e3-8931-a09837a54089" providerId="ADAL" clId="{24815296-9AA7-445F-9108-F1948461880D}" dt="2024-04-05T17:02:19.353" v="8180" actId="2711"/>
          <ac:spMkLst>
            <pc:docMk/>
            <pc:sldMk cId="2927711816" sldId="311"/>
            <ac:spMk id="17" creationId="{FD1095CD-CAD6-9BB6-33CB-A32BC761C32A}"/>
          </ac:spMkLst>
        </pc:spChg>
        <pc:picChg chg="add mod">
          <ac:chgData name="KOUTSIANITIS DIMITRIOS" userId="8c94c145-48b7-41e3-8931-a09837a54089" providerId="ADAL" clId="{24815296-9AA7-445F-9108-F1948461880D}" dt="2024-04-05T07:12:52.176" v="4787"/>
          <ac:picMkLst>
            <pc:docMk/>
            <pc:sldMk cId="2927711816" sldId="311"/>
            <ac:picMk id="4" creationId="{FAB06513-4C04-4940-E68D-10DCD3980847}"/>
          </ac:picMkLst>
        </pc:picChg>
        <pc:picChg chg="mod">
          <ac:chgData name="KOUTSIANITIS DIMITRIOS" userId="8c94c145-48b7-41e3-8931-a09837a54089" providerId="ADAL" clId="{24815296-9AA7-445F-9108-F1948461880D}" dt="2024-04-05T07:15:05.551" v="4823" actId="1037"/>
          <ac:picMkLst>
            <pc:docMk/>
            <pc:sldMk cId="2927711816" sldId="311"/>
            <ac:picMk id="5" creationId="{8997CFE6-5636-7BEE-1D23-2AD2AE04B1C9}"/>
          </ac:picMkLst>
        </pc:picChg>
        <pc:picChg chg="add mod">
          <ac:chgData name="KOUTSIANITIS DIMITRIOS" userId="8c94c145-48b7-41e3-8931-a09837a54089" providerId="ADAL" clId="{24815296-9AA7-445F-9108-F1948461880D}" dt="2024-04-05T07:22:32.745" v="5182" actId="1076"/>
          <ac:picMkLst>
            <pc:docMk/>
            <pc:sldMk cId="2927711816" sldId="311"/>
            <ac:picMk id="7" creationId="{2E3FF0F9-4BFC-33B3-BFB8-39ED73D96638}"/>
          </ac:picMkLst>
        </pc:picChg>
        <pc:picChg chg="mod">
          <ac:chgData name="KOUTSIANITIS DIMITRIOS" userId="8c94c145-48b7-41e3-8931-a09837a54089" providerId="ADAL" clId="{24815296-9AA7-445F-9108-F1948461880D}" dt="2024-04-05T07:15:14.798" v="4827" actId="1076"/>
          <ac:picMkLst>
            <pc:docMk/>
            <pc:sldMk cId="2927711816" sldId="311"/>
            <ac:picMk id="8" creationId="{B28EBD56-4840-0BDC-CFB7-EFBA777C2D41}"/>
          </ac:picMkLst>
        </pc:picChg>
        <pc:picChg chg="mod">
          <ac:chgData name="KOUTSIANITIS DIMITRIOS" userId="8c94c145-48b7-41e3-8931-a09837a54089" providerId="ADAL" clId="{24815296-9AA7-445F-9108-F1948461880D}" dt="2024-04-05T07:15:05.551" v="4823" actId="1037"/>
          <ac:picMkLst>
            <pc:docMk/>
            <pc:sldMk cId="2927711816" sldId="311"/>
            <ac:picMk id="9" creationId="{881C9127-83C6-6F49-3347-D1BE2A533C3E}"/>
          </ac:picMkLst>
        </pc:picChg>
        <pc:picChg chg="mod">
          <ac:chgData name="KOUTSIANITIS DIMITRIOS" userId="8c94c145-48b7-41e3-8931-a09837a54089" providerId="ADAL" clId="{24815296-9AA7-445F-9108-F1948461880D}" dt="2024-04-05T07:15:05.551" v="4823" actId="1037"/>
          <ac:picMkLst>
            <pc:docMk/>
            <pc:sldMk cId="2927711816" sldId="311"/>
            <ac:picMk id="10" creationId="{FB51673D-3454-EE58-7105-229028B7629D}"/>
          </ac:picMkLst>
        </pc:picChg>
        <pc:picChg chg="del">
          <ac:chgData name="KOUTSIANITIS DIMITRIOS" userId="8c94c145-48b7-41e3-8931-a09837a54089" providerId="ADAL" clId="{24815296-9AA7-445F-9108-F1948461880D}" dt="2024-04-05T07:03:44.887" v="4577" actId="478"/>
          <ac:picMkLst>
            <pc:docMk/>
            <pc:sldMk cId="2927711816" sldId="311"/>
            <ac:picMk id="19" creationId="{AFBDF532-23EB-95D3-A281-84625A7DB938}"/>
          </ac:picMkLst>
        </pc:picChg>
      </pc:sldChg>
      <pc:sldChg chg="addSp delSp modSp add mod ord">
        <pc:chgData name="KOUTSIANITIS DIMITRIOS" userId="8c94c145-48b7-41e3-8931-a09837a54089" providerId="ADAL" clId="{24815296-9AA7-445F-9108-F1948461880D}" dt="2024-04-05T21:46:58.952" v="10771"/>
        <pc:sldMkLst>
          <pc:docMk/>
          <pc:sldMk cId="1837607804" sldId="312"/>
        </pc:sldMkLst>
        <pc:spChg chg="mod">
          <ac:chgData name="KOUTSIANITIS DIMITRIOS" userId="8c94c145-48b7-41e3-8931-a09837a54089" providerId="ADAL" clId="{24815296-9AA7-445F-9108-F1948461880D}" dt="2024-04-05T20:26:46.250" v="9116" actId="2711"/>
          <ac:spMkLst>
            <pc:docMk/>
            <pc:sldMk cId="1837607804" sldId="312"/>
            <ac:spMk id="2" creationId="{4489A2C6-327C-BA4A-48AA-3300751E190A}"/>
          </ac:spMkLst>
        </pc:spChg>
        <pc:spChg chg="mod">
          <ac:chgData name="KOUTSIANITIS DIMITRIOS" userId="8c94c145-48b7-41e3-8931-a09837a54089" providerId="ADAL" clId="{24815296-9AA7-445F-9108-F1948461880D}" dt="2024-04-05T20:26:46.250" v="9116" actId="2711"/>
          <ac:spMkLst>
            <pc:docMk/>
            <pc:sldMk cId="1837607804" sldId="312"/>
            <ac:spMk id="3" creationId="{37053F92-B1D6-45C6-5D81-E2EED724BBBE}"/>
          </ac:spMkLst>
        </pc:spChg>
        <pc:spChg chg="add">
          <ac:chgData name="KOUTSIANITIS DIMITRIOS" userId="8c94c145-48b7-41e3-8931-a09837a54089" providerId="ADAL" clId="{24815296-9AA7-445F-9108-F1948461880D}" dt="2024-04-05T15:57:11.442" v="7534"/>
          <ac:spMkLst>
            <pc:docMk/>
            <pc:sldMk cId="1837607804" sldId="312"/>
            <ac:spMk id="4" creationId="{27B79221-D741-0EF7-C480-2EC09DFFD073}"/>
          </ac:spMkLst>
        </pc:spChg>
        <pc:spChg chg="del">
          <ac:chgData name="KOUTSIANITIS DIMITRIOS" userId="8c94c145-48b7-41e3-8931-a09837a54089" providerId="ADAL" clId="{24815296-9AA7-445F-9108-F1948461880D}" dt="2024-04-05T08:47:47.025" v="5779" actId="478"/>
          <ac:spMkLst>
            <pc:docMk/>
            <pc:sldMk cId="1837607804" sldId="312"/>
            <ac:spMk id="5" creationId="{19C761A0-2564-DC65-2A27-7E6CEFC8E591}"/>
          </ac:spMkLst>
        </pc:spChg>
        <pc:spChg chg="add del mod">
          <ac:chgData name="KOUTSIANITIS DIMITRIOS" userId="8c94c145-48b7-41e3-8931-a09837a54089" providerId="ADAL" clId="{24815296-9AA7-445F-9108-F1948461880D}" dt="2024-04-05T08:55:48.896" v="5920" actId="478"/>
          <ac:spMkLst>
            <pc:docMk/>
            <pc:sldMk cId="1837607804" sldId="312"/>
            <ac:spMk id="7" creationId="{6151E22D-0A94-5EF7-1880-60AF8D3B0A60}"/>
          </ac:spMkLst>
        </pc:spChg>
        <pc:spChg chg="add del mod">
          <ac:chgData name="KOUTSIANITIS DIMITRIOS" userId="8c94c145-48b7-41e3-8931-a09837a54089" providerId="ADAL" clId="{24815296-9AA7-445F-9108-F1948461880D}" dt="2024-04-05T16:21:24.830" v="7725" actId="478"/>
          <ac:spMkLst>
            <pc:docMk/>
            <pc:sldMk cId="1837607804" sldId="312"/>
            <ac:spMk id="8" creationId="{EE948BE6-8908-EC1A-28E7-53DA3DAB74D3}"/>
          </ac:spMkLst>
        </pc:spChg>
        <pc:spChg chg="add mod">
          <ac:chgData name="KOUTSIANITIS DIMITRIOS" userId="8c94c145-48b7-41e3-8931-a09837a54089" providerId="ADAL" clId="{24815296-9AA7-445F-9108-F1948461880D}" dt="2024-04-05T20:26:46.250" v="9116" actId="2711"/>
          <ac:spMkLst>
            <pc:docMk/>
            <pc:sldMk cId="1837607804" sldId="312"/>
            <ac:spMk id="18" creationId="{A3419845-295A-9D23-D180-C39ECD83AD26}"/>
          </ac:spMkLst>
        </pc:spChg>
        <pc:picChg chg="add mod modCrop">
          <ac:chgData name="KOUTSIANITIS DIMITRIOS" userId="8c94c145-48b7-41e3-8931-a09837a54089" providerId="ADAL" clId="{24815296-9AA7-445F-9108-F1948461880D}" dt="2024-04-05T17:16:22.652" v="8359" actId="1076"/>
          <ac:picMkLst>
            <pc:docMk/>
            <pc:sldMk cId="1837607804" sldId="312"/>
            <ac:picMk id="6" creationId="{1AA7F09C-81CA-AF9F-F47B-DDD3649F76FB}"/>
          </ac:picMkLst>
        </pc:picChg>
        <pc:picChg chg="del">
          <ac:chgData name="KOUTSIANITIS DIMITRIOS" userId="8c94c145-48b7-41e3-8931-a09837a54089" providerId="ADAL" clId="{24815296-9AA7-445F-9108-F1948461880D}" dt="2024-04-05T08:47:48.905" v="5780" actId="478"/>
          <ac:picMkLst>
            <pc:docMk/>
            <pc:sldMk cId="1837607804" sldId="312"/>
            <ac:picMk id="6" creationId="{6DD15777-73CA-64AC-850F-367824C4C92D}"/>
          </ac:picMkLst>
        </pc:picChg>
        <pc:picChg chg="add mod">
          <ac:chgData name="KOUTSIANITIS DIMITRIOS" userId="8c94c145-48b7-41e3-8931-a09837a54089" providerId="ADAL" clId="{24815296-9AA7-445F-9108-F1948461880D}" dt="2024-04-05T11:09:05.805" v="6626" actId="571"/>
          <ac:picMkLst>
            <pc:docMk/>
            <pc:sldMk cId="1837607804" sldId="312"/>
            <ac:picMk id="9" creationId="{4576BF90-38B3-82EF-AE76-DCC687EC0F4C}"/>
          </ac:picMkLst>
        </pc:picChg>
        <pc:picChg chg="add del mod">
          <ac:chgData name="KOUTSIANITIS DIMITRIOS" userId="8c94c145-48b7-41e3-8931-a09837a54089" providerId="ADAL" clId="{24815296-9AA7-445F-9108-F1948461880D}" dt="2024-04-05T17:13:35.246" v="8288" actId="478"/>
          <ac:picMkLst>
            <pc:docMk/>
            <pc:sldMk cId="1837607804" sldId="312"/>
            <ac:picMk id="9" creationId="{AD5690C6-B6A4-E9F6-A16E-96211D0FE495}"/>
          </ac:picMkLst>
        </pc:picChg>
        <pc:picChg chg="add mod">
          <ac:chgData name="KOUTSIANITIS DIMITRIOS" userId="8c94c145-48b7-41e3-8931-a09837a54089" providerId="ADAL" clId="{24815296-9AA7-445F-9108-F1948461880D}" dt="2024-04-05T11:09:05.805" v="6626" actId="571"/>
          <ac:picMkLst>
            <pc:docMk/>
            <pc:sldMk cId="1837607804" sldId="312"/>
            <ac:picMk id="10" creationId="{ABDD624F-E931-9126-8057-13CB5078C905}"/>
          </ac:picMkLst>
        </pc:picChg>
        <pc:picChg chg="del mod modCrop">
          <ac:chgData name="KOUTSIANITIS DIMITRIOS" userId="8c94c145-48b7-41e3-8931-a09837a54089" providerId="ADAL" clId="{24815296-9AA7-445F-9108-F1948461880D}" dt="2024-04-05T11:09:32.959" v="6631" actId="21"/>
          <ac:picMkLst>
            <pc:docMk/>
            <pc:sldMk cId="1837607804" sldId="312"/>
            <ac:picMk id="11" creationId="{4CEE703E-1F4A-E7D9-3846-444FE88EB673}"/>
          </ac:picMkLst>
        </pc:picChg>
        <pc:picChg chg="add mod modCrop">
          <ac:chgData name="KOUTSIANITIS DIMITRIOS" userId="8c94c145-48b7-41e3-8931-a09837a54089" providerId="ADAL" clId="{24815296-9AA7-445F-9108-F1948461880D}" dt="2024-04-05T17:16:36.995" v="8373" actId="1076"/>
          <ac:picMkLst>
            <pc:docMk/>
            <pc:sldMk cId="1837607804" sldId="312"/>
            <ac:picMk id="11" creationId="{8C4B5B56-B381-2CBD-BE3C-FAEB9309D461}"/>
          </ac:picMkLst>
        </pc:picChg>
        <pc:picChg chg="add mod">
          <ac:chgData name="KOUTSIANITIS DIMITRIOS" userId="8c94c145-48b7-41e3-8931-a09837a54089" providerId="ADAL" clId="{24815296-9AA7-445F-9108-F1948461880D}" dt="2024-04-05T11:09:05.805" v="6626" actId="571"/>
          <ac:picMkLst>
            <pc:docMk/>
            <pc:sldMk cId="1837607804" sldId="312"/>
            <ac:picMk id="12" creationId="{11856F09-412B-1DAA-79CF-F9AB158EDC49}"/>
          </ac:picMkLst>
        </pc:picChg>
        <pc:picChg chg="del mod">
          <ac:chgData name="KOUTSIANITIS DIMITRIOS" userId="8c94c145-48b7-41e3-8931-a09837a54089" providerId="ADAL" clId="{24815296-9AA7-445F-9108-F1948461880D}" dt="2024-04-05T08:48:14.715" v="5795" actId="478"/>
          <ac:picMkLst>
            <pc:docMk/>
            <pc:sldMk cId="1837607804" sldId="312"/>
            <ac:picMk id="13" creationId="{25CD459E-14F9-360D-7145-90651AA26F3C}"/>
          </ac:picMkLst>
        </pc:picChg>
        <pc:picChg chg="add mod modCrop">
          <ac:chgData name="KOUTSIANITIS DIMITRIOS" userId="8c94c145-48b7-41e3-8931-a09837a54089" providerId="ADAL" clId="{24815296-9AA7-445F-9108-F1948461880D}" dt="2024-04-05T17:16:27.605" v="8361" actId="1076"/>
          <ac:picMkLst>
            <pc:docMk/>
            <pc:sldMk cId="1837607804" sldId="312"/>
            <ac:picMk id="13" creationId="{8D3C9245-D51B-D53F-732D-8163AEE6CD40}"/>
          </ac:picMkLst>
        </pc:picChg>
        <pc:picChg chg="add mod">
          <ac:chgData name="KOUTSIANITIS DIMITRIOS" userId="8c94c145-48b7-41e3-8931-a09837a54089" providerId="ADAL" clId="{24815296-9AA7-445F-9108-F1948461880D}" dt="2024-04-05T11:09:05.805" v="6626" actId="571"/>
          <ac:picMkLst>
            <pc:docMk/>
            <pc:sldMk cId="1837607804" sldId="312"/>
            <ac:picMk id="14" creationId="{2281410D-2E61-782D-9ABD-701A84756E67}"/>
          </ac:picMkLst>
        </pc:picChg>
        <pc:picChg chg="add mod modCrop">
          <ac:chgData name="KOUTSIANITIS DIMITRIOS" userId="8c94c145-48b7-41e3-8931-a09837a54089" providerId="ADAL" clId="{24815296-9AA7-445F-9108-F1948461880D}" dt="2024-04-05T17:16:38.417" v="8374" actId="1076"/>
          <ac:picMkLst>
            <pc:docMk/>
            <pc:sldMk cId="1837607804" sldId="312"/>
            <ac:picMk id="15" creationId="{E4F075EA-C998-64AC-246F-F418E010BAC8}"/>
          </ac:picMkLst>
        </pc:picChg>
        <pc:picChg chg="del mod">
          <ac:chgData name="KOUTSIANITIS DIMITRIOS" userId="8c94c145-48b7-41e3-8931-a09837a54089" providerId="ADAL" clId="{24815296-9AA7-445F-9108-F1948461880D}" dt="2024-04-05T11:09:32.959" v="6631" actId="21"/>
          <ac:picMkLst>
            <pc:docMk/>
            <pc:sldMk cId="1837607804" sldId="312"/>
            <ac:picMk id="15" creationId="{F56A72B4-82E8-11D8-C718-352B618592E9}"/>
          </ac:picMkLst>
        </pc:picChg>
        <pc:picChg chg="add mod">
          <ac:chgData name="KOUTSIANITIS DIMITRIOS" userId="8c94c145-48b7-41e3-8931-a09837a54089" providerId="ADAL" clId="{24815296-9AA7-445F-9108-F1948461880D}" dt="2024-04-05T11:09:05.805" v="6626" actId="571"/>
          <ac:picMkLst>
            <pc:docMk/>
            <pc:sldMk cId="1837607804" sldId="312"/>
            <ac:picMk id="16" creationId="{D9F85F65-804B-F79B-CF64-B7F9870415FA}"/>
          </ac:picMkLst>
        </pc:picChg>
        <pc:picChg chg="add mod modCrop">
          <ac:chgData name="KOUTSIANITIS DIMITRIOS" userId="8c94c145-48b7-41e3-8931-a09837a54089" providerId="ADAL" clId="{24815296-9AA7-445F-9108-F1948461880D}" dt="2024-04-05T17:16:41.385" v="8375" actId="1076"/>
          <ac:picMkLst>
            <pc:docMk/>
            <pc:sldMk cId="1837607804" sldId="312"/>
            <ac:picMk id="17" creationId="{0EA2BB9C-7A66-7ACD-24D7-62E8BF51B293}"/>
          </ac:picMkLst>
        </pc:picChg>
        <pc:picChg chg="del mod">
          <ac:chgData name="KOUTSIANITIS DIMITRIOS" userId="8c94c145-48b7-41e3-8931-a09837a54089" providerId="ADAL" clId="{24815296-9AA7-445F-9108-F1948461880D}" dt="2024-04-05T11:09:32.959" v="6631" actId="21"/>
          <ac:picMkLst>
            <pc:docMk/>
            <pc:sldMk cId="1837607804" sldId="312"/>
            <ac:picMk id="17" creationId="{9654B0EA-F5C3-D23C-5739-85A292B16DBB}"/>
          </ac:picMkLst>
        </pc:picChg>
        <pc:picChg chg="del mod">
          <ac:chgData name="KOUTSIANITIS DIMITRIOS" userId="8c94c145-48b7-41e3-8931-a09837a54089" providerId="ADAL" clId="{24815296-9AA7-445F-9108-F1948461880D}" dt="2024-04-05T11:09:32.959" v="6631" actId="21"/>
          <ac:picMkLst>
            <pc:docMk/>
            <pc:sldMk cId="1837607804" sldId="312"/>
            <ac:picMk id="19" creationId="{6C2E412B-9D13-59FC-CA3B-ECFAB9F617AA}"/>
          </ac:picMkLst>
        </pc:picChg>
        <pc:picChg chg="del mod">
          <ac:chgData name="KOUTSIANITIS DIMITRIOS" userId="8c94c145-48b7-41e3-8931-a09837a54089" providerId="ADAL" clId="{24815296-9AA7-445F-9108-F1948461880D}" dt="2024-04-05T11:09:32.959" v="6631" actId="21"/>
          <ac:picMkLst>
            <pc:docMk/>
            <pc:sldMk cId="1837607804" sldId="312"/>
            <ac:picMk id="21" creationId="{D6385A4E-784A-9C77-43A3-5F93450F5DD8}"/>
          </ac:picMkLst>
        </pc:picChg>
        <pc:picChg chg="del mod">
          <ac:chgData name="KOUTSIANITIS DIMITRIOS" userId="8c94c145-48b7-41e3-8931-a09837a54089" providerId="ADAL" clId="{24815296-9AA7-445F-9108-F1948461880D}" dt="2024-04-05T11:09:32.959" v="6631" actId="21"/>
          <ac:picMkLst>
            <pc:docMk/>
            <pc:sldMk cId="1837607804" sldId="312"/>
            <ac:picMk id="23" creationId="{AEA66562-D708-D1B0-2B13-15172828162C}"/>
          </ac:picMkLst>
        </pc:picChg>
      </pc:sldChg>
      <pc:sldChg chg="addSp delSp modSp add mod">
        <pc:chgData name="KOUTSIANITIS DIMITRIOS" userId="8c94c145-48b7-41e3-8931-a09837a54089" providerId="ADAL" clId="{24815296-9AA7-445F-9108-F1948461880D}" dt="2024-04-05T21:46:16.293" v="10757" actId="1076"/>
        <pc:sldMkLst>
          <pc:docMk/>
          <pc:sldMk cId="1204420063" sldId="313"/>
        </pc:sldMkLst>
        <pc:spChg chg="mod">
          <ac:chgData name="KOUTSIANITIS DIMITRIOS" userId="8c94c145-48b7-41e3-8931-a09837a54089" providerId="ADAL" clId="{24815296-9AA7-445F-9108-F1948461880D}" dt="2024-04-05T21:30:39.532" v="10259" actId="2711"/>
          <ac:spMkLst>
            <pc:docMk/>
            <pc:sldMk cId="1204420063" sldId="313"/>
            <ac:spMk id="2" creationId="{4489A2C6-327C-BA4A-48AA-3300751E190A}"/>
          </ac:spMkLst>
        </pc:spChg>
        <pc:spChg chg="del">
          <ac:chgData name="KOUTSIANITIS DIMITRIOS" userId="8c94c145-48b7-41e3-8931-a09837a54089" providerId="ADAL" clId="{24815296-9AA7-445F-9108-F1948461880D}" dt="2024-04-05T08:46:02.365" v="5772" actId="478"/>
          <ac:spMkLst>
            <pc:docMk/>
            <pc:sldMk cId="1204420063" sldId="313"/>
            <ac:spMk id="3" creationId="{37053F92-B1D6-45C6-5D81-E2EED724BBBE}"/>
          </ac:spMkLst>
        </pc:spChg>
        <pc:spChg chg="add mod">
          <ac:chgData name="KOUTSIANITIS DIMITRIOS" userId="8c94c145-48b7-41e3-8931-a09837a54089" providerId="ADAL" clId="{24815296-9AA7-445F-9108-F1948461880D}" dt="2024-04-05T21:45:21.683" v="10708"/>
          <ac:spMkLst>
            <pc:docMk/>
            <pc:sldMk cId="1204420063" sldId="313"/>
            <ac:spMk id="4" creationId="{993E5A69-98F0-D551-EE07-EE444559A526}"/>
          </ac:spMkLst>
        </pc:spChg>
        <pc:spChg chg="del mod">
          <ac:chgData name="KOUTSIANITIS DIMITRIOS" userId="8c94c145-48b7-41e3-8931-a09837a54089" providerId="ADAL" clId="{24815296-9AA7-445F-9108-F1948461880D}" dt="2024-04-05T21:33:53.257" v="10343" actId="478"/>
          <ac:spMkLst>
            <pc:docMk/>
            <pc:sldMk cId="1204420063" sldId="313"/>
            <ac:spMk id="5" creationId="{19C761A0-2564-DC65-2A27-7E6CEFC8E591}"/>
          </ac:spMkLst>
        </pc:spChg>
        <pc:spChg chg="add mod">
          <ac:chgData name="KOUTSIANITIS DIMITRIOS" userId="8c94c145-48b7-41e3-8931-a09837a54089" providerId="ADAL" clId="{24815296-9AA7-445F-9108-F1948461880D}" dt="2024-04-05T21:46:06.032" v="10753" actId="6549"/>
          <ac:spMkLst>
            <pc:docMk/>
            <pc:sldMk cId="1204420063" sldId="313"/>
            <ac:spMk id="8" creationId="{D5B490D8-8B81-3E47-21DB-2EB283BAB080}"/>
          </ac:spMkLst>
        </pc:spChg>
        <pc:picChg chg="add mod">
          <ac:chgData name="KOUTSIANITIS DIMITRIOS" userId="8c94c145-48b7-41e3-8931-a09837a54089" providerId="ADAL" clId="{24815296-9AA7-445F-9108-F1948461880D}" dt="2024-04-05T21:46:16.293" v="10757" actId="1076"/>
          <ac:picMkLst>
            <pc:docMk/>
            <pc:sldMk cId="1204420063" sldId="313"/>
            <ac:picMk id="3" creationId="{249906F7-9CF0-B2AE-5F52-2399C0C67C21}"/>
          </ac:picMkLst>
        </pc:picChg>
        <pc:picChg chg="del">
          <ac:chgData name="KOUTSIANITIS DIMITRIOS" userId="8c94c145-48b7-41e3-8931-a09837a54089" providerId="ADAL" clId="{24815296-9AA7-445F-9108-F1948461880D}" dt="2024-04-05T21:24:58.442" v="10172" actId="478"/>
          <ac:picMkLst>
            <pc:docMk/>
            <pc:sldMk cId="1204420063" sldId="313"/>
            <ac:picMk id="6" creationId="{6DD15777-73CA-64AC-850F-367824C4C92D}"/>
          </ac:picMkLst>
        </pc:picChg>
        <pc:picChg chg="add mod">
          <ac:chgData name="KOUTSIANITIS DIMITRIOS" userId="8c94c145-48b7-41e3-8931-a09837a54089" providerId="ADAL" clId="{24815296-9AA7-445F-9108-F1948461880D}" dt="2024-04-05T21:46:15.343" v="10756" actId="1076"/>
          <ac:picMkLst>
            <pc:docMk/>
            <pc:sldMk cId="1204420063" sldId="313"/>
            <ac:picMk id="7" creationId="{88022A98-2707-FA64-7896-751AED033334}"/>
          </ac:picMkLst>
        </pc:picChg>
      </pc:sldChg>
      <pc:sldChg chg="add del">
        <pc:chgData name="KOUTSIANITIS DIMITRIOS" userId="8c94c145-48b7-41e3-8931-a09837a54089" providerId="ADAL" clId="{24815296-9AA7-445F-9108-F1948461880D}" dt="2024-04-05T22:11:27.948" v="11297" actId="47"/>
        <pc:sldMkLst>
          <pc:docMk/>
          <pc:sldMk cId="2049488696" sldId="314"/>
        </pc:sldMkLst>
      </pc:sldChg>
      <pc:sldChg chg="addSp modSp add del mod ord">
        <pc:chgData name="KOUTSIANITIS DIMITRIOS" userId="8c94c145-48b7-41e3-8931-a09837a54089" providerId="ADAL" clId="{24815296-9AA7-445F-9108-F1948461880D}" dt="2024-04-05T21:48:38.088" v="10782" actId="2696"/>
        <pc:sldMkLst>
          <pc:docMk/>
          <pc:sldMk cId="2918896850" sldId="314"/>
        </pc:sldMkLst>
        <pc:spChg chg="add mod">
          <ac:chgData name="KOUTSIANITIS DIMITRIOS" userId="8c94c145-48b7-41e3-8931-a09837a54089" providerId="ADAL" clId="{24815296-9AA7-445F-9108-F1948461880D}" dt="2024-04-05T10:56:50.852" v="6516" actId="14100"/>
          <ac:spMkLst>
            <pc:docMk/>
            <pc:sldMk cId="2918896850" sldId="314"/>
            <ac:spMk id="2" creationId="{CE155E71-5996-987E-DADA-001F51B8D432}"/>
          </ac:spMkLst>
        </pc:spChg>
        <pc:spChg chg="add mod">
          <ac:chgData name="KOUTSIANITIS DIMITRIOS" userId="8c94c145-48b7-41e3-8931-a09837a54089" providerId="ADAL" clId="{24815296-9AA7-445F-9108-F1948461880D}" dt="2024-04-05T08:32:35.524" v="5489"/>
          <ac:spMkLst>
            <pc:docMk/>
            <pc:sldMk cId="2918896850" sldId="314"/>
            <ac:spMk id="4" creationId="{3A63A45C-8EE4-2E27-CAEF-E3CF6CA17858}"/>
          </ac:spMkLst>
        </pc:spChg>
        <pc:picChg chg="mod">
          <ac:chgData name="KOUTSIANITIS DIMITRIOS" userId="8c94c145-48b7-41e3-8931-a09837a54089" providerId="ADAL" clId="{24815296-9AA7-445F-9108-F1948461880D}" dt="2024-04-05T10:56:44.626" v="6514" actId="1076"/>
          <ac:picMkLst>
            <pc:docMk/>
            <pc:sldMk cId="2918896850" sldId="314"/>
            <ac:picMk id="5" creationId="{90B2D531-B0A8-F437-FADD-D6A7E628E581}"/>
          </ac:picMkLst>
        </pc:picChg>
      </pc:sldChg>
      <pc:sldChg chg="delSp add del mod">
        <pc:chgData name="KOUTSIANITIS DIMITRIOS" userId="8c94c145-48b7-41e3-8931-a09837a54089" providerId="ADAL" clId="{24815296-9AA7-445F-9108-F1948461880D}" dt="2024-04-05T10:57:02.994" v="6517" actId="47"/>
        <pc:sldMkLst>
          <pc:docMk/>
          <pc:sldMk cId="3876876276" sldId="315"/>
        </pc:sldMkLst>
        <pc:picChg chg="del">
          <ac:chgData name="KOUTSIANITIS DIMITRIOS" userId="8c94c145-48b7-41e3-8931-a09837a54089" providerId="ADAL" clId="{24815296-9AA7-445F-9108-F1948461880D}" dt="2024-04-05T08:37:23.844" v="5685" actId="478"/>
          <ac:picMkLst>
            <pc:docMk/>
            <pc:sldMk cId="3876876276" sldId="315"/>
            <ac:picMk id="5" creationId="{90B2D531-B0A8-F437-FADD-D6A7E628E581}"/>
          </ac:picMkLst>
        </pc:picChg>
      </pc:sldChg>
      <pc:sldChg chg="add del">
        <pc:chgData name="KOUTSIANITIS DIMITRIOS" userId="8c94c145-48b7-41e3-8931-a09837a54089" providerId="ADAL" clId="{24815296-9AA7-445F-9108-F1948461880D}" dt="2024-04-05T10:57:06.462" v="6518" actId="47"/>
        <pc:sldMkLst>
          <pc:docMk/>
          <pc:sldMk cId="4188085199" sldId="316"/>
        </pc:sldMkLst>
      </pc:sldChg>
      <pc:sldChg chg="addSp delSp modSp add del mod">
        <pc:chgData name="KOUTSIANITIS DIMITRIOS" userId="8c94c145-48b7-41e3-8931-a09837a54089" providerId="ADAL" clId="{24815296-9AA7-445F-9108-F1948461880D}" dt="2024-04-05T21:30:20.372" v="10258" actId="47"/>
        <pc:sldMkLst>
          <pc:docMk/>
          <pc:sldMk cId="608929915" sldId="317"/>
        </pc:sldMkLst>
        <pc:spChg chg="mod">
          <ac:chgData name="KOUTSIANITIS DIMITRIOS" userId="8c94c145-48b7-41e3-8931-a09837a54089" providerId="ADAL" clId="{24815296-9AA7-445F-9108-F1948461880D}" dt="2024-04-05T17:01:52.808" v="8177" actId="2711"/>
          <ac:spMkLst>
            <pc:docMk/>
            <pc:sldMk cId="608929915" sldId="317"/>
            <ac:spMk id="2" creationId="{4489A2C6-327C-BA4A-48AA-3300751E190A}"/>
          </ac:spMkLst>
        </pc:spChg>
        <pc:spChg chg="mod">
          <ac:chgData name="KOUTSIANITIS DIMITRIOS" userId="8c94c145-48b7-41e3-8931-a09837a54089" providerId="ADAL" clId="{24815296-9AA7-445F-9108-F1948461880D}" dt="2024-04-05T17:01:52.808" v="8177" actId="2711"/>
          <ac:spMkLst>
            <pc:docMk/>
            <pc:sldMk cId="608929915" sldId="317"/>
            <ac:spMk id="3" creationId="{37053F92-B1D6-45C6-5D81-E2EED724BBBE}"/>
          </ac:spMkLst>
        </pc:spChg>
        <pc:spChg chg="del">
          <ac:chgData name="KOUTSIANITIS DIMITRIOS" userId="8c94c145-48b7-41e3-8931-a09837a54089" providerId="ADAL" clId="{24815296-9AA7-445F-9108-F1948461880D}" dt="2024-04-05T08:39:44.695" v="5692" actId="478"/>
          <ac:spMkLst>
            <pc:docMk/>
            <pc:sldMk cId="608929915" sldId="317"/>
            <ac:spMk id="5" creationId="{19C761A0-2564-DC65-2A27-7E6CEFC8E591}"/>
          </ac:spMkLst>
        </pc:spChg>
        <pc:picChg chg="del">
          <ac:chgData name="KOUTSIANITIS DIMITRIOS" userId="8c94c145-48b7-41e3-8931-a09837a54089" providerId="ADAL" clId="{24815296-9AA7-445F-9108-F1948461880D}" dt="2024-04-05T08:39:45.155" v="5693" actId="478"/>
          <ac:picMkLst>
            <pc:docMk/>
            <pc:sldMk cId="608929915" sldId="317"/>
            <ac:picMk id="6" creationId="{6DD15777-73CA-64AC-850F-367824C4C92D}"/>
          </ac:picMkLst>
        </pc:picChg>
        <pc:picChg chg="add del mod">
          <ac:chgData name="KOUTSIANITIS DIMITRIOS" userId="8c94c145-48b7-41e3-8931-a09837a54089" providerId="ADAL" clId="{24815296-9AA7-445F-9108-F1948461880D}" dt="2024-04-05T21:29:16.872" v="10239" actId="21"/>
          <ac:picMkLst>
            <pc:docMk/>
            <pc:sldMk cId="608929915" sldId="317"/>
            <ac:picMk id="7" creationId="{E242FD9E-EB92-E459-A62E-378133707CD3}"/>
          </ac:picMkLst>
        </pc:picChg>
      </pc:sldChg>
      <pc:sldChg chg="addSp delSp modSp add mod ord">
        <pc:chgData name="KOUTSIANITIS DIMITRIOS" userId="8c94c145-48b7-41e3-8931-a09837a54089" providerId="ADAL" clId="{24815296-9AA7-445F-9108-F1948461880D}" dt="2024-04-05T20:02:12.650" v="8757" actId="1076"/>
        <pc:sldMkLst>
          <pc:docMk/>
          <pc:sldMk cId="1617269103" sldId="318"/>
        </pc:sldMkLst>
        <pc:spChg chg="add mod">
          <ac:chgData name="KOUTSIANITIS DIMITRIOS" userId="8c94c145-48b7-41e3-8931-a09837a54089" providerId="ADAL" clId="{24815296-9AA7-445F-9108-F1948461880D}" dt="2024-04-05T17:05:44.136" v="8216" actId="767"/>
          <ac:spMkLst>
            <pc:docMk/>
            <pc:sldMk cId="1617269103" sldId="318"/>
            <ac:spMk id="4" creationId="{949B6ED6-B5AE-CF1F-CDE3-6107F2CD46D5}"/>
          </ac:spMkLst>
        </pc:spChg>
        <pc:spChg chg="mod">
          <ac:chgData name="KOUTSIANITIS DIMITRIOS" userId="8c94c145-48b7-41e3-8931-a09837a54089" providerId="ADAL" clId="{24815296-9AA7-445F-9108-F1948461880D}" dt="2024-04-05T20:00:58.230" v="8734" actId="14100"/>
          <ac:spMkLst>
            <pc:docMk/>
            <pc:sldMk cId="1617269103" sldId="318"/>
            <ac:spMk id="5" creationId="{19C761A0-2564-DC65-2A27-7E6CEFC8E591}"/>
          </ac:spMkLst>
        </pc:spChg>
        <pc:spChg chg="add del">
          <ac:chgData name="KOUTSIANITIS DIMITRIOS" userId="8c94c145-48b7-41e3-8931-a09837a54089" providerId="ADAL" clId="{24815296-9AA7-445F-9108-F1948461880D}" dt="2024-04-05T19:54:30.740" v="8594" actId="478"/>
          <ac:spMkLst>
            <pc:docMk/>
            <pc:sldMk cId="1617269103" sldId="318"/>
            <ac:spMk id="6" creationId="{6FC669F8-2DB7-A2EE-0B74-33B1DC3DEFDB}"/>
          </ac:spMkLst>
        </pc:spChg>
        <pc:spChg chg="add mod">
          <ac:chgData name="KOUTSIANITIS DIMITRIOS" userId="8c94c145-48b7-41e3-8931-a09837a54089" providerId="ADAL" clId="{24815296-9AA7-445F-9108-F1948461880D}" dt="2024-04-05T20:00:13.715" v="8730" actId="115"/>
          <ac:spMkLst>
            <pc:docMk/>
            <pc:sldMk cId="1617269103" sldId="318"/>
            <ac:spMk id="7" creationId="{FC727ADB-5921-8DD0-CF5B-233F8743DD5B}"/>
          </ac:spMkLst>
        </pc:spChg>
        <pc:spChg chg="add del">
          <ac:chgData name="KOUTSIANITIS DIMITRIOS" userId="8c94c145-48b7-41e3-8931-a09837a54089" providerId="ADAL" clId="{24815296-9AA7-445F-9108-F1948461880D}" dt="2024-04-05T20:01:34.140" v="8743" actId="478"/>
          <ac:spMkLst>
            <pc:docMk/>
            <pc:sldMk cId="1617269103" sldId="318"/>
            <ac:spMk id="11" creationId="{AE3ADE65-5A48-A6E8-F7D5-D6DB27C8875E}"/>
          </ac:spMkLst>
        </pc:spChg>
        <pc:spChg chg="mod">
          <ac:chgData name="KOUTSIANITIS DIMITRIOS" userId="8c94c145-48b7-41e3-8931-a09837a54089" providerId="ADAL" clId="{24815296-9AA7-445F-9108-F1948461880D}" dt="2024-04-05T20:01:40.980" v="8745" actId="1076"/>
          <ac:spMkLst>
            <pc:docMk/>
            <pc:sldMk cId="1617269103" sldId="318"/>
            <ac:spMk id="12" creationId="{CB54A783-6259-DCB4-4478-D1CF03043C53}"/>
          </ac:spMkLst>
        </pc:spChg>
        <pc:spChg chg="add del mod">
          <ac:chgData name="KOUTSIANITIS DIMITRIOS" userId="8c94c145-48b7-41e3-8931-a09837a54089" providerId="ADAL" clId="{24815296-9AA7-445F-9108-F1948461880D}" dt="2024-04-05T20:01:57.960" v="8750" actId="478"/>
          <ac:spMkLst>
            <pc:docMk/>
            <pc:sldMk cId="1617269103" sldId="318"/>
            <ac:spMk id="13" creationId="{12EB428B-DD18-050A-62AD-7C5B6A92CA03}"/>
          </ac:spMkLst>
        </pc:spChg>
        <pc:spChg chg="add mod">
          <ac:chgData name="KOUTSIANITIS DIMITRIOS" userId="8c94c145-48b7-41e3-8931-a09837a54089" providerId="ADAL" clId="{24815296-9AA7-445F-9108-F1948461880D}" dt="2024-04-05T20:02:12.650" v="8757" actId="1076"/>
          <ac:spMkLst>
            <pc:docMk/>
            <pc:sldMk cId="1617269103" sldId="318"/>
            <ac:spMk id="14" creationId="{22D2EE6B-3C6F-08AB-37BE-385AB5471C36}"/>
          </ac:spMkLst>
        </pc:spChg>
        <pc:picChg chg="mod">
          <ac:chgData name="KOUTSIANITIS DIMITRIOS" userId="8c94c145-48b7-41e3-8931-a09837a54089" providerId="ADAL" clId="{24815296-9AA7-445F-9108-F1948461880D}" dt="2024-04-05T20:02:04.050" v="8754" actId="1076"/>
          <ac:picMkLst>
            <pc:docMk/>
            <pc:sldMk cId="1617269103" sldId="318"/>
            <ac:picMk id="8" creationId="{119C74E9-2887-AC20-F7F6-9DA82246C2E7}"/>
          </ac:picMkLst>
        </pc:picChg>
        <pc:picChg chg="mod">
          <ac:chgData name="KOUTSIANITIS DIMITRIOS" userId="8c94c145-48b7-41e3-8931-a09837a54089" providerId="ADAL" clId="{24815296-9AA7-445F-9108-F1948461880D}" dt="2024-04-05T20:00:49.630" v="8733" actId="1076"/>
          <ac:picMkLst>
            <pc:docMk/>
            <pc:sldMk cId="1617269103" sldId="318"/>
            <ac:picMk id="9" creationId="{CA022652-DB4B-5C07-3764-6C6E2CB1FFAC}"/>
          </ac:picMkLst>
        </pc:picChg>
        <pc:picChg chg="add mod">
          <ac:chgData name="KOUTSIANITIS DIMITRIOS" userId="8c94c145-48b7-41e3-8931-a09837a54089" providerId="ADAL" clId="{24815296-9AA7-445F-9108-F1948461880D}" dt="2024-04-05T20:00:19.210" v="8731" actId="1076"/>
          <ac:picMkLst>
            <pc:docMk/>
            <pc:sldMk cId="1617269103" sldId="318"/>
            <ac:picMk id="4098" creationId="{6A1559B7-6E7C-9946-593D-C2FD457D2302}"/>
          </ac:picMkLst>
        </pc:picChg>
      </pc:sldChg>
      <pc:sldChg chg="add del">
        <pc:chgData name="KOUTSIANITIS DIMITRIOS" userId="8c94c145-48b7-41e3-8931-a09837a54089" providerId="ADAL" clId="{24815296-9AA7-445F-9108-F1948461880D}" dt="2024-04-05T08:39:46.785" v="5695"/>
        <pc:sldMkLst>
          <pc:docMk/>
          <pc:sldMk cId="2346654852" sldId="318"/>
        </pc:sldMkLst>
      </pc:sldChg>
      <pc:sldChg chg="addSp delSp modSp add del mod">
        <pc:chgData name="KOUTSIANITIS DIMITRIOS" userId="8c94c145-48b7-41e3-8931-a09837a54089" providerId="ADAL" clId="{24815296-9AA7-445F-9108-F1948461880D}" dt="2024-04-05T16:53:44.166" v="8001" actId="2696"/>
        <pc:sldMkLst>
          <pc:docMk/>
          <pc:sldMk cId="2423846550" sldId="318"/>
        </pc:sldMkLst>
        <pc:spChg chg="mod">
          <ac:chgData name="KOUTSIANITIS DIMITRIOS" userId="8c94c145-48b7-41e3-8931-a09837a54089" providerId="ADAL" clId="{24815296-9AA7-445F-9108-F1948461880D}" dt="2024-04-05T11:32:57.203" v="7449" actId="2711"/>
          <ac:spMkLst>
            <pc:docMk/>
            <pc:sldMk cId="2423846550" sldId="318"/>
            <ac:spMk id="3" creationId="{37053F92-B1D6-45C6-5D81-E2EED724BBBE}"/>
          </ac:spMkLst>
        </pc:spChg>
        <pc:spChg chg="add del mod">
          <ac:chgData name="KOUTSIANITIS DIMITRIOS" userId="8c94c145-48b7-41e3-8931-a09837a54089" providerId="ADAL" clId="{24815296-9AA7-445F-9108-F1948461880D}" dt="2024-04-05T16:24:23.180" v="7770" actId="478"/>
          <ac:spMkLst>
            <pc:docMk/>
            <pc:sldMk cId="2423846550" sldId="318"/>
            <ac:spMk id="4" creationId="{31CC1FCC-D47D-1F9E-849F-53771530C0FD}"/>
          </ac:spMkLst>
        </pc:spChg>
        <pc:spChg chg="mod">
          <ac:chgData name="KOUTSIANITIS DIMITRIOS" userId="8c94c145-48b7-41e3-8931-a09837a54089" providerId="ADAL" clId="{24815296-9AA7-445F-9108-F1948461880D}" dt="2024-04-05T16:30:27.251" v="7832" actId="1076"/>
          <ac:spMkLst>
            <pc:docMk/>
            <pc:sldMk cId="2423846550" sldId="318"/>
            <ac:spMk id="5" creationId="{19C761A0-2564-DC65-2A27-7E6CEFC8E591}"/>
          </ac:spMkLst>
        </pc:spChg>
        <pc:spChg chg="mod">
          <ac:chgData name="KOUTSIANITIS DIMITRIOS" userId="8c94c145-48b7-41e3-8931-a09837a54089" providerId="ADAL" clId="{24815296-9AA7-445F-9108-F1948461880D}" dt="2024-04-05T16:29:22.377" v="7811" actId="1076"/>
          <ac:spMkLst>
            <pc:docMk/>
            <pc:sldMk cId="2423846550" sldId="318"/>
            <ac:spMk id="6" creationId="{6FC669F8-2DB7-A2EE-0B74-33B1DC3DEFDB}"/>
          </ac:spMkLst>
        </pc:spChg>
        <pc:spChg chg="add del mod">
          <ac:chgData name="KOUTSIANITIS DIMITRIOS" userId="8c94c145-48b7-41e3-8931-a09837a54089" providerId="ADAL" clId="{24815296-9AA7-445F-9108-F1948461880D}" dt="2024-04-05T16:32:04.992" v="7845" actId="478"/>
          <ac:spMkLst>
            <pc:docMk/>
            <pc:sldMk cId="2423846550" sldId="318"/>
            <ac:spMk id="11" creationId="{10D2BAEE-D84D-E462-3E3A-0C8DED8807D5}"/>
          </ac:spMkLst>
        </pc:spChg>
        <pc:spChg chg="add mod">
          <ac:chgData name="KOUTSIANITIS DIMITRIOS" userId="8c94c145-48b7-41e3-8931-a09837a54089" providerId="ADAL" clId="{24815296-9AA7-445F-9108-F1948461880D}" dt="2024-04-05T16:32:18.632" v="7850" actId="1076"/>
          <ac:spMkLst>
            <pc:docMk/>
            <pc:sldMk cId="2423846550" sldId="318"/>
            <ac:spMk id="12" creationId="{CB54A783-6259-DCB4-4478-D1CF03043C53}"/>
          </ac:spMkLst>
        </pc:spChg>
        <pc:picChg chg="add mod modCrop">
          <ac:chgData name="KOUTSIANITIS DIMITRIOS" userId="8c94c145-48b7-41e3-8931-a09837a54089" providerId="ADAL" clId="{24815296-9AA7-445F-9108-F1948461880D}" dt="2024-04-05T16:30:15.907" v="7828" actId="1076"/>
          <ac:picMkLst>
            <pc:docMk/>
            <pc:sldMk cId="2423846550" sldId="318"/>
            <ac:picMk id="8" creationId="{119C74E9-2887-AC20-F7F6-9DA82246C2E7}"/>
          </ac:picMkLst>
        </pc:picChg>
        <pc:picChg chg="add mod">
          <ac:chgData name="KOUTSIANITIS DIMITRIOS" userId="8c94c145-48b7-41e3-8931-a09837a54089" providerId="ADAL" clId="{24815296-9AA7-445F-9108-F1948461880D}" dt="2024-04-05T16:30:22.688" v="7831" actId="1076"/>
          <ac:picMkLst>
            <pc:docMk/>
            <pc:sldMk cId="2423846550" sldId="318"/>
            <ac:picMk id="9" creationId="{CA022652-DB4B-5C07-3764-6C6E2CB1FFAC}"/>
          </ac:picMkLst>
        </pc:picChg>
      </pc:sldChg>
      <pc:sldChg chg="addSp delSp modSp add del mod">
        <pc:chgData name="KOUTSIANITIS DIMITRIOS" userId="8c94c145-48b7-41e3-8931-a09837a54089" providerId="ADAL" clId="{24815296-9AA7-445F-9108-F1948461880D}" dt="2024-04-05T21:47:12.898" v="10772" actId="47"/>
        <pc:sldMkLst>
          <pc:docMk/>
          <pc:sldMk cId="3685688453" sldId="319"/>
        </pc:sldMkLst>
        <pc:spChg chg="add mod">
          <ac:chgData name="KOUTSIANITIS DIMITRIOS" userId="8c94c145-48b7-41e3-8931-a09837a54089" providerId="ADAL" clId="{24815296-9AA7-445F-9108-F1948461880D}" dt="2024-04-05T08:58:02.865" v="5956" actId="1076"/>
          <ac:spMkLst>
            <pc:docMk/>
            <pc:sldMk cId="3685688453" sldId="319"/>
            <ac:spMk id="4" creationId="{DCFDCE28-7E8B-B440-F470-A8561F85418C}"/>
          </ac:spMkLst>
        </pc:spChg>
        <pc:picChg chg="del">
          <ac:chgData name="KOUTSIANITIS DIMITRIOS" userId="8c94c145-48b7-41e3-8931-a09837a54089" providerId="ADAL" clId="{24815296-9AA7-445F-9108-F1948461880D}" dt="2024-04-05T08:57:19.421" v="5938" actId="478"/>
          <ac:picMkLst>
            <pc:docMk/>
            <pc:sldMk cId="3685688453" sldId="319"/>
            <ac:picMk id="1026" creationId="{B766E2FC-6DEE-5379-A5B8-2EA713846CC1}"/>
          </ac:picMkLst>
        </pc:picChg>
        <pc:picChg chg="del">
          <ac:chgData name="KOUTSIANITIS DIMITRIOS" userId="8c94c145-48b7-41e3-8931-a09837a54089" providerId="ADAL" clId="{24815296-9AA7-445F-9108-F1948461880D}" dt="2024-04-05T08:57:18.419" v="5937" actId="478"/>
          <ac:picMkLst>
            <pc:docMk/>
            <pc:sldMk cId="3685688453" sldId="319"/>
            <ac:picMk id="2050" creationId="{B165E51C-87D4-4F8D-215A-015B6F7528DB}"/>
          </ac:picMkLst>
        </pc:picChg>
      </pc:sldChg>
      <pc:sldChg chg="addSp delSp modSp add del mod">
        <pc:chgData name="KOUTSIANITIS DIMITRIOS" userId="8c94c145-48b7-41e3-8931-a09837a54089" providerId="ADAL" clId="{24815296-9AA7-445F-9108-F1948461880D}" dt="2024-04-05T16:30:46.483" v="7833" actId="47"/>
        <pc:sldMkLst>
          <pc:docMk/>
          <pc:sldMk cId="2118137058" sldId="320"/>
        </pc:sldMkLst>
        <pc:spChg chg="mod">
          <ac:chgData name="KOUTSIANITIS DIMITRIOS" userId="8c94c145-48b7-41e3-8931-a09837a54089" providerId="ADAL" clId="{24815296-9AA7-445F-9108-F1948461880D}" dt="2024-04-05T09:01:02.995" v="6016"/>
          <ac:spMkLst>
            <pc:docMk/>
            <pc:sldMk cId="2118137058" sldId="320"/>
            <ac:spMk id="3" creationId="{37053F92-B1D6-45C6-5D81-E2EED724BBBE}"/>
          </ac:spMkLst>
        </pc:spChg>
        <pc:spChg chg="del">
          <ac:chgData name="KOUTSIANITIS DIMITRIOS" userId="8c94c145-48b7-41e3-8931-a09837a54089" providerId="ADAL" clId="{24815296-9AA7-445F-9108-F1948461880D}" dt="2024-04-05T09:00:26.655" v="5991" actId="478"/>
          <ac:spMkLst>
            <pc:docMk/>
            <pc:sldMk cId="2118137058" sldId="320"/>
            <ac:spMk id="5" creationId="{19C761A0-2564-DC65-2A27-7E6CEFC8E591}"/>
          </ac:spMkLst>
        </pc:spChg>
        <pc:spChg chg="del mod">
          <ac:chgData name="KOUTSIANITIS DIMITRIOS" userId="8c94c145-48b7-41e3-8931-a09837a54089" providerId="ADAL" clId="{24815296-9AA7-445F-9108-F1948461880D}" dt="2024-04-05T09:00:35.201" v="5995" actId="478"/>
          <ac:spMkLst>
            <pc:docMk/>
            <pc:sldMk cId="2118137058" sldId="320"/>
            <ac:spMk id="6" creationId="{6FC669F8-2DB7-A2EE-0B74-33B1DC3DEFDB}"/>
          </ac:spMkLst>
        </pc:spChg>
        <pc:spChg chg="add mod">
          <ac:chgData name="KOUTSIANITIS DIMITRIOS" userId="8c94c145-48b7-41e3-8931-a09837a54089" providerId="ADAL" clId="{24815296-9AA7-445F-9108-F1948461880D}" dt="2024-04-05T11:29:43.562" v="7392" actId="1076"/>
          <ac:spMkLst>
            <pc:docMk/>
            <pc:sldMk cId="2118137058" sldId="320"/>
            <ac:spMk id="8" creationId="{1B31D7D0-C133-9C4E-FD3B-B5C6EC6399B1}"/>
          </ac:spMkLst>
        </pc:spChg>
        <pc:picChg chg="add del mod">
          <ac:chgData name="KOUTSIANITIS DIMITRIOS" userId="8c94c145-48b7-41e3-8931-a09837a54089" providerId="ADAL" clId="{24815296-9AA7-445F-9108-F1948461880D}" dt="2024-04-05T10:40:49.796" v="6037" actId="478"/>
          <ac:picMkLst>
            <pc:docMk/>
            <pc:sldMk cId="2118137058" sldId="320"/>
            <ac:picMk id="7" creationId="{962DDB7B-6E59-5694-071F-12EA7A3C7DE1}"/>
          </ac:picMkLst>
        </pc:picChg>
        <pc:picChg chg="add del mod">
          <ac:chgData name="KOUTSIANITIS DIMITRIOS" userId="8c94c145-48b7-41e3-8931-a09837a54089" providerId="ADAL" clId="{24815296-9AA7-445F-9108-F1948461880D}" dt="2024-04-05T11:30:20.270" v="7403" actId="21"/>
          <ac:picMkLst>
            <pc:docMk/>
            <pc:sldMk cId="2118137058" sldId="320"/>
            <ac:picMk id="9" creationId="{CA022652-DB4B-5C07-3764-6C6E2CB1FFAC}"/>
          </ac:picMkLst>
        </pc:picChg>
      </pc:sldChg>
      <pc:sldChg chg="addSp delSp modSp add del mod">
        <pc:chgData name="KOUTSIANITIS DIMITRIOS" userId="8c94c145-48b7-41e3-8931-a09837a54089" providerId="ADAL" clId="{24815296-9AA7-445F-9108-F1948461880D}" dt="2024-04-05T22:11:29.548" v="11298" actId="47"/>
        <pc:sldMkLst>
          <pc:docMk/>
          <pc:sldMk cId="3328990053" sldId="321"/>
        </pc:sldMkLst>
        <pc:spChg chg="del">
          <ac:chgData name="KOUTSIANITIS DIMITRIOS" userId="8c94c145-48b7-41e3-8931-a09837a54089" providerId="ADAL" clId="{24815296-9AA7-445F-9108-F1948461880D}" dt="2024-04-05T21:47:24.248" v="10774" actId="478"/>
          <ac:spMkLst>
            <pc:docMk/>
            <pc:sldMk cId="3328990053" sldId="321"/>
            <ac:spMk id="2" creationId="{4489A2C6-327C-BA4A-48AA-3300751E190A}"/>
          </ac:spMkLst>
        </pc:spChg>
        <pc:spChg chg="del mod">
          <ac:chgData name="KOUTSIANITIS DIMITRIOS" userId="8c94c145-48b7-41e3-8931-a09837a54089" providerId="ADAL" clId="{24815296-9AA7-445F-9108-F1948461880D}" dt="2024-04-05T21:47:24.248" v="10774" actId="478"/>
          <ac:spMkLst>
            <pc:docMk/>
            <pc:sldMk cId="3328990053" sldId="321"/>
            <ac:spMk id="4" creationId="{131CDC2B-D6D4-E4B0-7673-134011A1D985}"/>
          </ac:spMkLst>
        </pc:spChg>
        <pc:spChg chg="add del mod">
          <ac:chgData name="KOUTSIANITIS DIMITRIOS" userId="8c94c145-48b7-41e3-8931-a09837a54089" providerId="ADAL" clId="{24815296-9AA7-445F-9108-F1948461880D}" dt="2024-04-05T21:47:24.248" v="10774" actId="478"/>
          <ac:spMkLst>
            <pc:docMk/>
            <pc:sldMk cId="3328990053" sldId="321"/>
            <ac:spMk id="5" creationId="{E4AA52B9-2A27-C6C7-14FB-D458301910BA}"/>
          </ac:spMkLst>
        </pc:spChg>
        <pc:spChg chg="del">
          <ac:chgData name="KOUTSIANITIS DIMITRIOS" userId="8c94c145-48b7-41e3-8931-a09837a54089" providerId="ADAL" clId="{24815296-9AA7-445F-9108-F1948461880D}" dt="2024-04-05T11:00:48.803" v="6524" actId="478"/>
          <ac:spMkLst>
            <pc:docMk/>
            <pc:sldMk cId="3328990053" sldId="321"/>
            <ac:spMk id="7" creationId="{9A8F05C2-7E6C-DF5A-B6FE-B88277B77EF8}"/>
          </ac:spMkLst>
        </pc:spChg>
        <pc:spChg chg="del">
          <ac:chgData name="KOUTSIANITIS DIMITRIOS" userId="8c94c145-48b7-41e3-8931-a09837a54089" providerId="ADAL" clId="{24815296-9AA7-445F-9108-F1948461880D}" dt="2024-04-05T11:00:47.389" v="6523" actId="478"/>
          <ac:spMkLst>
            <pc:docMk/>
            <pc:sldMk cId="3328990053" sldId="321"/>
            <ac:spMk id="9" creationId="{691D38DD-621C-56F4-427A-C45DEBC5419E}"/>
          </ac:spMkLst>
        </pc:spChg>
      </pc:sldChg>
      <pc:sldChg chg="add del">
        <pc:chgData name="KOUTSIANITIS DIMITRIOS" userId="8c94c145-48b7-41e3-8931-a09837a54089" providerId="ADAL" clId="{24815296-9AA7-445F-9108-F1948461880D}" dt="2024-04-05T10:46:19.523" v="6352" actId="47"/>
        <pc:sldMkLst>
          <pc:docMk/>
          <pc:sldMk cId="3805234054" sldId="321"/>
        </pc:sldMkLst>
      </pc:sldChg>
      <pc:sldChg chg="addSp delSp modSp add mod ord delAnim modAnim">
        <pc:chgData name="KOUTSIANITIS DIMITRIOS" userId="8c94c145-48b7-41e3-8931-a09837a54089" providerId="ADAL" clId="{24815296-9AA7-445F-9108-F1948461880D}" dt="2024-04-05T17:04:23.828" v="8204" actId="113"/>
        <pc:sldMkLst>
          <pc:docMk/>
          <pc:sldMk cId="1885750479" sldId="322"/>
        </pc:sldMkLst>
        <pc:spChg chg="mod">
          <ac:chgData name="KOUTSIANITIS DIMITRIOS" userId="8c94c145-48b7-41e3-8931-a09837a54089" providerId="ADAL" clId="{24815296-9AA7-445F-9108-F1948461880D}" dt="2024-04-05T17:01:34.340" v="8175" actId="2711"/>
          <ac:spMkLst>
            <pc:docMk/>
            <pc:sldMk cId="1885750479" sldId="322"/>
            <ac:spMk id="2" creationId="{4489A2C6-327C-BA4A-48AA-3300751E190A}"/>
          </ac:spMkLst>
        </pc:spChg>
        <pc:spChg chg="del">
          <ac:chgData name="KOUTSIANITIS DIMITRIOS" userId="8c94c145-48b7-41e3-8931-a09837a54089" providerId="ADAL" clId="{24815296-9AA7-445F-9108-F1948461880D}" dt="2024-04-05T11:02:25.235" v="6529" actId="478"/>
          <ac:spMkLst>
            <pc:docMk/>
            <pc:sldMk cId="1885750479" sldId="322"/>
            <ac:spMk id="3" creationId="{37053F92-B1D6-45C6-5D81-E2EED724BBBE}"/>
          </ac:spMkLst>
        </pc:spChg>
        <pc:spChg chg="del">
          <ac:chgData name="KOUTSIANITIS DIMITRIOS" userId="8c94c145-48b7-41e3-8931-a09837a54089" providerId="ADAL" clId="{24815296-9AA7-445F-9108-F1948461880D}" dt="2024-04-05T11:02:25.235" v="6529" actId="478"/>
          <ac:spMkLst>
            <pc:docMk/>
            <pc:sldMk cId="1885750479" sldId="322"/>
            <ac:spMk id="8" creationId="{EE948BE6-8908-EC1A-28E7-53DA3DAB74D3}"/>
          </ac:spMkLst>
        </pc:spChg>
        <pc:spChg chg="add del mod">
          <ac:chgData name="KOUTSIANITIS DIMITRIOS" userId="8c94c145-48b7-41e3-8931-a09837a54089" providerId="ADAL" clId="{24815296-9AA7-445F-9108-F1948461880D}" dt="2024-04-05T11:20:49.631" v="7009" actId="478"/>
          <ac:spMkLst>
            <pc:docMk/>
            <pc:sldMk cId="1885750479" sldId="322"/>
            <ac:spMk id="13" creationId="{2F9EDD68-A6DC-5B55-A87E-883BFDFC5F51}"/>
          </ac:spMkLst>
        </pc:spChg>
        <pc:spChg chg="add mod">
          <ac:chgData name="KOUTSIANITIS DIMITRIOS" userId="8c94c145-48b7-41e3-8931-a09837a54089" providerId="ADAL" clId="{24815296-9AA7-445F-9108-F1948461880D}" dt="2024-04-05T17:01:34.340" v="8175" actId="2711"/>
          <ac:spMkLst>
            <pc:docMk/>
            <pc:sldMk cId="1885750479" sldId="322"/>
            <ac:spMk id="14" creationId="{8F0EC395-3282-CDFA-B76F-813EB6873F5F}"/>
          </ac:spMkLst>
        </pc:spChg>
        <pc:spChg chg="add del mod">
          <ac:chgData name="KOUTSIANITIS DIMITRIOS" userId="8c94c145-48b7-41e3-8931-a09837a54089" providerId="ADAL" clId="{24815296-9AA7-445F-9108-F1948461880D}" dt="2024-04-05T11:20:24.626" v="6971" actId="478"/>
          <ac:spMkLst>
            <pc:docMk/>
            <pc:sldMk cId="1885750479" sldId="322"/>
            <ac:spMk id="18" creationId="{28D23E3A-DC1C-F24B-41F5-2BB7A1F0CA1F}"/>
          </ac:spMkLst>
        </pc:spChg>
        <pc:spChg chg="add del mod">
          <ac:chgData name="KOUTSIANITIS DIMITRIOS" userId="8c94c145-48b7-41e3-8931-a09837a54089" providerId="ADAL" clId="{24815296-9AA7-445F-9108-F1948461880D}" dt="2024-04-05T11:17:49.691" v="6789" actId="478"/>
          <ac:spMkLst>
            <pc:docMk/>
            <pc:sldMk cId="1885750479" sldId="322"/>
            <ac:spMk id="20" creationId="{D0ABF290-C9ED-FE86-EF26-F3F05600276D}"/>
          </ac:spMkLst>
        </pc:spChg>
        <pc:spChg chg="add del mod">
          <ac:chgData name="KOUTSIANITIS DIMITRIOS" userId="8c94c145-48b7-41e3-8931-a09837a54089" providerId="ADAL" clId="{24815296-9AA7-445F-9108-F1948461880D}" dt="2024-04-05T11:22:15.622" v="7024" actId="478"/>
          <ac:spMkLst>
            <pc:docMk/>
            <pc:sldMk cId="1885750479" sldId="322"/>
            <ac:spMk id="22" creationId="{D65F3627-E1B2-08DA-F4EE-4A7DD0D0D3AC}"/>
          </ac:spMkLst>
        </pc:spChg>
        <pc:spChg chg="add mod">
          <ac:chgData name="KOUTSIANITIS DIMITRIOS" userId="8c94c145-48b7-41e3-8931-a09837a54089" providerId="ADAL" clId="{24815296-9AA7-445F-9108-F1948461880D}" dt="2024-04-05T17:04:19.985" v="8201" actId="113"/>
          <ac:spMkLst>
            <pc:docMk/>
            <pc:sldMk cId="1885750479" sldId="322"/>
            <ac:spMk id="25" creationId="{C110DBF9-FFE7-52C6-6797-FF35FAD4E2A8}"/>
          </ac:spMkLst>
        </pc:spChg>
        <pc:spChg chg="add mod">
          <ac:chgData name="KOUTSIANITIS DIMITRIOS" userId="8c94c145-48b7-41e3-8931-a09837a54089" providerId="ADAL" clId="{24815296-9AA7-445F-9108-F1948461880D}" dt="2024-04-05T17:04:14.485" v="8200" actId="115"/>
          <ac:spMkLst>
            <pc:docMk/>
            <pc:sldMk cId="1885750479" sldId="322"/>
            <ac:spMk id="26" creationId="{3143936B-BEFD-C9C0-42B5-801CEB89FF0B}"/>
          </ac:spMkLst>
        </pc:spChg>
        <pc:spChg chg="add mod">
          <ac:chgData name="KOUTSIANITIS DIMITRIOS" userId="8c94c145-48b7-41e3-8931-a09837a54089" providerId="ADAL" clId="{24815296-9AA7-445F-9108-F1948461880D}" dt="2024-04-05T11:22:05.151" v="7020"/>
          <ac:spMkLst>
            <pc:docMk/>
            <pc:sldMk cId="1885750479" sldId="322"/>
            <ac:spMk id="27" creationId="{7C5ABC46-754E-E403-48E9-571D87C28485}"/>
          </ac:spMkLst>
        </pc:spChg>
        <pc:spChg chg="add mod">
          <ac:chgData name="KOUTSIANITIS DIMITRIOS" userId="8c94c145-48b7-41e3-8931-a09837a54089" providerId="ADAL" clId="{24815296-9AA7-445F-9108-F1948461880D}" dt="2024-04-05T17:04:21.735" v="8202" actId="113"/>
          <ac:spMkLst>
            <pc:docMk/>
            <pc:sldMk cId="1885750479" sldId="322"/>
            <ac:spMk id="28" creationId="{2E0B2057-C24D-8B8E-5A3D-69A700D50739}"/>
          </ac:spMkLst>
        </pc:spChg>
        <pc:spChg chg="add mod">
          <ac:chgData name="KOUTSIANITIS DIMITRIOS" userId="8c94c145-48b7-41e3-8931-a09837a54089" providerId="ADAL" clId="{24815296-9AA7-445F-9108-F1948461880D}" dt="2024-04-05T17:04:22.844" v="8203" actId="113"/>
          <ac:spMkLst>
            <pc:docMk/>
            <pc:sldMk cId="1885750479" sldId="322"/>
            <ac:spMk id="29" creationId="{F1DABB98-DF64-E958-29B8-8E41CD4A6D29}"/>
          </ac:spMkLst>
        </pc:spChg>
        <pc:spChg chg="add mod">
          <ac:chgData name="KOUTSIANITIS DIMITRIOS" userId="8c94c145-48b7-41e3-8931-a09837a54089" providerId="ADAL" clId="{24815296-9AA7-445F-9108-F1948461880D}" dt="2024-04-05T17:04:23.828" v="8204" actId="113"/>
          <ac:spMkLst>
            <pc:docMk/>
            <pc:sldMk cId="1885750479" sldId="322"/>
            <ac:spMk id="30" creationId="{40E73AF5-F3C1-59B1-C74E-DB761242F793}"/>
          </ac:spMkLst>
        </pc:spChg>
        <pc:picChg chg="add mod">
          <ac:chgData name="KOUTSIANITIS DIMITRIOS" userId="8c94c145-48b7-41e3-8931-a09837a54089" providerId="ADAL" clId="{24815296-9AA7-445F-9108-F1948461880D}" dt="2024-04-05T11:25:15.695" v="7167" actId="1036"/>
          <ac:picMkLst>
            <pc:docMk/>
            <pc:sldMk cId="1885750479" sldId="322"/>
            <ac:picMk id="5" creationId="{1661C407-21F7-E481-5FA9-E0BE50CAD807}"/>
          </ac:picMkLst>
        </pc:picChg>
        <pc:picChg chg="add mod">
          <ac:chgData name="KOUTSIANITIS DIMITRIOS" userId="8c94c145-48b7-41e3-8931-a09837a54089" providerId="ADAL" clId="{24815296-9AA7-445F-9108-F1948461880D}" dt="2024-04-05T11:25:15.695" v="7167" actId="1036"/>
          <ac:picMkLst>
            <pc:docMk/>
            <pc:sldMk cId="1885750479" sldId="322"/>
            <ac:picMk id="7" creationId="{88C896E2-0771-4A76-C3B0-CDAA73466292}"/>
          </ac:picMkLst>
        </pc:picChg>
        <pc:picChg chg="add mod">
          <ac:chgData name="KOUTSIANITIS DIMITRIOS" userId="8c94c145-48b7-41e3-8931-a09837a54089" providerId="ADAL" clId="{24815296-9AA7-445F-9108-F1948461880D}" dt="2024-04-05T11:25:15.695" v="7167" actId="1036"/>
          <ac:picMkLst>
            <pc:docMk/>
            <pc:sldMk cId="1885750479" sldId="322"/>
            <ac:picMk id="10" creationId="{A3D2DFC4-5B33-A643-C31D-E654E49018D4}"/>
          </ac:picMkLst>
        </pc:picChg>
        <pc:picChg chg="del">
          <ac:chgData name="KOUTSIANITIS DIMITRIOS" userId="8c94c145-48b7-41e3-8931-a09837a54089" providerId="ADAL" clId="{24815296-9AA7-445F-9108-F1948461880D}" dt="2024-04-05T11:02:25.235" v="6529" actId="478"/>
          <ac:picMkLst>
            <pc:docMk/>
            <pc:sldMk cId="1885750479" sldId="322"/>
            <ac:picMk id="11" creationId="{4CEE703E-1F4A-E7D9-3846-444FE88EB673}"/>
          </ac:picMkLst>
        </pc:picChg>
        <pc:picChg chg="add mod">
          <ac:chgData name="KOUTSIANITIS DIMITRIOS" userId="8c94c145-48b7-41e3-8931-a09837a54089" providerId="ADAL" clId="{24815296-9AA7-445F-9108-F1948461880D}" dt="2024-04-05T11:25:15.695" v="7167" actId="1036"/>
          <ac:picMkLst>
            <pc:docMk/>
            <pc:sldMk cId="1885750479" sldId="322"/>
            <ac:picMk id="12" creationId="{F5D9751C-9536-2A76-0E05-CA8E7E45D373}"/>
          </ac:picMkLst>
        </pc:picChg>
        <pc:picChg chg="del">
          <ac:chgData name="KOUTSIANITIS DIMITRIOS" userId="8c94c145-48b7-41e3-8931-a09837a54089" providerId="ADAL" clId="{24815296-9AA7-445F-9108-F1948461880D}" dt="2024-04-05T11:02:25.235" v="6529" actId="478"/>
          <ac:picMkLst>
            <pc:docMk/>
            <pc:sldMk cId="1885750479" sldId="322"/>
            <ac:picMk id="15" creationId="{F56A72B4-82E8-11D8-C718-352B618592E9}"/>
          </ac:picMkLst>
        </pc:picChg>
        <pc:picChg chg="del">
          <ac:chgData name="KOUTSIANITIS DIMITRIOS" userId="8c94c145-48b7-41e3-8931-a09837a54089" providerId="ADAL" clId="{24815296-9AA7-445F-9108-F1948461880D}" dt="2024-04-05T11:02:25.235" v="6529" actId="478"/>
          <ac:picMkLst>
            <pc:docMk/>
            <pc:sldMk cId="1885750479" sldId="322"/>
            <ac:picMk id="17" creationId="{9654B0EA-F5C3-D23C-5739-85A292B16DBB}"/>
          </ac:picMkLst>
        </pc:picChg>
        <pc:picChg chg="del">
          <ac:chgData name="KOUTSIANITIS DIMITRIOS" userId="8c94c145-48b7-41e3-8931-a09837a54089" providerId="ADAL" clId="{24815296-9AA7-445F-9108-F1948461880D}" dt="2024-04-05T11:02:25.235" v="6529" actId="478"/>
          <ac:picMkLst>
            <pc:docMk/>
            <pc:sldMk cId="1885750479" sldId="322"/>
            <ac:picMk id="19" creationId="{6C2E412B-9D13-59FC-CA3B-ECFAB9F617AA}"/>
          </ac:picMkLst>
        </pc:picChg>
        <pc:picChg chg="del">
          <ac:chgData name="KOUTSIANITIS DIMITRIOS" userId="8c94c145-48b7-41e3-8931-a09837a54089" providerId="ADAL" clId="{24815296-9AA7-445F-9108-F1948461880D}" dt="2024-04-05T11:02:25.235" v="6529" actId="478"/>
          <ac:picMkLst>
            <pc:docMk/>
            <pc:sldMk cId="1885750479" sldId="322"/>
            <ac:picMk id="21" creationId="{D6385A4E-784A-9C77-43A3-5F93450F5DD8}"/>
          </ac:picMkLst>
        </pc:picChg>
        <pc:picChg chg="del">
          <ac:chgData name="KOUTSIANITIS DIMITRIOS" userId="8c94c145-48b7-41e3-8931-a09837a54089" providerId="ADAL" clId="{24815296-9AA7-445F-9108-F1948461880D}" dt="2024-04-05T11:02:25.235" v="6529" actId="478"/>
          <ac:picMkLst>
            <pc:docMk/>
            <pc:sldMk cId="1885750479" sldId="322"/>
            <ac:picMk id="23" creationId="{AEA66562-D708-D1B0-2B13-15172828162C}"/>
          </ac:picMkLst>
        </pc:picChg>
      </pc:sldChg>
      <pc:sldChg chg="addSp delSp modSp add del mod ord">
        <pc:chgData name="KOUTSIANITIS DIMITRIOS" userId="8c94c145-48b7-41e3-8931-a09837a54089" providerId="ADAL" clId="{24815296-9AA7-445F-9108-F1948461880D}" dt="2024-04-05T11:28:56.534" v="7388" actId="47"/>
        <pc:sldMkLst>
          <pc:docMk/>
          <pc:sldMk cId="2333256240" sldId="323"/>
        </pc:sldMkLst>
        <pc:spChg chg="add mod">
          <ac:chgData name="KOUTSIANITIS DIMITRIOS" userId="8c94c145-48b7-41e3-8931-a09837a54089" providerId="ADAL" clId="{24815296-9AA7-445F-9108-F1948461880D}" dt="2024-04-05T11:19:09.630" v="6821"/>
          <ac:spMkLst>
            <pc:docMk/>
            <pc:sldMk cId="2333256240" sldId="323"/>
            <ac:spMk id="12" creationId="{9E7174D4-0E28-FB5D-3D16-6A3316E03FE5}"/>
          </ac:spMkLst>
        </pc:spChg>
        <pc:picChg chg="add del mod">
          <ac:chgData name="KOUTSIANITIS DIMITRIOS" userId="8c94c145-48b7-41e3-8931-a09837a54089" providerId="ADAL" clId="{24815296-9AA7-445F-9108-F1948461880D}" dt="2024-04-05T11:06:38.036" v="6593" actId="478"/>
          <ac:picMkLst>
            <pc:docMk/>
            <pc:sldMk cId="2333256240" sldId="323"/>
            <ac:picMk id="4" creationId="{5B22379E-BA3A-7BED-12F5-3C7E18B3980D}"/>
          </ac:picMkLst>
        </pc:picChg>
        <pc:picChg chg="del mod">
          <ac:chgData name="KOUTSIANITIS DIMITRIOS" userId="8c94c145-48b7-41e3-8931-a09837a54089" providerId="ADAL" clId="{24815296-9AA7-445F-9108-F1948461880D}" dt="2024-04-05T11:03:25.215" v="6541" actId="478"/>
          <ac:picMkLst>
            <pc:docMk/>
            <pc:sldMk cId="2333256240" sldId="323"/>
            <ac:picMk id="5" creationId="{1661C407-21F7-E481-5FA9-E0BE50CAD807}"/>
          </ac:picMkLst>
        </pc:picChg>
        <pc:picChg chg="del">
          <ac:chgData name="KOUTSIANITIS DIMITRIOS" userId="8c94c145-48b7-41e3-8931-a09837a54089" providerId="ADAL" clId="{24815296-9AA7-445F-9108-F1948461880D}" dt="2024-04-05T11:03:25.605" v="6542" actId="478"/>
          <ac:picMkLst>
            <pc:docMk/>
            <pc:sldMk cId="2333256240" sldId="323"/>
            <ac:picMk id="7" creationId="{88C896E2-0771-4A76-C3B0-CDAA73466292}"/>
          </ac:picMkLst>
        </pc:picChg>
        <pc:picChg chg="add mod">
          <ac:chgData name="KOUTSIANITIS DIMITRIOS" userId="8c94c145-48b7-41e3-8931-a09837a54089" providerId="ADAL" clId="{24815296-9AA7-445F-9108-F1948461880D}" dt="2024-04-05T11:07:08.468" v="6604" actId="208"/>
          <ac:picMkLst>
            <pc:docMk/>
            <pc:sldMk cId="2333256240" sldId="323"/>
            <ac:picMk id="8" creationId="{4D122320-2702-ED79-88E4-7A49F30A10B5}"/>
          </ac:picMkLst>
        </pc:picChg>
        <pc:picChg chg="del">
          <ac:chgData name="KOUTSIANITIS DIMITRIOS" userId="8c94c145-48b7-41e3-8931-a09837a54089" providerId="ADAL" clId="{24815296-9AA7-445F-9108-F1948461880D}" dt="2024-04-05T11:03:25.965" v="6543" actId="478"/>
          <ac:picMkLst>
            <pc:docMk/>
            <pc:sldMk cId="2333256240" sldId="323"/>
            <ac:picMk id="10" creationId="{A3D2DFC4-5B33-A643-C31D-E654E49018D4}"/>
          </ac:picMkLst>
        </pc:picChg>
        <pc:picChg chg="add mod">
          <ac:chgData name="KOUTSIANITIS DIMITRIOS" userId="8c94c145-48b7-41e3-8931-a09837a54089" providerId="ADAL" clId="{24815296-9AA7-445F-9108-F1948461880D}" dt="2024-04-05T11:07:15.165" v="6608" actId="1076"/>
          <ac:picMkLst>
            <pc:docMk/>
            <pc:sldMk cId="2333256240" sldId="323"/>
            <ac:picMk id="11" creationId="{A63CEB32-E08E-B666-BC23-C57A7EA7FF7E}"/>
          </ac:picMkLst>
        </pc:picChg>
      </pc:sldChg>
      <pc:sldChg chg="addSp delSp modSp add mod">
        <pc:chgData name="KOUTSIANITIS DIMITRIOS" userId="8c94c145-48b7-41e3-8931-a09837a54089" providerId="ADAL" clId="{24815296-9AA7-445F-9108-F1948461880D}" dt="2024-04-05T17:04:41.374" v="8210" actId="113"/>
        <pc:sldMkLst>
          <pc:docMk/>
          <pc:sldMk cId="1188373636" sldId="324"/>
        </pc:sldMkLst>
        <pc:spChg chg="mod">
          <ac:chgData name="KOUTSIANITIS DIMITRIOS" userId="8c94c145-48b7-41e3-8931-a09837a54089" providerId="ADAL" clId="{24815296-9AA7-445F-9108-F1948461880D}" dt="2024-04-05T17:01:27.840" v="8174" actId="2711"/>
          <ac:spMkLst>
            <pc:docMk/>
            <pc:sldMk cId="1188373636" sldId="324"/>
            <ac:spMk id="2" creationId="{4489A2C6-327C-BA4A-48AA-3300751E190A}"/>
          </ac:spMkLst>
        </pc:spChg>
        <pc:spChg chg="add mod">
          <ac:chgData name="KOUTSIANITIS DIMITRIOS" userId="8c94c145-48b7-41e3-8931-a09837a54089" providerId="ADAL" clId="{24815296-9AA7-445F-9108-F1948461880D}" dt="2024-04-05T17:04:37.187" v="8208" actId="207"/>
          <ac:spMkLst>
            <pc:docMk/>
            <pc:sldMk cId="1188373636" sldId="324"/>
            <ac:spMk id="5" creationId="{22FA6994-D599-AA27-581C-1B92740E6DE4}"/>
          </ac:spMkLst>
        </pc:spChg>
        <pc:spChg chg="mod">
          <ac:chgData name="KOUTSIANITIS DIMITRIOS" userId="8c94c145-48b7-41e3-8931-a09837a54089" providerId="ADAL" clId="{24815296-9AA7-445F-9108-F1948461880D}" dt="2024-04-05T17:01:27.840" v="8174" actId="2711"/>
          <ac:spMkLst>
            <pc:docMk/>
            <pc:sldMk cId="1188373636" sldId="324"/>
            <ac:spMk id="14" creationId="{8F0EC395-3282-CDFA-B76F-813EB6873F5F}"/>
          </ac:spMkLst>
        </pc:spChg>
        <pc:spChg chg="del mod">
          <ac:chgData name="KOUTSIANITIS DIMITRIOS" userId="8c94c145-48b7-41e3-8931-a09837a54089" providerId="ADAL" clId="{24815296-9AA7-445F-9108-F1948461880D}" dt="2024-04-05T11:28:28.945" v="7377" actId="478"/>
          <ac:spMkLst>
            <pc:docMk/>
            <pc:sldMk cId="1188373636" sldId="324"/>
            <ac:spMk id="25" creationId="{C110DBF9-FFE7-52C6-6797-FF35FAD4E2A8}"/>
          </ac:spMkLst>
        </pc:spChg>
        <pc:spChg chg="mod">
          <ac:chgData name="KOUTSIANITIS DIMITRIOS" userId="8c94c145-48b7-41e3-8931-a09837a54089" providerId="ADAL" clId="{24815296-9AA7-445F-9108-F1948461880D}" dt="2024-04-05T17:04:32.609" v="8206" actId="207"/>
          <ac:spMkLst>
            <pc:docMk/>
            <pc:sldMk cId="1188373636" sldId="324"/>
            <ac:spMk id="26" creationId="{3143936B-BEFD-C9C0-42B5-801CEB89FF0B}"/>
          </ac:spMkLst>
        </pc:spChg>
        <pc:spChg chg="del">
          <ac:chgData name="KOUTSIANITIS DIMITRIOS" userId="8c94c145-48b7-41e3-8931-a09837a54089" providerId="ADAL" clId="{24815296-9AA7-445F-9108-F1948461880D}" dt="2024-04-05T11:28:29.570" v="7378" actId="478"/>
          <ac:spMkLst>
            <pc:docMk/>
            <pc:sldMk cId="1188373636" sldId="324"/>
            <ac:spMk id="28" creationId="{2E0B2057-C24D-8B8E-5A3D-69A700D50739}"/>
          </ac:spMkLst>
        </pc:spChg>
        <pc:spChg chg="mod">
          <ac:chgData name="KOUTSIANITIS DIMITRIOS" userId="8c94c145-48b7-41e3-8931-a09837a54089" providerId="ADAL" clId="{24815296-9AA7-445F-9108-F1948461880D}" dt="2024-04-05T17:04:40.140" v="8209" actId="113"/>
          <ac:spMkLst>
            <pc:docMk/>
            <pc:sldMk cId="1188373636" sldId="324"/>
            <ac:spMk id="29" creationId="{F1DABB98-DF64-E958-29B8-8E41CD4A6D29}"/>
          </ac:spMkLst>
        </pc:spChg>
        <pc:spChg chg="mod">
          <ac:chgData name="KOUTSIANITIS DIMITRIOS" userId="8c94c145-48b7-41e3-8931-a09837a54089" providerId="ADAL" clId="{24815296-9AA7-445F-9108-F1948461880D}" dt="2024-04-05T17:04:41.374" v="8210" actId="113"/>
          <ac:spMkLst>
            <pc:docMk/>
            <pc:sldMk cId="1188373636" sldId="324"/>
            <ac:spMk id="30" creationId="{40E73AF5-F3C1-59B1-C74E-DB761242F793}"/>
          </ac:spMkLst>
        </pc:spChg>
        <pc:picChg chg="add mod">
          <ac:chgData name="KOUTSIANITIS DIMITRIOS" userId="8c94c145-48b7-41e3-8931-a09837a54089" providerId="ADAL" clId="{24815296-9AA7-445F-9108-F1948461880D}" dt="2024-04-05T15:44:51.573" v="7514" actId="1035"/>
          <ac:picMkLst>
            <pc:docMk/>
            <pc:sldMk cId="1188373636" sldId="324"/>
            <ac:picMk id="3" creationId="{F308897D-B8CB-2A37-A040-42F0DB2B9B46}"/>
          </ac:picMkLst>
        </pc:picChg>
        <pc:picChg chg="add mod">
          <ac:chgData name="KOUTSIANITIS DIMITRIOS" userId="8c94c145-48b7-41e3-8931-a09837a54089" providerId="ADAL" clId="{24815296-9AA7-445F-9108-F1948461880D}" dt="2024-04-05T15:44:52.870" v="7515" actId="1035"/>
          <ac:picMkLst>
            <pc:docMk/>
            <pc:sldMk cId="1188373636" sldId="324"/>
            <ac:picMk id="4" creationId="{37B68C9C-EF42-3BC8-A4AB-0889D46C8F91}"/>
          </ac:picMkLst>
        </pc:picChg>
        <pc:picChg chg="del">
          <ac:chgData name="KOUTSIANITIS DIMITRIOS" userId="8c94c145-48b7-41e3-8931-a09837a54089" providerId="ADAL" clId="{24815296-9AA7-445F-9108-F1948461880D}" dt="2024-04-05T11:25:42.405" v="7174" actId="478"/>
          <ac:picMkLst>
            <pc:docMk/>
            <pc:sldMk cId="1188373636" sldId="324"/>
            <ac:picMk id="5" creationId="{1661C407-21F7-E481-5FA9-E0BE50CAD807}"/>
          </ac:picMkLst>
        </pc:picChg>
        <pc:picChg chg="del">
          <ac:chgData name="KOUTSIANITIS DIMITRIOS" userId="8c94c145-48b7-41e3-8931-a09837a54089" providerId="ADAL" clId="{24815296-9AA7-445F-9108-F1948461880D}" dt="2024-04-05T11:25:42.890" v="7175" actId="478"/>
          <ac:picMkLst>
            <pc:docMk/>
            <pc:sldMk cId="1188373636" sldId="324"/>
            <ac:picMk id="7" creationId="{88C896E2-0771-4A76-C3B0-CDAA73466292}"/>
          </ac:picMkLst>
        </pc:picChg>
        <pc:picChg chg="del">
          <ac:chgData name="KOUTSIANITIS DIMITRIOS" userId="8c94c145-48b7-41e3-8931-a09837a54089" providerId="ADAL" clId="{24815296-9AA7-445F-9108-F1948461880D}" dt="2024-04-05T11:25:43.249" v="7176" actId="478"/>
          <ac:picMkLst>
            <pc:docMk/>
            <pc:sldMk cId="1188373636" sldId="324"/>
            <ac:picMk id="10" creationId="{A3D2DFC4-5B33-A643-C31D-E654E49018D4}"/>
          </ac:picMkLst>
        </pc:picChg>
        <pc:picChg chg="del">
          <ac:chgData name="KOUTSIANITIS DIMITRIOS" userId="8c94c145-48b7-41e3-8931-a09837a54089" providerId="ADAL" clId="{24815296-9AA7-445F-9108-F1948461880D}" dt="2024-04-05T11:25:43.733" v="7177" actId="478"/>
          <ac:picMkLst>
            <pc:docMk/>
            <pc:sldMk cId="1188373636" sldId="324"/>
            <ac:picMk id="12" creationId="{F5D9751C-9536-2A76-0E05-CA8E7E45D373}"/>
          </ac:picMkLst>
        </pc:picChg>
      </pc:sldChg>
      <pc:sldChg chg="addSp delSp modSp add mod">
        <pc:chgData name="KOUTSIANITIS DIMITRIOS" userId="8c94c145-48b7-41e3-8931-a09837a54089" providerId="ADAL" clId="{24815296-9AA7-445F-9108-F1948461880D}" dt="2024-04-05T20:46:35.401" v="9503" actId="1076"/>
        <pc:sldMkLst>
          <pc:docMk/>
          <pc:sldMk cId="684664900" sldId="325"/>
        </pc:sldMkLst>
        <pc:spChg chg="del">
          <ac:chgData name="KOUTSIANITIS DIMITRIOS" userId="8c94c145-48b7-41e3-8931-a09837a54089" providerId="ADAL" clId="{24815296-9AA7-445F-9108-F1948461880D}" dt="2024-04-05T20:30:36.526" v="9126" actId="478"/>
          <ac:spMkLst>
            <pc:docMk/>
            <pc:sldMk cId="684664900" sldId="325"/>
            <ac:spMk id="3" creationId="{37053F92-B1D6-45C6-5D81-E2EED724BBBE}"/>
          </ac:spMkLst>
        </pc:spChg>
        <pc:spChg chg="add mod">
          <ac:chgData name="KOUTSIANITIS DIMITRIOS" userId="8c94c145-48b7-41e3-8931-a09837a54089" providerId="ADAL" clId="{24815296-9AA7-445F-9108-F1948461880D}" dt="2024-04-05T20:32:07.271" v="9204" actId="6549"/>
          <ac:spMkLst>
            <pc:docMk/>
            <pc:sldMk cId="684664900" sldId="325"/>
            <ac:spMk id="4" creationId="{04CF2E9F-234A-D9D4-43BB-CADF1D48E086}"/>
          </ac:spMkLst>
        </pc:spChg>
        <pc:spChg chg="add del mod">
          <ac:chgData name="KOUTSIANITIS DIMITRIOS" userId="8c94c145-48b7-41e3-8931-a09837a54089" providerId="ADAL" clId="{24815296-9AA7-445F-9108-F1948461880D}" dt="2024-04-05T20:41:51.591" v="9454" actId="478"/>
          <ac:spMkLst>
            <pc:docMk/>
            <pc:sldMk cId="684664900" sldId="325"/>
            <ac:spMk id="6" creationId="{A27DB041-B2FC-BE74-BE5D-C5E9EB6D9B3B}"/>
          </ac:spMkLst>
        </pc:spChg>
        <pc:spChg chg="mod">
          <ac:chgData name="KOUTSIANITIS DIMITRIOS" userId="8c94c145-48b7-41e3-8931-a09837a54089" providerId="ADAL" clId="{24815296-9AA7-445F-9108-F1948461880D}" dt="2024-04-05T20:44:32.131" v="9481" actId="14100"/>
          <ac:spMkLst>
            <pc:docMk/>
            <pc:sldMk cId="684664900" sldId="325"/>
            <ac:spMk id="8" creationId="{EE948BE6-8908-EC1A-28E7-53DA3DAB74D3}"/>
          </ac:spMkLst>
        </pc:spChg>
        <pc:spChg chg="add mod">
          <ac:chgData name="KOUTSIANITIS DIMITRIOS" userId="8c94c145-48b7-41e3-8931-a09837a54089" providerId="ADAL" clId="{24815296-9AA7-445F-9108-F1948461880D}" dt="2024-04-05T20:42:49.061" v="9474" actId="1076"/>
          <ac:spMkLst>
            <pc:docMk/>
            <pc:sldMk cId="684664900" sldId="325"/>
            <ac:spMk id="10" creationId="{ACC2D2A6-1443-DB0F-11C9-505E44177AEA}"/>
          </ac:spMkLst>
        </pc:spChg>
        <pc:spChg chg="add del mod">
          <ac:chgData name="KOUTSIANITIS DIMITRIOS" userId="8c94c145-48b7-41e3-8931-a09837a54089" providerId="ADAL" clId="{24815296-9AA7-445F-9108-F1948461880D}" dt="2024-04-05T20:46:18.701" v="9499" actId="478"/>
          <ac:spMkLst>
            <pc:docMk/>
            <pc:sldMk cId="684664900" sldId="325"/>
            <ac:spMk id="12" creationId="{D4CCADF5-824C-4309-8C6D-6DBDD69A9C87}"/>
          </ac:spMkLst>
        </pc:spChg>
        <pc:spChg chg="add mod">
          <ac:chgData name="KOUTSIANITIS DIMITRIOS" userId="8c94c145-48b7-41e3-8931-a09837a54089" providerId="ADAL" clId="{24815296-9AA7-445F-9108-F1948461880D}" dt="2024-04-05T20:46:35.401" v="9503" actId="1076"/>
          <ac:spMkLst>
            <pc:docMk/>
            <pc:sldMk cId="684664900" sldId="325"/>
            <ac:spMk id="13" creationId="{BF8D33A2-89D8-06F4-E945-78F3141CA8CC}"/>
          </ac:spMkLst>
        </pc:spChg>
        <pc:picChg chg="add mod">
          <ac:chgData name="KOUTSIANITIS DIMITRIOS" userId="8c94c145-48b7-41e3-8931-a09837a54089" providerId="ADAL" clId="{24815296-9AA7-445F-9108-F1948461880D}" dt="2024-04-05T20:42:49.061" v="9474" actId="1076"/>
          <ac:picMkLst>
            <pc:docMk/>
            <pc:sldMk cId="684664900" sldId="325"/>
            <ac:picMk id="9" creationId="{A08FEE09-73D1-188D-8D29-3F462779AFE0}"/>
          </ac:picMkLst>
        </pc:picChg>
        <pc:picChg chg="add mod">
          <ac:chgData name="KOUTSIANITIS DIMITRIOS" userId="8c94c145-48b7-41e3-8931-a09837a54089" providerId="ADAL" clId="{24815296-9AA7-445F-9108-F1948461880D}" dt="2024-04-05T20:44:58.791" v="9490" actId="14100"/>
          <ac:picMkLst>
            <pc:docMk/>
            <pc:sldMk cId="684664900" sldId="325"/>
            <ac:picMk id="1026" creationId="{9984969B-DEB9-C9B0-20AA-CD06C5B5C578}"/>
          </ac:picMkLst>
        </pc:picChg>
        <pc:picChg chg="add del mod">
          <ac:chgData name="KOUTSIANITIS DIMITRIOS" userId="8c94c145-48b7-41e3-8931-a09837a54089" providerId="ADAL" clId="{24815296-9AA7-445F-9108-F1948461880D}" dt="2024-04-05T20:44:45.921" v="9485" actId="21"/>
          <ac:picMkLst>
            <pc:docMk/>
            <pc:sldMk cId="684664900" sldId="325"/>
            <ac:picMk id="1028" creationId="{3667EF17-8E89-7A92-8850-F7E7E53C0B7D}"/>
          </ac:picMkLst>
        </pc:picChg>
      </pc:sldChg>
      <pc:sldChg chg="addSp delSp modSp add mod ord">
        <pc:chgData name="KOUTSIANITIS DIMITRIOS" userId="8c94c145-48b7-41e3-8931-a09837a54089" providerId="ADAL" clId="{24815296-9AA7-445F-9108-F1948461880D}" dt="2024-04-05T21:46:57.778" v="10769"/>
        <pc:sldMkLst>
          <pc:docMk/>
          <pc:sldMk cId="1084377065" sldId="326"/>
        </pc:sldMkLst>
        <pc:spChg chg="mod">
          <ac:chgData name="KOUTSIANITIS DIMITRIOS" userId="8c94c145-48b7-41e3-8931-a09837a54089" providerId="ADAL" clId="{24815296-9AA7-445F-9108-F1948461880D}" dt="2024-04-05T16:53:59.634" v="8007" actId="2711"/>
          <ac:spMkLst>
            <pc:docMk/>
            <pc:sldMk cId="1084377065" sldId="326"/>
            <ac:spMk id="3" creationId="{37053F92-B1D6-45C6-5D81-E2EED724BBBE}"/>
          </ac:spMkLst>
        </pc:spChg>
        <pc:spChg chg="del">
          <ac:chgData name="KOUTSIANITIS DIMITRIOS" userId="8c94c145-48b7-41e3-8931-a09837a54089" providerId="ADAL" clId="{24815296-9AA7-445F-9108-F1948461880D}" dt="2024-04-05T16:15:52.419" v="7658" actId="478"/>
          <ac:spMkLst>
            <pc:docMk/>
            <pc:sldMk cId="1084377065" sldId="326"/>
            <ac:spMk id="8" creationId="{EE948BE6-8908-EC1A-28E7-53DA3DAB74D3}"/>
          </ac:spMkLst>
        </pc:spChg>
        <pc:spChg chg="add del mod">
          <ac:chgData name="KOUTSIANITIS DIMITRIOS" userId="8c94c145-48b7-41e3-8931-a09837a54089" providerId="ADAL" clId="{24815296-9AA7-445F-9108-F1948461880D}" dt="2024-04-05T16:57:57.684" v="8150" actId="478"/>
          <ac:spMkLst>
            <pc:docMk/>
            <pc:sldMk cId="1084377065" sldId="326"/>
            <ac:spMk id="10" creationId="{C94CDAE1-8390-D369-4A23-30C7B9600081}"/>
          </ac:spMkLst>
        </pc:spChg>
        <pc:spChg chg="add">
          <ac:chgData name="KOUTSIANITIS DIMITRIOS" userId="8c94c145-48b7-41e3-8931-a09837a54089" providerId="ADAL" clId="{24815296-9AA7-445F-9108-F1948461880D}" dt="2024-04-05T16:18:19.726" v="7682"/>
          <ac:spMkLst>
            <pc:docMk/>
            <pc:sldMk cId="1084377065" sldId="326"/>
            <ac:spMk id="11" creationId="{D59C6426-A529-215E-0096-2568C7FDF4B1}"/>
          </ac:spMkLst>
        </pc:spChg>
        <pc:spChg chg="add">
          <ac:chgData name="KOUTSIANITIS DIMITRIOS" userId="8c94c145-48b7-41e3-8931-a09837a54089" providerId="ADAL" clId="{24815296-9AA7-445F-9108-F1948461880D}" dt="2024-04-05T16:18:29.308" v="7683"/>
          <ac:spMkLst>
            <pc:docMk/>
            <pc:sldMk cId="1084377065" sldId="326"/>
            <ac:spMk id="12" creationId="{28AD979F-C3DF-2602-B1A8-71B7D9FB061C}"/>
          </ac:spMkLst>
        </pc:spChg>
        <pc:spChg chg="add del mod">
          <ac:chgData name="KOUTSIANITIS DIMITRIOS" userId="8c94c145-48b7-41e3-8931-a09837a54089" providerId="ADAL" clId="{24815296-9AA7-445F-9108-F1948461880D}" dt="2024-04-05T16:54:27.398" v="8016" actId="478"/>
          <ac:spMkLst>
            <pc:docMk/>
            <pc:sldMk cId="1084377065" sldId="326"/>
            <ac:spMk id="16" creationId="{A2BCF6D8-172A-6CC6-D6EA-4C9762A41335}"/>
          </ac:spMkLst>
        </pc:spChg>
        <pc:spChg chg="add mod">
          <ac:chgData name="KOUTSIANITIS DIMITRIOS" userId="8c94c145-48b7-41e3-8931-a09837a54089" providerId="ADAL" clId="{24815296-9AA7-445F-9108-F1948461880D}" dt="2024-04-05T17:06:56.832" v="8231" actId="6549"/>
          <ac:spMkLst>
            <pc:docMk/>
            <pc:sldMk cId="1084377065" sldId="326"/>
            <ac:spMk id="17" creationId="{597BBC46-D5F1-E610-A930-E199B098E23E}"/>
          </ac:spMkLst>
        </pc:spChg>
        <pc:spChg chg="add mod">
          <ac:chgData name="KOUTSIANITIS DIMITRIOS" userId="8c94c145-48b7-41e3-8931-a09837a54089" providerId="ADAL" clId="{24815296-9AA7-445F-9108-F1948461880D}" dt="2024-04-05T19:44:56.131" v="8420" actId="20577"/>
          <ac:spMkLst>
            <pc:docMk/>
            <pc:sldMk cId="1084377065" sldId="326"/>
            <ac:spMk id="18" creationId="{2499B956-BBEC-8253-A34D-D931A7234196}"/>
          </ac:spMkLst>
        </pc:spChg>
        <pc:spChg chg="add del">
          <ac:chgData name="KOUTSIANITIS DIMITRIOS" userId="8c94c145-48b7-41e3-8931-a09837a54089" providerId="ADAL" clId="{24815296-9AA7-445F-9108-F1948461880D}" dt="2024-04-05T16:59:20.171" v="8169" actId="478"/>
          <ac:spMkLst>
            <pc:docMk/>
            <pc:sldMk cId="1084377065" sldId="326"/>
            <ac:spMk id="20" creationId="{CCCA513D-83F8-58A4-0870-0C71F9F06C84}"/>
          </ac:spMkLst>
        </pc:spChg>
        <pc:spChg chg="add mod">
          <ac:chgData name="KOUTSIANITIS DIMITRIOS" userId="8c94c145-48b7-41e3-8931-a09837a54089" providerId="ADAL" clId="{24815296-9AA7-445F-9108-F1948461880D}" dt="2024-04-05T16:59:18.156" v="8168" actId="1076"/>
          <ac:spMkLst>
            <pc:docMk/>
            <pc:sldMk cId="1084377065" sldId="326"/>
            <ac:spMk id="21" creationId="{8F0886E2-0544-85D8-2CF6-73313ECE795B}"/>
          </ac:spMkLst>
        </pc:spChg>
        <pc:picChg chg="add mod modCrop">
          <ac:chgData name="KOUTSIANITIS DIMITRIOS" userId="8c94c145-48b7-41e3-8931-a09837a54089" providerId="ADAL" clId="{24815296-9AA7-445F-9108-F1948461880D}" dt="2024-04-05T17:12:43.097" v="8264" actId="1076"/>
          <ac:picMkLst>
            <pc:docMk/>
            <pc:sldMk cId="1084377065" sldId="326"/>
            <ac:picMk id="5" creationId="{98B8CC2B-8B66-9B4B-A857-EB0602913DD5}"/>
          </ac:picMkLst>
        </pc:picChg>
        <pc:picChg chg="add mod">
          <ac:chgData name="KOUTSIANITIS DIMITRIOS" userId="8c94c145-48b7-41e3-8931-a09837a54089" providerId="ADAL" clId="{24815296-9AA7-445F-9108-F1948461880D}" dt="2024-04-05T17:12:27.520" v="8259" actId="1076"/>
          <ac:picMkLst>
            <pc:docMk/>
            <pc:sldMk cId="1084377065" sldId="326"/>
            <ac:picMk id="7" creationId="{9BFB6087-E4A0-6DDC-0CE5-3416201A410F}"/>
          </ac:picMkLst>
        </pc:picChg>
        <pc:picChg chg="add mod modCrop">
          <ac:chgData name="KOUTSIANITIS DIMITRIOS" userId="8c94c145-48b7-41e3-8931-a09837a54089" providerId="ADAL" clId="{24815296-9AA7-445F-9108-F1948461880D}" dt="2024-04-05T16:58:01.122" v="8151" actId="1076"/>
          <ac:picMkLst>
            <pc:docMk/>
            <pc:sldMk cId="1084377065" sldId="326"/>
            <ac:picMk id="14" creationId="{6FF31E14-EF17-0281-5BB7-2DC5160B04B2}"/>
          </ac:picMkLst>
        </pc:picChg>
        <pc:picChg chg="add mod">
          <ac:chgData name="KOUTSIANITIS DIMITRIOS" userId="8c94c145-48b7-41e3-8931-a09837a54089" providerId="ADAL" clId="{24815296-9AA7-445F-9108-F1948461880D}" dt="2024-04-05T16:58:56.767" v="8158" actId="1076"/>
          <ac:picMkLst>
            <pc:docMk/>
            <pc:sldMk cId="1084377065" sldId="326"/>
            <ac:picMk id="2054" creationId="{17B9DB9E-1978-B3FE-6206-E50E4303FF96}"/>
          </ac:picMkLst>
        </pc:picChg>
      </pc:sldChg>
      <pc:sldChg chg="add del">
        <pc:chgData name="KOUTSIANITIS DIMITRIOS" userId="8c94c145-48b7-41e3-8931-a09837a54089" providerId="ADAL" clId="{24815296-9AA7-445F-9108-F1948461880D}" dt="2024-04-05T20:08:43.250" v="8758" actId="47"/>
        <pc:sldMkLst>
          <pc:docMk/>
          <pc:sldMk cId="915433577" sldId="327"/>
        </pc:sldMkLst>
      </pc:sldChg>
      <pc:sldChg chg="addSp delSp modSp add mod ord">
        <pc:chgData name="KOUTSIANITIS DIMITRIOS" userId="8c94c145-48b7-41e3-8931-a09837a54089" providerId="ADAL" clId="{24815296-9AA7-445F-9108-F1948461880D}" dt="2024-04-05T21:46:49.068" v="10767"/>
        <pc:sldMkLst>
          <pc:docMk/>
          <pc:sldMk cId="3928291606" sldId="327"/>
        </pc:sldMkLst>
        <pc:spChg chg="mod">
          <ac:chgData name="KOUTSIANITIS DIMITRIOS" userId="8c94c145-48b7-41e3-8931-a09837a54089" providerId="ADAL" clId="{24815296-9AA7-445F-9108-F1948461880D}" dt="2024-04-05T20:26:38.051" v="9115" actId="2711"/>
          <ac:spMkLst>
            <pc:docMk/>
            <pc:sldMk cId="3928291606" sldId="327"/>
            <ac:spMk id="2" creationId="{4489A2C6-327C-BA4A-48AA-3300751E190A}"/>
          </ac:spMkLst>
        </pc:spChg>
        <pc:spChg chg="mod">
          <ac:chgData name="KOUTSIANITIS DIMITRIOS" userId="8c94c145-48b7-41e3-8931-a09837a54089" providerId="ADAL" clId="{24815296-9AA7-445F-9108-F1948461880D}" dt="2024-04-05T20:31:39.071" v="9147" actId="20577"/>
          <ac:spMkLst>
            <pc:docMk/>
            <pc:sldMk cId="3928291606" sldId="327"/>
            <ac:spMk id="3" creationId="{37053F92-B1D6-45C6-5D81-E2EED724BBBE}"/>
          </ac:spMkLst>
        </pc:spChg>
        <pc:spChg chg="add del">
          <ac:chgData name="KOUTSIANITIS DIMITRIOS" userId="8c94c145-48b7-41e3-8931-a09837a54089" providerId="ADAL" clId="{24815296-9AA7-445F-9108-F1948461880D}" dt="2024-04-05T20:27:24.970" v="9118" actId="22"/>
          <ac:spMkLst>
            <pc:docMk/>
            <pc:sldMk cId="3928291606" sldId="327"/>
            <ac:spMk id="6" creationId="{E8C0CF6C-5979-9B05-E60B-A51AE1F995B4}"/>
          </ac:spMkLst>
        </pc:spChg>
        <pc:spChg chg="add mod">
          <ac:chgData name="KOUTSIANITIS DIMITRIOS" userId="8c94c145-48b7-41e3-8931-a09837a54089" providerId="ADAL" clId="{24815296-9AA7-445F-9108-F1948461880D}" dt="2024-04-05T20:27:41.031" v="9122" actId="1076"/>
          <ac:spMkLst>
            <pc:docMk/>
            <pc:sldMk cId="3928291606" sldId="327"/>
            <ac:spMk id="7" creationId="{A06B1662-D006-1617-43ED-0A1DAEEA4D58}"/>
          </ac:spMkLst>
        </pc:spChg>
        <pc:spChg chg="add del">
          <ac:chgData name="KOUTSIANITIS DIMITRIOS" userId="8c94c145-48b7-41e3-8931-a09837a54089" providerId="ADAL" clId="{24815296-9AA7-445F-9108-F1948461880D}" dt="2024-04-05T20:15:21.930" v="8800" actId="22"/>
          <ac:spMkLst>
            <pc:docMk/>
            <pc:sldMk cId="3928291606" sldId="327"/>
            <ac:spMk id="9" creationId="{02CE0F14-88E1-346F-2070-5E33649BB4BF}"/>
          </ac:spMkLst>
        </pc:spChg>
        <pc:spChg chg="add del">
          <ac:chgData name="KOUTSIANITIS DIMITRIOS" userId="8c94c145-48b7-41e3-8931-a09837a54089" providerId="ADAL" clId="{24815296-9AA7-445F-9108-F1948461880D}" dt="2024-04-05T20:27:30.160" v="9120" actId="22"/>
          <ac:spMkLst>
            <pc:docMk/>
            <pc:sldMk cId="3928291606" sldId="327"/>
            <ac:spMk id="9" creationId="{20E3335B-5949-C58A-E68C-449FE78F3307}"/>
          </ac:spMkLst>
        </pc:spChg>
        <pc:spChg chg="mod">
          <ac:chgData name="KOUTSIANITIS DIMITRIOS" userId="8c94c145-48b7-41e3-8931-a09837a54089" providerId="ADAL" clId="{24815296-9AA7-445F-9108-F1948461880D}" dt="2024-04-05T20:26:38.051" v="9115" actId="2711"/>
          <ac:spMkLst>
            <pc:docMk/>
            <pc:sldMk cId="3928291606" sldId="327"/>
            <ac:spMk id="18" creationId="{A3419845-295A-9D23-D180-C39ECD83AD26}"/>
          </ac:spMkLst>
        </pc:spChg>
        <pc:picChg chg="add mod">
          <ac:chgData name="KOUTSIANITIS DIMITRIOS" userId="8c94c145-48b7-41e3-8931-a09837a54089" providerId="ADAL" clId="{24815296-9AA7-445F-9108-F1948461880D}" dt="2024-04-05T20:14:26.285" v="8794" actId="1076"/>
          <ac:picMkLst>
            <pc:docMk/>
            <pc:sldMk cId="3928291606" sldId="327"/>
            <ac:picMk id="5" creationId="{1E6E0F58-C2D9-DDCD-E07C-C61269FB09CE}"/>
          </ac:picMkLst>
        </pc:picChg>
        <pc:picChg chg="del">
          <ac:chgData name="KOUTSIANITIS DIMITRIOS" userId="8c94c145-48b7-41e3-8931-a09837a54089" providerId="ADAL" clId="{24815296-9AA7-445F-9108-F1948461880D}" dt="2024-04-05T20:09:56.060" v="8765" actId="478"/>
          <ac:picMkLst>
            <pc:docMk/>
            <pc:sldMk cId="3928291606" sldId="327"/>
            <ac:picMk id="6" creationId="{1AA7F09C-81CA-AF9F-F47B-DDD3649F76FB}"/>
          </ac:picMkLst>
        </pc:picChg>
        <pc:picChg chg="del">
          <ac:chgData name="KOUTSIANITIS DIMITRIOS" userId="8c94c145-48b7-41e3-8931-a09837a54089" providerId="ADAL" clId="{24815296-9AA7-445F-9108-F1948461880D}" dt="2024-04-05T20:09:54.040" v="8761" actId="478"/>
          <ac:picMkLst>
            <pc:docMk/>
            <pc:sldMk cId="3928291606" sldId="327"/>
            <ac:picMk id="11" creationId="{8C4B5B56-B381-2CBD-BE3C-FAEB9309D461}"/>
          </ac:picMkLst>
        </pc:picChg>
        <pc:picChg chg="del">
          <ac:chgData name="KOUTSIANITIS DIMITRIOS" userId="8c94c145-48b7-41e3-8931-a09837a54089" providerId="ADAL" clId="{24815296-9AA7-445F-9108-F1948461880D}" dt="2024-04-05T20:09:55.590" v="8764" actId="478"/>
          <ac:picMkLst>
            <pc:docMk/>
            <pc:sldMk cId="3928291606" sldId="327"/>
            <ac:picMk id="13" creationId="{8D3C9245-D51B-D53F-732D-8163AEE6CD40}"/>
          </ac:picMkLst>
        </pc:picChg>
        <pc:picChg chg="del">
          <ac:chgData name="KOUTSIANITIS DIMITRIOS" userId="8c94c145-48b7-41e3-8931-a09837a54089" providerId="ADAL" clId="{24815296-9AA7-445F-9108-F1948461880D}" dt="2024-04-05T20:09:54.432" v="8762" actId="478"/>
          <ac:picMkLst>
            <pc:docMk/>
            <pc:sldMk cId="3928291606" sldId="327"/>
            <ac:picMk id="15" creationId="{E4F075EA-C998-64AC-246F-F418E010BAC8}"/>
          </ac:picMkLst>
        </pc:picChg>
        <pc:picChg chg="del">
          <ac:chgData name="KOUTSIANITIS DIMITRIOS" userId="8c94c145-48b7-41e3-8931-a09837a54089" providerId="ADAL" clId="{24815296-9AA7-445F-9108-F1948461880D}" dt="2024-04-05T20:09:55.180" v="8763" actId="478"/>
          <ac:picMkLst>
            <pc:docMk/>
            <pc:sldMk cId="3928291606" sldId="327"/>
            <ac:picMk id="17" creationId="{0EA2BB9C-7A66-7ACD-24D7-62E8BF51B293}"/>
          </ac:picMkLst>
        </pc:picChg>
      </pc:sldChg>
      <pc:sldChg chg="addSp delSp modSp add mod">
        <pc:chgData name="KOUTSIANITIS DIMITRIOS" userId="8c94c145-48b7-41e3-8931-a09837a54089" providerId="ADAL" clId="{24815296-9AA7-445F-9108-F1948461880D}" dt="2024-04-05T21:39:19.872" v="10612" actId="20577"/>
        <pc:sldMkLst>
          <pc:docMk/>
          <pc:sldMk cId="4131398014" sldId="328"/>
        </pc:sldMkLst>
        <pc:spChg chg="add del mod">
          <ac:chgData name="KOUTSIANITIS DIMITRIOS" userId="8c94c145-48b7-41e3-8931-a09837a54089" providerId="ADAL" clId="{24815296-9AA7-445F-9108-F1948461880D}" dt="2024-04-05T21:14:03.171" v="10022" actId="478"/>
          <ac:spMkLst>
            <pc:docMk/>
            <pc:sldMk cId="4131398014" sldId="328"/>
            <ac:spMk id="3" creationId="{1023383F-1E80-8ABD-636D-2722C34B2D1D}"/>
          </ac:spMkLst>
        </pc:spChg>
        <pc:spChg chg="mod">
          <ac:chgData name="KOUTSIANITIS DIMITRIOS" userId="8c94c145-48b7-41e3-8931-a09837a54089" providerId="ADAL" clId="{24815296-9AA7-445F-9108-F1948461880D}" dt="2024-04-05T21:15:24.972" v="10062" actId="21"/>
          <ac:spMkLst>
            <pc:docMk/>
            <pc:sldMk cId="4131398014" sldId="328"/>
            <ac:spMk id="4" creationId="{04CF2E9F-234A-D9D4-43BB-CADF1D48E086}"/>
          </ac:spMkLst>
        </pc:spChg>
        <pc:spChg chg="add mod">
          <ac:chgData name="KOUTSIANITIS DIMITRIOS" userId="8c94c145-48b7-41e3-8931-a09837a54089" providerId="ADAL" clId="{24815296-9AA7-445F-9108-F1948461880D}" dt="2024-04-05T21:13:16.091" v="10004" actId="1037"/>
          <ac:spMkLst>
            <pc:docMk/>
            <pc:sldMk cId="4131398014" sldId="328"/>
            <ac:spMk id="7" creationId="{213E653F-CFFD-D9EB-20BA-8235D4312C79}"/>
          </ac:spMkLst>
        </pc:spChg>
        <pc:spChg chg="mod">
          <ac:chgData name="KOUTSIANITIS DIMITRIOS" userId="8c94c145-48b7-41e3-8931-a09837a54089" providerId="ADAL" clId="{24815296-9AA7-445F-9108-F1948461880D}" dt="2024-04-05T21:39:19.872" v="10612" actId="20577"/>
          <ac:spMkLst>
            <pc:docMk/>
            <pc:sldMk cId="4131398014" sldId="328"/>
            <ac:spMk id="8" creationId="{EE948BE6-8908-EC1A-28E7-53DA3DAB74D3}"/>
          </ac:spMkLst>
        </pc:spChg>
        <pc:spChg chg="add del">
          <ac:chgData name="KOUTSIANITIS DIMITRIOS" userId="8c94c145-48b7-41e3-8931-a09837a54089" providerId="ADAL" clId="{24815296-9AA7-445F-9108-F1948461880D}" dt="2024-04-05T21:12:14.056" v="9977" actId="478"/>
          <ac:spMkLst>
            <pc:docMk/>
            <pc:sldMk cId="4131398014" sldId="328"/>
            <ac:spMk id="10" creationId="{ACC2D2A6-1443-DB0F-11C9-505E44177AEA}"/>
          </ac:spMkLst>
        </pc:spChg>
        <pc:spChg chg="add mod">
          <ac:chgData name="KOUTSIANITIS DIMITRIOS" userId="8c94c145-48b7-41e3-8931-a09837a54089" providerId="ADAL" clId="{24815296-9AA7-445F-9108-F1948461880D}" dt="2024-04-05T21:13:17.681" v="10008" actId="1037"/>
          <ac:spMkLst>
            <pc:docMk/>
            <pc:sldMk cId="4131398014" sldId="328"/>
            <ac:spMk id="11" creationId="{2C55F61D-BD0B-C317-7ABA-8BD7513492B0}"/>
          </ac:spMkLst>
        </pc:spChg>
        <pc:spChg chg="add mod">
          <ac:chgData name="KOUTSIANITIS DIMITRIOS" userId="8c94c145-48b7-41e3-8931-a09837a54089" providerId="ADAL" clId="{24815296-9AA7-445F-9108-F1948461880D}" dt="2024-04-05T21:12:07.012" v="9969" actId="571"/>
          <ac:spMkLst>
            <pc:docMk/>
            <pc:sldMk cId="4131398014" sldId="328"/>
            <ac:spMk id="12" creationId="{FC4C9FD2-FE40-4403-E74C-BBEE54FDF6B2}"/>
          </ac:spMkLst>
        </pc:spChg>
        <pc:spChg chg="mod">
          <ac:chgData name="KOUTSIANITIS DIMITRIOS" userId="8c94c145-48b7-41e3-8931-a09837a54089" providerId="ADAL" clId="{24815296-9AA7-445F-9108-F1948461880D}" dt="2024-04-05T21:13:28.472" v="10021" actId="1076"/>
          <ac:spMkLst>
            <pc:docMk/>
            <pc:sldMk cId="4131398014" sldId="328"/>
            <ac:spMk id="13" creationId="{BF8D33A2-89D8-06F4-E945-78F3141CA8CC}"/>
          </ac:spMkLst>
        </pc:spChg>
        <pc:spChg chg="add del">
          <ac:chgData name="KOUTSIANITIS DIMITRIOS" userId="8c94c145-48b7-41e3-8931-a09837a54089" providerId="ADAL" clId="{24815296-9AA7-445F-9108-F1948461880D}" dt="2024-04-05T21:12:06.832" v="9968" actId="22"/>
          <ac:spMkLst>
            <pc:docMk/>
            <pc:sldMk cId="4131398014" sldId="328"/>
            <ac:spMk id="15" creationId="{C2BD1141-797F-56C3-F3AE-7C3D01BD1380}"/>
          </ac:spMkLst>
        </pc:spChg>
        <pc:spChg chg="add mod">
          <ac:chgData name="KOUTSIANITIS DIMITRIOS" userId="8c94c145-48b7-41e3-8931-a09837a54089" providerId="ADAL" clId="{24815296-9AA7-445F-9108-F1948461880D}" dt="2024-04-05T21:13:20.612" v="10018" actId="1037"/>
          <ac:spMkLst>
            <pc:docMk/>
            <pc:sldMk cId="4131398014" sldId="328"/>
            <ac:spMk id="16" creationId="{251E3912-7F76-DE6D-79B3-D7388167D006}"/>
          </ac:spMkLst>
        </pc:spChg>
        <pc:picChg chg="add mod">
          <ac:chgData name="KOUTSIANITIS DIMITRIOS" userId="8c94c145-48b7-41e3-8931-a09837a54089" providerId="ADAL" clId="{24815296-9AA7-445F-9108-F1948461880D}" dt="2024-04-05T21:13:19.142" v="10014" actId="1037"/>
          <ac:picMkLst>
            <pc:docMk/>
            <pc:sldMk cId="4131398014" sldId="328"/>
            <ac:picMk id="5" creationId="{945BF3F7-A383-08A1-CAC2-47A0FFD99E25}"/>
          </ac:picMkLst>
        </pc:picChg>
        <pc:picChg chg="add mod">
          <ac:chgData name="KOUTSIANITIS DIMITRIOS" userId="8c94c145-48b7-41e3-8931-a09837a54089" providerId="ADAL" clId="{24815296-9AA7-445F-9108-F1948461880D}" dt="2024-04-05T21:13:18.457" v="10011" actId="1037"/>
          <ac:picMkLst>
            <pc:docMk/>
            <pc:sldMk cId="4131398014" sldId="328"/>
            <ac:picMk id="6" creationId="{AF269760-945B-B9FC-B90F-7D4A5595680A}"/>
          </ac:picMkLst>
        </pc:picChg>
        <pc:picChg chg="del">
          <ac:chgData name="KOUTSIANITIS DIMITRIOS" userId="8c94c145-48b7-41e3-8931-a09837a54089" providerId="ADAL" clId="{24815296-9AA7-445F-9108-F1948461880D}" dt="2024-04-05T20:58:46.081" v="9507" actId="478"/>
          <ac:picMkLst>
            <pc:docMk/>
            <pc:sldMk cId="4131398014" sldId="328"/>
            <ac:picMk id="9" creationId="{A08FEE09-73D1-188D-8D29-3F462779AFE0}"/>
          </ac:picMkLst>
        </pc:picChg>
        <pc:picChg chg="del">
          <ac:chgData name="KOUTSIANITIS DIMITRIOS" userId="8c94c145-48b7-41e3-8931-a09837a54089" providerId="ADAL" clId="{24815296-9AA7-445F-9108-F1948461880D}" dt="2024-04-05T20:58:44.966" v="9506" actId="478"/>
          <ac:picMkLst>
            <pc:docMk/>
            <pc:sldMk cId="4131398014" sldId="328"/>
            <ac:picMk id="1026" creationId="{9984969B-DEB9-C9B0-20AA-CD06C5B5C578}"/>
          </ac:picMkLst>
        </pc:picChg>
        <pc:picChg chg="add mod">
          <ac:chgData name="KOUTSIANITIS DIMITRIOS" userId="8c94c145-48b7-41e3-8931-a09837a54089" providerId="ADAL" clId="{24815296-9AA7-445F-9108-F1948461880D}" dt="2024-04-05T21:13:14.062" v="9997" actId="1037"/>
          <ac:picMkLst>
            <pc:docMk/>
            <pc:sldMk cId="4131398014" sldId="328"/>
            <ac:picMk id="2050" creationId="{B3CED18A-C722-AAEC-A9B4-3E94405FA24C}"/>
          </ac:picMkLst>
        </pc:picChg>
        <pc:picChg chg="add del">
          <ac:chgData name="KOUTSIANITIS DIMITRIOS" userId="8c94c145-48b7-41e3-8931-a09837a54089" providerId="ADAL" clId="{24815296-9AA7-445F-9108-F1948461880D}" dt="2024-04-05T21:03:15.141" v="9739" actId="478"/>
          <ac:picMkLst>
            <pc:docMk/>
            <pc:sldMk cId="4131398014" sldId="328"/>
            <ac:picMk id="2052" creationId="{AF269760-945B-B9FC-B90F-7D4A5595680A}"/>
          </ac:picMkLst>
        </pc:picChg>
        <pc:picChg chg="add del">
          <ac:chgData name="KOUTSIANITIS DIMITRIOS" userId="8c94c145-48b7-41e3-8931-a09837a54089" providerId="ADAL" clId="{24815296-9AA7-445F-9108-F1948461880D}" dt="2024-04-05T21:03:14.682" v="9738" actId="478"/>
          <ac:picMkLst>
            <pc:docMk/>
            <pc:sldMk cId="4131398014" sldId="328"/>
            <ac:picMk id="2054" creationId="{945BF3F7-A383-08A1-CAC2-47A0FFD99E25}"/>
          </ac:picMkLst>
        </pc:picChg>
        <pc:picChg chg="add del mod">
          <ac:chgData name="KOUTSIANITIS DIMITRIOS" userId="8c94c145-48b7-41e3-8931-a09837a54089" providerId="ADAL" clId="{24815296-9AA7-445F-9108-F1948461880D}" dt="2024-04-05T21:14:37.602" v="10026" actId="478"/>
          <ac:picMkLst>
            <pc:docMk/>
            <pc:sldMk cId="4131398014" sldId="328"/>
            <ac:picMk id="2056" creationId="{56E9F923-E85A-A3F9-8091-FFA997430CF8}"/>
          </ac:picMkLst>
        </pc:picChg>
        <pc:picChg chg="add del mod">
          <ac:chgData name="KOUTSIANITIS DIMITRIOS" userId="8c94c145-48b7-41e3-8931-a09837a54089" providerId="ADAL" clId="{24815296-9AA7-445F-9108-F1948461880D}" dt="2024-04-05T21:17:11.382" v="10078" actId="478"/>
          <ac:picMkLst>
            <pc:docMk/>
            <pc:sldMk cId="4131398014" sldId="328"/>
            <ac:picMk id="2058" creationId="{A1070C7D-7732-8C5D-8644-8F122862C2B0}"/>
          </ac:picMkLst>
        </pc:picChg>
        <pc:picChg chg="add mod">
          <ac:chgData name="KOUTSIANITIS DIMITRIOS" userId="8c94c145-48b7-41e3-8931-a09837a54089" providerId="ADAL" clId="{24815296-9AA7-445F-9108-F1948461880D}" dt="2024-04-05T21:17:22.852" v="10081" actId="1076"/>
          <ac:picMkLst>
            <pc:docMk/>
            <pc:sldMk cId="4131398014" sldId="328"/>
            <ac:picMk id="2060" creationId="{2823BFF4-4682-3D44-EFAA-561BDEB25580}"/>
          </ac:picMkLst>
        </pc:picChg>
      </pc:sldChg>
      <pc:sldChg chg="add del">
        <pc:chgData name="KOUTSIANITIS DIMITRIOS" userId="8c94c145-48b7-41e3-8931-a09837a54089" providerId="ADAL" clId="{24815296-9AA7-445F-9108-F1948461880D}" dt="2024-04-05T22:10:33.833" v="11286" actId="47"/>
        <pc:sldMkLst>
          <pc:docMk/>
          <pc:sldMk cId="1564143096" sldId="329"/>
        </pc:sldMkLst>
      </pc:sldChg>
      <pc:sldChg chg="delSp modSp add del">
        <pc:chgData name="KOUTSIANITIS DIMITRIOS" userId="8c94c145-48b7-41e3-8931-a09837a54089" providerId="ADAL" clId="{24815296-9AA7-445F-9108-F1948461880D}" dt="2024-04-05T21:24:09.097" v="10167" actId="47"/>
        <pc:sldMkLst>
          <pc:docMk/>
          <pc:sldMk cId="2012268744" sldId="329"/>
        </pc:sldMkLst>
        <pc:picChg chg="del mod">
          <ac:chgData name="KOUTSIANITIS DIMITRIOS" userId="8c94c145-48b7-41e3-8931-a09837a54089" providerId="ADAL" clId="{24815296-9AA7-445F-9108-F1948461880D}" dt="2024-04-05T21:08:51.576" v="9905" actId="21"/>
          <ac:picMkLst>
            <pc:docMk/>
            <pc:sldMk cId="2012268744" sldId="329"/>
            <ac:picMk id="2052" creationId="{AF269760-945B-B9FC-B90F-7D4A5595680A}"/>
          </ac:picMkLst>
        </pc:picChg>
        <pc:picChg chg="del">
          <ac:chgData name="KOUTSIANITIS DIMITRIOS" userId="8c94c145-48b7-41e3-8931-a09837a54089" providerId="ADAL" clId="{24815296-9AA7-445F-9108-F1948461880D}" dt="2024-04-05T21:08:30.612" v="9899" actId="21"/>
          <ac:picMkLst>
            <pc:docMk/>
            <pc:sldMk cId="2012268744" sldId="329"/>
            <ac:picMk id="2054" creationId="{945BF3F7-A383-08A1-CAC2-47A0FFD99E25}"/>
          </ac:picMkLst>
        </pc:picChg>
      </pc:sldChg>
      <pc:sldChg chg="addSp delSp modSp add mod">
        <pc:chgData name="KOUTSIANITIS DIMITRIOS" userId="8c94c145-48b7-41e3-8931-a09837a54089" providerId="ADAL" clId="{24815296-9AA7-445F-9108-F1948461880D}" dt="2024-04-05T21:59:36.983" v="11072" actId="115"/>
        <pc:sldMkLst>
          <pc:docMk/>
          <pc:sldMk cId="2747183606" sldId="330"/>
        </pc:sldMkLst>
        <pc:spChg chg="mod">
          <ac:chgData name="KOUTSIANITIS DIMITRIOS" userId="8c94c145-48b7-41e3-8931-a09837a54089" providerId="ADAL" clId="{24815296-9AA7-445F-9108-F1948461880D}" dt="2024-04-05T21:56:57.243" v="11027" actId="14100"/>
          <ac:spMkLst>
            <pc:docMk/>
            <pc:sldMk cId="2747183606" sldId="330"/>
            <ac:spMk id="3" creationId="{2BD1E091-8C67-9399-F4B6-0AD8A6B0167B}"/>
          </ac:spMkLst>
        </pc:spChg>
        <pc:spChg chg="del mod">
          <ac:chgData name="KOUTSIANITIS DIMITRIOS" userId="8c94c145-48b7-41e3-8931-a09837a54089" providerId="ADAL" clId="{24815296-9AA7-445F-9108-F1948461880D}" dt="2024-04-05T21:49:00.547" v="10786" actId="478"/>
          <ac:spMkLst>
            <pc:docMk/>
            <pc:sldMk cId="2747183606" sldId="330"/>
            <ac:spMk id="4" creationId="{942A11A0-C247-D821-0B99-209592E7338C}"/>
          </ac:spMkLst>
        </pc:spChg>
        <pc:spChg chg="mod">
          <ac:chgData name="KOUTSIANITIS DIMITRIOS" userId="8c94c145-48b7-41e3-8931-a09837a54089" providerId="ADAL" clId="{24815296-9AA7-445F-9108-F1948461880D}" dt="2024-04-05T21:48:58.173" v="10785" actId="2711"/>
          <ac:spMkLst>
            <pc:docMk/>
            <pc:sldMk cId="2747183606" sldId="330"/>
            <ac:spMk id="9" creationId="{74C30518-0DD6-B2E0-F9CC-83008EA37CBA}"/>
          </ac:spMkLst>
        </pc:spChg>
        <pc:spChg chg="add del">
          <ac:chgData name="KOUTSIANITIS DIMITRIOS" userId="8c94c145-48b7-41e3-8931-a09837a54089" providerId="ADAL" clId="{24815296-9AA7-445F-9108-F1948461880D}" dt="2024-04-05T21:52:12.633" v="10827" actId="478"/>
          <ac:spMkLst>
            <pc:docMk/>
            <pc:sldMk cId="2747183606" sldId="330"/>
            <ac:spMk id="14" creationId="{E13FD583-F262-0935-5AD7-9E533B788052}"/>
          </ac:spMkLst>
        </pc:spChg>
        <pc:spChg chg="add mod">
          <ac:chgData name="KOUTSIANITIS DIMITRIOS" userId="8c94c145-48b7-41e3-8931-a09837a54089" providerId="ADAL" clId="{24815296-9AA7-445F-9108-F1948461880D}" dt="2024-04-05T21:59:36.983" v="11072" actId="115"/>
          <ac:spMkLst>
            <pc:docMk/>
            <pc:sldMk cId="2747183606" sldId="330"/>
            <ac:spMk id="15" creationId="{28947A19-B87F-AB4A-1E8F-C685FEACA1E5}"/>
          </ac:spMkLst>
        </pc:spChg>
        <pc:spChg chg="add del mod">
          <ac:chgData name="KOUTSIANITIS DIMITRIOS" userId="8c94c145-48b7-41e3-8931-a09837a54089" providerId="ADAL" clId="{24815296-9AA7-445F-9108-F1948461880D}" dt="2024-04-05T21:57:05.528" v="11028" actId="478"/>
          <ac:spMkLst>
            <pc:docMk/>
            <pc:sldMk cId="2747183606" sldId="330"/>
            <ac:spMk id="17" creationId="{DF232C0C-1102-095A-57A6-8249ACAC7EE4}"/>
          </ac:spMkLst>
        </pc:spChg>
        <pc:picChg chg="add mod modCrop">
          <ac:chgData name="KOUTSIANITIS DIMITRIOS" userId="8c94c145-48b7-41e3-8931-a09837a54089" providerId="ADAL" clId="{24815296-9AA7-445F-9108-F1948461880D}" dt="2024-04-05T21:55:31.248" v="10990" actId="1076"/>
          <ac:picMkLst>
            <pc:docMk/>
            <pc:sldMk cId="2747183606" sldId="330"/>
            <ac:picMk id="5" creationId="{D9AF4F66-F5BE-C644-AE21-D2B888A1EE83}"/>
          </ac:picMkLst>
        </pc:picChg>
        <pc:picChg chg="add del mod">
          <ac:chgData name="KOUTSIANITIS DIMITRIOS" userId="8c94c145-48b7-41e3-8931-a09837a54089" providerId="ADAL" clId="{24815296-9AA7-445F-9108-F1948461880D}" dt="2024-04-05T21:50:53.263" v="10792" actId="478"/>
          <ac:picMkLst>
            <pc:docMk/>
            <pc:sldMk cId="2747183606" sldId="330"/>
            <ac:picMk id="7" creationId="{5B0AA15E-65FF-B606-3206-2ED9F5090B5B}"/>
          </ac:picMkLst>
        </pc:picChg>
        <pc:picChg chg="add mod">
          <ac:chgData name="KOUTSIANITIS DIMITRIOS" userId="8c94c145-48b7-41e3-8931-a09837a54089" providerId="ADAL" clId="{24815296-9AA7-445F-9108-F1948461880D}" dt="2024-04-05T21:55:32.173" v="10991" actId="1076"/>
          <ac:picMkLst>
            <pc:docMk/>
            <pc:sldMk cId="2747183606" sldId="330"/>
            <ac:picMk id="10" creationId="{3E23AD75-840C-E15C-9F44-7EA2D4259C97}"/>
          </ac:picMkLst>
        </pc:picChg>
        <pc:picChg chg="add mod">
          <ac:chgData name="KOUTSIANITIS DIMITRIOS" userId="8c94c145-48b7-41e3-8931-a09837a54089" providerId="ADAL" clId="{24815296-9AA7-445F-9108-F1948461880D}" dt="2024-04-05T21:55:26.723" v="10988" actId="14100"/>
          <ac:picMkLst>
            <pc:docMk/>
            <pc:sldMk cId="2747183606" sldId="330"/>
            <ac:picMk id="12" creationId="{DAC61E2E-10D2-A956-C216-8D9529747347}"/>
          </ac:picMkLst>
        </pc:picChg>
      </pc:sldChg>
      <pc:sldChg chg="addSp delSp modSp add mod">
        <pc:chgData name="KOUTSIANITIS DIMITRIOS" userId="8c94c145-48b7-41e3-8931-a09837a54089" providerId="ADAL" clId="{24815296-9AA7-445F-9108-F1948461880D}" dt="2024-04-05T22:10:11.343" v="11284" actId="1076"/>
        <pc:sldMkLst>
          <pc:docMk/>
          <pc:sldMk cId="1627711316" sldId="331"/>
        </pc:sldMkLst>
        <pc:spChg chg="mod">
          <ac:chgData name="KOUTSIANITIS DIMITRIOS" userId="8c94c145-48b7-41e3-8931-a09837a54089" providerId="ADAL" clId="{24815296-9AA7-445F-9108-F1948461880D}" dt="2024-04-05T22:04:46.183" v="11121" actId="1076"/>
          <ac:spMkLst>
            <pc:docMk/>
            <pc:sldMk cId="1627711316" sldId="331"/>
            <ac:spMk id="3" creationId="{2BD1E091-8C67-9399-F4B6-0AD8A6B0167B}"/>
          </ac:spMkLst>
        </pc:spChg>
        <pc:spChg chg="add del mod">
          <ac:chgData name="KOUTSIANITIS DIMITRIOS" userId="8c94c145-48b7-41e3-8931-a09837a54089" providerId="ADAL" clId="{24815296-9AA7-445F-9108-F1948461880D}" dt="2024-04-05T22:07:27.093" v="11229" actId="478"/>
          <ac:spMkLst>
            <pc:docMk/>
            <pc:sldMk cId="1627711316" sldId="331"/>
            <ac:spMk id="4" creationId="{F61562D9-196A-1AF1-3A36-C68DA4DCFBE8}"/>
          </ac:spMkLst>
        </pc:spChg>
        <pc:spChg chg="add del mod">
          <ac:chgData name="KOUTSIANITIS DIMITRIOS" userId="8c94c145-48b7-41e3-8931-a09837a54089" providerId="ADAL" clId="{24815296-9AA7-445F-9108-F1948461880D}" dt="2024-04-05T22:07:09.023" v="11221" actId="478"/>
          <ac:spMkLst>
            <pc:docMk/>
            <pc:sldMk cId="1627711316" sldId="331"/>
            <ac:spMk id="8" creationId="{66B42043-0C5A-8CCE-7AB3-DF787B4AD0EC}"/>
          </ac:spMkLst>
        </pc:spChg>
        <pc:spChg chg="add del mod">
          <ac:chgData name="KOUTSIANITIS DIMITRIOS" userId="8c94c145-48b7-41e3-8931-a09837a54089" providerId="ADAL" clId="{24815296-9AA7-445F-9108-F1948461880D}" dt="2024-04-05T22:09:26.963" v="11268" actId="478"/>
          <ac:spMkLst>
            <pc:docMk/>
            <pc:sldMk cId="1627711316" sldId="331"/>
            <ac:spMk id="13" creationId="{E403F8CD-5136-26DA-3193-CBB070CD581B}"/>
          </ac:spMkLst>
        </pc:spChg>
        <pc:spChg chg="del">
          <ac:chgData name="KOUTSIANITIS DIMITRIOS" userId="8c94c145-48b7-41e3-8931-a09837a54089" providerId="ADAL" clId="{24815296-9AA7-445F-9108-F1948461880D}" dt="2024-04-05T21:59:42.903" v="11073" actId="478"/>
          <ac:spMkLst>
            <pc:docMk/>
            <pc:sldMk cId="1627711316" sldId="331"/>
            <ac:spMk id="15" creationId="{28947A19-B87F-AB4A-1E8F-C685FEACA1E5}"/>
          </ac:spMkLst>
        </pc:spChg>
        <pc:spChg chg="add del mod">
          <ac:chgData name="KOUTSIANITIS DIMITRIOS" userId="8c94c145-48b7-41e3-8931-a09837a54089" providerId="ADAL" clId="{24815296-9AA7-445F-9108-F1948461880D}" dt="2024-04-05T22:08:42.548" v="11259" actId="478"/>
          <ac:spMkLst>
            <pc:docMk/>
            <pc:sldMk cId="1627711316" sldId="331"/>
            <ac:spMk id="17" creationId="{AF18A48E-5FAF-EE70-6E65-F10146E5B849}"/>
          </ac:spMkLst>
        </pc:spChg>
        <pc:spChg chg="add mod">
          <ac:chgData name="KOUTSIANITIS DIMITRIOS" userId="8c94c145-48b7-41e3-8931-a09837a54089" providerId="ADAL" clId="{24815296-9AA7-445F-9108-F1948461880D}" dt="2024-04-05T22:10:01.763" v="11281" actId="1076"/>
          <ac:spMkLst>
            <pc:docMk/>
            <pc:sldMk cId="1627711316" sldId="331"/>
            <ac:spMk id="18" creationId="{E3D62F12-CE4B-367F-5C3D-51C2E2A32D0F}"/>
          </ac:spMkLst>
        </pc:spChg>
        <pc:spChg chg="add del mod">
          <ac:chgData name="KOUTSIANITIS DIMITRIOS" userId="8c94c145-48b7-41e3-8931-a09837a54089" providerId="ADAL" clId="{24815296-9AA7-445F-9108-F1948461880D}" dt="2024-04-05T22:09:50.003" v="11277" actId="21"/>
          <ac:spMkLst>
            <pc:docMk/>
            <pc:sldMk cId="1627711316" sldId="331"/>
            <ac:spMk id="19" creationId="{8AD6E8C7-E833-A2D2-F4C3-8A5215BA09A6}"/>
          </ac:spMkLst>
        </pc:spChg>
        <pc:spChg chg="add mod">
          <ac:chgData name="KOUTSIANITIS DIMITRIOS" userId="8c94c145-48b7-41e3-8931-a09837a54089" providerId="ADAL" clId="{24815296-9AA7-445F-9108-F1948461880D}" dt="2024-04-05T22:10:03.823" v="11282" actId="1076"/>
          <ac:spMkLst>
            <pc:docMk/>
            <pc:sldMk cId="1627711316" sldId="331"/>
            <ac:spMk id="20" creationId="{149FFC26-A5CF-C558-0A18-28505DFA0504}"/>
          </ac:spMkLst>
        </pc:spChg>
        <pc:spChg chg="add del mod">
          <ac:chgData name="KOUTSIANITIS DIMITRIOS" userId="8c94c145-48b7-41e3-8931-a09837a54089" providerId="ADAL" clId="{24815296-9AA7-445F-9108-F1948461880D}" dt="2024-04-05T22:09:50.003" v="11277" actId="21"/>
          <ac:spMkLst>
            <pc:docMk/>
            <pc:sldMk cId="1627711316" sldId="331"/>
            <ac:spMk id="21" creationId="{BF849903-110E-BDAD-EDF7-FB989770D7CE}"/>
          </ac:spMkLst>
        </pc:spChg>
        <pc:spChg chg="add mod">
          <ac:chgData name="KOUTSIANITIS DIMITRIOS" userId="8c94c145-48b7-41e3-8931-a09837a54089" providerId="ADAL" clId="{24815296-9AA7-445F-9108-F1948461880D}" dt="2024-04-05T22:09:59.093" v="11280" actId="1076"/>
          <ac:spMkLst>
            <pc:docMk/>
            <pc:sldMk cId="1627711316" sldId="331"/>
            <ac:spMk id="24" creationId="{8AD6E8C7-E833-A2D2-F4C3-8A5215BA09A6}"/>
          </ac:spMkLst>
        </pc:spChg>
        <pc:spChg chg="add mod">
          <ac:chgData name="KOUTSIANITIS DIMITRIOS" userId="8c94c145-48b7-41e3-8931-a09837a54089" providerId="ADAL" clId="{24815296-9AA7-445F-9108-F1948461880D}" dt="2024-04-05T22:09:59.093" v="11280" actId="1076"/>
          <ac:spMkLst>
            <pc:docMk/>
            <pc:sldMk cId="1627711316" sldId="331"/>
            <ac:spMk id="25" creationId="{BF849903-110E-BDAD-EDF7-FB989770D7CE}"/>
          </ac:spMkLst>
        </pc:spChg>
        <pc:picChg chg="del">
          <ac:chgData name="KOUTSIANITIS DIMITRIOS" userId="8c94c145-48b7-41e3-8931-a09837a54089" providerId="ADAL" clId="{24815296-9AA7-445F-9108-F1948461880D}" dt="2024-04-05T21:57:23.403" v="11030" actId="478"/>
          <ac:picMkLst>
            <pc:docMk/>
            <pc:sldMk cId="1627711316" sldId="331"/>
            <ac:picMk id="5" creationId="{D9AF4F66-F5BE-C644-AE21-D2B888A1EE83}"/>
          </ac:picMkLst>
        </pc:picChg>
        <pc:picChg chg="add del mod">
          <ac:chgData name="KOUTSIANITIS DIMITRIOS" userId="8c94c145-48b7-41e3-8931-a09837a54089" providerId="ADAL" clId="{24815296-9AA7-445F-9108-F1948461880D}" dt="2024-04-05T22:09:50.003" v="11277" actId="21"/>
          <ac:picMkLst>
            <pc:docMk/>
            <pc:sldMk cId="1627711316" sldId="331"/>
            <ac:picMk id="6" creationId="{73133FD6-85A3-E934-2803-3E227C17DF2D}"/>
          </ac:picMkLst>
        </pc:picChg>
        <pc:picChg chg="del">
          <ac:chgData name="KOUTSIANITIS DIMITRIOS" userId="8c94c145-48b7-41e3-8931-a09837a54089" providerId="ADAL" clId="{24815296-9AA7-445F-9108-F1948461880D}" dt="2024-04-05T21:57:23.403" v="11030" actId="478"/>
          <ac:picMkLst>
            <pc:docMk/>
            <pc:sldMk cId="1627711316" sldId="331"/>
            <ac:picMk id="10" creationId="{3E23AD75-840C-E15C-9F44-7EA2D4259C97}"/>
          </ac:picMkLst>
        </pc:picChg>
        <pc:picChg chg="del">
          <ac:chgData name="KOUTSIANITIS DIMITRIOS" userId="8c94c145-48b7-41e3-8931-a09837a54089" providerId="ADAL" clId="{24815296-9AA7-445F-9108-F1948461880D}" dt="2024-04-05T21:57:23.403" v="11030" actId="478"/>
          <ac:picMkLst>
            <pc:docMk/>
            <pc:sldMk cId="1627711316" sldId="331"/>
            <ac:picMk id="12" creationId="{DAC61E2E-10D2-A956-C216-8D9529747347}"/>
          </ac:picMkLst>
        </pc:picChg>
        <pc:picChg chg="add del mod">
          <ac:chgData name="KOUTSIANITIS DIMITRIOS" userId="8c94c145-48b7-41e3-8931-a09837a54089" providerId="ADAL" clId="{24815296-9AA7-445F-9108-F1948461880D}" dt="2024-04-05T22:09:50.003" v="11277" actId="21"/>
          <ac:picMkLst>
            <pc:docMk/>
            <pc:sldMk cId="1627711316" sldId="331"/>
            <ac:picMk id="14" creationId="{6742ADAE-3939-55E0-D48D-F61DE4283EE1}"/>
          </ac:picMkLst>
        </pc:picChg>
        <pc:picChg chg="add mod">
          <ac:chgData name="KOUTSIANITIS DIMITRIOS" userId="8c94c145-48b7-41e3-8931-a09837a54089" providerId="ADAL" clId="{24815296-9AA7-445F-9108-F1948461880D}" dt="2024-04-05T22:10:11.343" v="11284" actId="1076"/>
          <ac:picMkLst>
            <pc:docMk/>
            <pc:sldMk cId="1627711316" sldId="331"/>
            <ac:picMk id="22" creationId="{73133FD6-85A3-E934-2803-3E227C17DF2D}"/>
          </ac:picMkLst>
        </pc:picChg>
        <pc:picChg chg="add mod">
          <ac:chgData name="KOUTSIANITIS DIMITRIOS" userId="8c94c145-48b7-41e3-8931-a09837a54089" providerId="ADAL" clId="{24815296-9AA7-445F-9108-F1948461880D}" dt="2024-04-05T22:10:05.603" v="11283" actId="1076"/>
          <ac:picMkLst>
            <pc:docMk/>
            <pc:sldMk cId="1627711316" sldId="331"/>
            <ac:picMk id="23" creationId="{6742ADAE-3939-55E0-D48D-F61DE4283EE1}"/>
          </ac:picMkLst>
        </pc:picChg>
      </pc:sldChg>
      <pc:sldChg chg="addSp delSp modSp add mod">
        <pc:chgData name="KOUTSIANITIS DIMITRIOS" userId="8c94c145-48b7-41e3-8931-a09837a54089" providerId="ADAL" clId="{24815296-9AA7-445F-9108-F1948461880D}" dt="2024-04-05T22:21:18.313" v="11506" actId="20577"/>
        <pc:sldMkLst>
          <pc:docMk/>
          <pc:sldMk cId="2000193696" sldId="332"/>
        </pc:sldMkLst>
        <pc:spChg chg="mod">
          <ac:chgData name="KOUTSIANITIS DIMITRIOS" userId="8c94c145-48b7-41e3-8931-a09837a54089" providerId="ADAL" clId="{24815296-9AA7-445F-9108-F1948461880D}" dt="2024-04-05T22:21:18.313" v="11506" actId="20577"/>
          <ac:spMkLst>
            <pc:docMk/>
            <pc:sldMk cId="2000193696" sldId="332"/>
            <ac:spMk id="3" creationId="{2BD1E091-8C67-9399-F4B6-0AD8A6B0167B}"/>
          </ac:spMkLst>
        </pc:spChg>
        <pc:spChg chg="del">
          <ac:chgData name="KOUTSIANITIS DIMITRIOS" userId="8c94c145-48b7-41e3-8931-a09837a54089" providerId="ADAL" clId="{24815296-9AA7-445F-9108-F1948461880D}" dt="2024-04-05T22:12:05.473" v="11303" actId="478"/>
          <ac:spMkLst>
            <pc:docMk/>
            <pc:sldMk cId="2000193696" sldId="332"/>
            <ac:spMk id="18" creationId="{E3D62F12-CE4B-367F-5C3D-51C2E2A32D0F}"/>
          </ac:spMkLst>
        </pc:spChg>
        <pc:spChg chg="del">
          <ac:chgData name="KOUTSIANITIS DIMITRIOS" userId="8c94c145-48b7-41e3-8931-a09837a54089" providerId="ADAL" clId="{24815296-9AA7-445F-9108-F1948461880D}" dt="2024-04-05T22:12:04.553" v="11302" actId="478"/>
          <ac:spMkLst>
            <pc:docMk/>
            <pc:sldMk cId="2000193696" sldId="332"/>
            <ac:spMk id="20" creationId="{149FFC26-A5CF-C558-0A18-28505DFA0504}"/>
          </ac:spMkLst>
        </pc:spChg>
        <pc:spChg chg="del">
          <ac:chgData name="KOUTSIANITIS DIMITRIOS" userId="8c94c145-48b7-41e3-8931-a09837a54089" providerId="ADAL" clId="{24815296-9AA7-445F-9108-F1948461880D}" dt="2024-04-05T22:15:04.883" v="11323" actId="478"/>
          <ac:spMkLst>
            <pc:docMk/>
            <pc:sldMk cId="2000193696" sldId="332"/>
            <ac:spMk id="24" creationId="{8AD6E8C7-E833-A2D2-F4C3-8A5215BA09A6}"/>
          </ac:spMkLst>
        </pc:spChg>
        <pc:spChg chg="del">
          <ac:chgData name="KOUTSIANITIS DIMITRIOS" userId="8c94c145-48b7-41e3-8931-a09837a54089" providerId="ADAL" clId="{24815296-9AA7-445F-9108-F1948461880D}" dt="2024-04-05T22:15:06.025" v="11324" actId="478"/>
          <ac:spMkLst>
            <pc:docMk/>
            <pc:sldMk cId="2000193696" sldId="332"/>
            <ac:spMk id="25" creationId="{BF849903-110E-BDAD-EDF7-FB989770D7CE}"/>
          </ac:spMkLst>
        </pc:spChg>
        <pc:picChg chg="add del mod">
          <ac:chgData name="KOUTSIANITIS DIMITRIOS" userId="8c94c145-48b7-41e3-8931-a09837a54089" providerId="ADAL" clId="{24815296-9AA7-445F-9108-F1948461880D}" dt="2024-04-05T22:16:26.283" v="11435" actId="21"/>
          <ac:picMkLst>
            <pc:docMk/>
            <pc:sldMk cId="2000193696" sldId="332"/>
            <ac:picMk id="4" creationId="{0017F72D-833C-C05D-D3BA-7145279CEFFF}"/>
          </ac:picMkLst>
        </pc:picChg>
        <pc:picChg chg="add del mod">
          <ac:chgData name="KOUTSIANITIS DIMITRIOS" userId="8c94c145-48b7-41e3-8931-a09837a54089" providerId="ADAL" clId="{24815296-9AA7-445F-9108-F1948461880D}" dt="2024-04-05T22:16:26.283" v="11435" actId="21"/>
          <ac:picMkLst>
            <pc:docMk/>
            <pc:sldMk cId="2000193696" sldId="332"/>
            <ac:picMk id="6" creationId="{925BE6B2-AB2E-9940-F8E4-AA9CC0E9B9F0}"/>
          </ac:picMkLst>
        </pc:picChg>
        <pc:picChg chg="add del mod">
          <ac:chgData name="KOUTSIANITIS DIMITRIOS" userId="8c94c145-48b7-41e3-8931-a09837a54089" providerId="ADAL" clId="{24815296-9AA7-445F-9108-F1948461880D}" dt="2024-04-05T22:16:26.283" v="11435" actId="21"/>
          <ac:picMkLst>
            <pc:docMk/>
            <pc:sldMk cId="2000193696" sldId="332"/>
            <ac:picMk id="8" creationId="{10D39E0C-B0C3-D88C-9A3C-EE0FDEE10CF9}"/>
          </ac:picMkLst>
        </pc:picChg>
        <pc:picChg chg="add mod">
          <ac:chgData name="KOUTSIANITIS DIMITRIOS" userId="8c94c145-48b7-41e3-8931-a09837a54089" providerId="ADAL" clId="{24815296-9AA7-445F-9108-F1948461880D}" dt="2024-04-05T22:16:29.634" v="11437" actId="1076"/>
          <ac:picMkLst>
            <pc:docMk/>
            <pc:sldMk cId="2000193696" sldId="332"/>
            <ac:picMk id="10" creationId="{0017F72D-833C-C05D-D3BA-7145279CEFFF}"/>
          </ac:picMkLst>
        </pc:picChg>
        <pc:picChg chg="add mod">
          <ac:chgData name="KOUTSIANITIS DIMITRIOS" userId="8c94c145-48b7-41e3-8931-a09837a54089" providerId="ADAL" clId="{24815296-9AA7-445F-9108-F1948461880D}" dt="2024-04-05T22:16:29.634" v="11437" actId="1076"/>
          <ac:picMkLst>
            <pc:docMk/>
            <pc:sldMk cId="2000193696" sldId="332"/>
            <ac:picMk id="11" creationId="{925BE6B2-AB2E-9940-F8E4-AA9CC0E9B9F0}"/>
          </ac:picMkLst>
        </pc:picChg>
        <pc:picChg chg="add mod">
          <ac:chgData name="KOUTSIANITIS DIMITRIOS" userId="8c94c145-48b7-41e3-8931-a09837a54089" providerId="ADAL" clId="{24815296-9AA7-445F-9108-F1948461880D}" dt="2024-04-05T22:16:36.913" v="11438" actId="1076"/>
          <ac:picMkLst>
            <pc:docMk/>
            <pc:sldMk cId="2000193696" sldId="332"/>
            <ac:picMk id="12" creationId="{10D39E0C-B0C3-D88C-9A3C-EE0FDEE10CF9}"/>
          </ac:picMkLst>
        </pc:picChg>
        <pc:picChg chg="del">
          <ac:chgData name="KOUTSIANITIS DIMITRIOS" userId="8c94c145-48b7-41e3-8931-a09837a54089" providerId="ADAL" clId="{24815296-9AA7-445F-9108-F1948461880D}" dt="2024-04-05T22:12:02.808" v="11300" actId="478"/>
          <ac:picMkLst>
            <pc:docMk/>
            <pc:sldMk cId="2000193696" sldId="332"/>
            <ac:picMk id="22" creationId="{73133FD6-85A3-E934-2803-3E227C17DF2D}"/>
          </ac:picMkLst>
        </pc:picChg>
        <pc:picChg chg="del">
          <ac:chgData name="KOUTSIANITIS DIMITRIOS" userId="8c94c145-48b7-41e3-8931-a09837a54089" providerId="ADAL" clId="{24815296-9AA7-445F-9108-F1948461880D}" dt="2024-04-05T22:12:03.418" v="11301" actId="478"/>
          <ac:picMkLst>
            <pc:docMk/>
            <pc:sldMk cId="2000193696" sldId="332"/>
            <ac:picMk id="23" creationId="{6742ADAE-3939-55E0-D48D-F61DE4283EE1}"/>
          </ac:picMkLst>
        </pc:picChg>
      </pc:sldChg>
      <pc:sldChg chg="addSp delSp modSp add mod">
        <pc:chgData name="KOUTSIANITIS DIMITRIOS" userId="8c94c145-48b7-41e3-8931-a09837a54089" providerId="ADAL" clId="{24815296-9AA7-445F-9108-F1948461880D}" dt="2024-04-05T22:22:25.254" v="11601" actId="14100"/>
        <pc:sldMkLst>
          <pc:docMk/>
          <pc:sldMk cId="22471890" sldId="333"/>
        </pc:sldMkLst>
        <pc:spChg chg="mod">
          <ac:chgData name="KOUTSIANITIS DIMITRIOS" userId="8c94c145-48b7-41e3-8931-a09837a54089" providerId="ADAL" clId="{24815296-9AA7-445F-9108-F1948461880D}" dt="2024-04-05T22:22:25.254" v="11601" actId="14100"/>
          <ac:spMkLst>
            <pc:docMk/>
            <pc:sldMk cId="22471890" sldId="333"/>
            <ac:spMk id="3" creationId="{2BD1E091-8C67-9399-F4B6-0AD8A6B0167B}"/>
          </ac:spMkLst>
        </pc:spChg>
        <pc:picChg chg="add del mod">
          <ac:chgData name="KOUTSIANITIS DIMITRIOS" userId="8c94c145-48b7-41e3-8931-a09837a54089" providerId="ADAL" clId="{24815296-9AA7-445F-9108-F1948461880D}" dt="2024-04-05T22:21:47.823" v="11521" actId="1076"/>
          <ac:picMkLst>
            <pc:docMk/>
            <pc:sldMk cId="22471890" sldId="333"/>
            <ac:picMk id="4" creationId="{0C0550CA-C262-F0E8-3A6F-74D2F2A336C1}"/>
          </ac:picMkLst>
        </pc:picChg>
        <pc:picChg chg="add mod">
          <ac:chgData name="KOUTSIANITIS DIMITRIOS" userId="8c94c145-48b7-41e3-8931-a09837a54089" providerId="ADAL" clId="{24815296-9AA7-445F-9108-F1948461880D}" dt="2024-04-05T22:21:51.004" v="11523" actId="1076"/>
          <ac:picMkLst>
            <pc:docMk/>
            <pc:sldMk cId="22471890" sldId="333"/>
            <ac:picMk id="6" creationId="{E6BFF4D5-C821-9A54-CA63-2A90790CA054}"/>
          </ac:picMkLst>
        </pc:picChg>
        <pc:picChg chg="add mod">
          <ac:chgData name="KOUTSIANITIS DIMITRIOS" userId="8c94c145-48b7-41e3-8931-a09837a54089" providerId="ADAL" clId="{24815296-9AA7-445F-9108-F1948461880D}" dt="2024-04-05T22:20:57.681" v="11485" actId="1076"/>
          <ac:picMkLst>
            <pc:docMk/>
            <pc:sldMk cId="22471890" sldId="333"/>
            <ac:picMk id="8" creationId="{E9010127-2BF0-A1DF-303E-9B4B01210FCA}"/>
          </ac:picMkLst>
        </pc:picChg>
        <pc:picChg chg="del">
          <ac:chgData name="KOUTSIANITIS DIMITRIOS" userId="8c94c145-48b7-41e3-8931-a09837a54089" providerId="ADAL" clId="{24815296-9AA7-445F-9108-F1948461880D}" dt="2024-04-05T22:19:25.424" v="11455" actId="478"/>
          <ac:picMkLst>
            <pc:docMk/>
            <pc:sldMk cId="22471890" sldId="333"/>
            <ac:picMk id="10" creationId="{0017F72D-833C-C05D-D3BA-7145279CEFFF}"/>
          </ac:picMkLst>
        </pc:picChg>
        <pc:picChg chg="del">
          <ac:chgData name="KOUTSIANITIS DIMITRIOS" userId="8c94c145-48b7-41e3-8931-a09837a54089" providerId="ADAL" clId="{24815296-9AA7-445F-9108-F1948461880D}" dt="2024-04-05T22:19:25.873" v="11456" actId="478"/>
          <ac:picMkLst>
            <pc:docMk/>
            <pc:sldMk cId="22471890" sldId="333"/>
            <ac:picMk id="11" creationId="{925BE6B2-AB2E-9940-F8E4-AA9CC0E9B9F0}"/>
          </ac:picMkLst>
        </pc:picChg>
        <pc:picChg chg="del">
          <ac:chgData name="KOUTSIANITIS DIMITRIOS" userId="8c94c145-48b7-41e3-8931-a09837a54089" providerId="ADAL" clId="{24815296-9AA7-445F-9108-F1948461880D}" dt="2024-04-05T22:19:26.401" v="11457" actId="478"/>
          <ac:picMkLst>
            <pc:docMk/>
            <pc:sldMk cId="22471890" sldId="333"/>
            <ac:picMk id="12" creationId="{10D39E0C-B0C3-D88C-9A3C-EE0FDEE10CF9}"/>
          </ac:picMkLst>
        </pc:picChg>
        <pc:picChg chg="add mod">
          <ac:chgData name="KOUTSIANITIS DIMITRIOS" userId="8c94c145-48b7-41e3-8931-a09837a54089" providerId="ADAL" clId="{24815296-9AA7-445F-9108-F1948461880D}" dt="2024-04-05T22:21:38.503" v="11518" actId="1076"/>
          <ac:picMkLst>
            <pc:docMk/>
            <pc:sldMk cId="22471890" sldId="333"/>
            <ac:picMk id="14" creationId="{72236B4B-AB61-7102-9CF6-ED9C4E1F9BA1}"/>
          </ac:picMkLst>
        </pc:picChg>
      </pc:sldChg>
      <pc:sldChg chg="addSp delSp modSp add mod">
        <pc:chgData name="KOUTSIANITIS DIMITRIOS" userId="8c94c145-48b7-41e3-8931-a09837a54089" providerId="ADAL" clId="{24815296-9AA7-445F-9108-F1948461880D}" dt="2024-04-05T22:26:40.694" v="11640" actId="478"/>
        <pc:sldMkLst>
          <pc:docMk/>
          <pc:sldMk cId="1694382748" sldId="334"/>
        </pc:sldMkLst>
        <pc:picChg chg="del">
          <ac:chgData name="KOUTSIANITIS DIMITRIOS" userId="8c94c145-48b7-41e3-8931-a09837a54089" providerId="ADAL" clId="{24815296-9AA7-445F-9108-F1948461880D}" dt="2024-04-05T22:24:38.214" v="11603" actId="478"/>
          <ac:picMkLst>
            <pc:docMk/>
            <pc:sldMk cId="1694382748" sldId="334"/>
            <ac:picMk id="4" creationId="{0C0550CA-C262-F0E8-3A6F-74D2F2A336C1}"/>
          </ac:picMkLst>
        </pc:picChg>
        <pc:picChg chg="add mod">
          <ac:chgData name="KOUTSIANITIS DIMITRIOS" userId="8c94c145-48b7-41e3-8931-a09837a54089" providerId="ADAL" clId="{24815296-9AA7-445F-9108-F1948461880D}" dt="2024-04-05T22:26:11.844" v="11636" actId="1076"/>
          <ac:picMkLst>
            <pc:docMk/>
            <pc:sldMk cId="1694382748" sldId="334"/>
            <ac:picMk id="5" creationId="{89E08366-298E-86AA-A5B3-7375ED2B3201}"/>
          </ac:picMkLst>
        </pc:picChg>
        <pc:picChg chg="del">
          <ac:chgData name="KOUTSIANITIS DIMITRIOS" userId="8c94c145-48b7-41e3-8931-a09837a54089" providerId="ADAL" clId="{24815296-9AA7-445F-9108-F1948461880D}" dt="2024-04-05T22:24:38.695" v="11604" actId="478"/>
          <ac:picMkLst>
            <pc:docMk/>
            <pc:sldMk cId="1694382748" sldId="334"/>
            <ac:picMk id="6" creationId="{E6BFF4D5-C821-9A54-CA63-2A90790CA054}"/>
          </ac:picMkLst>
        </pc:picChg>
        <pc:picChg chg="del">
          <ac:chgData name="KOUTSIANITIS DIMITRIOS" userId="8c94c145-48b7-41e3-8931-a09837a54089" providerId="ADAL" clId="{24815296-9AA7-445F-9108-F1948461880D}" dt="2024-04-05T22:24:39.296" v="11605" actId="478"/>
          <ac:picMkLst>
            <pc:docMk/>
            <pc:sldMk cId="1694382748" sldId="334"/>
            <ac:picMk id="8" creationId="{E9010127-2BF0-A1DF-303E-9B4B01210FCA}"/>
          </ac:picMkLst>
        </pc:picChg>
        <pc:picChg chg="add mod">
          <ac:chgData name="KOUTSIANITIS DIMITRIOS" userId="8c94c145-48b7-41e3-8931-a09837a54089" providerId="ADAL" clId="{24815296-9AA7-445F-9108-F1948461880D}" dt="2024-04-05T22:26:08.323" v="11633" actId="1076"/>
          <ac:picMkLst>
            <pc:docMk/>
            <pc:sldMk cId="1694382748" sldId="334"/>
            <ac:picMk id="10" creationId="{108A002C-5E2C-638E-6002-1F93891D5563}"/>
          </ac:picMkLst>
        </pc:picChg>
        <pc:picChg chg="del">
          <ac:chgData name="KOUTSIANITIS DIMITRIOS" userId="8c94c145-48b7-41e3-8931-a09837a54089" providerId="ADAL" clId="{24815296-9AA7-445F-9108-F1948461880D}" dt="2024-04-05T22:24:39.768" v="11606" actId="478"/>
          <ac:picMkLst>
            <pc:docMk/>
            <pc:sldMk cId="1694382748" sldId="334"/>
            <ac:picMk id="14" creationId="{72236B4B-AB61-7102-9CF6-ED9C4E1F9BA1}"/>
          </ac:picMkLst>
        </pc:picChg>
        <pc:picChg chg="add del mod">
          <ac:chgData name="KOUTSIANITIS DIMITRIOS" userId="8c94c145-48b7-41e3-8931-a09837a54089" providerId="ADAL" clId="{24815296-9AA7-445F-9108-F1948461880D}" dt="2024-04-05T22:26:40.243" v="11639" actId="478"/>
          <ac:picMkLst>
            <pc:docMk/>
            <pc:sldMk cId="1694382748" sldId="334"/>
            <ac:picMk id="5122" creationId="{0FA57C66-889B-A86D-02F6-16460D3FE90D}"/>
          </ac:picMkLst>
        </pc:picChg>
        <pc:picChg chg="add mod">
          <ac:chgData name="KOUTSIANITIS DIMITRIOS" userId="8c94c145-48b7-41e3-8931-a09837a54089" providerId="ADAL" clId="{24815296-9AA7-445F-9108-F1948461880D}" dt="2024-04-05T22:26:09.403" v="11634" actId="1076"/>
          <ac:picMkLst>
            <pc:docMk/>
            <pc:sldMk cId="1694382748" sldId="334"/>
            <ac:picMk id="6146" creationId="{0B05F0AC-A89D-632B-FE6F-AA1540F08A7C}"/>
          </ac:picMkLst>
        </pc:picChg>
        <pc:picChg chg="add del">
          <ac:chgData name="KOUTSIANITIS DIMITRIOS" userId="8c94c145-48b7-41e3-8931-a09837a54089" providerId="ADAL" clId="{24815296-9AA7-445F-9108-F1948461880D}" dt="2024-04-05T22:26:40.694" v="11640" actId="478"/>
          <ac:picMkLst>
            <pc:docMk/>
            <pc:sldMk cId="1694382748" sldId="334"/>
            <ac:picMk id="6148" creationId="{6586FF04-2420-F261-640B-BC0843D195B1}"/>
          </ac:picMkLst>
        </pc:picChg>
      </pc:sldChg>
      <pc:sldChg chg="addSp delSp modSp add mod">
        <pc:chgData name="KOUTSIANITIS DIMITRIOS" userId="8c94c145-48b7-41e3-8931-a09837a54089" providerId="ADAL" clId="{24815296-9AA7-445F-9108-F1948461880D}" dt="2024-04-05T22:28:31.114" v="11686" actId="1076"/>
        <pc:sldMkLst>
          <pc:docMk/>
          <pc:sldMk cId="276487895" sldId="335"/>
        </pc:sldMkLst>
        <pc:picChg chg="add mod">
          <ac:chgData name="KOUTSIANITIS DIMITRIOS" userId="8c94c145-48b7-41e3-8931-a09837a54089" providerId="ADAL" clId="{24815296-9AA7-445F-9108-F1948461880D}" dt="2024-04-05T22:28:12.329" v="11674" actId="571"/>
          <ac:picMkLst>
            <pc:docMk/>
            <pc:sldMk cId="276487895" sldId="335"/>
            <ac:picMk id="2" creationId="{60A8C6EC-EB14-2A12-090E-91C62236E444}"/>
          </ac:picMkLst>
        </pc:picChg>
        <pc:picChg chg="add del">
          <ac:chgData name="KOUTSIANITIS DIMITRIOS" userId="8c94c145-48b7-41e3-8931-a09837a54089" providerId="ADAL" clId="{24815296-9AA7-445F-9108-F1948461880D}" dt="2024-04-05T22:27:37.354" v="11659" actId="478"/>
          <ac:picMkLst>
            <pc:docMk/>
            <pc:sldMk cId="276487895" sldId="335"/>
            <ac:picMk id="5" creationId="{89E08366-298E-86AA-A5B3-7375ED2B3201}"/>
          </ac:picMkLst>
        </pc:picChg>
        <pc:picChg chg="del">
          <ac:chgData name="KOUTSIANITIS DIMITRIOS" userId="8c94c145-48b7-41e3-8931-a09837a54089" providerId="ADAL" clId="{24815296-9AA7-445F-9108-F1948461880D}" dt="2024-04-05T22:26:44.163" v="11641" actId="478"/>
          <ac:picMkLst>
            <pc:docMk/>
            <pc:sldMk cId="276487895" sldId="335"/>
            <ac:picMk id="10" creationId="{108A002C-5E2C-638E-6002-1F93891D5563}"/>
          </ac:picMkLst>
        </pc:picChg>
        <pc:picChg chg="mod">
          <ac:chgData name="KOUTSIANITIS DIMITRIOS" userId="8c94c145-48b7-41e3-8931-a09837a54089" providerId="ADAL" clId="{24815296-9AA7-445F-9108-F1948461880D}" dt="2024-04-05T22:28:26.219" v="11681" actId="1076"/>
          <ac:picMkLst>
            <pc:docMk/>
            <pc:sldMk cId="276487895" sldId="335"/>
            <ac:picMk id="5122" creationId="{0FA57C66-889B-A86D-02F6-16460D3FE90D}"/>
          </ac:picMkLst>
        </pc:picChg>
        <pc:picChg chg="del">
          <ac:chgData name="KOUTSIANITIS DIMITRIOS" userId="8c94c145-48b7-41e3-8931-a09837a54089" providerId="ADAL" clId="{24815296-9AA7-445F-9108-F1948461880D}" dt="2024-04-05T22:26:45.264" v="11642" actId="478"/>
          <ac:picMkLst>
            <pc:docMk/>
            <pc:sldMk cId="276487895" sldId="335"/>
            <ac:picMk id="6146" creationId="{0B05F0AC-A89D-632B-FE6F-AA1540F08A7C}"/>
          </ac:picMkLst>
        </pc:picChg>
        <pc:picChg chg="mod">
          <ac:chgData name="KOUTSIANITIS DIMITRIOS" userId="8c94c145-48b7-41e3-8931-a09837a54089" providerId="ADAL" clId="{24815296-9AA7-445F-9108-F1948461880D}" dt="2024-04-05T22:28:31.114" v="11686" actId="1076"/>
          <ac:picMkLst>
            <pc:docMk/>
            <pc:sldMk cId="276487895" sldId="335"/>
            <ac:picMk id="6148" creationId="{6586FF04-2420-F261-640B-BC0843D195B1}"/>
          </ac:picMkLst>
        </pc:picChg>
        <pc:picChg chg="add mod">
          <ac:chgData name="KOUTSIANITIS DIMITRIOS" userId="8c94c145-48b7-41e3-8931-a09837a54089" providerId="ADAL" clId="{24815296-9AA7-445F-9108-F1948461880D}" dt="2024-04-05T22:28:28.643" v="11684" actId="1076"/>
          <ac:picMkLst>
            <pc:docMk/>
            <pc:sldMk cId="276487895" sldId="335"/>
            <ac:picMk id="7170" creationId="{8885B3E8-1CC6-71AC-B0D1-F7EBC7AC36E5}"/>
          </ac:picMkLst>
        </pc:picChg>
      </pc:sldChg>
      <pc:sldChg chg="add del">
        <pc:chgData name="KOUTSIANITIS DIMITRIOS" userId="8c94c145-48b7-41e3-8931-a09837a54089" providerId="ADAL" clId="{24815296-9AA7-445F-9108-F1948461880D}" dt="2024-04-05T22:25:26.694" v="11618"/>
        <pc:sldMkLst>
          <pc:docMk/>
          <pc:sldMk cId="4113952354" sldId="335"/>
        </pc:sldMkLst>
      </pc:sldChg>
      <pc:sldMasterChg chg="setBg modSldLayout">
        <pc:chgData name="KOUTSIANITIS DIMITRIOS" userId="8c94c145-48b7-41e3-8931-a09837a54089" providerId="ADAL" clId="{24815296-9AA7-445F-9108-F1948461880D}" dt="2024-04-01T17:05:30.555" v="97"/>
        <pc:sldMasterMkLst>
          <pc:docMk/>
          <pc:sldMasterMk cId="4172931167" sldId="2147483648"/>
        </pc:sldMasterMkLst>
        <pc:sldLayoutChg chg="setBg">
          <pc:chgData name="KOUTSIANITIS DIMITRIOS" userId="8c94c145-48b7-41e3-8931-a09837a54089" providerId="ADAL" clId="{24815296-9AA7-445F-9108-F1948461880D}" dt="2024-04-01T17:05:30.555" v="97"/>
          <pc:sldLayoutMkLst>
            <pc:docMk/>
            <pc:sldMasterMk cId="4172931167" sldId="2147483648"/>
            <pc:sldLayoutMk cId="439799776" sldId="2147483649"/>
          </pc:sldLayoutMkLst>
        </pc:sldLayoutChg>
        <pc:sldLayoutChg chg="setBg">
          <pc:chgData name="KOUTSIANITIS DIMITRIOS" userId="8c94c145-48b7-41e3-8931-a09837a54089" providerId="ADAL" clId="{24815296-9AA7-445F-9108-F1948461880D}" dt="2024-04-01T17:05:30.555" v="97"/>
          <pc:sldLayoutMkLst>
            <pc:docMk/>
            <pc:sldMasterMk cId="4172931167" sldId="2147483648"/>
            <pc:sldLayoutMk cId="2444284773" sldId="2147483650"/>
          </pc:sldLayoutMkLst>
        </pc:sldLayoutChg>
        <pc:sldLayoutChg chg="setBg">
          <pc:chgData name="KOUTSIANITIS DIMITRIOS" userId="8c94c145-48b7-41e3-8931-a09837a54089" providerId="ADAL" clId="{24815296-9AA7-445F-9108-F1948461880D}" dt="2024-04-01T17:05:30.555" v="97"/>
          <pc:sldLayoutMkLst>
            <pc:docMk/>
            <pc:sldMasterMk cId="4172931167" sldId="2147483648"/>
            <pc:sldLayoutMk cId="2910445742" sldId="2147483651"/>
          </pc:sldLayoutMkLst>
        </pc:sldLayoutChg>
        <pc:sldLayoutChg chg="setBg">
          <pc:chgData name="KOUTSIANITIS DIMITRIOS" userId="8c94c145-48b7-41e3-8931-a09837a54089" providerId="ADAL" clId="{24815296-9AA7-445F-9108-F1948461880D}" dt="2024-04-01T17:05:30.555" v="97"/>
          <pc:sldLayoutMkLst>
            <pc:docMk/>
            <pc:sldMasterMk cId="4172931167" sldId="2147483648"/>
            <pc:sldLayoutMk cId="2348221030" sldId="2147483652"/>
          </pc:sldLayoutMkLst>
        </pc:sldLayoutChg>
        <pc:sldLayoutChg chg="setBg">
          <pc:chgData name="KOUTSIANITIS DIMITRIOS" userId="8c94c145-48b7-41e3-8931-a09837a54089" providerId="ADAL" clId="{24815296-9AA7-445F-9108-F1948461880D}" dt="2024-04-01T17:05:30.555" v="97"/>
          <pc:sldLayoutMkLst>
            <pc:docMk/>
            <pc:sldMasterMk cId="4172931167" sldId="2147483648"/>
            <pc:sldLayoutMk cId="792211273" sldId="2147483653"/>
          </pc:sldLayoutMkLst>
        </pc:sldLayoutChg>
        <pc:sldLayoutChg chg="setBg">
          <pc:chgData name="KOUTSIANITIS DIMITRIOS" userId="8c94c145-48b7-41e3-8931-a09837a54089" providerId="ADAL" clId="{24815296-9AA7-445F-9108-F1948461880D}" dt="2024-04-01T17:05:30.555" v="97"/>
          <pc:sldLayoutMkLst>
            <pc:docMk/>
            <pc:sldMasterMk cId="4172931167" sldId="2147483648"/>
            <pc:sldLayoutMk cId="40914722" sldId="2147483654"/>
          </pc:sldLayoutMkLst>
        </pc:sldLayoutChg>
        <pc:sldLayoutChg chg="setBg">
          <pc:chgData name="KOUTSIANITIS DIMITRIOS" userId="8c94c145-48b7-41e3-8931-a09837a54089" providerId="ADAL" clId="{24815296-9AA7-445F-9108-F1948461880D}" dt="2024-04-01T17:05:30.555" v="97"/>
          <pc:sldLayoutMkLst>
            <pc:docMk/>
            <pc:sldMasterMk cId="4172931167" sldId="2147483648"/>
            <pc:sldLayoutMk cId="2966602950" sldId="2147483655"/>
          </pc:sldLayoutMkLst>
        </pc:sldLayoutChg>
        <pc:sldLayoutChg chg="setBg">
          <pc:chgData name="KOUTSIANITIS DIMITRIOS" userId="8c94c145-48b7-41e3-8931-a09837a54089" providerId="ADAL" clId="{24815296-9AA7-445F-9108-F1948461880D}" dt="2024-04-01T17:05:30.555" v="97"/>
          <pc:sldLayoutMkLst>
            <pc:docMk/>
            <pc:sldMasterMk cId="4172931167" sldId="2147483648"/>
            <pc:sldLayoutMk cId="924442470" sldId="2147483656"/>
          </pc:sldLayoutMkLst>
        </pc:sldLayoutChg>
        <pc:sldLayoutChg chg="setBg">
          <pc:chgData name="KOUTSIANITIS DIMITRIOS" userId="8c94c145-48b7-41e3-8931-a09837a54089" providerId="ADAL" clId="{24815296-9AA7-445F-9108-F1948461880D}" dt="2024-04-01T17:05:30.555" v="97"/>
          <pc:sldLayoutMkLst>
            <pc:docMk/>
            <pc:sldMasterMk cId="4172931167" sldId="2147483648"/>
            <pc:sldLayoutMk cId="2811605183" sldId="2147483657"/>
          </pc:sldLayoutMkLst>
        </pc:sldLayoutChg>
        <pc:sldLayoutChg chg="setBg">
          <pc:chgData name="KOUTSIANITIS DIMITRIOS" userId="8c94c145-48b7-41e3-8931-a09837a54089" providerId="ADAL" clId="{24815296-9AA7-445F-9108-F1948461880D}" dt="2024-04-01T17:05:30.555" v="97"/>
          <pc:sldLayoutMkLst>
            <pc:docMk/>
            <pc:sldMasterMk cId="4172931167" sldId="2147483648"/>
            <pc:sldLayoutMk cId="2580893609" sldId="2147483658"/>
          </pc:sldLayoutMkLst>
        </pc:sldLayoutChg>
        <pc:sldLayoutChg chg="setBg">
          <pc:chgData name="KOUTSIANITIS DIMITRIOS" userId="8c94c145-48b7-41e3-8931-a09837a54089" providerId="ADAL" clId="{24815296-9AA7-445F-9108-F1948461880D}" dt="2024-04-01T17:05:30.555" v="97"/>
          <pc:sldLayoutMkLst>
            <pc:docMk/>
            <pc:sldMasterMk cId="4172931167" sldId="2147483648"/>
            <pc:sldLayoutMk cId="1505649769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31203-1D62-45C6-A4B8-EBCC80C475E6}" type="datetimeFigureOut">
              <a:rPr lang="el-GR" smtClean="0"/>
              <a:t>19/4/2024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41AB4-E924-4545-9905-FC2E8A9F6C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446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41AB4-E924-4545-9905-FC2E8A9F6C4A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7938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41AB4-E924-4545-9905-FC2E8A9F6C4A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0111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7BD2BF90-738A-6B07-EAE3-418F32C8C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="" xmlns:a16="http://schemas.microsoft.com/office/drawing/2014/main" id="{BBE8151B-D33E-4CCA-409A-AAC08594F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0B4C6626-A9F1-4669-836A-4476B9F85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FF8A4-4B2F-4257-94B9-7E012932EDCC}" type="datetime1">
              <a:rPr lang="el-GR" smtClean="0"/>
              <a:t>19/4/2024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45EA29C1-872B-984A-CF2F-CAEA32761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23CA8077-1676-12D1-C6DF-07BF99A3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9799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09EA7D54-750C-EC44-2E6B-A8A0BB650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="" xmlns:a16="http://schemas.microsoft.com/office/drawing/2014/main" id="{18A1E59E-8457-91B3-4BF3-885069AEB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47EA9E7C-6563-0C8A-3375-9BE3629A9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CE74-BBF1-4917-9EE5-1040306E67E7}" type="datetime1">
              <a:rPr lang="el-GR" smtClean="0"/>
              <a:t>19/4/2024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B504173D-366F-CE4C-5DE4-3BC6FC161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6A5C8B0B-C14E-9454-7D25-6E2450B6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0893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="" xmlns:a16="http://schemas.microsoft.com/office/drawing/2014/main" id="{30B593B9-689C-FADA-1549-378B8C7ADF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="" xmlns:a16="http://schemas.microsoft.com/office/drawing/2014/main" id="{62B0464D-E829-C12E-BCFD-7A79CEFFE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9CCFC60E-63DC-767B-462D-4DEFD4131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11A7F-0DB2-48DE-BCCC-6593DBD976F3}" type="datetime1">
              <a:rPr lang="el-GR" smtClean="0"/>
              <a:t>19/4/2024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DFE23721-0DF2-66EC-F1EE-AD7B2A4FD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ED190CA9-424D-BE0D-36B6-3CCD0EBE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5649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8BF15C8F-66BA-7D6C-FAC3-FA4CAF325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350B95DB-A46F-26E7-A8BB-04D48E013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A964A310-812B-D1EF-EB88-1806FB930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7935-4435-45E7-98A7-2871D9116928}" type="datetime1">
              <a:rPr lang="el-GR" smtClean="0"/>
              <a:t>19/4/2024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9EB7B789-D961-938F-5C9D-64A4EE10C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CA4319B1-467D-DA4D-55C3-0D844EFF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4284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0CB98A3-C6F1-5FBC-D41E-B74933AD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6592961A-A953-0AC4-D6DA-2B2503B7A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A8722FD1-9627-4E04-4366-89AF10DBC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7C76-AB1D-45DA-9C4A-D9F4FA318907}" type="datetime1">
              <a:rPr lang="el-GR" smtClean="0"/>
              <a:t>19/4/2024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8C7A3849-3837-6434-823B-96A54B7C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D7D39AE7-7CBC-7B9F-BDC7-8653C42C1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044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35C79E1A-CAED-1906-232C-7CC076639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0E5979DC-F44D-2692-478C-55B94D3EB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="" xmlns:a16="http://schemas.microsoft.com/office/drawing/2014/main" id="{DE7C3552-908D-BDEE-B74E-BC26C70E7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19B5E53D-7435-3670-E9B4-6174AEB74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EA696-0328-4A65-825D-6165A2E11E1B}" type="datetime1">
              <a:rPr lang="el-GR" smtClean="0"/>
              <a:t>19/4/2024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15524982-75ED-323F-F400-C472F052D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E6FDBD0D-9DE6-3B58-1457-9EB63458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822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0F250241-29FF-C2BA-EF12-1228B2C79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875127C8-48B6-B175-72E8-4EF1E35E6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="" xmlns:a16="http://schemas.microsoft.com/office/drawing/2014/main" id="{1DFF9538-7277-72AF-0B5D-24269A0E5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="" xmlns:a16="http://schemas.microsoft.com/office/drawing/2014/main" id="{355B11FB-4BD1-81F0-6891-3B6DF18D03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="" xmlns:a16="http://schemas.microsoft.com/office/drawing/2014/main" id="{482B0891-4008-4762-E091-56902E0EE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="" xmlns:a16="http://schemas.microsoft.com/office/drawing/2014/main" id="{C55C47C0-7F12-37B7-FCFC-2DF77E32D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4FF7-27BB-4805-9449-D12BA3153A49}" type="datetime1">
              <a:rPr lang="el-GR" smtClean="0"/>
              <a:t>19/4/2024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="" xmlns:a16="http://schemas.microsoft.com/office/drawing/2014/main" id="{F1509DC2-0D5E-CF51-9578-413B1BA38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="" xmlns:a16="http://schemas.microsoft.com/office/drawing/2014/main" id="{C8A6942B-3130-6C57-F430-CFAE4F4B0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2211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3E629C5-0499-8D36-511B-DFE7E8DAD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="" xmlns:a16="http://schemas.microsoft.com/office/drawing/2014/main" id="{3C19F7CF-79AF-D986-A481-5B7B7CB88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8A50D-9A96-42C3-BFDB-D9CDC93D3B9E}" type="datetime1">
              <a:rPr lang="el-GR" smtClean="0"/>
              <a:t>19/4/2024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="" xmlns:a16="http://schemas.microsoft.com/office/drawing/2014/main" id="{F537B4F7-036E-E75E-052C-2ABBCC5CF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="" xmlns:a16="http://schemas.microsoft.com/office/drawing/2014/main" id="{676993FF-1136-C8BA-6450-E1E17F53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14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="" xmlns:a16="http://schemas.microsoft.com/office/drawing/2014/main" id="{608C41EC-0A06-B4E8-CF17-91D89139B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548D-970C-4DD2-BB57-3968BB537A3C}" type="datetime1">
              <a:rPr lang="el-GR" smtClean="0"/>
              <a:t>19/4/2024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="" xmlns:a16="http://schemas.microsoft.com/office/drawing/2014/main" id="{A0318C22-D6A3-460E-8F8F-0455B4362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="" xmlns:a16="http://schemas.microsoft.com/office/drawing/2014/main" id="{52FF5C02-1368-DB60-28AE-88E573D4D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6602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A0E9084A-F56B-073D-CD13-27170290D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CF2FEDD2-C21C-B8C2-65E4-65AE40E97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C0EEFBF4-ACF3-AC60-FC45-EFD9EA35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C054C9CD-BBC9-D862-3EE1-D8D0C539D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7239-D023-4717-86E1-2864E208F6ED}" type="datetime1">
              <a:rPr lang="el-GR" smtClean="0"/>
              <a:t>19/4/2024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55390C76-A323-D7A1-CABB-89AC29572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4787EF72-F764-0B52-ECFD-E9608BCEC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4442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661A3D1-8BBE-90B7-453C-78165C461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="" xmlns:a16="http://schemas.microsoft.com/office/drawing/2014/main" id="{9B3478E5-41AE-E0C9-09EB-9F41C23499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8BFD39F3-5661-4A3D-1085-2F7CA6093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60457EDB-1F63-E58B-AB1C-B343212A8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7FF9-72D4-49AE-AC1A-831FE18D6D6D}" type="datetime1">
              <a:rPr lang="el-GR" smtClean="0"/>
              <a:t>19/4/2024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E1527512-2DEF-7397-F4B2-FFA4099FD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349EA822-0063-790E-03A1-E1E6C21FC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1605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547">
              <a:srgbClr val="FFFFFF"/>
            </a:gs>
            <a:gs pos="51938">
              <a:srgbClr val="FEFEFE"/>
            </a:gs>
            <a:gs pos="71000">
              <a:srgbClr val="FDFDFD"/>
            </a:gs>
            <a:gs pos="0">
              <a:schemeClr val="bg1"/>
            </a:gs>
            <a:gs pos="17000">
              <a:schemeClr val="bg1"/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="" xmlns:a16="http://schemas.microsoft.com/office/drawing/2014/main" id="{2EABC15B-9DCA-78E0-B40D-C4343823C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6AED1BC2-9457-2DB5-ECD9-06E87F66A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516B7258-1D72-B234-4F27-E80306925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162313-E503-4B0C-860F-D10A6FD83443}" type="datetime1">
              <a:rPr lang="el-GR" smtClean="0"/>
              <a:t>19/4/2024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FFC96A6A-820B-04BA-8729-50742D59F0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7DBDA4E0-1E06-04FC-EDD3-63C15E92C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3E667A-791F-4E0A-AB66-17E28E1EBF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293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8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3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11.pn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="" xmlns:a16="http://schemas.microsoft.com/office/drawing/2014/main" id="{015BB876-A62D-9B22-59AA-2DBE8E8C4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75" y="181230"/>
            <a:ext cx="3469939" cy="1244090"/>
          </a:xfrm>
          <a:prstGeom prst="rect">
            <a:avLst/>
          </a:prstGeom>
        </p:spPr>
      </p:pic>
      <p:pic>
        <p:nvPicPr>
          <p:cNvPr id="1026" name="Picture 2" descr="Logo">
            <a:extLst>
              <a:ext uri="{FF2B5EF4-FFF2-40B4-BE49-F238E27FC236}">
                <a16:creationId xmlns="" xmlns:a16="http://schemas.microsoft.com/office/drawing/2014/main" id="{E3657365-4BEC-BE99-16D8-930A5B43D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485" y="361465"/>
            <a:ext cx="3758183" cy="106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606B33ED-19E9-2D86-454B-CBD79DC49CB3}"/>
              </a:ext>
            </a:extLst>
          </p:cNvPr>
          <p:cNvSpPr txBox="1">
            <a:spLocks noChangeArrowheads="1"/>
          </p:cNvSpPr>
          <p:nvPr/>
        </p:nvSpPr>
        <p:spPr>
          <a:xfrm>
            <a:off x="437796" y="5101283"/>
            <a:ext cx="5783433" cy="1582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l-GR" sz="1800" b="1" dirty="0">
                <a:latin typeface="Arial" panose="020B0604020202020204" pitchFamily="34" charset="0"/>
                <a:cs typeface="Arial" panose="020B0604020202020204" pitchFamily="34" charset="0"/>
              </a:rPr>
              <a:t>Γεώργιος </a:t>
            </a:r>
            <a:r>
              <a:rPr lang="el-GR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Νταλός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Καθηγητής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Τεχνολόγος Ξύλου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, Τμήμα ΔΕΞΥΣ, ΠΘ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Διευθυντής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, Ινστιτούτο Ξύλου, Επίπλου &amp; Ξύλινης Συσκευασίας, ΠΕΚ Ιάσων ΠΘ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gntalos@uth.gr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19E3B8FD-FB9D-FD1F-F9B4-41C3550EC605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0" y="5101283"/>
            <a:ext cx="5591175" cy="1582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l-GR" sz="1800" b="1" dirty="0">
                <a:latin typeface="Arial" panose="020B0604020202020204" pitchFamily="34" charset="0"/>
                <a:cs typeface="Arial" panose="020B0604020202020204" pitchFamily="34" charset="0"/>
              </a:rPr>
              <a:t>Δημήτριος </a:t>
            </a:r>
            <a:r>
              <a:rPr lang="el-GR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Κουτσιανίτης</a:t>
            </a:r>
            <a:endParaRPr lang="el-G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Επίκουρος Καθηγητής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Επιστήμων Ξύλου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, Τμήμα Δασολογίας &amp; Δ.Φ.Π., ΓΠΑ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Ερευνητικός Συνεργάτης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, Ινστιτούτο Ξύλου, Επίπλου &amp; Ξύλινης Συσκευασίας, ΠΕΚ Ιάσων ΠΘ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dkoutsianitis@aua.gr</a:t>
            </a:r>
            <a:endParaRPr lang="el-G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Εικόνα 2" descr="Εικόνα που περιέχει λογότυπο, γραφικά, σχεδίαση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42E25DF6-D7E2-AF2A-6F45-EE07BD7F9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44" y="43286"/>
            <a:ext cx="1819274" cy="170021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="" xmlns:a16="http://schemas.microsoft.com/office/drawing/2014/main" id="{249F7B88-2F6B-C2D6-FD76-49263DDF4B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" t="7934"/>
          <a:stretch/>
        </p:blipFill>
        <p:spPr>
          <a:xfrm>
            <a:off x="3940881" y="85525"/>
            <a:ext cx="1538068" cy="1642174"/>
          </a:xfrm>
          <a:prstGeom prst="rect">
            <a:avLst/>
          </a:prstGeom>
        </p:spPr>
      </p:pic>
      <p:sp>
        <p:nvSpPr>
          <p:cNvPr id="10" name="Τίτλος 1">
            <a:extLst>
              <a:ext uri="{FF2B5EF4-FFF2-40B4-BE49-F238E27FC236}">
                <a16:creationId xmlns="" xmlns:a16="http://schemas.microsoft.com/office/drawing/2014/main" id="{04EF349D-5A22-504F-27E8-1401A7F378FF}"/>
              </a:ext>
            </a:extLst>
          </p:cNvPr>
          <p:cNvSpPr txBox="1">
            <a:spLocks/>
          </p:cNvSpPr>
          <p:nvPr/>
        </p:nvSpPr>
        <p:spPr>
          <a:xfrm>
            <a:off x="2022685" y="1743498"/>
            <a:ext cx="8307963" cy="740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l-GR" sz="3200" b="1" dirty="0">
                <a:latin typeface="Monotype Corsiva"/>
                <a:ea typeface="Times New Roman"/>
              </a:rPr>
              <a:t>«Βαθμολόγηση Ξυλείας – Ευρωπαϊκές προδιαγραφές»</a:t>
            </a:r>
            <a:endParaRPr lang="el-GR" sz="3200" dirty="0"/>
          </a:p>
        </p:txBody>
      </p:sp>
      <p:pic>
        <p:nvPicPr>
          <p:cNvPr id="2" name="Picture 7" descr="E:\Salzburg Conference Sept 2014\PRESENTATION PREPARATION\fotos presentation\fir quality logs, stand and site\C1_compressed.jpg">
            <a:extLst>
              <a:ext uri="{FF2B5EF4-FFF2-40B4-BE49-F238E27FC236}">
                <a16:creationId xmlns="" xmlns:a16="http://schemas.microsoft.com/office/drawing/2014/main" id="{97B9E06D-2DFB-FDAB-566D-19AC6716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b="11290"/>
          <a:stretch>
            <a:fillRect/>
          </a:stretch>
        </p:blipFill>
        <p:spPr bwMode="auto">
          <a:xfrm>
            <a:off x="4587896" y="2732892"/>
            <a:ext cx="3016207" cy="200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ow to Read a Lumber Stamp - This Old House">
            <a:extLst>
              <a:ext uri="{FF2B5EF4-FFF2-40B4-BE49-F238E27FC236}">
                <a16:creationId xmlns="" xmlns:a16="http://schemas.microsoft.com/office/drawing/2014/main" id="{81774625-95D5-3CBC-A6CA-3B871F4A4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94" y="2691551"/>
            <a:ext cx="2705253" cy="2150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6">
            <a:extLst>
              <a:ext uri="{FF2B5EF4-FFF2-40B4-BE49-F238E27FC236}">
                <a16:creationId xmlns="" xmlns:a16="http://schemas.microsoft.com/office/drawing/2014/main" id="{88ABB3BF-E11E-3E76-6783-0DDDC9281D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650" y="2478676"/>
            <a:ext cx="2079945" cy="255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2498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74C30518-0DD6-B2E0-F9CC-83008EA37CB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Marcador de Posição do Texto 16">
            <a:extLst>
              <a:ext uri="{FF2B5EF4-FFF2-40B4-BE49-F238E27FC236}">
                <a16:creationId xmlns="" xmlns:a16="http://schemas.microsoft.com/office/drawing/2014/main" id="{2BD1E091-8C67-9399-F4B6-0AD8A6B0167B}"/>
              </a:ext>
            </a:extLst>
          </p:cNvPr>
          <p:cNvSpPr txBox="1">
            <a:spLocks/>
          </p:cNvSpPr>
          <p:nvPr/>
        </p:nvSpPr>
        <p:spPr>
          <a:xfrm>
            <a:off x="626282" y="141727"/>
            <a:ext cx="11363506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Εξοπλισμός για </a:t>
            </a:r>
            <a:r>
              <a:rPr lang="el-G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βελτιστοποίηση κοπής και ταξινόμησης</a:t>
            </a:r>
            <a:r>
              <a:rPr lang="el-GR" sz="2000" b="1" dirty="0">
                <a:latin typeface="+mn-lt"/>
              </a:rPr>
              <a:t> πριστής ξυλείας</a:t>
            </a:r>
          </a:p>
        </p:txBody>
      </p:sp>
      <p:sp>
        <p:nvSpPr>
          <p:cNvPr id="18" name="Marcador de Posição do Texto 16">
            <a:extLst>
              <a:ext uri="{FF2B5EF4-FFF2-40B4-BE49-F238E27FC236}">
                <a16:creationId xmlns="" xmlns:a16="http://schemas.microsoft.com/office/drawing/2014/main" id="{E3D62F12-CE4B-367F-5C3D-51C2E2A32D0F}"/>
              </a:ext>
            </a:extLst>
          </p:cNvPr>
          <p:cNvSpPr txBox="1">
            <a:spLocks/>
          </p:cNvSpPr>
          <p:nvPr/>
        </p:nvSpPr>
        <p:spPr>
          <a:xfrm>
            <a:off x="6361044" y="1081110"/>
            <a:ext cx="5739220" cy="26297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Laser </a:t>
            </a:r>
            <a:r>
              <a:rPr lang="el-GR" sz="18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συστήματα σάρωσης </a:t>
            </a:r>
            <a:r>
              <a:rPr lang="de-DE" sz="18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LIMAB </a:t>
            </a:r>
            <a:endParaRPr lang="el-GR" sz="1200" u="sng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Εξοπλισμός σάρωσης για τη </a:t>
            </a:r>
            <a:r>
              <a:rPr lang="el-GR" sz="1800" u="sng" dirty="0">
                <a:solidFill>
                  <a:srgbClr val="FF0000"/>
                </a:solidFill>
              </a:rPr>
              <a:t>μέτρηση διαστάσεων </a:t>
            </a:r>
            <a:r>
              <a:rPr lang="el-GR" sz="1800" dirty="0"/>
              <a:t>και </a:t>
            </a:r>
            <a:r>
              <a:rPr lang="el-GR" sz="1800" u="sng" dirty="0">
                <a:solidFill>
                  <a:srgbClr val="FF0000"/>
                </a:solidFill>
              </a:rPr>
              <a:t>ελαττωμάτων του ξύλου </a:t>
            </a:r>
            <a:r>
              <a:rPr lang="el-GR" sz="1800" dirty="0"/>
              <a:t>μέσα στο πριστήριο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 </a:t>
            </a:r>
            <a:r>
              <a:rPr lang="el-GR" sz="1800" u="sng" dirty="0">
                <a:solidFill>
                  <a:srgbClr val="FF0000"/>
                </a:solidFill>
              </a:rPr>
              <a:t>Βελτίωση της ποιότητας </a:t>
            </a:r>
            <a:r>
              <a:rPr lang="el-GR" sz="1800" dirty="0"/>
              <a:t>των παραγόμενων προϊόντων και </a:t>
            </a:r>
            <a:r>
              <a:rPr lang="el-GR" sz="1800" u="sng" dirty="0">
                <a:solidFill>
                  <a:srgbClr val="FF0000"/>
                </a:solidFill>
              </a:rPr>
              <a:t>μείωση του κόστους </a:t>
            </a:r>
            <a:r>
              <a:rPr lang="el-GR" sz="1800" dirty="0"/>
              <a:t>παραγωγής</a:t>
            </a:r>
          </a:p>
        </p:txBody>
      </p:sp>
      <p:sp>
        <p:nvSpPr>
          <p:cNvPr id="20" name="Marcador de Posição do Texto 16">
            <a:extLst>
              <a:ext uri="{FF2B5EF4-FFF2-40B4-BE49-F238E27FC236}">
                <a16:creationId xmlns="" xmlns:a16="http://schemas.microsoft.com/office/drawing/2014/main" id="{149FFC26-A5CF-C558-0A18-28505DFA0504}"/>
              </a:ext>
            </a:extLst>
          </p:cNvPr>
          <p:cNvSpPr txBox="1">
            <a:spLocks/>
          </p:cNvSpPr>
          <p:nvPr/>
        </p:nvSpPr>
        <p:spPr>
          <a:xfrm>
            <a:off x="5828384" y="3925204"/>
            <a:ext cx="6271880" cy="27962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Board Profiler 3D TS  </a:t>
            </a:r>
            <a:endParaRPr lang="el-GR" sz="1200" u="sng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Εξοπλισμός για τη βελτιστοποίηση του σχήματος και για την ταξινόμηση του </a:t>
            </a:r>
            <a:r>
              <a:rPr lang="el-GR" sz="1800" dirty="0" err="1"/>
              <a:t>πριστού</a:t>
            </a:r>
            <a:endParaRPr lang="el-GR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Υπολογίζει συνολικά το σχήμα του </a:t>
            </a:r>
            <a:r>
              <a:rPr lang="el-GR" sz="1800" dirty="0" err="1"/>
              <a:t>πριστού</a:t>
            </a:r>
            <a:r>
              <a:rPr lang="el-GR" sz="1800" dirty="0"/>
              <a:t> και ορίζει το μέγεθος της  οριζόντιας κυρτότητας, της στρέβλωσης και της κάθετης κυρτότητας για </a:t>
            </a:r>
            <a:r>
              <a:rPr lang="el-GR" sz="1800" u="sng" dirty="0">
                <a:solidFill>
                  <a:srgbClr val="FF0000"/>
                </a:solidFill>
              </a:rPr>
              <a:t>ταξινόμηση σύμφωνα με τα πρότυπα </a:t>
            </a:r>
            <a:r>
              <a:rPr lang="el-GR" sz="1800" dirty="0"/>
              <a:t>που έχουν τεθεί</a:t>
            </a:r>
          </a:p>
        </p:txBody>
      </p:sp>
      <p:pic>
        <p:nvPicPr>
          <p:cNvPr id="22" name="Εικόνα 21">
            <a:extLst>
              <a:ext uri="{FF2B5EF4-FFF2-40B4-BE49-F238E27FC236}">
                <a16:creationId xmlns="" xmlns:a16="http://schemas.microsoft.com/office/drawing/2014/main" id="{73133FD6-85A3-E934-2803-3E227C17D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97" y="575757"/>
            <a:ext cx="5545495" cy="2713699"/>
          </a:xfrm>
          <a:prstGeom prst="rect">
            <a:avLst/>
          </a:prstGeom>
        </p:spPr>
      </p:pic>
      <p:pic>
        <p:nvPicPr>
          <p:cNvPr id="23" name="Εικόνα 22">
            <a:extLst>
              <a:ext uri="{FF2B5EF4-FFF2-40B4-BE49-F238E27FC236}">
                <a16:creationId xmlns="" xmlns:a16="http://schemas.microsoft.com/office/drawing/2014/main" id="{6742ADAE-3939-55E0-D48D-F61DE4283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9" y="3535677"/>
            <a:ext cx="4640985" cy="30300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AD6E8C7-E833-A2D2-F4C3-8A5215BA09A6}"/>
              </a:ext>
            </a:extLst>
          </p:cNvPr>
          <p:cNvSpPr txBox="1"/>
          <p:nvPr/>
        </p:nvSpPr>
        <p:spPr>
          <a:xfrm>
            <a:off x="621807" y="3289456"/>
            <a:ext cx="20281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000" dirty="0"/>
              <a:t>Πηγή. </a:t>
            </a:r>
            <a:r>
              <a:rPr lang="de-DE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LIMAB</a:t>
            </a:r>
            <a:r>
              <a:rPr lang="el-GR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www.limab.com</a:t>
            </a:r>
            <a:endParaRPr lang="en-US" sz="1000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F849903-110E-BDAD-EDF7-FB989770D7CE}"/>
              </a:ext>
            </a:extLst>
          </p:cNvPr>
          <p:cNvSpPr txBox="1"/>
          <p:nvPr/>
        </p:nvSpPr>
        <p:spPr>
          <a:xfrm>
            <a:off x="2517107" y="6565710"/>
            <a:ext cx="20281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000" dirty="0"/>
              <a:t>Πηγή. </a:t>
            </a:r>
            <a:r>
              <a:rPr lang="de-DE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LIMAB</a:t>
            </a:r>
            <a:r>
              <a:rPr lang="el-GR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www.limab.com</a:t>
            </a:r>
            <a:endParaRPr lang="en-US" sz="1000" dirty="0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="" xmlns:a16="http://schemas.microsoft.com/office/drawing/2014/main" id="{421D54A0-E506-CA2B-A344-4A6DF8F36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7711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74C30518-0DD6-B2E0-F9CC-83008EA37CB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Marcador de Posição do Texto 16">
            <a:extLst>
              <a:ext uri="{FF2B5EF4-FFF2-40B4-BE49-F238E27FC236}">
                <a16:creationId xmlns="" xmlns:a16="http://schemas.microsoft.com/office/drawing/2014/main" id="{2BD1E091-8C67-9399-F4B6-0AD8A6B0167B}"/>
              </a:ext>
            </a:extLst>
          </p:cNvPr>
          <p:cNvSpPr txBox="1">
            <a:spLocks/>
          </p:cNvSpPr>
          <p:nvPr/>
        </p:nvSpPr>
        <p:spPr>
          <a:xfrm>
            <a:off x="626282" y="141727"/>
            <a:ext cx="9524883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Εξοπλισμός για </a:t>
            </a:r>
            <a:r>
              <a:rPr lang="el-G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αναγνώριση χαρακτηριστικών </a:t>
            </a:r>
            <a:r>
              <a:rPr lang="el-GR" sz="20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στρογγύλης </a:t>
            </a:r>
            <a:r>
              <a:rPr lang="el-G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ξυλείας</a:t>
            </a:r>
            <a:endParaRPr lang="el-GR" sz="2000" b="1" dirty="0">
              <a:latin typeface="+mn-lt"/>
            </a:endParaRPr>
          </a:p>
        </p:txBody>
      </p:sp>
      <p:pic>
        <p:nvPicPr>
          <p:cNvPr id="4" name="Εικόνα 3" descr="Εικόνα που περιέχει οικιακή συσκευή, εσωτερικός χώρος, δάπεδο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0C0550CA-C262-F0E8-3A6F-74D2F2A336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0" y="1208479"/>
            <a:ext cx="3583057" cy="4777409"/>
          </a:xfrm>
          <a:prstGeom prst="rect">
            <a:avLst/>
          </a:prstGeom>
        </p:spPr>
      </p:pic>
      <p:pic>
        <p:nvPicPr>
          <p:cNvPr id="6" name="Εικόνα 5" descr="Εικόνα που περιέχει διαστημικό σκάφος, εσωτερικός χώρος, μεταφορά, πλάνη/αεροπλάνο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E6BFF4D5-C821-9A54-CA63-2A90790CA0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427" y="1813294"/>
            <a:ext cx="3344174" cy="4458899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κατάλογος, αυτόματος πωλητής, εσωτερικός χώρος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E9010127-2BF0-A1DF-303E-9B4B01210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622" y="141727"/>
            <a:ext cx="3207855" cy="4277140"/>
          </a:xfrm>
          <a:prstGeom prst="rect">
            <a:avLst/>
          </a:prstGeom>
        </p:spPr>
      </p:pic>
      <p:pic>
        <p:nvPicPr>
          <p:cNvPr id="14" name="Εικόνα 13" descr="Εικόνα που περιέχει εσωτερικός χώρος, τοίχος, κείμενο, έπιπλα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72236B4B-AB61-7102-9CF6-ED9C4E1F9B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036" y="4616388"/>
            <a:ext cx="3518865" cy="2099885"/>
          </a:xfrm>
          <a:prstGeom prst="rect">
            <a:avLst/>
          </a:prstGeom>
        </p:spPr>
      </p:pic>
      <p:sp>
        <p:nvSpPr>
          <p:cNvPr id="2" name="Θέση αριθμού διαφάνειας 1">
            <a:extLst>
              <a:ext uri="{FF2B5EF4-FFF2-40B4-BE49-F238E27FC236}">
                <a16:creationId xmlns="" xmlns:a16="http://schemas.microsoft.com/office/drawing/2014/main" id="{E493B5C3-F2D8-3C99-2DF3-CFA59976C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11</a:t>
            </a:fld>
            <a:endParaRPr lang="el-GR"/>
          </a:p>
        </p:txBody>
      </p:sp>
      <p:sp>
        <p:nvSpPr>
          <p:cNvPr id="5" name="Marcador de Posição do Texto 16">
            <a:extLst>
              <a:ext uri="{FF2B5EF4-FFF2-40B4-BE49-F238E27FC236}">
                <a16:creationId xmlns="" xmlns:a16="http://schemas.microsoft.com/office/drawing/2014/main" id="{DB8693CB-A240-1695-848E-ACACAC2C3796}"/>
              </a:ext>
            </a:extLst>
          </p:cNvPr>
          <p:cNvSpPr txBox="1">
            <a:spLocks/>
          </p:cNvSpPr>
          <p:nvPr/>
        </p:nvSpPr>
        <p:spPr>
          <a:xfrm>
            <a:off x="866141" y="623057"/>
            <a:ext cx="4087599" cy="3368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1800" b="1" dirty="0"/>
              <a:t>Έκθεση </a:t>
            </a:r>
            <a:r>
              <a:rPr lang="en-US" sz="1800" b="1" dirty="0"/>
              <a:t>LIGNA 2023</a:t>
            </a:r>
            <a:endParaRPr lang="el-GR" sz="1800" b="1" dirty="0"/>
          </a:p>
        </p:txBody>
      </p:sp>
    </p:spTree>
    <p:extLst>
      <p:ext uri="{BB962C8B-B14F-4D97-AF65-F5344CB8AC3E}">
        <p14:creationId xmlns:p14="http://schemas.microsoft.com/office/powerpoint/2010/main" val="22471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74C30518-0DD6-B2E0-F9CC-83008EA37CB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Marcador de Posição do Texto 16">
            <a:extLst>
              <a:ext uri="{FF2B5EF4-FFF2-40B4-BE49-F238E27FC236}">
                <a16:creationId xmlns="" xmlns:a16="http://schemas.microsoft.com/office/drawing/2014/main" id="{2BD1E091-8C67-9399-F4B6-0AD8A6B0167B}"/>
              </a:ext>
            </a:extLst>
          </p:cNvPr>
          <p:cNvSpPr txBox="1">
            <a:spLocks/>
          </p:cNvSpPr>
          <p:nvPr/>
        </p:nvSpPr>
        <p:spPr>
          <a:xfrm>
            <a:off x="626282" y="141727"/>
            <a:ext cx="9524883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Εξοπλισμός για </a:t>
            </a:r>
            <a:r>
              <a:rPr lang="el-G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αναγνώριση ποιοτικών χαρακτηριστικών στρογύλλης ξυλείας</a:t>
            </a:r>
            <a:endParaRPr lang="el-GR" sz="2000" b="1" dirty="0">
              <a:latin typeface="+mn-lt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0FA57C66-889B-A86D-02F6-16460D3FE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668" y="610748"/>
            <a:ext cx="4581525" cy="61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="" xmlns:a16="http://schemas.microsoft.com/office/drawing/2014/main" id="{6586FF04-2420-F261-640B-BC0843D19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" y="1605447"/>
            <a:ext cx="3565030" cy="475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8885B3E8-1CC6-71AC-B0D1-F7EBC7AC3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766" y="1605447"/>
            <a:ext cx="3289794" cy="438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>
            <a:extLst>
              <a:ext uri="{FF2B5EF4-FFF2-40B4-BE49-F238E27FC236}">
                <a16:creationId xmlns="" xmlns:a16="http://schemas.microsoft.com/office/drawing/2014/main" id="{309786E5-1216-774F-CA9C-EB0F50CFA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12</a:t>
            </a:fld>
            <a:endParaRPr lang="el-GR"/>
          </a:p>
        </p:txBody>
      </p:sp>
      <p:sp>
        <p:nvSpPr>
          <p:cNvPr id="4" name="Marcador de Posição do Texto 16">
            <a:extLst>
              <a:ext uri="{FF2B5EF4-FFF2-40B4-BE49-F238E27FC236}">
                <a16:creationId xmlns="" xmlns:a16="http://schemas.microsoft.com/office/drawing/2014/main" id="{1EBB4A52-4765-AE0B-C7F3-521E1C8DB489}"/>
              </a:ext>
            </a:extLst>
          </p:cNvPr>
          <p:cNvSpPr txBox="1">
            <a:spLocks/>
          </p:cNvSpPr>
          <p:nvPr/>
        </p:nvSpPr>
        <p:spPr>
          <a:xfrm>
            <a:off x="866141" y="623057"/>
            <a:ext cx="4922100" cy="3368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1800" b="1" dirty="0"/>
              <a:t>Έκθεση </a:t>
            </a:r>
            <a:r>
              <a:rPr lang="en-US" sz="1800" b="1" dirty="0"/>
              <a:t>LIGNA 2023</a:t>
            </a:r>
            <a:endParaRPr lang="el-GR" sz="1800" b="1" dirty="0"/>
          </a:p>
        </p:txBody>
      </p:sp>
    </p:spTree>
    <p:extLst>
      <p:ext uri="{BB962C8B-B14F-4D97-AF65-F5344CB8AC3E}">
        <p14:creationId xmlns:p14="http://schemas.microsoft.com/office/powerpoint/2010/main" val="276487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74C30518-0DD6-B2E0-F9CC-83008EA37CB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Marcador de Posição do Texto 16">
            <a:extLst>
              <a:ext uri="{FF2B5EF4-FFF2-40B4-BE49-F238E27FC236}">
                <a16:creationId xmlns="" xmlns:a16="http://schemas.microsoft.com/office/drawing/2014/main" id="{2BD1E091-8C67-9399-F4B6-0AD8A6B0167B}"/>
              </a:ext>
            </a:extLst>
          </p:cNvPr>
          <p:cNvSpPr txBox="1">
            <a:spLocks/>
          </p:cNvSpPr>
          <p:nvPr/>
        </p:nvSpPr>
        <p:spPr>
          <a:xfrm>
            <a:off x="626282" y="141727"/>
            <a:ext cx="9233335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Εξοπλισμός για </a:t>
            </a:r>
            <a:r>
              <a:rPr lang="el-G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βέλτιστη αξιοποίηση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πριστής ξυλείας με βαθμονόμηση ξύλου</a:t>
            </a:r>
            <a:endParaRPr lang="el-GR" sz="2000" b="1" dirty="0">
              <a:latin typeface="+mn-lt"/>
            </a:endParaRPr>
          </a:p>
        </p:txBody>
      </p:sp>
      <p:pic>
        <p:nvPicPr>
          <p:cNvPr id="10" name="Εικόνα 9" descr="Εικόνα που περιέχει εσωτερικός χώρος, μηχάνημα, έπιπλα, τοίχος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0017F72D-833C-C05D-D3BA-7145279CE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52" y="1316013"/>
            <a:ext cx="4050195" cy="5400260"/>
          </a:xfrm>
          <a:prstGeom prst="rect">
            <a:avLst/>
          </a:prstGeom>
        </p:spPr>
      </p:pic>
      <p:pic>
        <p:nvPicPr>
          <p:cNvPr id="11" name="Εικόνα 10" descr="Εικόνα που περιέχει κείμενο, υπολογιστής, οθόνη υπολογιστή, στιγμιότυπο οθόνης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925BE6B2-AB2E-9940-F8E4-AA9CC0E9B9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262" y="3236843"/>
            <a:ext cx="4639239" cy="3479430"/>
          </a:xfrm>
          <a:prstGeom prst="rect">
            <a:avLst/>
          </a:prstGeom>
        </p:spPr>
      </p:pic>
      <p:pic>
        <p:nvPicPr>
          <p:cNvPr id="12" name="Εικόνα 11" descr="Εικόνα που περιέχει κείμενο, ανθρώπινο πρόσωπο, άτομο, κατάλογος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10D39E0C-B0C3-D88C-9A3C-EE0FDEE10C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64" y="1131141"/>
            <a:ext cx="3446788" cy="4595717"/>
          </a:xfrm>
          <a:prstGeom prst="rect">
            <a:avLst/>
          </a:prstGeom>
        </p:spPr>
      </p:pic>
      <p:sp>
        <p:nvSpPr>
          <p:cNvPr id="2" name="Θέση αριθμού διαφάνειας 1">
            <a:extLst>
              <a:ext uri="{FF2B5EF4-FFF2-40B4-BE49-F238E27FC236}">
                <a16:creationId xmlns="" xmlns:a16="http://schemas.microsoft.com/office/drawing/2014/main" id="{50AA2C4D-2DED-609B-5994-B1F13904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13</a:t>
            </a:fld>
            <a:endParaRPr lang="el-GR"/>
          </a:p>
        </p:txBody>
      </p:sp>
      <p:sp>
        <p:nvSpPr>
          <p:cNvPr id="4" name="Marcador de Posição do Texto 16">
            <a:extLst>
              <a:ext uri="{FF2B5EF4-FFF2-40B4-BE49-F238E27FC236}">
                <a16:creationId xmlns="" xmlns:a16="http://schemas.microsoft.com/office/drawing/2014/main" id="{7886AECB-BFF0-8E9B-E5EC-80BA20372722}"/>
              </a:ext>
            </a:extLst>
          </p:cNvPr>
          <p:cNvSpPr txBox="1">
            <a:spLocks/>
          </p:cNvSpPr>
          <p:nvPr/>
        </p:nvSpPr>
        <p:spPr>
          <a:xfrm>
            <a:off x="866141" y="623057"/>
            <a:ext cx="2560531" cy="3368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1800" b="1" dirty="0"/>
              <a:t>Έκθεση </a:t>
            </a:r>
            <a:r>
              <a:rPr lang="en-US" sz="1800" b="1" dirty="0"/>
              <a:t>LIGNA 2023</a:t>
            </a:r>
            <a:endParaRPr lang="el-GR" sz="1800" b="1" dirty="0"/>
          </a:p>
        </p:txBody>
      </p:sp>
    </p:spTree>
    <p:extLst>
      <p:ext uri="{BB962C8B-B14F-4D97-AF65-F5344CB8AC3E}">
        <p14:creationId xmlns:p14="http://schemas.microsoft.com/office/powerpoint/2010/main" val="2000193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74C30518-0DD6-B2E0-F9CC-83008EA37CB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Marcador de Posição do Texto 16">
            <a:extLst>
              <a:ext uri="{FF2B5EF4-FFF2-40B4-BE49-F238E27FC236}">
                <a16:creationId xmlns="" xmlns:a16="http://schemas.microsoft.com/office/drawing/2014/main" id="{2BD1E091-8C67-9399-F4B6-0AD8A6B0167B}"/>
              </a:ext>
            </a:extLst>
          </p:cNvPr>
          <p:cNvSpPr txBox="1">
            <a:spLocks/>
          </p:cNvSpPr>
          <p:nvPr/>
        </p:nvSpPr>
        <p:spPr>
          <a:xfrm>
            <a:off x="626282" y="141727"/>
            <a:ext cx="9524883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Εξοπλισμός για </a:t>
            </a:r>
            <a:r>
              <a:rPr lang="el-G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αναγνώριση ποιοτικών χαρακτηριστικών πριστής ξυλείας</a:t>
            </a:r>
            <a:endParaRPr lang="el-GR" sz="2000" b="1" dirty="0">
              <a:latin typeface="+mn-lt"/>
            </a:endParaRPr>
          </a:p>
        </p:txBody>
      </p:sp>
      <p:pic>
        <p:nvPicPr>
          <p:cNvPr id="5" name="Εικόνα 4" descr="Εικόνα που περιέχει κείμενο, εσωτερικός χώρος, ρουχισμός, οροφή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89E08366-298E-86AA-A5B3-7375ED2B32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12" y="1534482"/>
            <a:ext cx="6175513" cy="4631635"/>
          </a:xfrm>
          <a:prstGeom prst="rect">
            <a:avLst/>
          </a:prstGeom>
        </p:spPr>
      </p:pic>
      <p:pic>
        <p:nvPicPr>
          <p:cNvPr id="10" name="Εικόνα 9" descr="Εικόνα που περιέχει κείμενο, εσωτερικός χώρος, τοίχος, υπολογιστής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108A002C-5E2C-638E-6002-1F93891D55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2" y="1043169"/>
            <a:ext cx="4767195" cy="3134139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0B05F0AC-A89D-632B-FE6F-AA1540F08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t="24140" r="19896" b="17978"/>
          <a:stretch/>
        </p:blipFill>
        <p:spPr bwMode="auto">
          <a:xfrm>
            <a:off x="626282" y="4340086"/>
            <a:ext cx="4753586" cy="242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>
            <a:extLst>
              <a:ext uri="{FF2B5EF4-FFF2-40B4-BE49-F238E27FC236}">
                <a16:creationId xmlns="" xmlns:a16="http://schemas.microsoft.com/office/drawing/2014/main" id="{500E1993-F281-5C39-3D99-7F0AC347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14</a:t>
            </a:fld>
            <a:endParaRPr lang="el-GR"/>
          </a:p>
        </p:txBody>
      </p:sp>
      <p:sp>
        <p:nvSpPr>
          <p:cNvPr id="4" name="Marcador de Posição do Texto 16">
            <a:extLst>
              <a:ext uri="{FF2B5EF4-FFF2-40B4-BE49-F238E27FC236}">
                <a16:creationId xmlns="" xmlns:a16="http://schemas.microsoft.com/office/drawing/2014/main" id="{E46E120F-8D43-FF87-83C6-17EFE4614546}"/>
              </a:ext>
            </a:extLst>
          </p:cNvPr>
          <p:cNvSpPr txBox="1">
            <a:spLocks/>
          </p:cNvSpPr>
          <p:nvPr/>
        </p:nvSpPr>
        <p:spPr>
          <a:xfrm>
            <a:off x="866141" y="543545"/>
            <a:ext cx="4735669" cy="3368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1800" b="1" dirty="0"/>
              <a:t>Έκθεση </a:t>
            </a:r>
            <a:r>
              <a:rPr lang="en-US" sz="1800" b="1" dirty="0"/>
              <a:t>LIGNA 2023</a:t>
            </a:r>
            <a:endParaRPr lang="el-GR" sz="1800" b="1" dirty="0"/>
          </a:p>
        </p:txBody>
      </p:sp>
    </p:spTree>
    <p:extLst>
      <p:ext uri="{BB962C8B-B14F-4D97-AF65-F5344CB8AC3E}">
        <p14:creationId xmlns:p14="http://schemas.microsoft.com/office/powerpoint/2010/main" val="1694382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="" xmlns:a16="http://schemas.microsoft.com/office/drawing/2014/main" id="{4489A2C6-327C-BA4A-48AA-3300751E190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Marcador de Posição do Texto 16">
            <a:extLst>
              <a:ext uri="{FF2B5EF4-FFF2-40B4-BE49-F238E27FC236}">
                <a16:creationId xmlns="" xmlns:a16="http://schemas.microsoft.com/office/drawing/2014/main" id="{37053F92-B1D6-45C6-5D81-E2EED724BBBE}"/>
              </a:ext>
            </a:extLst>
          </p:cNvPr>
          <p:cNvSpPr txBox="1">
            <a:spLocks/>
          </p:cNvSpPr>
          <p:nvPr/>
        </p:nvSpPr>
        <p:spPr>
          <a:xfrm>
            <a:off x="483937" y="223045"/>
            <a:ext cx="10959380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Ταξινόμηση εμφάνισης πριστής ξυλείας οπτικώς (προδιαγραφή </a:t>
            </a:r>
            <a:r>
              <a:rPr lang="en-US" sz="2000" b="1" dirty="0">
                <a:latin typeface="+mn-lt"/>
              </a:rPr>
              <a:t>EN </a:t>
            </a:r>
            <a:r>
              <a:rPr lang="el-GR" sz="2000" b="1" dirty="0">
                <a:latin typeface="+mn-lt"/>
              </a:rPr>
              <a:t>1611</a:t>
            </a:r>
            <a:r>
              <a:rPr lang="en-US" sz="2000" b="1" dirty="0">
                <a:latin typeface="+mn-lt"/>
              </a:rPr>
              <a:t>)</a:t>
            </a:r>
            <a:endParaRPr lang="el-GR" sz="2000" b="1" dirty="0">
              <a:latin typeface="+mn-lt"/>
            </a:endParaRPr>
          </a:p>
        </p:txBody>
      </p:sp>
      <p:pic>
        <p:nvPicPr>
          <p:cNvPr id="7" name="Εικόνα 6" descr="Εικόνα που περιέχει κείμενο, στιγμιότυπο οθόνης, τοποθεσία web, Διαφήμιση στο διαδίκτυο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3918C2EC-5BB1-0773-E679-D14757F71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2" y="677462"/>
            <a:ext cx="4093447" cy="28131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Marcador de Posição do Texto 16">
            <a:extLst>
              <a:ext uri="{FF2B5EF4-FFF2-40B4-BE49-F238E27FC236}">
                <a16:creationId xmlns="" xmlns:a16="http://schemas.microsoft.com/office/drawing/2014/main" id="{2C930D44-C1BC-0517-F3EA-393655804E08}"/>
              </a:ext>
            </a:extLst>
          </p:cNvPr>
          <p:cNvSpPr txBox="1">
            <a:spLocks/>
          </p:cNvSpPr>
          <p:nvPr/>
        </p:nvSpPr>
        <p:spPr>
          <a:xfrm>
            <a:off x="4943613" y="816035"/>
            <a:ext cx="7147774" cy="22678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1800" dirty="0"/>
              <a:t>Ισχύει για </a:t>
            </a:r>
            <a:r>
              <a:rPr lang="el-GR" sz="1800" u="sng" dirty="0">
                <a:solidFill>
                  <a:srgbClr val="FF0000"/>
                </a:solidFill>
              </a:rPr>
              <a:t>πριστή ξυλεία </a:t>
            </a:r>
            <a:r>
              <a:rPr lang="el-GR" sz="1800" dirty="0"/>
              <a:t>προ ή μετά την ξήρανση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1800" dirty="0"/>
              <a:t>Εστιάζει στις </a:t>
            </a:r>
            <a:r>
              <a:rPr lang="el-GR" sz="1800" u="sng" dirty="0">
                <a:solidFill>
                  <a:srgbClr val="FF0000"/>
                </a:solidFill>
              </a:rPr>
              <a:t>αισθητικές ιδιότητες </a:t>
            </a:r>
            <a:r>
              <a:rPr lang="el-GR" sz="1800" dirty="0"/>
              <a:t>της ξυλείας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T</a:t>
            </a:r>
            <a:r>
              <a:rPr lang="el-GR" sz="1800" dirty="0"/>
              <a:t>αξινόμηση</a:t>
            </a:r>
            <a:r>
              <a:rPr lang="en-US" sz="1800" dirty="0"/>
              <a:t> </a:t>
            </a:r>
            <a:r>
              <a:rPr lang="el-GR" sz="1800" u="sng" dirty="0">
                <a:solidFill>
                  <a:srgbClr val="FF0000"/>
                </a:solidFill>
              </a:rPr>
              <a:t>βάση ποιοτικών χαρακτηριστικών</a:t>
            </a:r>
            <a:r>
              <a:rPr lang="el-GR" sz="1800" dirty="0"/>
              <a:t>: Ρόζοι, ραγάδες, ρητινοθύλακες, φλοιοθύλακες, απόκλιση ινών, θλιψιγενές ξύλο, σήψη, προσβολές εντόμων, μεταχρωματισμοί, παραμορφώσεις</a:t>
            </a:r>
            <a:endParaRPr lang="el-GR" b="1" dirty="0"/>
          </a:p>
        </p:txBody>
      </p:sp>
      <p:pic>
        <p:nvPicPr>
          <p:cNvPr id="11" name="Εικόνα 10">
            <a:extLst>
              <a:ext uri="{FF2B5EF4-FFF2-40B4-BE49-F238E27FC236}">
                <a16:creationId xmlns="" xmlns:a16="http://schemas.microsoft.com/office/drawing/2014/main" id="{4CEE703E-1F4A-E7D9-3846-444FE88EB6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3" t="20890" r="8679" b="19537"/>
          <a:stretch/>
        </p:blipFill>
        <p:spPr>
          <a:xfrm>
            <a:off x="1471881" y="5416690"/>
            <a:ext cx="2458933" cy="1297142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="" xmlns:a16="http://schemas.microsoft.com/office/drawing/2014/main" id="{F56A72B4-82E8-11D8-C718-352B61859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909" y="3569601"/>
            <a:ext cx="2293385" cy="1689046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="" xmlns:a16="http://schemas.microsoft.com/office/drawing/2014/main" id="{9654B0EA-F5C3-D23C-5739-85A292B16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931" y="3429000"/>
            <a:ext cx="2476050" cy="1829647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="" xmlns:a16="http://schemas.microsoft.com/office/drawing/2014/main" id="{6C2E412B-9D13-59FC-CA3B-ECFAB9F617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042" y="5151957"/>
            <a:ext cx="2253214" cy="1668853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="" xmlns:a16="http://schemas.microsoft.com/office/drawing/2014/main" id="{D6385A4E-784A-9C77-43A3-5F93450F5D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4484" y="3184753"/>
            <a:ext cx="2662204" cy="1967204"/>
          </a:xfrm>
          <a:prstGeom prst="rect">
            <a:avLst/>
          </a:prstGeom>
        </p:spPr>
      </p:pic>
      <p:pic>
        <p:nvPicPr>
          <p:cNvPr id="23" name="Εικόνα 22">
            <a:extLst>
              <a:ext uri="{FF2B5EF4-FFF2-40B4-BE49-F238E27FC236}">
                <a16:creationId xmlns="" xmlns:a16="http://schemas.microsoft.com/office/drawing/2014/main" id="{AEA66562-D708-D1B0-2B13-1517282816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600" y="5435001"/>
            <a:ext cx="3137269" cy="959693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="" xmlns:a16="http://schemas.microsoft.com/office/drawing/2014/main" id="{EAA4D867-961D-CC3A-8FF3-D218860EB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8518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="" xmlns:a16="http://schemas.microsoft.com/office/drawing/2014/main" id="{4489A2C6-327C-BA4A-48AA-3300751E190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1661C407-21F7-E481-5FA9-E0BE50CAD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82" y="1739530"/>
            <a:ext cx="2636967" cy="39623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Εικόνα 6">
            <a:extLst>
              <a:ext uri="{FF2B5EF4-FFF2-40B4-BE49-F238E27FC236}">
                <a16:creationId xmlns="" xmlns:a16="http://schemas.microsoft.com/office/drawing/2014/main" id="{88C896E2-0771-4A76-C3B0-CDAA73466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303" y="1739530"/>
            <a:ext cx="2523942" cy="39623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Εικόνα 9">
            <a:extLst>
              <a:ext uri="{FF2B5EF4-FFF2-40B4-BE49-F238E27FC236}">
                <a16:creationId xmlns="" xmlns:a16="http://schemas.microsoft.com/office/drawing/2014/main" id="{A3D2DFC4-5B33-A643-C31D-E654E4901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621" y="1739530"/>
            <a:ext cx="2565044" cy="39623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Εικόνα 11">
            <a:extLst>
              <a:ext uri="{FF2B5EF4-FFF2-40B4-BE49-F238E27FC236}">
                <a16:creationId xmlns="" xmlns:a16="http://schemas.microsoft.com/office/drawing/2014/main" id="{F5D9751C-9536-2A76-0E05-CA8E7E45D3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3041" y="1739529"/>
            <a:ext cx="2547683" cy="39623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Marcador de Posição do Texto 16">
            <a:extLst>
              <a:ext uri="{FF2B5EF4-FFF2-40B4-BE49-F238E27FC236}">
                <a16:creationId xmlns="" xmlns:a16="http://schemas.microsoft.com/office/drawing/2014/main" id="{8F0EC395-3282-CDFA-B76F-813EB6873F5F}"/>
              </a:ext>
            </a:extLst>
          </p:cNvPr>
          <p:cNvSpPr txBox="1">
            <a:spLocks/>
          </p:cNvSpPr>
          <p:nvPr/>
        </p:nvSpPr>
        <p:spPr>
          <a:xfrm>
            <a:off x="483937" y="223045"/>
            <a:ext cx="10959380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Ταξινόμηση εμφάνισης ξυλείας οπτικώς (προδιαγραφή </a:t>
            </a:r>
            <a:r>
              <a:rPr lang="en-US" sz="2000" b="1" dirty="0">
                <a:latin typeface="+mn-lt"/>
              </a:rPr>
              <a:t>EN </a:t>
            </a:r>
            <a:r>
              <a:rPr lang="el-GR" sz="2000" b="1" dirty="0">
                <a:latin typeface="+mn-lt"/>
              </a:rPr>
              <a:t>1611</a:t>
            </a:r>
            <a:r>
              <a:rPr lang="en-US" sz="2000" b="1" dirty="0">
                <a:latin typeface="+mn-lt"/>
              </a:rPr>
              <a:t>)</a:t>
            </a:r>
            <a:endParaRPr lang="el-GR" sz="2000" b="1" dirty="0"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110DBF9-FFE7-52C6-6797-FF35FAD4E2A8}"/>
              </a:ext>
            </a:extLst>
          </p:cNvPr>
          <p:cNvSpPr txBox="1"/>
          <p:nvPr/>
        </p:nvSpPr>
        <p:spPr>
          <a:xfrm>
            <a:off x="821702" y="5742737"/>
            <a:ext cx="25086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b="1" dirty="0"/>
              <a:t>Πεύκο   	</a:t>
            </a:r>
            <a:r>
              <a:rPr lang="el-GR" sz="1600" b="1" dirty="0" err="1"/>
              <a:t>Ερυθρελάτη</a:t>
            </a:r>
            <a:endParaRPr lang="el-GR" sz="1600" b="1" dirty="0"/>
          </a:p>
          <a:p>
            <a:pPr algn="ctr"/>
            <a:r>
              <a:rPr lang="el-GR" sz="1600" b="1" i="0" u="sng" strike="noStrike" baseline="0" dirty="0">
                <a:solidFill>
                  <a:srgbClr val="FF0000"/>
                </a:solidFill>
              </a:rPr>
              <a:t>Κλάση Α1</a:t>
            </a:r>
            <a:endParaRPr lang="el-GR" sz="1600" b="1" u="sng" dirty="0">
              <a:solidFill>
                <a:srgbClr val="FF0000"/>
              </a:solidFill>
            </a:endParaRPr>
          </a:p>
        </p:txBody>
      </p:sp>
      <p:sp>
        <p:nvSpPr>
          <p:cNvPr id="26" name="Marcador de Posição do Texto 16">
            <a:extLst>
              <a:ext uri="{FF2B5EF4-FFF2-40B4-BE49-F238E27FC236}">
                <a16:creationId xmlns="" xmlns:a16="http://schemas.microsoft.com/office/drawing/2014/main" id="{3143936B-BEFD-C9C0-42B5-801CEB89FF0B}"/>
              </a:ext>
            </a:extLst>
          </p:cNvPr>
          <p:cNvSpPr txBox="1">
            <a:spLocks/>
          </p:cNvSpPr>
          <p:nvPr/>
        </p:nvSpPr>
        <p:spPr>
          <a:xfrm>
            <a:off x="483937" y="641077"/>
            <a:ext cx="11642959" cy="7113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Υψηλότερες </a:t>
            </a:r>
            <a:r>
              <a:rPr lang="el-GR" sz="1800" u="sng" dirty="0">
                <a:solidFill>
                  <a:srgbClr val="FF0000"/>
                </a:solidFill>
              </a:rPr>
              <a:t>ποιοτικές κλάσεις Α1-Α4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Ξυλεία που μπορεί να χρησιμοποιηθεί για </a:t>
            </a:r>
            <a:r>
              <a:rPr lang="el-GR" sz="1800" u="sng" dirty="0">
                <a:solidFill>
                  <a:srgbClr val="FF0000"/>
                </a:solidFill>
              </a:rPr>
              <a:t>κουφώματα υψηλής ποιότητας </a:t>
            </a:r>
            <a:r>
              <a:rPr lang="el-GR" sz="1800" dirty="0"/>
              <a:t>και για </a:t>
            </a:r>
            <a:r>
              <a:rPr lang="el-GR" sz="1800" u="sng" dirty="0">
                <a:solidFill>
                  <a:srgbClr val="FF0000"/>
                </a:solidFill>
              </a:rPr>
              <a:t>επενδύσεις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E0B2057-C24D-8B8E-5A3D-69A700D50739}"/>
              </a:ext>
            </a:extLst>
          </p:cNvPr>
          <p:cNvSpPr txBox="1"/>
          <p:nvPr/>
        </p:nvSpPr>
        <p:spPr>
          <a:xfrm>
            <a:off x="3563808" y="5731591"/>
            <a:ext cx="2356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b="1" dirty="0"/>
              <a:t>Πεύκο   	</a:t>
            </a:r>
            <a:r>
              <a:rPr lang="el-GR" sz="1600" b="1" dirty="0" err="1"/>
              <a:t>Ερυθρελάτη</a:t>
            </a:r>
            <a:endParaRPr lang="el-GR" sz="1600" b="1" dirty="0"/>
          </a:p>
          <a:p>
            <a:pPr algn="ctr"/>
            <a:r>
              <a:rPr lang="el-GR" sz="1600" b="1" i="0" u="sng" strike="noStrike" baseline="0" dirty="0">
                <a:solidFill>
                  <a:srgbClr val="FF0000"/>
                </a:solidFill>
              </a:rPr>
              <a:t>Κλάση Α2</a:t>
            </a:r>
            <a:endParaRPr lang="el-GR" sz="1600" b="1" u="sng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1DABB98-DF64-E958-29B8-8E41CD4A6D29}"/>
              </a:ext>
            </a:extLst>
          </p:cNvPr>
          <p:cNvSpPr txBox="1"/>
          <p:nvPr/>
        </p:nvSpPr>
        <p:spPr>
          <a:xfrm>
            <a:off x="6450145" y="5731590"/>
            <a:ext cx="2356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b="1" dirty="0"/>
              <a:t>Πεύκο  	 </a:t>
            </a:r>
            <a:r>
              <a:rPr lang="el-GR" sz="1600" b="1" dirty="0" err="1"/>
              <a:t>Ερυθρελάτη</a:t>
            </a:r>
            <a:endParaRPr lang="el-GR" sz="1600" b="1" dirty="0"/>
          </a:p>
          <a:p>
            <a:pPr algn="ctr"/>
            <a:r>
              <a:rPr lang="el-GR" sz="1600" b="1" i="0" u="sng" strike="noStrike" baseline="0" dirty="0">
                <a:solidFill>
                  <a:srgbClr val="FF0000"/>
                </a:solidFill>
              </a:rPr>
              <a:t>Κλάση Α3</a:t>
            </a:r>
            <a:endParaRPr lang="el-GR" sz="1600" b="1" u="sng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0E73AF5-F3C1-59B1-C74E-DB761242F793}"/>
              </a:ext>
            </a:extLst>
          </p:cNvPr>
          <p:cNvSpPr txBox="1"/>
          <p:nvPr/>
        </p:nvSpPr>
        <p:spPr>
          <a:xfrm>
            <a:off x="9312658" y="5701848"/>
            <a:ext cx="2356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b="1" dirty="0"/>
              <a:t>Πεύκο  	 </a:t>
            </a:r>
            <a:r>
              <a:rPr lang="el-GR" sz="1600" b="1" dirty="0" err="1"/>
              <a:t>Ερυθρελάτη</a:t>
            </a:r>
            <a:endParaRPr lang="el-GR" sz="1600" b="1" dirty="0"/>
          </a:p>
          <a:p>
            <a:pPr algn="ctr"/>
            <a:r>
              <a:rPr lang="el-GR" sz="1600" b="1" i="0" u="sng" strike="noStrike" baseline="0" dirty="0">
                <a:solidFill>
                  <a:srgbClr val="FF0000"/>
                </a:solidFill>
              </a:rPr>
              <a:t>Κλάση Α4</a:t>
            </a:r>
            <a:endParaRPr lang="el-GR" sz="1600" b="1" u="sng" dirty="0">
              <a:solidFill>
                <a:srgbClr val="FF0000"/>
              </a:solidFill>
            </a:endParaRP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="" xmlns:a16="http://schemas.microsoft.com/office/drawing/2014/main" id="{CB6239C9-FE4B-41D6-9F72-5B1C0232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5750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="" xmlns:a16="http://schemas.microsoft.com/office/drawing/2014/main" id="{4489A2C6-327C-BA4A-48AA-3300751E190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Marcador de Posição do Texto 16">
            <a:extLst>
              <a:ext uri="{FF2B5EF4-FFF2-40B4-BE49-F238E27FC236}">
                <a16:creationId xmlns="" xmlns:a16="http://schemas.microsoft.com/office/drawing/2014/main" id="{8F0EC395-3282-CDFA-B76F-813EB6873F5F}"/>
              </a:ext>
            </a:extLst>
          </p:cNvPr>
          <p:cNvSpPr txBox="1">
            <a:spLocks/>
          </p:cNvSpPr>
          <p:nvPr/>
        </p:nvSpPr>
        <p:spPr>
          <a:xfrm>
            <a:off x="483937" y="223045"/>
            <a:ext cx="10959380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Ταξινόμηση εμφάνισης ξυλείας οπτικώς (προδιαγραφή </a:t>
            </a:r>
            <a:r>
              <a:rPr lang="en-US" sz="2000" b="1" dirty="0">
                <a:latin typeface="+mn-lt"/>
              </a:rPr>
              <a:t>EN </a:t>
            </a:r>
            <a:r>
              <a:rPr lang="el-GR" sz="2000" b="1" dirty="0">
                <a:latin typeface="+mn-lt"/>
              </a:rPr>
              <a:t>1611</a:t>
            </a:r>
            <a:r>
              <a:rPr lang="en-US" sz="2000" b="1" dirty="0">
                <a:latin typeface="+mn-lt"/>
              </a:rPr>
              <a:t>)</a:t>
            </a:r>
            <a:endParaRPr lang="el-GR" sz="2000" b="1" dirty="0">
              <a:latin typeface="+mn-lt"/>
            </a:endParaRPr>
          </a:p>
        </p:txBody>
      </p:sp>
      <p:sp>
        <p:nvSpPr>
          <p:cNvPr id="26" name="Marcador de Posição do Texto 16">
            <a:extLst>
              <a:ext uri="{FF2B5EF4-FFF2-40B4-BE49-F238E27FC236}">
                <a16:creationId xmlns="" xmlns:a16="http://schemas.microsoft.com/office/drawing/2014/main" id="{3143936B-BEFD-C9C0-42B5-801CEB89FF0B}"/>
              </a:ext>
            </a:extLst>
          </p:cNvPr>
          <p:cNvSpPr txBox="1">
            <a:spLocks/>
          </p:cNvSpPr>
          <p:nvPr/>
        </p:nvSpPr>
        <p:spPr>
          <a:xfrm>
            <a:off x="568171" y="643007"/>
            <a:ext cx="5625581" cy="4197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Ποιοτική κλάση Β: </a:t>
            </a:r>
            <a:r>
              <a:rPr lang="el-GR" sz="1800" u="sng" dirty="0">
                <a:solidFill>
                  <a:srgbClr val="FF0000"/>
                </a:solidFill>
              </a:rPr>
              <a:t>Ξυλεία οικοδομών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1DABB98-DF64-E958-29B8-8E41CD4A6D29}"/>
              </a:ext>
            </a:extLst>
          </p:cNvPr>
          <p:cNvSpPr txBox="1"/>
          <p:nvPr/>
        </p:nvSpPr>
        <p:spPr>
          <a:xfrm>
            <a:off x="1819922" y="6189354"/>
            <a:ext cx="40681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b="1" dirty="0"/>
              <a:t>Πεύκο  	 </a:t>
            </a:r>
            <a:r>
              <a:rPr lang="el-GR" sz="1600" b="1" dirty="0" err="1"/>
              <a:t>Ερυθρελάτη</a:t>
            </a:r>
            <a:endParaRPr lang="el-GR" sz="1600" b="1" dirty="0"/>
          </a:p>
          <a:p>
            <a:pPr algn="ctr"/>
            <a:r>
              <a:rPr lang="el-GR" sz="1600" b="1" i="0" u="sng" strike="noStrike" baseline="0" dirty="0">
                <a:solidFill>
                  <a:srgbClr val="FF0000"/>
                </a:solidFill>
              </a:rPr>
              <a:t>Κλάση Β</a:t>
            </a:r>
            <a:endParaRPr lang="el-GR" sz="1600" b="1" u="sng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0E73AF5-F3C1-59B1-C74E-DB761242F793}"/>
              </a:ext>
            </a:extLst>
          </p:cNvPr>
          <p:cNvSpPr txBox="1"/>
          <p:nvPr/>
        </p:nvSpPr>
        <p:spPr>
          <a:xfrm>
            <a:off x="6045693" y="6189354"/>
            <a:ext cx="4767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b="1" dirty="0"/>
              <a:t>Πεύκο  	 </a:t>
            </a:r>
            <a:r>
              <a:rPr lang="el-GR" sz="1600" b="1" dirty="0" err="1"/>
              <a:t>Ερυθρελάτη</a:t>
            </a:r>
            <a:endParaRPr lang="el-GR" sz="1600" b="1" dirty="0"/>
          </a:p>
          <a:p>
            <a:pPr algn="ctr"/>
            <a:r>
              <a:rPr lang="el-GR" sz="1600" b="1" i="0" u="sng" strike="noStrike" baseline="0" dirty="0">
                <a:solidFill>
                  <a:srgbClr val="FF0000"/>
                </a:solidFill>
              </a:rPr>
              <a:t>Κλάση </a:t>
            </a:r>
            <a:r>
              <a:rPr lang="en-US" sz="1600" b="1" i="0" u="sng" strike="noStrike" baseline="0" dirty="0">
                <a:solidFill>
                  <a:srgbClr val="FF0000"/>
                </a:solidFill>
              </a:rPr>
              <a:t>C</a:t>
            </a:r>
            <a:endParaRPr lang="el-GR" sz="1600" b="1" u="sng" dirty="0">
              <a:solidFill>
                <a:srgbClr val="FF0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F308897D-B8CB-2A37-A040-42F0DB2B9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504" y="987300"/>
            <a:ext cx="3263542" cy="5214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37B68C9C-EF42-3BC8-A4AB-0889D46C8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762" y="1010238"/>
            <a:ext cx="3373734" cy="5186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Marcador de Posição do Texto 16">
            <a:extLst>
              <a:ext uri="{FF2B5EF4-FFF2-40B4-BE49-F238E27FC236}">
                <a16:creationId xmlns="" xmlns:a16="http://schemas.microsoft.com/office/drawing/2014/main" id="{22FA6994-D599-AA27-581C-1B92740E6DE4}"/>
              </a:ext>
            </a:extLst>
          </p:cNvPr>
          <p:cNvSpPr txBox="1">
            <a:spLocks/>
          </p:cNvSpPr>
          <p:nvPr/>
        </p:nvSpPr>
        <p:spPr>
          <a:xfrm>
            <a:off x="5974672" y="637846"/>
            <a:ext cx="6365289" cy="4197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Ποιοτική κλάση </a:t>
            </a:r>
            <a:r>
              <a:rPr lang="en-US" sz="1800" dirty="0"/>
              <a:t>C</a:t>
            </a:r>
            <a:r>
              <a:rPr lang="el-GR" sz="1800" dirty="0"/>
              <a:t>: </a:t>
            </a:r>
            <a:r>
              <a:rPr lang="el-GR" sz="1800" u="sng" dirty="0">
                <a:solidFill>
                  <a:srgbClr val="FF0000"/>
                </a:solidFill>
              </a:rPr>
              <a:t>Ξυλεία για συσκευασία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4AB81D6F-CD02-3631-CCE3-30878AFE7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8373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="" xmlns:a16="http://schemas.microsoft.com/office/drawing/2014/main" id="{4489A2C6-327C-BA4A-48AA-3300751E190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Marcador de Posição do Texto 16">
            <a:extLst>
              <a:ext uri="{FF2B5EF4-FFF2-40B4-BE49-F238E27FC236}">
                <a16:creationId xmlns="" xmlns:a16="http://schemas.microsoft.com/office/drawing/2014/main" id="{37053F92-B1D6-45C6-5D81-E2EED724BBBE}"/>
              </a:ext>
            </a:extLst>
          </p:cNvPr>
          <p:cNvSpPr txBox="1">
            <a:spLocks/>
          </p:cNvSpPr>
          <p:nvPr/>
        </p:nvSpPr>
        <p:spPr>
          <a:xfrm>
            <a:off x="528324" y="223042"/>
            <a:ext cx="9441299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Διαβάθμιση επικολλητής ξυλείας </a:t>
            </a:r>
            <a:r>
              <a:rPr lang="en-US" sz="2000" b="1" dirty="0">
                <a:latin typeface="+mn-lt"/>
              </a:rPr>
              <a:t>GLULAM</a:t>
            </a:r>
            <a:r>
              <a:rPr lang="el-GR" sz="2000" b="1" dirty="0">
                <a:latin typeface="+mn-lt"/>
              </a:rPr>
              <a:t> (προδιαγραφή </a:t>
            </a:r>
            <a:r>
              <a:rPr lang="en-US" sz="2000" b="1" dirty="0">
                <a:latin typeface="+mn-lt"/>
              </a:rPr>
              <a:t>EN </a:t>
            </a:r>
            <a:r>
              <a:rPr lang="el-GR" sz="2000" b="1" dirty="0">
                <a:latin typeface="+mn-lt"/>
              </a:rPr>
              <a:t>1194</a:t>
            </a:r>
            <a:r>
              <a:rPr lang="en-US" sz="2000" b="1" dirty="0">
                <a:latin typeface="+mn-lt"/>
              </a:rPr>
              <a:t>)</a:t>
            </a:r>
            <a:endParaRPr lang="el-GR" sz="2000" b="1" dirty="0">
              <a:latin typeface="+mn-lt"/>
            </a:endParaRPr>
          </a:p>
        </p:txBody>
      </p:sp>
      <p:sp>
        <p:nvSpPr>
          <p:cNvPr id="5" name="Marcador de Posição do Texto 16">
            <a:extLst>
              <a:ext uri="{FF2B5EF4-FFF2-40B4-BE49-F238E27FC236}">
                <a16:creationId xmlns="" xmlns:a16="http://schemas.microsoft.com/office/drawing/2014/main" id="{19C761A0-2564-DC65-2A27-7E6CEFC8E591}"/>
              </a:ext>
            </a:extLst>
          </p:cNvPr>
          <p:cNvSpPr txBox="1">
            <a:spLocks/>
          </p:cNvSpPr>
          <p:nvPr/>
        </p:nvSpPr>
        <p:spPr>
          <a:xfrm>
            <a:off x="7063409" y="2295093"/>
            <a:ext cx="5128591" cy="18235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l-GR" sz="1600" dirty="0"/>
              <a:t> </a:t>
            </a:r>
            <a:r>
              <a:rPr lang="el-GR" sz="1600" u="sng" dirty="0">
                <a:solidFill>
                  <a:srgbClr val="FF0000"/>
                </a:solidFill>
              </a:rPr>
              <a:t>ομοιογενή-</a:t>
            </a:r>
            <a:r>
              <a:rPr lang="el-GR" sz="1600" u="sng" dirty="0" err="1">
                <a:solidFill>
                  <a:srgbClr val="FF0000"/>
                </a:solidFill>
              </a:rPr>
              <a:t>homogenous</a:t>
            </a:r>
            <a:r>
              <a:rPr lang="el-GR" sz="1600" dirty="0"/>
              <a:t> (</a:t>
            </a:r>
            <a:r>
              <a:rPr lang="en-US" sz="1600" dirty="0"/>
              <a:t>h), </a:t>
            </a:r>
            <a:r>
              <a:rPr lang="el-GR" sz="1600" dirty="0"/>
              <a:t>χρήση </a:t>
            </a:r>
            <a:r>
              <a:rPr lang="el-GR" sz="1600" b="1" dirty="0"/>
              <a:t>ίδιας κατηγορίας αντοχής στρώσεις</a:t>
            </a:r>
            <a:r>
              <a:rPr lang="el-GR" sz="1600" dirty="0"/>
              <a:t> από σανίδες ξύλου (</a:t>
            </a:r>
            <a:r>
              <a:rPr lang="en-US" sz="1600" dirty="0"/>
              <a:t>GL28h</a:t>
            </a:r>
            <a:r>
              <a:rPr lang="el-GR" sz="1600" dirty="0"/>
              <a:t>)</a:t>
            </a:r>
          </a:p>
          <a:p>
            <a:pPr>
              <a:buFontTx/>
              <a:buChar char="-"/>
            </a:pPr>
            <a:r>
              <a:rPr lang="el-GR" sz="1600" dirty="0"/>
              <a:t> </a:t>
            </a:r>
            <a:r>
              <a:rPr lang="el-GR" sz="1600" u="sng" dirty="0">
                <a:solidFill>
                  <a:srgbClr val="FF0000"/>
                </a:solidFill>
              </a:rPr>
              <a:t>ανομοιογενή</a:t>
            </a:r>
            <a:r>
              <a:rPr lang="en-US" sz="1600" u="sng" dirty="0">
                <a:solidFill>
                  <a:srgbClr val="FF0000"/>
                </a:solidFill>
              </a:rPr>
              <a:t>-</a:t>
            </a:r>
            <a:r>
              <a:rPr lang="el-GR" sz="1600" u="sng" dirty="0" err="1">
                <a:solidFill>
                  <a:srgbClr val="FF0000"/>
                </a:solidFill>
              </a:rPr>
              <a:t>combined</a:t>
            </a:r>
            <a:r>
              <a:rPr lang="en-US" sz="1600" u="sng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(c</a:t>
            </a:r>
            <a:r>
              <a:rPr lang="el-GR" sz="1600" dirty="0"/>
              <a:t>), συνδυασμός στρώσεων σανίδων ξύλου </a:t>
            </a:r>
            <a:r>
              <a:rPr lang="el-GR" sz="1600" b="1" dirty="0"/>
              <a:t>διαφορετικών αντοχών</a:t>
            </a:r>
            <a:r>
              <a:rPr lang="el-GR" sz="1600" dirty="0"/>
              <a:t>, για την καλύτερη αξιοποίηση του υλικού (GL28c)</a:t>
            </a:r>
            <a:endParaRPr lang="en-US" sz="1600" dirty="0"/>
          </a:p>
        </p:txBody>
      </p:sp>
      <p:pic>
        <p:nvPicPr>
          <p:cNvPr id="9" name="Εικόνα 8" descr="Εικόνα που περιέχει κείμενο, αριθμός, παράλληλα, γραμματοσειρά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CA022652-DB4B-5C07-3764-6C6E2CB1F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6" y="1972944"/>
            <a:ext cx="6540837" cy="4817018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στιγμιότυπο οθόνης, γραμμή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119C74E9-2887-AC20-F7F6-9DA82246C2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r="4928" b="7249"/>
          <a:stretch/>
        </p:blipFill>
        <p:spPr>
          <a:xfrm>
            <a:off x="7430610" y="4118685"/>
            <a:ext cx="3344245" cy="267127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B54A783-6259-DCB4-4478-D1CF03043C53}"/>
              </a:ext>
            </a:extLst>
          </p:cNvPr>
          <p:cNvSpPr txBox="1"/>
          <p:nvPr/>
        </p:nvSpPr>
        <p:spPr>
          <a:xfrm rot="16200000">
            <a:off x="10495466" y="1074264"/>
            <a:ext cx="23947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000" dirty="0"/>
              <a:t>Πηγή. </a:t>
            </a:r>
            <a:r>
              <a:rPr lang="en-US" sz="1000" dirty="0"/>
              <a:t>www.swedishwood.com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6A1559B7-6E7C-9946-593D-C2FD457D2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153" y="590712"/>
            <a:ext cx="2811421" cy="170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Posição do Texto 16">
            <a:extLst>
              <a:ext uri="{FF2B5EF4-FFF2-40B4-BE49-F238E27FC236}">
                <a16:creationId xmlns="" xmlns:a16="http://schemas.microsoft.com/office/drawing/2014/main" id="{FC727ADB-5921-8DD0-CF5B-233F8743DD5B}"/>
              </a:ext>
            </a:extLst>
          </p:cNvPr>
          <p:cNvSpPr txBox="1">
            <a:spLocks/>
          </p:cNvSpPr>
          <p:nvPr/>
        </p:nvSpPr>
        <p:spPr>
          <a:xfrm>
            <a:off x="678615" y="657076"/>
            <a:ext cx="7377382" cy="15692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Καθορίζει κατηγορίες </a:t>
            </a:r>
            <a:r>
              <a:rPr lang="el-GR" sz="1800" u="sng" dirty="0">
                <a:solidFill>
                  <a:srgbClr val="FF0000"/>
                </a:solidFill>
              </a:rPr>
              <a:t>δομικής επικολλητής ξυλείας </a:t>
            </a:r>
            <a:r>
              <a:rPr lang="el-GR" sz="1800" dirty="0"/>
              <a:t>≥4 στρώσεων σύμφωνα με τη δύναμη αντοχής τους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Περιορίζεται σε επικολλητά από </a:t>
            </a:r>
            <a:r>
              <a:rPr lang="el-GR" sz="1800" u="sng" dirty="0">
                <a:solidFill>
                  <a:srgbClr val="FF0000"/>
                </a:solidFill>
              </a:rPr>
              <a:t>ξυλεία κωνοφόρων</a:t>
            </a:r>
            <a:endParaRPr lang="el-GR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Χαρακτηρίζεται με το γράμμα GL (</a:t>
            </a:r>
            <a:r>
              <a:rPr lang="el-GR" sz="1800" u="sng" dirty="0">
                <a:solidFill>
                  <a:srgbClr val="FF0000"/>
                </a:solidFill>
              </a:rPr>
              <a:t>2 υποκατηγορίες</a:t>
            </a:r>
            <a:r>
              <a:rPr lang="el-GR" sz="1800" dirty="0"/>
              <a:t>)</a:t>
            </a:r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2D2EE6B-3C6F-08AB-37BE-385AB5471C36}"/>
              </a:ext>
            </a:extLst>
          </p:cNvPr>
          <p:cNvSpPr txBox="1"/>
          <p:nvPr/>
        </p:nvSpPr>
        <p:spPr>
          <a:xfrm rot="16200000">
            <a:off x="10228896" y="5194398"/>
            <a:ext cx="20776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000" dirty="0"/>
              <a:t>Πηγή. </a:t>
            </a:r>
            <a:r>
              <a:rPr lang="en-US" sz="1000" dirty="0"/>
              <a:t>www.storaenso.com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="" xmlns:a16="http://schemas.microsoft.com/office/drawing/2014/main" id="{88D01622-D945-4669-2455-B0E0CC6FF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7269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="" xmlns:a16="http://schemas.microsoft.com/office/drawing/2014/main" id="{4489A2C6-327C-BA4A-48AA-3300751E190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Marcador de Posição do Texto 16">
            <a:extLst>
              <a:ext uri="{FF2B5EF4-FFF2-40B4-BE49-F238E27FC236}">
                <a16:creationId xmlns="" xmlns:a16="http://schemas.microsoft.com/office/drawing/2014/main" id="{37053F92-B1D6-45C6-5D81-E2EED724BBBE}"/>
              </a:ext>
            </a:extLst>
          </p:cNvPr>
          <p:cNvSpPr txBox="1">
            <a:spLocks/>
          </p:cNvSpPr>
          <p:nvPr/>
        </p:nvSpPr>
        <p:spPr>
          <a:xfrm>
            <a:off x="483937" y="130281"/>
            <a:ext cx="10959380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l-GR" sz="2000" b="1" dirty="0">
                <a:latin typeface="+mn-lt"/>
              </a:rPr>
              <a:t>Διαβάθμιση </a:t>
            </a:r>
            <a:r>
              <a:rPr lang="en-US" sz="2000" b="1" dirty="0">
                <a:latin typeface="+mn-lt"/>
              </a:rPr>
              <a:t>Cross laminated timber – CLT</a:t>
            </a:r>
            <a:endParaRPr lang="en-US" sz="2000" dirty="0">
              <a:latin typeface="+mn-lt"/>
            </a:endParaRPr>
          </a:p>
          <a:p>
            <a:pPr marL="114300" indent="0" fontAlgn="auto">
              <a:buNone/>
            </a:pPr>
            <a:endParaRPr lang="el-GR" sz="2000" b="1" dirty="0"/>
          </a:p>
        </p:txBody>
      </p:sp>
      <p:pic>
        <p:nvPicPr>
          <p:cNvPr id="7" name="Εικόνα 6">
            <a:extLst>
              <a:ext uri="{FF2B5EF4-FFF2-40B4-BE49-F238E27FC236}">
                <a16:creationId xmlns="" xmlns:a16="http://schemas.microsoft.com/office/drawing/2014/main" id="{2A25F89D-9528-AE47-24A7-4B586FEF1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31" y="1061566"/>
            <a:ext cx="5232689" cy="5603948"/>
          </a:xfrm>
          <a:prstGeom prst="rect">
            <a:avLst/>
          </a:prstGeom>
        </p:spPr>
      </p:pic>
      <p:pic>
        <p:nvPicPr>
          <p:cNvPr id="13" name="Εικόνα 12" descr="Εικόνα που περιέχει κείμενο, στιγμιότυπο οθόνης, ξύλο, ορθογώνιο παραλληλόγραμμο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1715D990-DE8F-A88F-055C-F6EA7BCC0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0" t="61612" r="-1"/>
          <a:stretch/>
        </p:blipFill>
        <p:spPr>
          <a:xfrm>
            <a:off x="10110919" y="2325859"/>
            <a:ext cx="1980416" cy="17029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4974543-5C69-46C1-EAB2-0BE0C69F2E33}"/>
              </a:ext>
            </a:extLst>
          </p:cNvPr>
          <p:cNvSpPr txBox="1"/>
          <p:nvPr/>
        </p:nvSpPr>
        <p:spPr>
          <a:xfrm>
            <a:off x="6490664" y="6497591"/>
            <a:ext cx="22982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000" dirty="0"/>
              <a:t>Πηγή. </a:t>
            </a:r>
            <a:r>
              <a:rPr lang="en-US" sz="1000" dirty="0"/>
              <a:t>www.storaenso.com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68C695F-2EF0-88C8-69F2-FDEB32CF6574}"/>
              </a:ext>
            </a:extLst>
          </p:cNvPr>
          <p:cNvSpPr txBox="1"/>
          <p:nvPr/>
        </p:nvSpPr>
        <p:spPr>
          <a:xfrm>
            <a:off x="664919" y="471341"/>
            <a:ext cx="7160126" cy="6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04900" algn="l"/>
              </a:tabLst>
            </a:pPr>
            <a:r>
              <a:rPr lang="el-GR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Ένταση σφαλμάτων ξύλου και πώς αυτά επηρεάζουν την τελική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κατηγοριοποίηση των προϊόντων CLT </a:t>
            </a:r>
            <a:r>
              <a:rPr lang="el-GR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l-GR" sz="1200" dirty="0"/>
              <a:t>Πηγή</a:t>
            </a:r>
            <a:r>
              <a:rPr lang="en-US" sz="1200" dirty="0"/>
              <a:t>.www.storaenso.com</a:t>
            </a:r>
            <a:r>
              <a:rPr lang="el-GR" sz="1200" dirty="0"/>
              <a:t>)</a:t>
            </a:r>
            <a:endParaRPr lang="en-US" sz="1200" dirty="0"/>
          </a:p>
        </p:txBody>
      </p:sp>
      <p:pic>
        <p:nvPicPr>
          <p:cNvPr id="25" name="Εικόνα 24" descr="Εικόνα που περιέχει κτίριο, ιδιοκτησία, πόρτα, ξύλο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680E6BDF-E37F-2C40-D466-ADF2CD7BC3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3"/>
          <a:stretch/>
        </p:blipFill>
        <p:spPr>
          <a:xfrm>
            <a:off x="10207899" y="27919"/>
            <a:ext cx="1786457" cy="227840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στιγμιότυπο οθόνης, ξύλο, ορθογώνιο παραλληλόγραμμο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AE3C67E5-EADE-490C-B25D-A033B2E33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0" b="48121"/>
          <a:stretch/>
        </p:blipFill>
        <p:spPr>
          <a:xfrm>
            <a:off x="6177604" y="4052076"/>
            <a:ext cx="5847120" cy="2423178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στιγμιότυπο οθόνης, ξύλο, ορθογώνιο παραλληλόγραμμο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8BC3EA3D-F0AF-2ECE-84F5-43E36EF68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1" t="61612" r="33796"/>
          <a:stretch/>
        </p:blipFill>
        <p:spPr>
          <a:xfrm>
            <a:off x="7997428" y="1575602"/>
            <a:ext cx="2018864" cy="1702946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στιγμιότυπο οθόνης, ξύλο, ορθογώνιο παραλληλόγραμμο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64375D8C-807B-50DC-405E-94C6AC468A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12" r="68420"/>
          <a:stretch/>
        </p:blipFill>
        <p:spPr>
          <a:xfrm>
            <a:off x="8016652" y="-13649"/>
            <a:ext cx="1980416" cy="1589251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="" xmlns:a16="http://schemas.microsoft.com/office/drawing/2014/main" id="{807B4BDB-9A50-D9D1-208B-4301D817D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4226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74C30518-0DD6-B2E0-F9CC-83008EA37CB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Marcador de Posição do Texto 16">
            <a:extLst>
              <a:ext uri="{FF2B5EF4-FFF2-40B4-BE49-F238E27FC236}">
                <a16:creationId xmlns="" xmlns:a16="http://schemas.microsoft.com/office/drawing/2014/main" id="{8161C35F-C7EC-01C7-DE41-DE590F23A9ED}"/>
              </a:ext>
            </a:extLst>
          </p:cNvPr>
          <p:cNvSpPr txBox="1">
            <a:spLocks/>
          </p:cNvSpPr>
          <p:nvPr/>
        </p:nvSpPr>
        <p:spPr>
          <a:xfrm>
            <a:off x="589955" y="633853"/>
            <a:ext cx="11394899" cy="35041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Περιλαμβάνουν διάφορα </a:t>
            </a:r>
            <a:r>
              <a:rPr lang="el-GR" sz="1800" u="sng" dirty="0">
                <a:solidFill>
                  <a:srgbClr val="FF0000"/>
                </a:solidFill>
              </a:rPr>
              <a:t>πρότυπα</a:t>
            </a:r>
            <a:r>
              <a:rPr lang="el-GR" sz="1800" dirty="0"/>
              <a:t> και </a:t>
            </a:r>
            <a:r>
              <a:rPr lang="el-GR" sz="1800" u="sng" dirty="0">
                <a:solidFill>
                  <a:srgbClr val="FF0000"/>
                </a:solidFill>
              </a:rPr>
              <a:t>κανονισμούς</a:t>
            </a:r>
            <a:r>
              <a:rPr lang="el-GR" sz="1800" dirty="0"/>
              <a:t> που ρυθμίζουν την ποιότητα και την κατηγοριοποίηση των ξύλινων προϊόντων στην Ευρώπη</a:t>
            </a:r>
            <a:endParaRPr lang="en-US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Αυτά τα πρότυπα συχνά θέτουν προδιαγραφές για </a:t>
            </a:r>
            <a:r>
              <a:rPr lang="el-GR" sz="1800" u="sng" dirty="0">
                <a:solidFill>
                  <a:srgbClr val="FF0000"/>
                </a:solidFill>
              </a:rPr>
              <a:t>τα χαρακτηριστικά του ξύλου</a:t>
            </a:r>
            <a:r>
              <a:rPr lang="el-GR" sz="1800" dirty="0"/>
              <a:t>, όπως η πυκνότητα, η υγρασία, η αντοχή και άλλα</a:t>
            </a:r>
            <a:endParaRPr lang="en-US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Με βάση διάφορα αυτά τα χαρακτηριστικά του ξύλου γίνεται η </a:t>
            </a:r>
            <a:r>
              <a:rPr lang="el-GR" sz="1800" u="sng" dirty="0">
                <a:solidFill>
                  <a:srgbClr val="FF0000"/>
                </a:solidFill>
              </a:rPr>
              <a:t>ταξινόμηση της ξυλείας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Χρησιμοποιούνται ευρέως σε διάφορες εφαρμογές, όπως οι </a:t>
            </a:r>
            <a:r>
              <a:rPr lang="el-GR" sz="1800" u="sng" dirty="0">
                <a:solidFill>
                  <a:srgbClr val="FF0000"/>
                </a:solidFill>
              </a:rPr>
              <a:t>δομικές κατασκευές</a:t>
            </a:r>
            <a:r>
              <a:rPr lang="el-GR" sz="1800" dirty="0"/>
              <a:t>, τα </a:t>
            </a:r>
            <a:r>
              <a:rPr lang="el-GR" sz="1800" u="sng" dirty="0">
                <a:solidFill>
                  <a:srgbClr val="FF0000"/>
                </a:solidFill>
              </a:rPr>
              <a:t>έπιπλα</a:t>
            </a:r>
            <a:r>
              <a:rPr lang="el-GR" sz="1800" dirty="0"/>
              <a:t>, η </a:t>
            </a:r>
            <a:r>
              <a:rPr lang="el-GR" sz="1800" u="sng" dirty="0">
                <a:solidFill>
                  <a:srgbClr val="FF0000"/>
                </a:solidFill>
              </a:rPr>
              <a:t>συσκευασία</a:t>
            </a:r>
            <a:r>
              <a:rPr lang="el-GR" sz="1800" dirty="0"/>
              <a:t> και </a:t>
            </a:r>
            <a:r>
              <a:rPr lang="el-GR" sz="1800" u="sng" dirty="0">
                <a:solidFill>
                  <a:srgbClr val="FF0000"/>
                </a:solidFill>
              </a:rPr>
              <a:t>άλλες βιομηχανικές διαδικασίες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Αυτά τα πρότυπα καθορίζουν τις </a:t>
            </a:r>
            <a:r>
              <a:rPr lang="el-GR" sz="1800" u="sng" dirty="0">
                <a:solidFill>
                  <a:srgbClr val="FF0000"/>
                </a:solidFill>
              </a:rPr>
              <a:t>απαιτήσεις για τις μηχανές ταξινόμησης</a:t>
            </a:r>
            <a:r>
              <a:rPr lang="el-GR" sz="1800" dirty="0"/>
              <a:t>, τις </a:t>
            </a:r>
            <a:r>
              <a:rPr lang="el-GR" sz="1800" u="sng" dirty="0">
                <a:solidFill>
                  <a:srgbClr val="FF0000"/>
                </a:solidFill>
              </a:rPr>
              <a:t>διαδικασίες</a:t>
            </a:r>
            <a:r>
              <a:rPr lang="el-GR" sz="1800" dirty="0"/>
              <a:t> και τα </a:t>
            </a:r>
            <a:r>
              <a:rPr lang="el-GR" sz="1800" u="sng" dirty="0">
                <a:solidFill>
                  <a:srgbClr val="FF0000"/>
                </a:solidFill>
              </a:rPr>
              <a:t>μέτρα ποιοτικού ελέγχου </a:t>
            </a:r>
            <a:r>
              <a:rPr lang="el-GR" sz="1800" dirty="0"/>
              <a:t>για τη διασφάλιση της ομοιομορφίας και της ακρίβειας στην ταξινόμηση</a:t>
            </a:r>
            <a:endParaRPr lang="el-GR" b="1" dirty="0"/>
          </a:p>
        </p:txBody>
      </p:sp>
      <p:sp>
        <p:nvSpPr>
          <p:cNvPr id="3" name="Marcador de Posição do Texto 16">
            <a:extLst>
              <a:ext uri="{FF2B5EF4-FFF2-40B4-BE49-F238E27FC236}">
                <a16:creationId xmlns="" xmlns:a16="http://schemas.microsoft.com/office/drawing/2014/main" id="{2BD1E091-8C67-9399-F4B6-0AD8A6B0167B}"/>
              </a:ext>
            </a:extLst>
          </p:cNvPr>
          <p:cNvSpPr txBox="1">
            <a:spLocks/>
          </p:cNvSpPr>
          <p:nvPr/>
        </p:nvSpPr>
        <p:spPr>
          <a:xfrm>
            <a:off x="483937" y="223045"/>
            <a:ext cx="6955549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Ευρωπαϊκές προδιαγραφές ταξινόμησης ξυλείας</a:t>
            </a:r>
          </a:p>
        </p:txBody>
      </p:sp>
      <p:sp>
        <p:nvSpPr>
          <p:cNvPr id="4" name="Marcador de Posição do Texto 16">
            <a:extLst>
              <a:ext uri="{FF2B5EF4-FFF2-40B4-BE49-F238E27FC236}">
                <a16:creationId xmlns="" xmlns:a16="http://schemas.microsoft.com/office/drawing/2014/main" id="{62544958-6992-F6B8-EFF6-5DD8F1FBEAC5}"/>
              </a:ext>
            </a:extLst>
          </p:cNvPr>
          <p:cNvSpPr txBox="1">
            <a:spLocks/>
          </p:cNvSpPr>
          <p:nvPr/>
        </p:nvSpPr>
        <p:spPr>
          <a:xfrm>
            <a:off x="589954" y="4369919"/>
            <a:ext cx="11394899" cy="22164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Τα ευρωπαϊκά πρότυπα ταξινόμησης ξυλείας απαιτούν αυστηρά μέτρα ποιοτικού ελέγχου για τη διατήρηση της ακρίβειας και της συνέπειας ταξινόμησης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Οι παραγωγοί ξυλείας και οι αρχές ταξινόμησης πρέπει να τηρούν τις </a:t>
            </a:r>
            <a:r>
              <a:rPr lang="el-GR" sz="1800" u="sng" dirty="0">
                <a:solidFill>
                  <a:srgbClr val="FF0000"/>
                </a:solidFill>
              </a:rPr>
              <a:t>προβλεπόμενες διαδικασίες</a:t>
            </a:r>
            <a:r>
              <a:rPr lang="el-GR" sz="1800" dirty="0"/>
              <a:t> και τις </a:t>
            </a:r>
            <a:r>
              <a:rPr lang="el-GR" sz="1800" u="sng" dirty="0">
                <a:solidFill>
                  <a:srgbClr val="FF0000"/>
                </a:solidFill>
              </a:rPr>
              <a:t>απαιτήσεις τεκμηρίωσης </a:t>
            </a:r>
            <a:r>
              <a:rPr lang="el-GR" sz="1800" dirty="0"/>
              <a:t>για να διασφαλίζουν τη συμμόρφωση με τα πρότυπα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Τα συστήματα πιστοποίησης, όπως η </a:t>
            </a:r>
            <a:r>
              <a:rPr lang="el-GR" sz="1800" u="sng" dirty="0">
                <a:solidFill>
                  <a:srgbClr val="FF0000"/>
                </a:solidFill>
              </a:rPr>
              <a:t>ευρωπαϊκή σήμανση CE </a:t>
            </a:r>
            <a:r>
              <a:rPr lang="el-GR" sz="1800" dirty="0"/>
              <a:t>ή προγράμματα πιστοποίησης τρίτων, όπως το </a:t>
            </a:r>
            <a:r>
              <a:rPr lang="el-GR" sz="1800" u="sng" dirty="0">
                <a:solidFill>
                  <a:srgbClr val="FF0000"/>
                </a:solidFill>
              </a:rPr>
              <a:t>PEFC</a:t>
            </a:r>
            <a:r>
              <a:rPr lang="el-GR" sz="1800" dirty="0"/>
              <a:t> και το </a:t>
            </a:r>
            <a:r>
              <a:rPr lang="el-GR" sz="1800" u="sng" dirty="0">
                <a:solidFill>
                  <a:srgbClr val="FF0000"/>
                </a:solidFill>
              </a:rPr>
              <a:t>FSC</a:t>
            </a:r>
            <a:r>
              <a:rPr lang="el-GR" sz="1800" dirty="0"/>
              <a:t>, παρέχουν διασφάλιση ποιότητας ξυλείας και συμμόρφωση με τα ρυθμιστικά πρότυπα</a:t>
            </a:r>
            <a:endParaRPr lang="el-GR" b="1" dirty="0"/>
          </a:p>
        </p:txBody>
      </p:sp>
      <p:sp>
        <p:nvSpPr>
          <p:cNvPr id="5" name="Marcador de Posição do Texto 16">
            <a:extLst>
              <a:ext uri="{FF2B5EF4-FFF2-40B4-BE49-F238E27FC236}">
                <a16:creationId xmlns="" xmlns:a16="http://schemas.microsoft.com/office/drawing/2014/main" id="{20ABE138-F373-F594-B3E4-0D507A855A80}"/>
              </a:ext>
            </a:extLst>
          </p:cNvPr>
          <p:cNvSpPr txBox="1">
            <a:spLocks/>
          </p:cNvSpPr>
          <p:nvPr/>
        </p:nvSpPr>
        <p:spPr>
          <a:xfrm>
            <a:off x="589955" y="4015411"/>
            <a:ext cx="5932904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Ποιοτικός έλεγχος και πιστοποίηση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91D5CA06-C6B5-921D-21A0-9897BB636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2293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="" xmlns:a16="http://schemas.microsoft.com/office/drawing/2014/main" id="{4489A2C6-327C-BA4A-48AA-3300751E190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Marcador de Posição do Texto 16">
            <a:extLst>
              <a:ext uri="{FF2B5EF4-FFF2-40B4-BE49-F238E27FC236}">
                <a16:creationId xmlns="" xmlns:a16="http://schemas.microsoft.com/office/drawing/2014/main" id="{37053F92-B1D6-45C6-5D81-E2EED724BBBE}"/>
              </a:ext>
            </a:extLst>
          </p:cNvPr>
          <p:cNvSpPr txBox="1">
            <a:spLocks/>
          </p:cNvSpPr>
          <p:nvPr/>
        </p:nvSpPr>
        <p:spPr>
          <a:xfrm>
            <a:off x="483937" y="223045"/>
            <a:ext cx="10959380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Διαβάθμιση ξυλείας εμποτισμού - </a:t>
            </a:r>
            <a:r>
              <a:rPr lang="en-US" sz="2000" b="1" dirty="0">
                <a:latin typeface="+mn-lt"/>
              </a:rPr>
              <a:t>Impregnated wood</a:t>
            </a:r>
            <a:endParaRPr lang="el-GR" sz="2000" b="1" dirty="0"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3419845-295A-9D23-D180-C39ECD83AD26}"/>
              </a:ext>
            </a:extLst>
          </p:cNvPr>
          <p:cNvSpPr txBox="1"/>
          <p:nvPr/>
        </p:nvSpPr>
        <p:spPr>
          <a:xfrm>
            <a:off x="816746" y="6356350"/>
            <a:ext cx="48827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000" dirty="0"/>
              <a:t>Πηγή. </a:t>
            </a:r>
            <a:r>
              <a:rPr lang="en-US" sz="1000" dirty="0"/>
              <a:t>American Wood Protection Association</a:t>
            </a:r>
            <a:r>
              <a:rPr lang="el-GR" sz="1000" dirty="0"/>
              <a:t>, </a:t>
            </a:r>
            <a:r>
              <a:rPr lang="en-US" sz="1000" dirty="0"/>
              <a:t>https://awpa.com/</a:t>
            </a:r>
          </a:p>
        </p:txBody>
      </p:sp>
      <p:pic>
        <p:nvPicPr>
          <p:cNvPr id="5" name="Εικόνα 4" descr="Εικόνα που περιέχει κείμενο, στιγμιότυπο οθόνης, αφίσα, σπίτι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1E6E0F58-C2D9-DDCD-E07C-C61269FB0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98" y="616348"/>
            <a:ext cx="7250828" cy="5625303"/>
          </a:xfrm>
          <a:prstGeom prst="rect">
            <a:avLst/>
          </a:prstGeom>
        </p:spPr>
      </p:pic>
      <p:sp>
        <p:nvSpPr>
          <p:cNvPr id="7" name="Marcador de Posição do Texto 16">
            <a:extLst>
              <a:ext uri="{FF2B5EF4-FFF2-40B4-BE49-F238E27FC236}">
                <a16:creationId xmlns="" xmlns:a16="http://schemas.microsoft.com/office/drawing/2014/main" id="{A06B1662-D006-1617-43ED-0A1DAEEA4D58}"/>
              </a:ext>
            </a:extLst>
          </p:cNvPr>
          <p:cNvSpPr txBox="1">
            <a:spLocks/>
          </p:cNvSpPr>
          <p:nvPr/>
        </p:nvSpPr>
        <p:spPr>
          <a:xfrm>
            <a:off x="8071925" y="97653"/>
            <a:ext cx="4128157" cy="662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800" b="1" dirty="0"/>
              <a:t>Δεν πρέπει ποτέ να έρχεται σε επαφή με το έδαφος.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 </a:t>
            </a:r>
            <a:r>
              <a:rPr lang="el-GR" sz="1800" u="sng" dirty="0">
                <a:solidFill>
                  <a:srgbClr val="FF0000"/>
                </a:solidFill>
              </a:rPr>
              <a:t>Κατηγορία UC2</a:t>
            </a:r>
            <a:r>
              <a:rPr lang="el-GR" sz="1800" dirty="0"/>
              <a:t>: προορίζεται για εσωτερική χρήση σε υγρούς χώρους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 </a:t>
            </a:r>
            <a:r>
              <a:rPr lang="el-GR" sz="1800" u="sng" dirty="0">
                <a:solidFill>
                  <a:srgbClr val="FF0000"/>
                </a:solidFill>
              </a:rPr>
              <a:t>Κατηγορία UC3</a:t>
            </a:r>
            <a:r>
              <a:rPr lang="el-GR" sz="1800" dirty="0"/>
              <a:t>: προορίζεται για υπέργεια εξωτερική κατασκευή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 </a:t>
            </a:r>
            <a:r>
              <a:rPr lang="el-GR" sz="1800" dirty="0" smtClean="0"/>
              <a:t>- </a:t>
            </a:r>
            <a:r>
              <a:rPr lang="el-GR" sz="1800" dirty="0"/>
              <a:t>UC3A ξυλεία επικαλυμμένη (</a:t>
            </a:r>
            <a:r>
              <a:rPr lang="en-US" sz="1800" dirty="0"/>
              <a:t>coated)</a:t>
            </a:r>
          </a:p>
          <a:p>
            <a:pPr marL="0" indent="0">
              <a:buNone/>
            </a:pPr>
            <a:r>
              <a:rPr lang="en-US" sz="1800" dirty="0"/>
              <a:t>  </a:t>
            </a:r>
            <a:r>
              <a:rPr lang="el-GR" sz="1800" dirty="0" smtClean="0"/>
              <a:t>- </a:t>
            </a:r>
            <a:r>
              <a:rPr lang="el-GR" sz="1800" dirty="0"/>
              <a:t>UC3</a:t>
            </a:r>
            <a:r>
              <a:rPr lang="en-US" sz="1800" dirty="0"/>
              <a:t>B</a:t>
            </a:r>
            <a:r>
              <a:rPr lang="el-GR" sz="1800" dirty="0"/>
              <a:t> μη</a:t>
            </a:r>
            <a:r>
              <a:rPr lang="en-US" sz="1800" dirty="0"/>
              <a:t>-</a:t>
            </a:r>
            <a:r>
              <a:rPr lang="el-GR" sz="1800" dirty="0"/>
              <a:t>επικαλυμμένη</a:t>
            </a:r>
            <a:r>
              <a:rPr lang="en-US" sz="1800" dirty="0"/>
              <a:t> </a:t>
            </a:r>
            <a:r>
              <a:rPr lang="el-GR" sz="1800" dirty="0"/>
              <a:t>(</a:t>
            </a:r>
            <a:r>
              <a:rPr lang="en-US" sz="1800" dirty="0"/>
              <a:t>uncoated</a:t>
            </a:r>
            <a:r>
              <a:rPr lang="en-US" sz="1800" dirty="0" smtClean="0"/>
              <a:t>)</a:t>
            </a:r>
            <a:endParaRPr lang="el-GR" sz="1800" dirty="0"/>
          </a:p>
          <a:p>
            <a:pPr marL="0" indent="0">
              <a:buNone/>
            </a:pPr>
            <a:r>
              <a:rPr lang="el-GR" sz="1800" b="1" dirty="0"/>
              <a:t>Κατασκευασμένο για επαφή με το έδαφος.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 </a:t>
            </a:r>
            <a:r>
              <a:rPr lang="el-GR" sz="1800" u="sng" dirty="0">
                <a:solidFill>
                  <a:srgbClr val="FF0000"/>
                </a:solidFill>
              </a:rPr>
              <a:t>Κατηγορία UC</a:t>
            </a:r>
            <a:r>
              <a:rPr lang="en-US" sz="1800" u="sng" dirty="0">
                <a:solidFill>
                  <a:srgbClr val="FF0000"/>
                </a:solidFill>
              </a:rPr>
              <a:t>4</a:t>
            </a:r>
            <a:r>
              <a:rPr lang="el-GR" sz="1800" dirty="0"/>
              <a:t>: προορίζεται για επεξεργασμένο ξύλο που εκτίθεται σε περιβάλλοντα νερού.</a:t>
            </a:r>
          </a:p>
          <a:p>
            <a:pPr marL="0" indent="0">
              <a:buNone/>
            </a:pPr>
            <a:r>
              <a:rPr lang="el-GR" sz="1800" dirty="0"/>
              <a:t>    </a:t>
            </a:r>
            <a:r>
              <a:rPr lang="el-GR" sz="1800" dirty="0" smtClean="0"/>
              <a:t>- </a:t>
            </a:r>
            <a:r>
              <a:rPr lang="el-GR" sz="1800" dirty="0"/>
              <a:t>UC4A ξυλεία για γενική χρήση</a:t>
            </a:r>
          </a:p>
          <a:p>
            <a:pPr marL="0" indent="0">
              <a:buNone/>
            </a:pPr>
            <a:r>
              <a:rPr lang="el-GR" sz="1800" dirty="0"/>
              <a:t>     </a:t>
            </a:r>
            <a:r>
              <a:rPr lang="el-GR" sz="1800" dirty="0" smtClean="0"/>
              <a:t>- </a:t>
            </a:r>
            <a:r>
              <a:rPr lang="el-GR" sz="1800" dirty="0"/>
              <a:t>UC4B ξυλεία για βαριά χρήση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="" xmlns:a16="http://schemas.microsoft.com/office/drawing/2014/main" id="{C9C2185F-D590-06B0-C2B2-39B5068E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8291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="" xmlns:a16="http://schemas.microsoft.com/office/drawing/2014/main" id="{4489A2C6-327C-BA4A-48AA-3300751E190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Marcador de Posição do Texto 16">
            <a:extLst>
              <a:ext uri="{FF2B5EF4-FFF2-40B4-BE49-F238E27FC236}">
                <a16:creationId xmlns="" xmlns:a16="http://schemas.microsoft.com/office/drawing/2014/main" id="{EE948BE6-8908-EC1A-28E7-53DA3DAB74D3}"/>
              </a:ext>
            </a:extLst>
          </p:cNvPr>
          <p:cNvSpPr txBox="1">
            <a:spLocks/>
          </p:cNvSpPr>
          <p:nvPr/>
        </p:nvSpPr>
        <p:spPr>
          <a:xfrm>
            <a:off x="632739" y="776344"/>
            <a:ext cx="5737515" cy="41472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Βαθμονόμηση με τη </a:t>
            </a:r>
            <a:r>
              <a:rPr lang="el-GR" sz="1800" u="sng" dirty="0">
                <a:solidFill>
                  <a:srgbClr val="FF0000"/>
                </a:solidFill>
              </a:rPr>
              <a:t>μηχανική τους απόδοση </a:t>
            </a:r>
            <a:r>
              <a:rPr lang="el-GR" sz="1800" dirty="0"/>
              <a:t>και την </a:t>
            </a:r>
            <a:r>
              <a:rPr lang="el-GR" sz="1800" u="sng" dirty="0">
                <a:solidFill>
                  <a:srgbClr val="FF0000"/>
                </a:solidFill>
              </a:rPr>
              <a:t>αντοχή στην υγρασία</a:t>
            </a:r>
            <a:endParaRPr lang="en-US" sz="1800" u="sng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Ταξινόμηση ξυλοπλακών OSB σε 4 κατηγορίες</a:t>
            </a:r>
            <a:r>
              <a:rPr lang="en-US" sz="1800" dirty="0"/>
              <a:t>:</a:t>
            </a:r>
          </a:p>
          <a:p>
            <a:pPr>
              <a:buFontTx/>
              <a:buChar char="-"/>
            </a:pPr>
            <a:r>
              <a:rPr lang="el-GR" sz="1800" dirty="0"/>
              <a:t> </a:t>
            </a:r>
            <a:r>
              <a:rPr lang="el-GR" sz="1800" b="1" dirty="0">
                <a:solidFill>
                  <a:srgbClr val="FF0000"/>
                </a:solidFill>
              </a:rPr>
              <a:t>OSB/1</a:t>
            </a:r>
            <a:r>
              <a:rPr lang="el-GR" sz="1800" dirty="0"/>
              <a:t> – Πλάκες γενικής χρήσης και πλάκες για εσωτερικές εγκαταστάσεις (συμπεριλαμβανομένων των επίπλων) για χρήση σε ξηρές συνθήκες</a:t>
            </a:r>
            <a:endParaRPr lang="en-US" sz="1800" dirty="0"/>
          </a:p>
          <a:p>
            <a:pPr>
              <a:buFontTx/>
              <a:buChar char="-"/>
            </a:pPr>
            <a:r>
              <a:rPr lang="el-GR" sz="1800" dirty="0"/>
              <a:t> </a:t>
            </a:r>
            <a:r>
              <a:rPr lang="el-GR" sz="1800" b="1" dirty="0">
                <a:solidFill>
                  <a:srgbClr val="FF0000"/>
                </a:solidFill>
              </a:rPr>
              <a:t>OSB/2</a:t>
            </a:r>
            <a:r>
              <a:rPr lang="el-GR" sz="1800" dirty="0"/>
              <a:t> – Φέρουσες σανίδες για χρήση σε ξηρές συνθήκες</a:t>
            </a:r>
            <a:endParaRPr lang="en-US" sz="1800" dirty="0"/>
          </a:p>
          <a:p>
            <a:pPr>
              <a:buFontTx/>
              <a:buChar char="-"/>
            </a:pPr>
            <a:r>
              <a:rPr lang="el-GR" sz="1800" dirty="0"/>
              <a:t> </a:t>
            </a:r>
            <a:r>
              <a:rPr lang="el-GR" sz="1800" b="1" dirty="0">
                <a:solidFill>
                  <a:srgbClr val="FF0000"/>
                </a:solidFill>
              </a:rPr>
              <a:t>OSB/3</a:t>
            </a:r>
            <a:r>
              <a:rPr lang="el-GR" sz="1800" dirty="0"/>
              <a:t> – Φέρουσες σανίδες για χρήση σε συνθήκες υγρασίας</a:t>
            </a:r>
            <a:endParaRPr lang="en-US" sz="1800" dirty="0"/>
          </a:p>
          <a:p>
            <a:pPr>
              <a:buFontTx/>
              <a:buChar char="-"/>
            </a:pPr>
            <a:r>
              <a:rPr lang="el-GR" sz="1800" dirty="0"/>
              <a:t> </a:t>
            </a:r>
            <a:r>
              <a:rPr lang="el-GR" sz="1800" b="1" dirty="0">
                <a:solidFill>
                  <a:srgbClr val="FF0000"/>
                </a:solidFill>
              </a:rPr>
              <a:t>OSB/4</a:t>
            </a:r>
            <a:r>
              <a:rPr lang="el-GR" sz="1800" dirty="0"/>
              <a:t> – Πλάκες βαρέως τύπου για χρήση σε συνθήκες υγρασίας</a:t>
            </a:r>
          </a:p>
        </p:txBody>
      </p:sp>
      <p:sp>
        <p:nvSpPr>
          <p:cNvPr id="4" name="Marcador de Posição do Texto 16">
            <a:extLst>
              <a:ext uri="{FF2B5EF4-FFF2-40B4-BE49-F238E27FC236}">
                <a16:creationId xmlns="" xmlns:a16="http://schemas.microsoft.com/office/drawing/2014/main" id="{04CF2E9F-234A-D9D4-43BB-CADF1D48E086}"/>
              </a:ext>
            </a:extLst>
          </p:cNvPr>
          <p:cNvSpPr txBox="1">
            <a:spLocks/>
          </p:cNvSpPr>
          <p:nvPr/>
        </p:nvSpPr>
        <p:spPr>
          <a:xfrm>
            <a:off x="483937" y="223045"/>
            <a:ext cx="10959380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 smtClean="0">
                <a:latin typeface="+mn-lt"/>
              </a:rPr>
              <a:t>Διαβάθμιση πλακών </a:t>
            </a:r>
            <a:r>
              <a:rPr lang="el-GR" sz="2000" b="1" dirty="0">
                <a:latin typeface="+mn-lt"/>
              </a:rPr>
              <a:t>με προσανατολισμένα ξυλοτεμαχίδια – </a:t>
            </a:r>
            <a:r>
              <a:rPr lang="en-US" sz="2000" b="1" dirty="0">
                <a:latin typeface="+mn-lt"/>
              </a:rPr>
              <a:t>OSB (</a:t>
            </a:r>
            <a:r>
              <a:rPr lang="el-GR" sz="2000" b="1" dirty="0">
                <a:latin typeface="+mn-lt"/>
              </a:rPr>
              <a:t>προδιαγραφή ΕΝ 300)</a:t>
            </a:r>
          </a:p>
        </p:txBody>
      </p:sp>
      <p:pic>
        <p:nvPicPr>
          <p:cNvPr id="9" name="Εικόνα 8" descr="Εικόνα που περιέχει κείμενο, στιγμιότυπο οθόνης, αριθμός, κατάλογος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A08FEE09-73D1-188D-8D29-3F462779A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15" y="657076"/>
            <a:ext cx="5894772" cy="55803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CC2D2A6-1443-DB0F-11C9-505E44177AEA}"/>
              </a:ext>
            </a:extLst>
          </p:cNvPr>
          <p:cNvSpPr txBox="1"/>
          <p:nvPr/>
        </p:nvSpPr>
        <p:spPr>
          <a:xfrm>
            <a:off x="6196614" y="6356350"/>
            <a:ext cx="5894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000" dirty="0"/>
              <a:t>Πηγή. </a:t>
            </a:r>
            <a:r>
              <a:rPr lang="en-US" sz="1000" dirty="0"/>
              <a:t>European Panel Federation</a:t>
            </a:r>
            <a:r>
              <a:rPr lang="el-GR" sz="1000" dirty="0"/>
              <a:t>, </a:t>
            </a:r>
            <a:r>
              <a:rPr lang="en-US" sz="1000" dirty="0"/>
              <a:t>https://europanels.org</a:t>
            </a:r>
          </a:p>
        </p:txBody>
      </p:sp>
      <p:pic>
        <p:nvPicPr>
          <p:cNvPr id="1026" name="Picture 2" descr="Exterior and Exposure 1 Ratings Explained">
            <a:extLst>
              <a:ext uri="{FF2B5EF4-FFF2-40B4-BE49-F238E27FC236}">
                <a16:creationId xmlns="" xmlns:a16="http://schemas.microsoft.com/office/drawing/2014/main" id="{9984969B-DEB9-C9B0-20AA-CD06C5B5C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497" y="5012704"/>
            <a:ext cx="3862532" cy="1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F8D33A2-89D8-06F4-E945-78F3141CA8CC}"/>
              </a:ext>
            </a:extLst>
          </p:cNvPr>
          <p:cNvSpPr txBox="1"/>
          <p:nvPr/>
        </p:nvSpPr>
        <p:spPr>
          <a:xfrm>
            <a:off x="1814225" y="6611779"/>
            <a:ext cx="38108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000" dirty="0"/>
              <a:t>Πηγή. </a:t>
            </a:r>
            <a:r>
              <a:rPr lang="en-US" sz="1000" dirty="0"/>
              <a:t>West Fraser</a:t>
            </a:r>
            <a:r>
              <a:rPr lang="el-GR" sz="1000" dirty="0"/>
              <a:t>,</a:t>
            </a:r>
            <a:r>
              <a:rPr lang="en-US" sz="1000" dirty="0"/>
              <a:t> </a:t>
            </a:r>
            <a:r>
              <a:rPr lang="el-GR" sz="1000" dirty="0"/>
              <a:t> </a:t>
            </a:r>
            <a:r>
              <a:rPr lang="en-US" sz="1000" dirty="0"/>
              <a:t>https://osb.jibstaging.com/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="" xmlns:a16="http://schemas.microsoft.com/office/drawing/2014/main" id="{3E6343DE-AD0E-7379-39CA-1536479D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4664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="" xmlns:a16="http://schemas.microsoft.com/office/drawing/2014/main" id="{4489A2C6-327C-BA4A-48AA-3300751E190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Marcador de Posição do Texto 16">
            <a:extLst>
              <a:ext uri="{FF2B5EF4-FFF2-40B4-BE49-F238E27FC236}">
                <a16:creationId xmlns="" xmlns:a16="http://schemas.microsoft.com/office/drawing/2014/main" id="{EE948BE6-8908-EC1A-28E7-53DA3DAB74D3}"/>
              </a:ext>
            </a:extLst>
          </p:cNvPr>
          <p:cNvSpPr txBox="1">
            <a:spLocks/>
          </p:cNvSpPr>
          <p:nvPr/>
        </p:nvSpPr>
        <p:spPr>
          <a:xfrm>
            <a:off x="705866" y="657075"/>
            <a:ext cx="8378088" cy="2245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Αποτελεί μια από τις ισχυρότερες κατασκευές με βάση το ξύλο όσον αφορά την </a:t>
            </a:r>
            <a:r>
              <a:rPr lang="el-GR" sz="1800" u="sng" dirty="0">
                <a:solidFill>
                  <a:srgbClr val="FF0000"/>
                </a:solidFill>
              </a:rPr>
              <a:t>αναλογία αντοχής προς βάρος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Εξαιρετική επιλογή όπου απαιτείται </a:t>
            </a:r>
            <a:r>
              <a:rPr lang="el-GR" sz="1800" u="sng" dirty="0">
                <a:solidFill>
                  <a:srgbClr val="FF0000"/>
                </a:solidFill>
              </a:rPr>
              <a:t>σταθερότητα διαστάσεων</a:t>
            </a:r>
            <a:r>
              <a:rPr lang="el-GR" sz="1800" dirty="0"/>
              <a:t>, </a:t>
            </a:r>
            <a:r>
              <a:rPr lang="el-GR" sz="1800" u="sng" dirty="0">
                <a:solidFill>
                  <a:srgbClr val="FF0000"/>
                </a:solidFill>
              </a:rPr>
              <a:t>αντοχή</a:t>
            </a:r>
            <a:r>
              <a:rPr lang="el-GR" sz="1800" dirty="0"/>
              <a:t> και </a:t>
            </a:r>
            <a:r>
              <a:rPr lang="el-GR" sz="1800" u="sng" dirty="0">
                <a:solidFill>
                  <a:srgbClr val="FF0000"/>
                </a:solidFill>
              </a:rPr>
              <a:t>φέρουσα ικανότητα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Εφαρμογές στον </a:t>
            </a:r>
            <a:r>
              <a:rPr lang="el-GR" sz="1800" u="sng" dirty="0">
                <a:solidFill>
                  <a:srgbClr val="FF0000"/>
                </a:solidFill>
              </a:rPr>
              <a:t>κατασκευαστικό κλάδο</a:t>
            </a:r>
            <a:r>
              <a:rPr lang="el-GR" sz="1800" dirty="0"/>
              <a:t>, στη </a:t>
            </a:r>
            <a:r>
              <a:rPr lang="el-GR" sz="1800" u="sng" dirty="0">
                <a:solidFill>
                  <a:srgbClr val="FF0000"/>
                </a:solidFill>
              </a:rPr>
              <a:t>βιομηχανία επίπλων </a:t>
            </a:r>
            <a:r>
              <a:rPr lang="el-GR" sz="1800" dirty="0"/>
              <a:t>και </a:t>
            </a:r>
            <a:r>
              <a:rPr lang="el-GR" sz="1800" u="sng" dirty="0">
                <a:solidFill>
                  <a:srgbClr val="FF0000"/>
                </a:solidFill>
              </a:rPr>
              <a:t>συσκευασίας</a:t>
            </a:r>
            <a:r>
              <a:rPr lang="el-GR" sz="18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Με ποιοτική ταξινόμηση των επιμέρους ξυλοφύλλων (οπτικά)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sz="1800" dirty="0"/>
          </a:p>
        </p:txBody>
      </p:sp>
      <p:sp>
        <p:nvSpPr>
          <p:cNvPr id="4" name="Marcador de Posição do Texto 16">
            <a:extLst>
              <a:ext uri="{FF2B5EF4-FFF2-40B4-BE49-F238E27FC236}">
                <a16:creationId xmlns="" xmlns:a16="http://schemas.microsoft.com/office/drawing/2014/main" id="{04CF2E9F-234A-D9D4-43BB-CADF1D48E086}"/>
              </a:ext>
            </a:extLst>
          </p:cNvPr>
          <p:cNvSpPr txBox="1">
            <a:spLocks/>
          </p:cNvSpPr>
          <p:nvPr/>
        </p:nvSpPr>
        <p:spPr>
          <a:xfrm>
            <a:off x="483937" y="223045"/>
            <a:ext cx="10959380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Διαβάθμιση ξυλείας από ξυλόφυλλα </a:t>
            </a:r>
            <a:r>
              <a:rPr lang="en-US" sz="2000" b="1" dirty="0">
                <a:latin typeface="+mn-lt"/>
              </a:rPr>
              <a:t>– LVL</a:t>
            </a:r>
            <a:endParaRPr lang="el-GR" sz="2000" b="1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F8D33A2-89D8-06F4-E945-78F3141CA8CC}"/>
              </a:ext>
            </a:extLst>
          </p:cNvPr>
          <p:cNvSpPr txBox="1"/>
          <p:nvPr/>
        </p:nvSpPr>
        <p:spPr>
          <a:xfrm rot="16200000">
            <a:off x="10756362" y="4284348"/>
            <a:ext cx="23610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000" dirty="0"/>
              <a:t>Πηγή. </a:t>
            </a:r>
            <a:r>
              <a:rPr lang="en-US" sz="1000" dirty="0"/>
              <a:t>https://fomexgroup.vn/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3CED18A-C722-AAEC-A9B4-3E94405FA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13" y="2983739"/>
            <a:ext cx="3700932" cy="277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945BF3F7-A383-08A1-CAC2-47A0FFD99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3"/>
          <a:stretch/>
        </p:blipFill>
        <p:spPr bwMode="auto">
          <a:xfrm>
            <a:off x="8096325" y="2905657"/>
            <a:ext cx="3454799" cy="277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AF269760-945B-B9FC-B90F-7D4A55956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911" y="3152133"/>
            <a:ext cx="3460110" cy="243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Posição do Texto 16">
            <a:extLst>
              <a:ext uri="{FF2B5EF4-FFF2-40B4-BE49-F238E27FC236}">
                <a16:creationId xmlns="" xmlns:a16="http://schemas.microsoft.com/office/drawing/2014/main" id="{213E653F-CFFD-D9EB-20BA-8235D4312C79}"/>
              </a:ext>
            </a:extLst>
          </p:cNvPr>
          <p:cNvSpPr txBox="1">
            <a:spLocks/>
          </p:cNvSpPr>
          <p:nvPr/>
        </p:nvSpPr>
        <p:spPr>
          <a:xfrm>
            <a:off x="705867" y="5939160"/>
            <a:ext cx="3374658" cy="8250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FF0000"/>
                </a:solidFill>
              </a:rPr>
              <a:t>1/ Packing LVL</a:t>
            </a:r>
            <a:r>
              <a:rPr lang="el-GR" sz="1600" dirty="0"/>
              <a:t>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1600" dirty="0"/>
              <a:t>παλέτες και υλικά συσκευασίας</a:t>
            </a:r>
          </a:p>
        </p:txBody>
      </p:sp>
      <p:sp>
        <p:nvSpPr>
          <p:cNvPr id="11" name="Marcador de Posição do Texto 16">
            <a:extLst>
              <a:ext uri="{FF2B5EF4-FFF2-40B4-BE49-F238E27FC236}">
                <a16:creationId xmlns="" xmlns:a16="http://schemas.microsoft.com/office/drawing/2014/main" id="{2C55F61D-BD0B-C317-7ABA-8BD7513492B0}"/>
              </a:ext>
            </a:extLst>
          </p:cNvPr>
          <p:cNvSpPr txBox="1">
            <a:spLocks/>
          </p:cNvSpPr>
          <p:nvPr/>
        </p:nvSpPr>
        <p:spPr>
          <a:xfrm>
            <a:off x="4432226" y="5678282"/>
            <a:ext cx="3533480" cy="10859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l-GR" sz="1600" dirty="0"/>
              <a:t> </a:t>
            </a:r>
            <a:r>
              <a:rPr lang="en-US" sz="1600" b="1" dirty="0">
                <a:solidFill>
                  <a:srgbClr val="FF0000"/>
                </a:solidFill>
              </a:rPr>
              <a:t>2/ Furniture LVL</a:t>
            </a:r>
            <a:r>
              <a:rPr lang="el-GR" sz="1600" dirty="0"/>
              <a:t>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1600" dirty="0"/>
              <a:t>έπιπλα εσωτερικού χώρου (τραπέζια, κρεβάτια και κουφώματα καναπέδων</a:t>
            </a:r>
          </a:p>
        </p:txBody>
      </p:sp>
      <p:sp>
        <p:nvSpPr>
          <p:cNvPr id="16" name="Marcador de Posição do Texto 16">
            <a:extLst>
              <a:ext uri="{FF2B5EF4-FFF2-40B4-BE49-F238E27FC236}">
                <a16:creationId xmlns="" xmlns:a16="http://schemas.microsoft.com/office/drawing/2014/main" id="{251E3912-7F76-DE6D-79B3-D7388167D006}"/>
              </a:ext>
            </a:extLst>
          </p:cNvPr>
          <p:cNvSpPr txBox="1">
            <a:spLocks/>
          </p:cNvSpPr>
          <p:nvPr/>
        </p:nvSpPr>
        <p:spPr>
          <a:xfrm>
            <a:off x="8096325" y="5717223"/>
            <a:ext cx="3918516" cy="10042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l-GR" sz="1600" dirty="0"/>
              <a:t> </a:t>
            </a:r>
            <a:r>
              <a:rPr lang="en-US" sz="1600" b="1" dirty="0">
                <a:solidFill>
                  <a:srgbClr val="FF0000"/>
                </a:solidFill>
              </a:rPr>
              <a:t>3/ Construction LVL</a:t>
            </a:r>
            <a:r>
              <a:rPr lang="el-GR" sz="1600" dirty="0"/>
              <a:t>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1600" dirty="0"/>
              <a:t>δοκοί, κουφώματα θυρών και παραθύρων, υποκατάστατο συμπαγούς ξυλείας</a:t>
            </a:r>
          </a:p>
        </p:txBody>
      </p:sp>
      <p:pic>
        <p:nvPicPr>
          <p:cNvPr id="2060" name="Picture 12" descr="LVL Plywood - FOMEX GREENWOOD">
            <a:extLst>
              <a:ext uri="{FF2B5EF4-FFF2-40B4-BE49-F238E27FC236}">
                <a16:creationId xmlns="" xmlns:a16="http://schemas.microsoft.com/office/drawing/2014/main" id="{2823BFF4-4682-3D44-EFAA-561BDEB25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2" b="20618"/>
          <a:stretch/>
        </p:blipFill>
        <p:spPr bwMode="auto">
          <a:xfrm>
            <a:off x="9083954" y="147866"/>
            <a:ext cx="2764711" cy="243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>
            <a:extLst>
              <a:ext uri="{FF2B5EF4-FFF2-40B4-BE49-F238E27FC236}">
                <a16:creationId xmlns="" xmlns:a16="http://schemas.microsoft.com/office/drawing/2014/main" id="{DC0E8DFD-73F6-7A87-C391-EFEC8BB9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1398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="" xmlns:a16="http://schemas.microsoft.com/office/drawing/2014/main" id="{4489A2C6-327C-BA4A-48AA-3300751E190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Marcador de Posição do Texto 16">
            <a:extLst>
              <a:ext uri="{FF2B5EF4-FFF2-40B4-BE49-F238E27FC236}">
                <a16:creationId xmlns="" xmlns:a16="http://schemas.microsoft.com/office/drawing/2014/main" id="{37053F92-B1D6-45C6-5D81-E2EED724BBBE}"/>
              </a:ext>
            </a:extLst>
          </p:cNvPr>
          <p:cNvSpPr txBox="1">
            <a:spLocks/>
          </p:cNvSpPr>
          <p:nvPr/>
        </p:nvSpPr>
        <p:spPr>
          <a:xfrm>
            <a:off x="483937" y="223045"/>
            <a:ext cx="10959380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Διαβάθμιση ξυλείας </a:t>
            </a:r>
            <a:r>
              <a:rPr lang="en-US" sz="2000" b="1" dirty="0">
                <a:latin typeface="+mn-lt"/>
              </a:rPr>
              <a:t>ACCOYA</a:t>
            </a:r>
            <a:endParaRPr lang="el-GR" sz="2000" b="1" dirty="0">
              <a:latin typeface="+mn-lt"/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λευκό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1AA7F09C-81CA-AF9F-F47B-DDD3649F76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" t="14353" r="4360" b="7106"/>
          <a:stretch/>
        </p:blipFill>
        <p:spPr>
          <a:xfrm>
            <a:off x="696170" y="657075"/>
            <a:ext cx="5994047" cy="1646520"/>
          </a:xfrm>
          <a:prstGeom prst="rect">
            <a:avLst/>
          </a:prstGeom>
        </p:spPr>
      </p:pic>
      <p:pic>
        <p:nvPicPr>
          <p:cNvPr id="11" name="Εικόνα 10" descr="Εικόνα που περιέχει κείμενο, ξύλο, ορθογώνιο παραλληλόγραμμο, στιγμιότυπο οθόνης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8C4B5B56-B381-2CBD-BE3C-FAEB9309D4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"/>
          <a:stretch/>
        </p:blipFill>
        <p:spPr>
          <a:xfrm>
            <a:off x="662138" y="2911876"/>
            <a:ext cx="3407092" cy="349780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Εικόνα 12" descr="Εικόνα που περιέχει κείμενο, πάτωμα, ξύλινο πάτωμα, σανίδα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8D3C9245-D51B-D53F-732D-8163AEE6CD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5"/>
          <a:stretch/>
        </p:blipFill>
        <p:spPr>
          <a:xfrm>
            <a:off x="7785153" y="1"/>
            <a:ext cx="4159597" cy="29118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Εικόνα 14" descr="Εικόνα που περιέχει ξύλο, σανίδα, κείμενο, κόντρα πλακέ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E4F075EA-C998-64AC-246F-F418E010BA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3"/>
          <a:stretch/>
        </p:blipFill>
        <p:spPr>
          <a:xfrm>
            <a:off x="4326570" y="2914002"/>
            <a:ext cx="3476392" cy="349567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Εικόνα 16" descr="Εικόνα που περιέχει ξύλο, κείμενο, σανίδα, πόρτα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0EA2BB9C-7A66-7ACD-24D7-62E8BF51B2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7"/>
          <a:stretch/>
        </p:blipFill>
        <p:spPr>
          <a:xfrm>
            <a:off x="8060302" y="3064658"/>
            <a:ext cx="3383015" cy="319223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3419845-295A-9D23-D180-C39ECD83AD26}"/>
              </a:ext>
            </a:extLst>
          </p:cNvPr>
          <p:cNvSpPr txBox="1"/>
          <p:nvPr/>
        </p:nvSpPr>
        <p:spPr>
          <a:xfrm>
            <a:off x="7785153" y="6509133"/>
            <a:ext cx="41595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000" dirty="0"/>
              <a:t>Πηγή. </a:t>
            </a:r>
            <a:r>
              <a:rPr lang="en-US" sz="1000" dirty="0"/>
              <a:t>www.holzagenturschweiz.ch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="" xmlns:a16="http://schemas.microsoft.com/office/drawing/2014/main" id="{8C4A2104-16CF-6329-3FBE-52BE5E1CF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7607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="" xmlns:a16="http://schemas.microsoft.com/office/drawing/2014/main" id="{4489A2C6-327C-BA4A-48AA-3300751E190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Marcador de Posição do Texto 16">
            <a:extLst>
              <a:ext uri="{FF2B5EF4-FFF2-40B4-BE49-F238E27FC236}">
                <a16:creationId xmlns="" xmlns:a16="http://schemas.microsoft.com/office/drawing/2014/main" id="{37053F92-B1D6-45C6-5D81-E2EED724BBBE}"/>
              </a:ext>
            </a:extLst>
          </p:cNvPr>
          <p:cNvSpPr txBox="1">
            <a:spLocks/>
          </p:cNvSpPr>
          <p:nvPr/>
        </p:nvSpPr>
        <p:spPr>
          <a:xfrm>
            <a:off x="483937" y="223045"/>
            <a:ext cx="5180016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Διαβάθμιση ξυλείας </a:t>
            </a:r>
            <a:r>
              <a:rPr lang="en-US" sz="2000" b="1" dirty="0" smtClean="0">
                <a:latin typeface="+mn-lt"/>
              </a:rPr>
              <a:t>Τhermowood</a:t>
            </a:r>
            <a:endParaRPr lang="el-GR" sz="2000" b="1" dirty="0">
              <a:latin typeface="+mn-lt"/>
            </a:endParaRPr>
          </a:p>
        </p:txBody>
      </p:sp>
      <p:pic>
        <p:nvPicPr>
          <p:cNvPr id="5" name="Εικόνα 4" descr="Εικόνα που περιέχει κείμενο, στιγμιότυπο οθόνης, γραμματοσειρά, γράμμα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98B8CC2B-8B66-9B4B-A857-EB0602913D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3"/>
          <a:stretch/>
        </p:blipFill>
        <p:spPr>
          <a:xfrm>
            <a:off x="1012054" y="1156661"/>
            <a:ext cx="4419189" cy="364584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Εικόνα 6" descr="Εικόνα που περιέχει κείμενο, στιγμιότυπο οθόνης, γραμματοσειρά, γράμμα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9BFB6087-E4A0-6DDC-0CE5-3416201A4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15" y="960603"/>
            <a:ext cx="5878686" cy="31018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Εικόνα 13" descr="Εικόνα που περιέχει κτίριο, ξύλινο, σανίδα, κατάστρωμα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6FF31E14-EF17-0281-5BB7-2DC5160B04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" b="4223"/>
          <a:stretch/>
        </p:blipFill>
        <p:spPr>
          <a:xfrm>
            <a:off x="1154403" y="4686978"/>
            <a:ext cx="3281179" cy="21710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97BBC46-D5F1-E610-A930-E199B098E23E}"/>
              </a:ext>
            </a:extLst>
          </p:cNvPr>
          <p:cNvSpPr txBox="1"/>
          <p:nvPr/>
        </p:nvSpPr>
        <p:spPr>
          <a:xfrm>
            <a:off x="4548193" y="6357013"/>
            <a:ext cx="35510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000" dirty="0"/>
              <a:t>Πηγή.</a:t>
            </a:r>
            <a:r>
              <a:rPr lang="en-US" sz="1000" dirty="0"/>
              <a:t> www.timberfocus.com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499B956-BBEC-8253-A34D-D931A7234196}"/>
              </a:ext>
            </a:extLst>
          </p:cNvPr>
          <p:cNvSpPr txBox="1"/>
          <p:nvPr/>
        </p:nvSpPr>
        <p:spPr>
          <a:xfrm>
            <a:off x="585926" y="603240"/>
            <a:ext cx="11475575" cy="553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1104900" algn="l"/>
              </a:tabLst>
            </a:pPr>
            <a:r>
              <a:rPr lang="el-GR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Ταξινόμηση ξυλείας </a:t>
            </a:r>
            <a:r>
              <a:rPr lang="en-US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Τhermowood </a:t>
            </a:r>
            <a:r>
              <a:rPr lang="el-GR" sz="1600" dirty="0">
                <a:ea typeface="Calibri" panose="020F0502020204030204" pitchFamily="34" charset="0"/>
                <a:cs typeface="Times New Roman" panose="02020603050405020304" pitchFamily="18" charset="0"/>
              </a:rPr>
              <a:t>σε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l-GR" sz="1600" dirty="0">
                <a:ea typeface="Calibri" panose="020F0502020204030204" pitchFamily="34" charset="0"/>
                <a:cs typeface="Times New Roman" panose="02020603050405020304" pitchFamily="18" charset="0"/>
              </a:rPr>
              <a:t>ποιοτικές κλάσεις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 (A </a:t>
            </a:r>
            <a:r>
              <a:rPr lang="el-GR" sz="1600" dirty="0">
                <a:ea typeface="Calibri" panose="020F0502020204030204" pitchFamily="34" charset="0"/>
                <a:cs typeface="Times New Roman" panose="02020603050405020304" pitchFamily="18" charset="0"/>
              </a:rPr>
              <a:t>και ΑΒ</a:t>
            </a:r>
            <a:r>
              <a:rPr lang="el-GR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l-GR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l-GR" sz="1200" dirty="0"/>
              <a:t>Πηγή. </a:t>
            </a:r>
            <a:r>
              <a:rPr lang="en-US" sz="1200" dirty="0"/>
              <a:t>nvgwood.co.uk/</a:t>
            </a:r>
            <a:r>
              <a:rPr lang="en-US" sz="1200" dirty="0" err="1"/>
              <a:t>thermowood</a:t>
            </a:r>
            <a:r>
              <a:rPr lang="en-US" sz="1200" dirty="0"/>
              <a:t>-quality-classes</a:t>
            </a:r>
            <a:r>
              <a:rPr lang="el-GR" sz="1200" dirty="0"/>
              <a:t>)</a:t>
            </a:r>
            <a:endParaRPr lang="en-US" sz="1200" dirty="0"/>
          </a:p>
        </p:txBody>
      </p:sp>
      <p:pic>
        <p:nvPicPr>
          <p:cNvPr id="2054" name="Picture 6" descr="Thermowood - High quality wood products | Backegards">
            <a:extLst>
              <a:ext uri="{FF2B5EF4-FFF2-40B4-BE49-F238E27FC236}">
                <a16:creationId xmlns="" xmlns:a16="http://schemas.microsoft.com/office/drawing/2014/main" id="{17B9DB9E-1978-B3FE-6206-E50E4303F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009" y="4124615"/>
            <a:ext cx="3447178" cy="229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F0886E2-0544-85D8-2CF6-73313ECE795B}"/>
              </a:ext>
            </a:extLst>
          </p:cNvPr>
          <p:cNvSpPr txBox="1"/>
          <p:nvPr/>
        </p:nvSpPr>
        <p:spPr>
          <a:xfrm>
            <a:off x="7013359" y="6418555"/>
            <a:ext cx="38085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000" dirty="0"/>
              <a:t>Πηγή. </a:t>
            </a:r>
            <a:r>
              <a:rPr lang="en-US" sz="1000" dirty="0"/>
              <a:t>www.backegards.com/products/thermowood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="" xmlns:a16="http://schemas.microsoft.com/office/drawing/2014/main" id="{AB0257CD-ED4A-4A6A-B39E-363AC21F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4377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74C30518-0DD6-B2E0-F9CC-83008EA37CB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Marcador de Posição do Texto 16">
            <a:extLst>
              <a:ext uri="{FF2B5EF4-FFF2-40B4-BE49-F238E27FC236}">
                <a16:creationId xmlns="" xmlns:a16="http://schemas.microsoft.com/office/drawing/2014/main" id="{2BD1E091-8C67-9399-F4B6-0AD8A6B0167B}"/>
              </a:ext>
            </a:extLst>
          </p:cNvPr>
          <p:cNvSpPr txBox="1">
            <a:spLocks/>
          </p:cNvSpPr>
          <p:nvPr/>
        </p:nvSpPr>
        <p:spPr>
          <a:xfrm>
            <a:off x="483937" y="223045"/>
            <a:ext cx="7408311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/>
              <a:t>Πως διαπιστώνεται η βαθμονομημένη ξυλεία</a:t>
            </a:r>
          </a:p>
        </p:txBody>
      </p:sp>
      <p:sp>
        <p:nvSpPr>
          <p:cNvPr id="4" name="Marcador de Posição do Texto 16">
            <a:extLst>
              <a:ext uri="{FF2B5EF4-FFF2-40B4-BE49-F238E27FC236}">
                <a16:creationId xmlns="" xmlns:a16="http://schemas.microsoft.com/office/drawing/2014/main" id="{942A11A0-C247-D821-0B99-209592E7338C}"/>
              </a:ext>
            </a:extLst>
          </p:cNvPr>
          <p:cNvSpPr txBox="1">
            <a:spLocks/>
          </p:cNvSpPr>
          <p:nvPr/>
        </p:nvSpPr>
        <p:spPr>
          <a:xfrm>
            <a:off x="597023" y="604267"/>
            <a:ext cx="7844611" cy="36918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800" dirty="0"/>
              <a:t>…..δεν υπάρχει κάποιο «τρικ» που να μας λέει απευθείας αν ένα ξύλο είναι βαθμονομημένο</a:t>
            </a:r>
          </a:p>
          <a:p>
            <a:pPr marL="0" indent="0">
              <a:buNone/>
            </a:pPr>
            <a:r>
              <a:rPr lang="el-GR" sz="1800" dirty="0"/>
              <a:t>…..ούτε ένας απλός καταναλωτής μπορεί να βασιστεί στη φήμη του κατασκευαστή ή του προμηθευτή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Ζητώντας το </a:t>
            </a:r>
            <a:r>
              <a:rPr lang="el-GR" sz="1800" u="sng" dirty="0">
                <a:solidFill>
                  <a:srgbClr val="FF0000"/>
                </a:solidFill>
              </a:rPr>
              <a:t>πιστοποιητικό της βαθμονομημένης ξυλείας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Ελέγχοντας την </a:t>
            </a:r>
            <a:r>
              <a:rPr lang="el-GR" sz="1800" u="sng" dirty="0">
                <a:solidFill>
                  <a:srgbClr val="FF0000"/>
                </a:solidFill>
              </a:rPr>
              <a:t>ετικέτα πιστοποίησης </a:t>
            </a:r>
            <a:r>
              <a:rPr lang="el-GR" sz="1800" dirty="0"/>
              <a:t>της ξυλείας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Κάποιες δοκιμές που γίνονται μόνο σε </a:t>
            </a:r>
            <a:r>
              <a:rPr lang="el-GR" sz="1800" u="sng" dirty="0">
                <a:solidFill>
                  <a:srgbClr val="FF0000"/>
                </a:solidFill>
              </a:rPr>
              <a:t>εξειδικευμένα εργαστήρια </a:t>
            </a:r>
            <a:r>
              <a:rPr lang="el-GR" sz="1800" dirty="0"/>
              <a:t>της Ελλάδας (π.χ. Ινστιτούτο ξύλου, Επίπλου και Ξύλινης Συσκευασίας, Πανεπιστήμιο Θεσσαλίας) ή του εξωτερικού</a:t>
            </a:r>
          </a:p>
        </p:txBody>
      </p:sp>
      <p:sp>
        <p:nvSpPr>
          <p:cNvPr id="6" name="Marcador de Posição do Texto 16">
            <a:extLst>
              <a:ext uri="{FF2B5EF4-FFF2-40B4-BE49-F238E27FC236}">
                <a16:creationId xmlns="" xmlns:a16="http://schemas.microsoft.com/office/drawing/2014/main" id="{D3BC84E8-1FBF-3DA0-3B1F-B729C9DF7785}"/>
              </a:ext>
            </a:extLst>
          </p:cNvPr>
          <p:cNvSpPr txBox="1">
            <a:spLocks/>
          </p:cNvSpPr>
          <p:nvPr/>
        </p:nvSpPr>
        <p:spPr>
          <a:xfrm>
            <a:off x="5983141" y="4296124"/>
            <a:ext cx="6054979" cy="23354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800" u="sng" dirty="0"/>
              <a:t>Σήμανση βαθμονομημένης ξυλείας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Κάθε ξύλινο μέλος που βαθμονομείται πρέπει να </a:t>
            </a:r>
            <a:r>
              <a:rPr lang="el-GR" sz="1800" u="sng" dirty="0">
                <a:solidFill>
                  <a:srgbClr val="FF0000"/>
                </a:solidFill>
              </a:rPr>
              <a:t>μαρκάρεται με ειδικό σήμα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Αναγράφονται </a:t>
            </a:r>
            <a:r>
              <a:rPr lang="el-GR" sz="1800" u="sng" dirty="0">
                <a:solidFill>
                  <a:srgbClr val="FF0000"/>
                </a:solidFill>
              </a:rPr>
              <a:t>χαρακτηριστικά του ξύλου </a:t>
            </a:r>
            <a:r>
              <a:rPr lang="el-GR" sz="1800" dirty="0"/>
              <a:t>όπως το είδος, η κατηγορία αντοχής, η υγρασία, ο παραγωγός, ο φορέας πιστοποίησης και το πρότυπο με το οποίο βαθμονομήθηκε</a:t>
            </a:r>
            <a:endParaRPr lang="el-GR" b="1" dirty="0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3CB461A5-4D18-5CC9-542D-9404CFFED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34" y="49695"/>
            <a:ext cx="3379305" cy="400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lulam Beam Joist Purlin Softwood Planed Engineered Wooden Large ...">
            <a:extLst>
              <a:ext uri="{FF2B5EF4-FFF2-40B4-BE49-F238E27FC236}">
                <a16:creationId xmlns="" xmlns:a16="http://schemas.microsoft.com/office/drawing/2014/main" id="{DDA6B704-4C00-765D-9469-EEC4664DE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65" y="3701854"/>
            <a:ext cx="5050710" cy="311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>
            <a:extLst>
              <a:ext uri="{FF2B5EF4-FFF2-40B4-BE49-F238E27FC236}">
                <a16:creationId xmlns="" xmlns:a16="http://schemas.microsoft.com/office/drawing/2014/main" id="{EF260D01-6F3C-E473-C966-8DC0F1E5B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082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74C30518-0DD6-B2E0-F9CC-83008EA37CB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Marcador de Posição do Texto 16">
            <a:extLst>
              <a:ext uri="{FF2B5EF4-FFF2-40B4-BE49-F238E27FC236}">
                <a16:creationId xmlns="" xmlns:a16="http://schemas.microsoft.com/office/drawing/2014/main" id="{8161C35F-C7EC-01C7-DE41-DE590F23A9ED}"/>
              </a:ext>
            </a:extLst>
          </p:cNvPr>
          <p:cNvSpPr txBox="1">
            <a:spLocks/>
          </p:cNvSpPr>
          <p:nvPr/>
        </p:nvSpPr>
        <p:spPr>
          <a:xfrm>
            <a:off x="683580" y="1180730"/>
            <a:ext cx="11256885" cy="5433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Η ταξινόμηση ξυλείας σύμφωνα με τις ευρωπαϊκές προδιαγραφές είναι μια ζωτικής σημασίας διαδικασία που διασφαλίζει </a:t>
            </a:r>
            <a:r>
              <a:rPr lang="el-GR" sz="2000" u="sng" dirty="0">
                <a:solidFill>
                  <a:srgbClr val="FF0000"/>
                </a:solidFill>
              </a:rPr>
              <a:t>την ποιότητα</a:t>
            </a:r>
            <a:r>
              <a:rPr lang="el-GR" sz="2000" dirty="0"/>
              <a:t>, </a:t>
            </a:r>
            <a:r>
              <a:rPr lang="el-GR" sz="2000" u="sng" dirty="0">
                <a:solidFill>
                  <a:srgbClr val="FF0000"/>
                </a:solidFill>
              </a:rPr>
              <a:t>την ασφάλεια</a:t>
            </a:r>
            <a:r>
              <a:rPr lang="el-GR" sz="2000" dirty="0"/>
              <a:t> και </a:t>
            </a:r>
            <a:r>
              <a:rPr lang="el-GR" sz="2000" u="sng" dirty="0">
                <a:solidFill>
                  <a:srgbClr val="FF0000"/>
                </a:solidFill>
              </a:rPr>
              <a:t>την αξιοπιστία</a:t>
            </a:r>
            <a:r>
              <a:rPr lang="el-GR" sz="2000" dirty="0"/>
              <a:t> </a:t>
            </a:r>
            <a:r>
              <a:rPr lang="el-GR" sz="2000" u="sng" dirty="0">
                <a:solidFill>
                  <a:srgbClr val="FF0000"/>
                </a:solidFill>
              </a:rPr>
              <a:t>των</a:t>
            </a:r>
            <a:r>
              <a:rPr lang="el-GR" sz="2000" dirty="0"/>
              <a:t> </a:t>
            </a:r>
            <a:r>
              <a:rPr lang="el-GR" sz="2000" u="sng" dirty="0">
                <a:solidFill>
                  <a:srgbClr val="FF0000"/>
                </a:solidFill>
              </a:rPr>
              <a:t>προϊόντων ξύλου</a:t>
            </a:r>
            <a:r>
              <a:rPr lang="el-GR" sz="2000" dirty="0"/>
              <a:t> στις διάφορες κατασκευές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Τηρώντας τα καθιερωμένα πρότυπα και εφαρμόζοντας ακριβείς μεθόδους ταξινόμησης, τα ενδιαφερόμενα μέρη στη βιομηχανία ξυλείας μπορούν να </a:t>
            </a:r>
            <a:r>
              <a:rPr lang="el-GR" sz="2000" u="sng" dirty="0">
                <a:solidFill>
                  <a:srgbClr val="FF0000"/>
                </a:solidFill>
              </a:rPr>
              <a:t>τηρούν υψηλά πρότυπα ποιοτικού</a:t>
            </a:r>
            <a:r>
              <a:rPr lang="el-GR" sz="2000" dirty="0"/>
              <a:t> </a:t>
            </a:r>
            <a:r>
              <a:rPr lang="el-GR" sz="2000" u="sng" dirty="0">
                <a:solidFill>
                  <a:srgbClr val="FF0000"/>
                </a:solidFill>
              </a:rPr>
              <a:t>ελέγχου</a:t>
            </a:r>
            <a:r>
              <a:rPr lang="el-GR" sz="2000" dirty="0"/>
              <a:t> και να παραδίδουν προϊόντα που ανταποκρίνονται στις διαφορετικές ανάγκες των πελατών και στις κανονιστικές απαιτήσεις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Οι μηχανικοί, οι αρχιτέκτονες και οι κατασκευαστές </a:t>
            </a:r>
            <a:r>
              <a:rPr lang="el-GR" sz="2000" u="sng" dirty="0">
                <a:solidFill>
                  <a:srgbClr val="FF0000"/>
                </a:solidFill>
              </a:rPr>
              <a:t>βασίζονται σε διαβαθμισμένη ξυλεία </a:t>
            </a:r>
            <a:r>
              <a:rPr lang="el-GR" sz="2000" dirty="0"/>
              <a:t>για να εξασφαλίσουν δομική ακεραιότητα, ασφάλεια και ανθεκτικότητα στα κτίρια και τις υποδομές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Οι καταναλωτές επωφελούνται από τη </a:t>
            </a:r>
            <a:r>
              <a:rPr lang="el-GR" sz="2000" u="sng" dirty="0">
                <a:solidFill>
                  <a:srgbClr val="FF0000"/>
                </a:solidFill>
              </a:rPr>
              <a:t>διασφάλιση της ποιότητας και της συνέπειας </a:t>
            </a:r>
            <a:r>
              <a:rPr lang="el-GR" sz="2000" dirty="0"/>
              <a:t>κατά τη χρήση διαβαθμισμένης ξυλείας σε διάφορες εφαρμογές, από τις δομικές χρήσεις μέχρι την εσωτερική διακόσμηση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Καθιστούν το </a:t>
            </a:r>
            <a:r>
              <a:rPr lang="el-GR" sz="2000" u="sng" dirty="0">
                <a:solidFill>
                  <a:srgbClr val="FF0000"/>
                </a:solidFill>
              </a:rPr>
              <a:t>ξύλο βέλτιστο υλικό </a:t>
            </a:r>
            <a:r>
              <a:rPr lang="el-GR" sz="2000" dirty="0"/>
              <a:t>για συγκεκριμένες χρήσεις έναντι άλλων ανταγωνιστικών υλικών και </a:t>
            </a:r>
            <a:r>
              <a:rPr lang="el-GR" sz="2000" u="sng" dirty="0">
                <a:solidFill>
                  <a:srgbClr val="FF0000"/>
                </a:solidFill>
              </a:rPr>
              <a:t>ορισμένες φορές αναντικατάστατο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sz="1800" dirty="0"/>
          </a:p>
          <a:p>
            <a:pPr>
              <a:buFont typeface="Wingdings" panose="05000000000000000000" pitchFamily="2" charset="2"/>
              <a:buChar char="ü"/>
            </a:pPr>
            <a:endParaRPr lang="el-GR" sz="1800" dirty="0"/>
          </a:p>
          <a:p>
            <a:pPr>
              <a:buFont typeface="Wingdings" panose="05000000000000000000" pitchFamily="2" charset="2"/>
              <a:buChar char="ü"/>
            </a:pPr>
            <a:endParaRPr lang="el-GR" sz="1800" dirty="0"/>
          </a:p>
          <a:p>
            <a:pPr>
              <a:buFont typeface="Wingdings" panose="05000000000000000000" pitchFamily="2" charset="2"/>
              <a:buChar char="ü"/>
            </a:pPr>
            <a:endParaRPr lang="en-US" sz="1800" dirty="0"/>
          </a:p>
          <a:p>
            <a:pPr>
              <a:buFont typeface="Wingdings" panose="05000000000000000000" pitchFamily="2" charset="2"/>
              <a:buChar char="ü"/>
            </a:pPr>
            <a:endParaRPr lang="en-US" sz="1800" dirty="0"/>
          </a:p>
          <a:p>
            <a:pPr>
              <a:buFont typeface="Wingdings" panose="05000000000000000000" pitchFamily="2" charset="2"/>
              <a:buChar char="ü"/>
            </a:pPr>
            <a:endParaRPr lang="en-US" sz="1800" dirty="0"/>
          </a:p>
          <a:p>
            <a:pPr>
              <a:buFont typeface="Wingdings" panose="05000000000000000000" pitchFamily="2" charset="2"/>
              <a:buChar char="ü"/>
            </a:pPr>
            <a:endParaRPr lang="en-US" sz="1800" dirty="0"/>
          </a:p>
          <a:p>
            <a:pPr>
              <a:buFont typeface="Wingdings" panose="05000000000000000000" pitchFamily="2" charset="2"/>
              <a:buChar char="ü"/>
            </a:pPr>
            <a:endParaRPr lang="en-US" sz="1800" dirty="0"/>
          </a:p>
        </p:txBody>
      </p:sp>
      <p:sp>
        <p:nvSpPr>
          <p:cNvPr id="3" name="Marcador de Posição do Texto 16">
            <a:extLst>
              <a:ext uri="{FF2B5EF4-FFF2-40B4-BE49-F238E27FC236}">
                <a16:creationId xmlns="" xmlns:a16="http://schemas.microsoft.com/office/drawing/2014/main" id="{2BD1E091-8C67-9399-F4B6-0AD8A6B0167B}"/>
              </a:ext>
            </a:extLst>
          </p:cNvPr>
          <p:cNvSpPr txBox="1">
            <a:spLocks/>
          </p:cNvSpPr>
          <p:nvPr/>
        </p:nvSpPr>
        <p:spPr>
          <a:xfrm>
            <a:off x="483938" y="223045"/>
            <a:ext cx="6658984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/>
              <a:t>Εφαρμογές και οφέλη</a:t>
            </a:r>
            <a:r>
              <a:rPr lang="en-US" sz="2000" b="1" dirty="0"/>
              <a:t> </a:t>
            </a:r>
            <a:r>
              <a:rPr lang="el-GR" sz="2000" b="1" dirty="0"/>
              <a:t>βαθμονόμησης ξυλείας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="" xmlns:a16="http://schemas.microsoft.com/office/drawing/2014/main" id="{DF581B70-C0BC-ED55-6A2D-EEF9DF83E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8101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D3297BBD-093F-8A63-6744-7454A08EE99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Rectangle 1028">
            <a:extLst>
              <a:ext uri="{FF2B5EF4-FFF2-40B4-BE49-F238E27FC236}">
                <a16:creationId xmlns="" xmlns:a16="http://schemas.microsoft.com/office/drawing/2014/main" id="{5E9A7D36-6703-0ADE-36BF-197830579059}"/>
              </a:ext>
            </a:extLst>
          </p:cNvPr>
          <p:cNvSpPr txBox="1">
            <a:spLocks noChangeArrowheads="1"/>
          </p:cNvSpPr>
          <p:nvPr/>
        </p:nvSpPr>
        <p:spPr>
          <a:xfrm>
            <a:off x="1026984" y="5879413"/>
            <a:ext cx="10796337" cy="77002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Σας ευχαριστώ πολύ για την προσοχή σας!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Εικόνα 4" descr="Εικόνα που περιέχει διαστημικό σκάφος, εσωτερικός χώρος, μεταφορά, πλάνη/αεροπλάνο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0E8DE352-893B-D3C9-4786-BF028726A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3" y="2555135"/>
            <a:ext cx="2659036" cy="3545382"/>
          </a:xfrm>
          <a:prstGeom prst="rect">
            <a:avLst/>
          </a:prstGeom>
        </p:spPr>
      </p:pic>
      <p:pic>
        <p:nvPicPr>
          <p:cNvPr id="7" name="Picture 4" descr="Glulam Beam Joist Purlin Softwood Planed Engineered Wooden Large ...">
            <a:extLst>
              <a:ext uri="{FF2B5EF4-FFF2-40B4-BE49-F238E27FC236}">
                <a16:creationId xmlns="" xmlns:a16="http://schemas.microsoft.com/office/drawing/2014/main" id="{A5E0748D-173D-9583-1370-D0A715D38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633" y="3495766"/>
            <a:ext cx="3881075" cy="239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19FF2EBC-BD00-44F2-7405-96EA81885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t="24140" r="19896" b="17978"/>
          <a:stretch/>
        </p:blipFill>
        <p:spPr bwMode="auto">
          <a:xfrm>
            <a:off x="3650664" y="3286735"/>
            <a:ext cx="3977772" cy="242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:\Salzburg Conference Sept 2014\PRESENTATION PREPARATION\fotos presentation\fir quality logs, stand and site\C1_compressed.jpg">
            <a:extLst>
              <a:ext uri="{FF2B5EF4-FFF2-40B4-BE49-F238E27FC236}">
                <a16:creationId xmlns="" xmlns:a16="http://schemas.microsoft.com/office/drawing/2014/main" id="{7ADF121A-B8F1-7246-8EA9-48D73D9AF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b="11290"/>
          <a:stretch>
            <a:fillRect/>
          </a:stretch>
        </p:blipFill>
        <p:spPr bwMode="auto">
          <a:xfrm>
            <a:off x="764587" y="222529"/>
            <a:ext cx="3133808" cy="2084993"/>
          </a:xfrm>
          <a:prstGeom prst="rect">
            <a:avLst/>
          </a:prstGeom>
          <a:noFill/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7C9F8979-7B9F-F50F-AFEA-1B4846B74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436" y="314622"/>
            <a:ext cx="4563563" cy="256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Εικόνα 11">
            <a:extLst>
              <a:ext uri="{FF2B5EF4-FFF2-40B4-BE49-F238E27FC236}">
                <a16:creationId xmlns="" xmlns:a16="http://schemas.microsoft.com/office/drawing/2014/main" id="{7256722F-633F-D7FF-3BC6-104812654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971" y="629506"/>
            <a:ext cx="3434889" cy="1512706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="" xmlns:a16="http://schemas.microsoft.com/office/drawing/2014/main" id="{671FDF18-4A29-D7C3-E4F2-F9C87F7C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4249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="" xmlns:a16="http://schemas.microsoft.com/office/drawing/2014/main" id="{4489A2C6-327C-BA4A-48AA-3300751E190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Marcador de Posição do Texto 16">
            <a:extLst>
              <a:ext uri="{FF2B5EF4-FFF2-40B4-BE49-F238E27FC236}">
                <a16:creationId xmlns="" xmlns:a16="http://schemas.microsoft.com/office/drawing/2014/main" id="{37053F92-B1D6-45C6-5D81-E2EED724BBBE}"/>
              </a:ext>
            </a:extLst>
          </p:cNvPr>
          <p:cNvSpPr txBox="1">
            <a:spLocks/>
          </p:cNvSpPr>
          <p:nvPr/>
        </p:nvSpPr>
        <p:spPr>
          <a:xfrm>
            <a:off x="483936" y="223045"/>
            <a:ext cx="11616327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Ταξινόμηση προϊόντων ξύλου σύμφωνα με τις Ευρωπαϊκές προδιαγραφές</a:t>
            </a:r>
          </a:p>
        </p:txBody>
      </p:sp>
      <p:sp>
        <p:nvSpPr>
          <p:cNvPr id="4" name="Marcador de Posição do Texto 16">
            <a:extLst>
              <a:ext uri="{FF2B5EF4-FFF2-40B4-BE49-F238E27FC236}">
                <a16:creationId xmlns="" xmlns:a16="http://schemas.microsoft.com/office/drawing/2014/main" id="{4EBF0C2F-4EAA-BF42-A74A-B107877FB10B}"/>
              </a:ext>
            </a:extLst>
          </p:cNvPr>
          <p:cNvSpPr txBox="1">
            <a:spLocks/>
          </p:cNvSpPr>
          <p:nvPr/>
        </p:nvSpPr>
        <p:spPr>
          <a:xfrm>
            <a:off x="257452" y="781234"/>
            <a:ext cx="8848401" cy="5939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 fontAlgn="auto">
              <a:lnSpc>
                <a:spcPct val="100000"/>
              </a:lnSpc>
              <a:buFont typeface="+mj-lt"/>
              <a:buAutoNum type="arabicPeriod"/>
            </a:pPr>
            <a:r>
              <a:rPr lang="el-GR" sz="1600" dirty="0">
                <a:latin typeface="+mn-lt"/>
              </a:rPr>
              <a:t>Πρωτογενή δασικά προϊόντα (ακατέργαστη ξυλεία)</a:t>
            </a:r>
          </a:p>
          <a:p>
            <a:pPr marL="114300" indent="0" fontAlgn="auto">
              <a:lnSpc>
                <a:spcPct val="100000"/>
              </a:lnSpc>
              <a:spcAft>
                <a:spcPts val="1200"/>
              </a:spcAft>
              <a:buNone/>
            </a:pPr>
            <a:r>
              <a:rPr lang="el-GR" sz="1600" dirty="0">
                <a:latin typeface="+mn-lt"/>
              </a:rPr>
              <a:t>	- στρογγύλη ξυλεία κωνοφόρων-πλατυφύλλων</a:t>
            </a:r>
            <a:r>
              <a:rPr lang="en-US" sz="1600" dirty="0">
                <a:latin typeface="+mn-lt"/>
              </a:rPr>
              <a:t> (</a:t>
            </a:r>
            <a:r>
              <a:rPr lang="en-US" sz="1600" b="1" dirty="0">
                <a:latin typeface="+mn-lt"/>
              </a:rPr>
              <a:t>Round timber</a:t>
            </a:r>
            <a:r>
              <a:rPr lang="en-US" sz="1600" dirty="0">
                <a:latin typeface="+mn-lt"/>
              </a:rPr>
              <a:t>)</a:t>
            </a:r>
            <a:endParaRPr lang="el-GR" sz="1600" dirty="0">
              <a:latin typeface="+mn-lt"/>
            </a:endParaRPr>
          </a:p>
          <a:p>
            <a:pPr marL="457200" indent="-342900" fontAlgn="auto">
              <a:lnSpc>
                <a:spcPct val="100000"/>
              </a:lnSpc>
              <a:buFont typeface="+mj-lt"/>
              <a:buAutoNum type="arabicPeriod" startAt="2"/>
            </a:pPr>
            <a:r>
              <a:rPr lang="el-GR" sz="1600" dirty="0">
                <a:latin typeface="+mn-lt"/>
              </a:rPr>
              <a:t>Προϊόντα απλής μηχανικής κατεργασίας ξύλου</a:t>
            </a:r>
          </a:p>
          <a:p>
            <a:pPr marL="114300" indent="0" fontAlgn="auto">
              <a:lnSpc>
                <a:spcPct val="100000"/>
              </a:lnSpc>
              <a:spcAft>
                <a:spcPts val="1200"/>
              </a:spcAft>
              <a:buNone/>
            </a:pPr>
            <a:r>
              <a:rPr lang="el-GR" sz="1600" dirty="0">
                <a:latin typeface="+mn-lt"/>
              </a:rPr>
              <a:t>	- πριστή ξυλεία κωνοφόρων-πλατυφύλλων</a:t>
            </a:r>
            <a:r>
              <a:rPr lang="en-US" sz="1600" dirty="0">
                <a:latin typeface="+mn-lt"/>
              </a:rPr>
              <a:t> (</a:t>
            </a:r>
            <a:r>
              <a:rPr lang="en-US" sz="1600" b="1" dirty="0">
                <a:latin typeface="+mn-lt"/>
              </a:rPr>
              <a:t>Sawn timber</a:t>
            </a:r>
            <a:r>
              <a:rPr lang="en-US" sz="1600" dirty="0">
                <a:latin typeface="+mn-lt"/>
              </a:rPr>
              <a:t>)</a:t>
            </a:r>
            <a:endParaRPr lang="el-GR" sz="1600" dirty="0">
              <a:latin typeface="+mn-lt"/>
            </a:endParaRPr>
          </a:p>
          <a:p>
            <a:pPr marL="457200" indent="-342900" fontAlgn="auto">
              <a:lnSpc>
                <a:spcPct val="100000"/>
              </a:lnSpc>
              <a:buFont typeface="+mj-lt"/>
              <a:buAutoNum type="arabicPeriod" startAt="3"/>
            </a:pPr>
            <a:r>
              <a:rPr lang="el-GR" sz="1600" dirty="0">
                <a:latin typeface="+mn-lt"/>
              </a:rPr>
              <a:t>Συγκολλημένα (σύνθετα) προϊόντα ξύλου</a:t>
            </a:r>
            <a:r>
              <a:rPr lang="en-US" sz="1600" dirty="0">
                <a:latin typeface="+mn-lt"/>
              </a:rPr>
              <a:t> (</a:t>
            </a:r>
            <a:r>
              <a:rPr lang="en-US" sz="1600" b="1" dirty="0">
                <a:latin typeface="+mn-lt"/>
              </a:rPr>
              <a:t>Wood-based panels</a:t>
            </a:r>
            <a:r>
              <a:rPr lang="en-US" sz="1600" dirty="0">
                <a:latin typeface="+mn-lt"/>
              </a:rPr>
              <a:t>)</a:t>
            </a:r>
            <a:endParaRPr lang="el-GR" sz="1600" dirty="0">
              <a:latin typeface="+mn-lt"/>
            </a:endParaRPr>
          </a:p>
          <a:p>
            <a:pPr marL="114300" indent="0" fontAlgn="auto">
              <a:lnSpc>
                <a:spcPct val="100000"/>
              </a:lnSpc>
              <a:spcAft>
                <a:spcPts val="1800"/>
              </a:spcAft>
              <a:buNone/>
            </a:pPr>
            <a:r>
              <a:rPr lang="el-GR" sz="1600" dirty="0">
                <a:latin typeface="+mn-lt"/>
              </a:rPr>
              <a:t>	- επικολλητή ξυλεία (</a:t>
            </a:r>
            <a:r>
              <a:rPr lang="en-US" sz="1600" b="1" dirty="0">
                <a:latin typeface="+mn-lt"/>
              </a:rPr>
              <a:t>GLULAM</a:t>
            </a:r>
            <a:r>
              <a:rPr lang="en-US" sz="1600" dirty="0">
                <a:latin typeface="+mn-lt"/>
              </a:rPr>
              <a:t>)</a:t>
            </a:r>
          </a:p>
          <a:p>
            <a:pPr marL="114300" indent="0" fontAlgn="auto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sz="1600" dirty="0">
                <a:latin typeface="+mn-lt"/>
              </a:rPr>
              <a:t>	- </a:t>
            </a:r>
            <a:r>
              <a:rPr lang="el-GR" sz="1600" dirty="0">
                <a:latin typeface="+mn-lt"/>
              </a:rPr>
              <a:t>διασταυρούμενη επικολλητή </a:t>
            </a:r>
            <a:r>
              <a:rPr lang="el-GR" sz="1600" dirty="0" smtClean="0">
                <a:latin typeface="+mn-lt"/>
              </a:rPr>
              <a:t>ξυλεία(</a:t>
            </a:r>
            <a:r>
              <a:rPr lang="en-US" sz="1600" b="1" dirty="0">
                <a:latin typeface="+mn-lt"/>
              </a:rPr>
              <a:t>Cross laminated timber – CLT</a:t>
            </a:r>
            <a:r>
              <a:rPr lang="en-US" sz="1600" dirty="0">
                <a:latin typeface="+mn-lt"/>
              </a:rPr>
              <a:t>)</a:t>
            </a:r>
          </a:p>
          <a:p>
            <a:pPr marL="114300" indent="0" fontAlgn="auto">
              <a:lnSpc>
                <a:spcPct val="100000"/>
              </a:lnSpc>
              <a:spcAft>
                <a:spcPts val="1800"/>
              </a:spcAft>
              <a:buNone/>
            </a:pPr>
            <a:r>
              <a:rPr lang="el-GR" sz="1600" dirty="0">
                <a:latin typeface="+mn-lt"/>
              </a:rPr>
              <a:t>	-</a:t>
            </a:r>
            <a:r>
              <a:rPr lang="en-US" sz="1600" dirty="0">
                <a:latin typeface="+mn-lt"/>
              </a:rPr>
              <a:t> </a:t>
            </a:r>
            <a:r>
              <a:rPr lang="el-GR" sz="1600" dirty="0">
                <a:latin typeface="+mn-lt"/>
              </a:rPr>
              <a:t>πλάκες </a:t>
            </a:r>
            <a:r>
              <a:rPr lang="el-GR" sz="1600" dirty="0" smtClean="0">
                <a:latin typeface="+mn-lt"/>
              </a:rPr>
              <a:t>προσανατολισμένωνξυλοτεμαχίδιων</a:t>
            </a:r>
            <a:r>
              <a:rPr lang="en-US" sz="1600" dirty="0" smtClean="0">
                <a:latin typeface="+mn-lt"/>
              </a:rPr>
              <a:t>(</a:t>
            </a:r>
            <a:r>
              <a:rPr lang="en-US" sz="1600" b="1" dirty="0" smtClean="0">
                <a:latin typeface="+mn-lt"/>
              </a:rPr>
              <a:t>Oriented </a:t>
            </a:r>
            <a:r>
              <a:rPr lang="en-US" sz="1600" b="1" dirty="0">
                <a:latin typeface="+mn-lt"/>
              </a:rPr>
              <a:t>strand board – OSB</a:t>
            </a:r>
            <a:r>
              <a:rPr lang="en-US" sz="1600" dirty="0">
                <a:latin typeface="+mn-lt"/>
              </a:rPr>
              <a:t>)</a:t>
            </a:r>
            <a:endParaRPr lang="el-GR" sz="1600" dirty="0">
              <a:latin typeface="+mn-lt"/>
            </a:endParaRPr>
          </a:p>
          <a:p>
            <a:pPr marL="114300" indent="0" fontAlgn="auto">
              <a:lnSpc>
                <a:spcPct val="100000"/>
              </a:lnSpc>
              <a:spcAft>
                <a:spcPts val="1800"/>
              </a:spcAft>
              <a:buNone/>
            </a:pPr>
            <a:r>
              <a:rPr lang="el-GR" sz="1600" dirty="0">
                <a:latin typeface="+mn-lt"/>
              </a:rPr>
              <a:t>	- σύνθετη πριστή ξυλεία από </a:t>
            </a:r>
            <a:r>
              <a:rPr lang="el-GR" sz="1600" dirty="0" smtClean="0">
                <a:latin typeface="+mn-lt"/>
              </a:rPr>
              <a:t>ξυλόφυλλα</a:t>
            </a:r>
            <a:r>
              <a:rPr lang="en-US" sz="1600" dirty="0" smtClean="0">
                <a:latin typeface="+mn-lt"/>
              </a:rPr>
              <a:t>(</a:t>
            </a:r>
            <a:r>
              <a:rPr lang="en-US" sz="1600" b="1" dirty="0" smtClean="0">
                <a:latin typeface="+mn-lt"/>
              </a:rPr>
              <a:t>Laminated </a:t>
            </a:r>
            <a:r>
              <a:rPr lang="en-US" sz="1600" b="1" dirty="0">
                <a:latin typeface="+mn-lt"/>
              </a:rPr>
              <a:t>Veneer Lumber</a:t>
            </a:r>
            <a:r>
              <a:rPr lang="el-GR" sz="1600" b="1" dirty="0">
                <a:latin typeface="+mn-lt"/>
              </a:rPr>
              <a:t> – </a:t>
            </a:r>
            <a:r>
              <a:rPr lang="en-US" sz="1600" b="1" dirty="0">
                <a:latin typeface="+mn-lt"/>
              </a:rPr>
              <a:t>LVL</a:t>
            </a:r>
            <a:r>
              <a:rPr lang="en-US" sz="1600" dirty="0">
                <a:latin typeface="+mn-lt"/>
              </a:rPr>
              <a:t>)</a:t>
            </a:r>
          </a:p>
          <a:p>
            <a:pPr marL="457200" indent="-342900" fontAlgn="auto">
              <a:lnSpc>
                <a:spcPct val="100000"/>
              </a:lnSpc>
              <a:buFont typeface="+mj-lt"/>
              <a:buAutoNum type="arabicPeriod" startAt="4"/>
            </a:pPr>
            <a:r>
              <a:rPr lang="el-GR" sz="1600" dirty="0">
                <a:latin typeface="+mn-lt"/>
              </a:rPr>
              <a:t>Ξυλεία παλετών και μέσων συσκευασίας</a:t>
            </a:r>
            <a:endParaRPr lang="en-US" sz="1600" dirty="0">
              <a:latin typeface="+mn-lt"/>
            </a:endParaRPr>
          </a:p>
          <a:p>
            <a:pPr marL="457200" indent="-342900" fontAlgn="auto">
              <a:lnSpc>
                <a:spcPct val="100000"/>
              </a:lnSpc>
              <a:buFont typeface="+mj-lt"/>
              <a:buAutoNum type="arabicPeriod" startAt="4"/>
            </a:pPr>
            <a:r>
              <a:rPr lang="el-GR" sz="1600" dirty="0">
                <a:latin typeface="+mn-lt"/>
              </a:rPr>
              <a:t>Ξυλεία εμποτισμού (</a:t>
            </a:r>
            <a:r>
              <a:rPr lang="en-US" sz="1600" b="1" dirty="0">
                <a:latin typeface="+mn-lt"/>
              </a:rPr>
              <a:t>Impregnated wood</a:t>
            </a:r>
            <a:r>
              <a:rPr lang="en-US" sz="1600" dirty="0">
                <a:latin typeface="+mn-lt"/>
              </a:rPr>
              <a:t>)</a:t>
            </a:r>
          </a:p>
          <a:p>
            <a:pPr marL="457200" indent="-342900" fontAlgn="auto">
              <a:lnSpc>
                <a:spcPct val="100000"/>
              </a:lnSpc>
              <a:buFont typeface="+mj-lt"/>
              <a:buAutoNum type="arabicPeriod" startAt="4"/>
            </a:pPr>
            <a:r>
              <a:rPr lang="el-GR" sz="1600" dirty="0">
                <a:latin typeface="+mn-lt"/>
              </a:rPr>
              <a:t>Νέα προϊόντα ξύλου (</a:t>
            </a:r>
            <a:r>
              <a:rPr lang="en-US" sz="1600" b="1" dirty="0">
                <a:latin typeface="+mn-lt"/>
              </a:rPr>
              <a:t>ACCOYA</a:t>
            </a:r>
            <a:r>
              <a:rPr lang="el-GR" sz="1600" dirty="0">
                <a:latin typeface="+mn-lt"/>
              </a:rPr>
              <a:t>, </a:t>
            </a:r>
            <a:r>
              <a:rPr lang="en-US" sz="1600" b="1" dirty="0" err="1">
                <a:latin typeface="+mn-lt"/>
              </a:rPr>
              <a:t>Thermowood</a:t>
            </a:r>
            <a:r>
              <a:rPr lang="el-GR" sz="1600" dirty="0">
                <a:latin typeface="+mn-lt"/>
              </a:rPr>
              <a:t>)</a:t>
            </a:r>
          </a:p>
        </p:txBody>
      </p:sp>
      <p:pic>
        <p:nvPicPr>
          <p:cNvPr id="5" name="Picture 8" descr="Image result for sawn timber">
            <a:extLst>
              <a:ext uri="{FF2B5EF4-FFF2-40B4-BE49-F238E27FC236}">
                <a16:creationId xmlns="" xmlns:a16="http://schemas.microsoft.com/office/drawing/2014/main" id="{0E7946EF-F4A4-CD82-F07A-82543BBC1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626" y="541015"/>
            <a:ext cx="2038103" cy="136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glue laminated beams">
            <a:extLst>
              <a:ext uri="{FF2B5EF4-FFF2-40B4-BE49-F238E27FC236}">
                <a16:creationId xmlns="" xmlns:a16="http://schemas.microsoft.com/office/drawing/2014/main" id="{EC51E863-DC45-1F27-52E2-A32A2D62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253" y="1933693"/>
            <a:ext cx="1414411" cy="135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arallam® PSL Beams :: Weyerhaeuser">
            <a:extLst>
              <a:ext uri="{FF2B5EF4-FFF2-40B4-BE49-F238E27FC236}">
                <a16:creationId xmlns="" xmlns:a16="http://schemas.microsoft.com/office/drawing/2014/main" id="{30E3E6F1-98B8-9C23-29A5-CDD977B3D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664" y="3821438"/>
            <a:ext cx="1484090" cy="153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E:\Salzburg Conference Sept 2014\PRESENTATION PREPARATION\fotos presentation\fir quality logs, stand and site\C1_compressed.jpg">
            <a:extLst>
              <a:ext uri="{FF2B5EF4-FFF2-40B4-BE49-F238E27FC236}">
                <a16:creationId xmlns="" xmlns:a16="http://schemas.microsoft.com/office/drawing/2014/main" id="{5908853B-0B70-FC1C-160B-E3CE90641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b="11290"/>
          <a:stretch>
            <a:fillRect/>
          </a:stretch>
        </p:blipFill>
        <p:spPr bwMode="auto">
          <a:xfrm>
            <a:off x="7680372" y="508456"/>
            <a:ext cx="2044196" cy="1360050"/>
          </a:xfrm>
          <a:prstGeom prst="rect">
            <a:avLst/>
          </a:prstGeom>
          <a:noFill/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3667EF17-8E89-7A92-8850-F7E7E53C0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569" y="3388382"/>
            <a:ext cx="1205095" cy="194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7" descr="Εικόνα που περιέχει κτίριο, ιδιοκτησία, πόρτα, ξύλο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6FF2E37F-F4A2-67BD-B2E4-899000E331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42" b="5443"/>
          <a:stretch/>
        </p:blipFill>
        <p:spPr>
          <a:xfrm>
            <a:off x="10574689" y="1999317"/>
            <a:ext cx="1390040" cy="1743301"/>
          </a:xfrm>
          <a:prstGeom prst="rect">
            <a:avLst/>
          </a:prstGeom>
        </p:spPr>
      </p:pic>
      <p:pic>
        <p:nvPicPr>
          <p:cNvPr id="10" name="Picture 6" descr="Thermowood - High quality wood products | Backegards">
            <a:extLst>
              <a:ext uri="{FF2B5EF4-FFF2-40B4-BE49-F238E27FC236}">
                <a16:creationId xmlns="" xmlns:a16="http://schemas.microsoft.com/office/drawing/2014/main" id="{EF029976-EC5A-E3EE-B294-EDD2141791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0" r="13336"/>
          <a:stretch/>
        </p:blipFill>
        <p:spPr bwMode="auto">
          <a:xfrm>
            <a:off x="9152878" y="5430725"/>
            <a:ext cx="1274074" cy="12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Εικόνα 10" descr="Εικόνα που περιέχει κείμενο, ξύλο, ορθογώνιο παραλληλόγραμμο, στιγμιότυπο οθόνης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A1B29E52-1140-1F27-16F7-0AAC43C423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5" t="48730" r="4961" b="14437"/>
          <a:stretch/>
        </p:blipFill>
        <p:spPr>
          <a:xfrm>
            <a:off x="10574689" y="5430726"/>
            <a:ext cx="1390040" cy="129871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2" name="Θέση αριθμού διαφάνειας 11">
            <a:extLst>
              <a:ext uri="{FF2B5EF4-FFF2-40B4-BE49-F238E27FC236}">
                <a16:creationId xmlns="" xmlns:a16="http://schemas.microsoft.com/office/drawing/2014/main" id="{DD8777B1-C703-5BEB-2769-B9FE6F6E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8604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="" xmlns:a16="http://schemas.microsoft.com/office/drawing/2014/main" id="{4489A2C6-327C-BA4A-48AA-3300751E190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Marcador de Posição do Texto 16">
            <a:extLst>
              <a:ext uri="{FF2B5EF4-FFF2-40B4-BE49-F238E27FC236}">
                <a16:creationId xmlns="" xmlns:a16="http://schemas.microsoft.com/office/drawing/2014/main" id="{37053F92-B1D6-45C6-5D81-E2EED724BBBE}"/>
              </a:ext>
            </a:extLst>
          </p:cNvPr>
          <p:cNvSpPr txBox="1">
            <a:spLocks/>
          </p:cNvSpPr>
          <p:nvPr/>
        </p:nvSpPr>
        <p:spPr>
          <a:xfrm>
            <a:off x="483937" y="223045"/>
            <a:ext cx="10959380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Διαβάθμιση </a:t>
            </a:r>
            <a:r>
              <a:rPr lang="el-GR" sz="2000" b="1" dirty="0" err="1">
                <a:latin typeface="+mn-lt"/>
              </a:rPr>
              <a:t>στρογγύλης</a:t>
            </a:r>
            <a:r>
              <a:rPr lang="el-GR" sz="2000" b="1" dirty="0">
                <a:latin typeface="+mn-lt"/>
              </a:rPr>
              <a:t> ξυλείας – </a:t>
            </a:r>
            <a:r>
              <a:rPr lang="en-US" sz="2000" b="1" dirty="0">
                <a:latin typeface="+mn-lt"/>
              </a:rPr>
              <a:t>Round timber</a:t>
            </a:r>
            <a:endParaRPr lang="el-GR" sz="2000" b="1" dirty="0">
              <a:latin typeface="+mn-lt"/>
            </a:endParaRPr>
          </a:p>
        </p:txBody>
      </p:sp>
      <p:sp>
        <p:nvSpPr>
          <p:cNvPr id="17" name="Marcador de Posição do Texto 16">
            <a:extLst>
              <a:ext uri="{FF2B5EF4-FFF2-40B4-BE49-F238E27FC236}">
                <a16:creationId xmlns="" xmlns:a16="http://schemas.microsoft.com/office/drawing/2014/main" id="{FD1095CD-CAD6-9BB6-33CB-A32BC761C32A}"/>
              </a:ext>
            </a:extLst>
          </p:cNvPr>
          <p:cNvSpPr txBox="1">
            <a:spLocks/>
          </p:cNvSpPr>
          <p:nvPr/>
        </p:nvSpPr>
        <p:spPr>
          <a:xfrm>
            <a:off x="684251" y="648850"/>
            <a:ext cx="11220878" cy="6186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Σημασία της βαθμονόμησης κατά τη </a:t>
            </a:r>
            <a:r>
              <a:rPr lang="el-GR" sz="1800" u="sng" dirty="0">
                <a:solidFill>
                  <a:srgbClr val="FF0000"/>
                </a:solidFill>
              </a:rPr>
              <a:t>διαλογή ξυλείας στο δάσος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Διατηρείται με κατάλληλα μέτρα η </a:t>
            </a:r>
            <a:r>
              <a:rPr lang="el-GR" sz="1800" u="sng" dirty="0">
                <a:solidFill>
                  <a:srgbClr val="FF0000"/>
                </a:solidFill>
              </a:rPr>
              <a:t>ποιότητα του παραγόμενου ξύλου στο δάσος </a:t>
            </a:r>
            <a:r>
              <a:rPr lang="el-GR" sz="1800" dirty="0"/>
              <a:t>στο ανώτατο δυνατό επίπεδο</a:t>
            </a:r>
          </a:p>
        </p:txBody>
      </p:sp>
      <p:pic>
        <p:nvPicPr>
          <p:cNvPr id="19" name="Εικόνα 18" descr="Εικόνα που περιέχει κείμενο, στιγμιότυπο οθόνης, γραμματοσειρά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AFBDF532-23EB-95D3-A281-84625A7DB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72" y="1646655"/>
            <a:ext cx="4171375" cy="25258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Εικόνα 19" descr="Εικόνα που περιέχει κείμενο, στιγμιότυπο οθόνης, αυτοκίνητο, χερσαίο όχημα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7F1FBD3E-5144-1270-B80A-4664B52BA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72" y="4297276"/>
            <a:ext cx="3827625" cy="22932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Εικόνα 20" descr="G:\Διδακτορική Διατριβή Μαϊος 2011-\ΦΩΤΟ\DEFECTS\ROZOI_N23.JPG">
            <a:extLst>
              <a:ext uri="{FF2B5EF4-FFF2-40B4-BE49-F238E27FC236}">
                <a16:creationId xmlns="" xmlns:a16="http://schemas.microsoft.com/office/drawing/2014/main" id="{F0764992-5089-1D06-AF62-49250E2E13B3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7928" y="1747666"/>
            <a:ext cx="2743753" cy="186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Εικόνα 21">
            <a:extLst>
              <a:ext uri="{FF2B5EF4-FFF2-40B4-BE49-F238E27FC236}">
                <a16:creationId xmlns="" xmlns:a16="http://schemas.microsoft.com/office/drawing/2014/main" id="{5220F1BE-3066-1B71-80C9-81ED67714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573" y="1693480"/>
            <a:ext cx="2396075" cy="1797057"/>
          </a:xfrm>
          <a:prstGeom prst="rect">
            <a:avLst/>
          </a:prstGeom>
        </p:spPr>
      </p:pic>
      <p:pic>
        <p:nvPicPr>
          <p:cNvPr id="23" name="Εικόνα 22">
            <a:extLst>
              <a:ext uri="{FF2B5EF4-FFF2-40B4-BE49-F238E27FC236}">
                <a16:creationId xmlns="" xmlns:a16="http://schemas.microsoft.com/office/drawing/2014/main" id="{1A99CFC8-94AA-ACF0-0E79-D9DF40FF3B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23" y="4331527"/>
            <a:ext cx="2875365" cy="2131152"/>
          </a:xfrm>
          <a:prstGeom prst="rect">
            <a:avLst/>
          </a:prstGeom>
        </p:spPr>
      </p:pic>
      <p:pic>
        <p:nvPicPr>
          <p:cNvPr id="24" name="Εικόνα 23">
            <a:extLst>
              <a:ext uri="{FF2B5EF4-FFF2-40B4-BE49-F238E27FC236}">
                <a16:creationId xmlns="" xmlns:a16="http://schemas.microsoft.com/office/drawing/2014/main" id="{551312B9-BF5F-5609-CA56-9D5D481926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734" y="3811746"/>
            <a:ext cx="1947441" cy="2919735"/>
          </a:xfrm>
          <a:prstGeom prst="rect">
            <a:avLst/>
          </a:prstGeom>
        </p:spPr>
      </p:pic>
      <p:sp>
        <p:nvSpPr>
          <p:cNvPr id="25" name="Text Box 6">
            <a:extLst>
              <a:ext uri="{FF2B5EF4-FFF2-40B4-BE49-F238E27FC236}">
                <a16:creationId xmlns="" xmlns:a16="http://schemas.microsoft.com/office/drawing/2014/main" id="{5CB299EC-B610-155F-B2AF-464BEF069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527" y="3734316"/>
            <a:ext cx="1420427" cy="338554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b="1" kern="0" dirty="0">
                <a:solidFill>
                  <a:prstClr val="white"/>
                </a:solidFill>
                <a:cs typeface="Arial" pitchFamily="34" charset="0"/>
              </a:rPr>
              <a:t>Ρόζοι</a:t>
            </a:r>
            <a:endParaRPr kumimoji="0" lang="bg-BG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26" name="Text Box 6">
            <a:extLst>
              <a:ext uri="{FF2B5EF4-FFF2-40B4-BE49-F238E27FC236}">
                <a16:creationId xmlns="" xmlns:a16="http://schemas.microsoft.com/office/drawing/2014/main" id="{C6BE3634-60D7-89BC-167C-FFA2FBE19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8676" y="6251950"/>
            <a:ext cx="1581339" cy="338554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b="1" kern="0" dirty="0" err="1">
                <a:solidFill>
                  <a:prstClr val="white"/>
                </a:solidFill>
                <a:cs typeface="Arial" pitchFamily="34" charset="0"/>
              </a:rPr>
              <a:t>Ραγαδώσεις</a:t>
            </a:r>
            <a:endParaRPr kumimoji="0" lang="bg-BG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27" name="Text Box 6">
            <a:extLst>
              <a:ext uri="{FF2B5EF4-FFF2-40B4-BE49-F238E27FC236}">
                <a16:creationId xmlns="" xmlns:a16="http://schemas.microsoft.com/office/drawing/2014/main" id="{FDF511EF-9353-60FE-2123-9854C3949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9476" y="3420992"/>
            <a:ext cx="2658064" cy="338554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b="1" kern="0" dirty="0">
                <a:solidFill>
                  <a:prstClr val="white"/>
                </a:solidFill>
                <a:cs typeface="Arial" pitchFamily="34" charset="0"/>
              </a:rPr>
              <a:t>Χρωματικές ανωμαλίες</a:t>
            </a:r>
            <a:endParaRPr kumimoji="0" lang="bg-BG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28" name="Text Box 6">
            <a:extLst>
              <a:ext uri="{FF2B5EF4-FFF2-40B4-BE49-F238E27FC236}">
                <a16:creationId xmlns="" xmlns:a16="http://schemas.microsoft.com/office/drawing/2014/main" id="{2FE239D1-DC9C-F0D7-8462-48E3F180B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2090" y="6251950"/>
            <a:ext cx="1420427" cy="338554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b="1" kern="0" dirty="0" err="1">
                <a:solidFill>
                  <a:prstClr val="white"/>
                </a:solidFill>
                <a:cs typeface="Arial" pitchFamily="34" charset="0"/>
              </a:rPr>
              <a:t>Στρεψοΐνια</a:t>
            </a:r>
            <a:endParaRPr kumimoji="0" lang="bg-BG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29" name="Text Box 6">
            <a:extLst>
              <a:ext uri="{FF2B5EF4-FFF2-40B4-BE49-F238E27FC236}">
                <a16:creationId xmlns="" xmlns:a16="http://schemas.microsoft.com/office/drawing/2014/main" id="{70013264-E5B7-3101-81F0-8215CCD7D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72" y="2772420"/>
            <a:ext cx="1655344" cy="338554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b="1" kern="0" dirty="0">
                <a:cs typeface="Arial" pitchFamily="34" charset="0"/>
              </a:rPr>
              <a:t>Μαλακή ξυλεία</a:t>
            </a:r>
            <a:endParaRPr kumimoji="0" lang="bg-BG" sz="11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="" xmlns:a16="http://schemas.microsoft.com/office/drawing/2014/main" id="{927DA3EB-769E-83E1-2FD5-2A74A2752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241" y="5271614"/>
            <a:ext cx="1655344" cy="338554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b="1" kern="0" dirty="0">
                <a:cs typeface="Arial" pitchFamily="34" charset="0"/>
              </a:rPr>
              <a:t>Σκληρή ξυλεία</a:t>
            </a:r>
            <a:endParaRPr kumimoji="0" lang="bg-BG" sz="11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="" xmlns:a16="http://schemas.microsoft.com/office/drawing/2014/main" id="{46E1FD1E-0416-AA65-885C-C7E0673B3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152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="" xmlns:a16="http://schemas.microsoft.com/office/drawing/2014/main" id="{4489A2C6-327C-BA4A-48AA-3300751E190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Marcador de Posição do Texto 16">
            <a:extLst>
              <a:ext uri="{FF2B5EF4-FFF2-40B4-BE49-F238E27FC236}">
                <a16:creationId xmlns="" xmlns:a16="http://schemas.microsoft.com/office/drawing/2014/main" id="{37053F92-B1D6-45C6-5D81-E2EED724BBBE}"/>
              </a:ext>
            </a:extLst>
          </p:cNvPr>
          <p:cNvSpPr txBox="1">
            <a:spLocks/>
          </p:cNvSpPr>
          <p:nvPr/>
        </p:nvSpPr>
        <p:spPr>
          <a:xfrm>
            <a:off x="483937" y="223045"/>
            <a:ext cx="10959380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Διαβάθμιση στρογγύλης ξυλείας κωνοφόρων (προδιαγραφή</a:t>
            </a:r>
            <a:r>
              <a:rPr lang="en-US" sz="2000" b="1" dirty="0">
                <a:latin typeface="+mn-lt"/>
              </a:rPr>
              <a:t> EN 1927</a:t>
            </a:r>
            <a:r>
              <a:rPr lang="el-GR" sz="2000" b="1" dirty="0">
                <a:latin typeface="+mn-lt"/>
              </a:rPr>
              <a:t>)</a:t>
            </a:r>
            <a:endParaRPr lang="en-US" sz="2000" b="1" dirty="0">
              <a:latin typeface="+mn-lt"/>
            </a:endParaRPr>
          </a:p>
          <a:p>
            <a:pPr marL="114300" indent="0" fontAlgn="auto">
              <a:buNone/>
            </a:pPr>
            <a:endParaRPr lang="el-GR" sz="2000" b="1" dirty="0">
              <a:latin typeface="+mn-lt"/>
            </a:endParaRPr>
          </a:p>
        </p:txBody>
      </p:sp>
      <p:pic>
        <p:nvPicPr>
          <p:cNvPr id="5" name="Picture 6" descr="E:\Salzburg Conference Sept 2014\PRESENTATION PREPARATION\fotos presentation\fir quality logs, stand and site\A 1_compressed.JPG">
            <a:extLst>
              <a:ext uri="{FF2B5EF4-FFF2-40B4-BE49-F238E27FC236}">
                <a16:creationId xmlns="" xmlns:a16="http://schemas.microsoft.com/office/drawing/2014/main" id="{8997CFE6-5636-7BEE-1D23-2AD2AE04B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1290"/>
          <a:stretch>
            <a:fillRect/>
          </a:stretch>
        </p:blipFill>
        <p:spPr bwMode="auto">
          <a:xfrm>
            <a:off x="767443" y="1466212"/>
            <a:ext cx="2901879" cy="1930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E:\Salzburg Conference Sept 2014\PRESENTATION PREPARATION\fotos presentation\fir quality logs, stand and site\D1_compressed.jpg">
            <a:extLst>
              <a:ext uri="{FF2B5EF4-FFF2-40B4-BE49-F238E27FC236}">
                <a16:creationId xmlns="" xmlns:a16="http://schemas.microsoft.com/office/drawing/2014/main" id="{B28EBD56-4840-0BDC-CFB7-EFBA777C2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11290"/>
          <a:stretch>
            <a:fillRect/>
          </a:stretch>
        </p:blipFill>
        <p:spPr bwMode="auto">
          <a:xfrm>
            <a:off x="792234" y="3925174"/>
            <a:ext cx="2915139" cy="1939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9" descr="E:\Salzburg Conference Sept 2014\PRESENTATION PREPARATION\fotos presentation\fir quality logs, stand and site\INDUSTRIAL_compressed.jpg">
            <a:extLst>
              <a:ext uri="{FF2B5EF4-FFF2-40B4-BE49-F238E27FC236}">
                <a16:creationId xmlns="" xmlns:a16="http://schemas.microsoft.com/office/drawing/2014/main" id="{881C9127-83C6-6F49-3347-D1BE2A533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2884" y="3925174"/>
            <a:ext cx="2898942" cy="1933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7" descr="E:\Salzburg Conference Sept 2014\PRESENTATION PREPARATION\fotos presentation\fir quality logs, stand and site\C1_compressed.jpg">
            <a:extLst>
              <a:ext uri="{FF2B5EF4-FFF2-40B4-BE49-F238E27FC236}">
                <a16:creationId xmlns="" xmlns:a16="http://schemas.microsoft.com/office/drawing/2014/main" id="{FB51673D-3454-EE58-7105-229028B76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b="11290"/>
          <a:stretch>
            <a:fillRect/>
          </a:stretch>
        </p:blipFill>
        <p:spPr bwMode="auto">
          <a:xfrm>
            <a:off x="3958265" y="1442623"/>
            <a:ext cx="3028181" cy="2014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6">
            <a:extLst>
              <a:ext uri="{FF2B5EF4-FFF2-40B4-BE49-F238E27FC236}">
                <a16:creationId xmlns="" xmlns:a16="http://schemas.microsoft.com/office/drawing/2014/main" id="{A7C3CC13-129F-F3AA-D6D4-AA02F3B76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461" y="5759266"/>
            <a:ext cx="1537316" cy="307777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itchFamily="34" charset="0"/>
              </a:rPr>
              <a:t>C</a:t>
            </a:r>
            <a:endParaRPr kumimoji="0" lang="bg-BG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="" xmlns:a16="http://schemas.microsoft.com/office/drawing/2014/main" id="{CF0A195A-1F0E-87FD-0053-95D08BBCD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040" y="3318909"/>
            <a:ext cx="1537316" cy="307777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itchFamily="34" charset="0"/>
              </a:rPr>
              <a:t>A</a:t>
            </a:r>
            <a:endParaRPr kumimoji="0" lang="bg-BG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="" xmlns:a16="http://schemas.microsoft.com/office/drawing/2014/main" id="{9A3F3EEF-B082-C289-E386-B18AFC1B0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013" y="3351685"/>
            <a:ext cx="1537316" cy="307777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itchFamily="34" charset="0"/>
              </a:rPr>
              <a:t>B</a:t>
            </a:r>
            <a:endParaRPr kumimoji="0" lang="bg-BG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="" xmlns:a16="http://schemas.microsoft.com/office/drawing/2014/main" id="{4634C088-CEFA-FE0A-7D5F-AC22D4C05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472" y="5825347"/>
            <a:ext cx="2620648" cy="276999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itchFamily="34" charset="0"/>
              </a:rPr>
              <a:t>Ξύλο θρυμματισμού+καυσόξυλο</a:t>
            </a:r>
            <a:endParaRPr kumimoji="0" lang="bg-BG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17" name="Marcador de Posição do Texto 16">
            <a:extLst>
              <a:ext uri="{FF2B5EF4-FFF2-40B4-BE49-F238E27FC236}">
                <a16:creationId xmlns="" xmlns:a16="http://schemas.microsoft.com/office/drawing/2014/main" id="{FD1095CD-CAD6-9BB6-33CB-A32BC761C32A}"/>
              </a:ext>
            </a:extLst>
          </p:cNvPr>
          <p:cNvSpPr txBox="1">
            <a:spLocks/>
          </p:cNvSpPr>
          <p:nvPr/>
        </p:nvSpPr>
        <p:spPr>
          <a:xfrm>
            <a:off x="596020" y="678261"/>
            <a:ext cx="11388833" cy="6186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1800" dirty="0"/>
              <a:t> </a:t>
            </a:r>
            <a:r>
              <a:rPr lang="el-GR" sz="1800" u="sng" dirty="0">
                <a:solidFill>
                  <a:srgbClr val="FF0000"/>
                </a:solidFill>
              </a:rPr>
              <a:t>Οπτική βαθμονόμηση </a:t>
            </a:r>
            <a:r>
              <a:rPr lang="el-GR" sz="1800" dirty="0"/>
              <a:t>σφαλμάτων και χαρακτηριστικών ξυλείας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Κατάταξη σε </a:t>
            </a:r>
            <a:r>
              <a:rPr lang="el-GR" sz="1800" u="sng" dirty="0">
                <a:solidFill>
                  <a:srgbClr val="FF0000"/>
                </a:solidFill>
              </a:rPr>
              <a:t>4 ποιοτικές κλάσεις </a:t>
            </a:r>
            <a:r>
              <a:rPr lang="el-GR" sz="1800" dirty="0"/>
              <a:t>για την περαιτέρω αξιοποίηση τους σε προϊόντα</a:t>
            </a:r>
          </a:p>
        </p:txBody>
      </p:sp>
      <p:pic>
        <p:nvPicPr>
          <p:cNvPr id="7" name="Εικόνα 6" descr="Εικόνα που περιέχει κείμενο, απόδειξη, κατάλογος, στιγμιότυπο οθόνης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2E3FF0F9-4BFC-33B3-BFB8-39ED73D96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45" y="1318052"/>
            <a:ext cx="4721875" cy="5061850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="" xmlns:a16="http://schemas.microsoft.com/office/drawing/2014/main" id="{B4EFD2F8-534E-C653-2EC3-D3830C4F9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7711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="" xmlns:a16="http://schemas.microsoft.com/office/drawing/2014/main" id="{4489A2C6-327C-BA4A-48AA-3300751E190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Marcador de Posição do Texto 16">
            <a:extLst>
              <a:ext uri="{FF2B5EF4-FFF2-40B4-BE49-F238E27FC236}">
                <a16:creationId xmlns="" xmlns:a16="http://schemas.microsoft.com/office/drawing/2014/main" id="{37053F92-B1D6-45C6-5D81-E2EED724BBBE}"/>
              </a:ext>
            </a:extLst>
          </p:cNvPr>
          <p:cNvSpPr txBox="1">
            <a:spLocks/>
          </p:cNvSpPr>
          <p:nvPr/>
        </p:nvSpPr>
        <p:spPr>
          <a:xfrm>
            <a:off x="483937" y="223045"/>
            <a:ext cx="10959380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Διαβάθμιση στρογγύλης ξυλείας πλατυφύλλων (προδιαγραφή </a:t>
            </a:r>
            <a:r>
              <a:rPr lang="en-US" sz="2000" b="1" dirty="0">
                <a:latin typeface="+mn-lt"/>
              </a:rPr>
              <a:t>EN 1316</a:t>
            </a:r>
            <a:r>
              <a:rPr lang="el-GR" sz="2000" b="1" dirty="0">
                <a:latin typeface="+mn-lt"/>
              </a:rPr>
              <a:t>)</a:t>
            </a:r>
            <a:endParaRPr lang="en-US" sz="2000" b="1" dirty="0">
              <a:latin typeface="+mn-lt"/>
            </a:endParaRPr>
          </a:p>
          <a:p>
            <a:pPr marL="114300" indent="0" fontAlgn="auto">
              <a:buNone/>
            </a:pPr>
            <a:endParaRPr lang="el-GR" sz="2000" b="1" dirty="0">
              <a:latin typeface="+mn-lt"/>
            </a:endParaRPr>
          </a:p>
        </p:txBody>
      </p:sp>
      <p:pic>
        <p:nvPicPr>
          <p:cNvPr id="4" name="Picture 3" descr="E:\Salzburg Conference Sept 2014\PRESENTATION PREPARATION\fotos presentation\beech quality logs, stand and site\B.63b.JPG">
            <a:extLst>
              <a:ext uri="{FF2B5EF4-FFF2-40B4-BE49-F238E27FC236}">
                <a16:creationId xmlns="" xmlns:a16="http://schemas.microsoft.com/office/drawing/2014/main" id="{D10E9C26-E9B3-C8D9-B028-4651D9FDF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3462"/>
          <a:stretch>
            <a:fillRect/>
          </a:stretch>
        </p:blipFill>
        <p:spPr bwMode="auto">
          <a:xfrm>
            <a:off x="9351029" y="1506465"/>
            <a:ext cx="2313770" cy="2005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E:\Salzburg Conference Sept 2014\PRESENTATION PREPARATION\fotos presentation\beech quality logs, stand and site\A.15d A.JPG">
            <a:extLst>
              <a:ext uri="{FF2B5EF4-FFF2-40B4-BE49-F238E27FC236}">
                <a16:creationId xmlns="" xmlns:a16="http://schemas.microsoft.com/office/drawing/2014/main" id="{470DC236-4B6F-B54D-9772-AA0DDB9D0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6685"/>
          <a:stretch>
            <a:fillRect/>
          </a:stretch>
        </p:blipFill>
        <p:spPr bwMode="auto">
          <a:xfrm>
            <a:off x="6238553" y="1536703"/>
            <a:ext cx="2711651" cy="2070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E:\Salzburg Conference Sept 2014\PRESENTATION PREPARATION\fotos presentation\beech quality logs, stand and site\C.69b.JPG">
            <a:extLst>
              <a:ext uri="{FF2B5EF4-FFF2-40B4-BE49-F238E27FC236}">
                <a16:creationId xmlns="" xmlns:a16="http://schemas.microsoft.com/office/drawing/2014/main" id="{EF3E4145-7C33-55C2-3895-3EA6D31D3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3021" r="12383"/>
          <a:stretch>
            <a:fillRect/>
          </a:stretch>
        </p:blipFill>
        <p:spPr bwMode="auto">
          <a:xfrm rot="16200000">
            <a:off x="6224370" y="4117144"/>
            <a:ext cx="2569397" cy="2231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8" descr="E:\Salzburg Conference Sept 2014\PRESENTATION PREPARATION\fotos presentation\beech quality logs, stand and site\INDUSTRIAL_2.JPG">
            <a:extLst>
              <a:ext uri="{FF2B5EF4-FFF2-40B4-BE49-F238E27FC236}">
                <a16:creationId xmlns="" xmlns:a16="http://schemas.microsoft.com/office/drawing/2014/main" id="{85B8527E-F2AF-46A3-1E70-4BD08BB2E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r="17759"/>
          <a:stretch>
            <a:fillRect/>
          </a:stretch>
        </p:blipFill>
        <p:spPr bwMode="auto">
          <a:xfrm>
            <a:off x="9342186" y="4002759"/>
            <a:ext cx="2480858" cy="240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Box 6">
            <a:extLst>
              <a:ext uri="{FF2B5EF4-FFF2-40B4-BE49-F238E27FC236}">
                <a16:creationId xmlns="" xmlns:a16="http://schemas.microsoft.com/office/drawing/2014/main" id="{1BB8A594-9D60-A335-9860-00DB1D787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6129" y="3591789"/>
            <a:ext cx="1519339" cy="307777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itchFamily="34" charset="0"/>
              </a:rPr>
              <a:t>Α</a:t>
            </a:r>
            <a:endParaRPr kumimoji="0" lang="bg-BG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="" xmlns:a16="http://schemas.microsoft.com/office/drawing/2014/main" id="{9CDB4CBF-8B45-A4C1-2704-BEDA440FA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9398" y="6438352"/>
            <a:ext cx="1519339" cy="307777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itchFamily="34" charset="0"/>
              </a:rPr>
              <a:t>C</a:t>
            </a:r>
            <a:endParaRPr kumimoji="0" lang="bg-BG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="" xmlns:a16="http://schemas.microsoft.com/office/drawing/2014/main" id="{F34C80AF-1CF9-3404-5267-24E63B34A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0431" y="3609261"/>
            <a:ext cx="1519339" cy="307777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itchFamily="34" charset="0"/>
              </a:rPr>
              <a:t>B</a:t>
            </a:r>
            <a:endParaRPr kumimoji="0" lang="bg-BG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="" xmlns:a16="http://schemas.microsoft.com/office/drawing/2014/main" id="{8C0A651F-8B7E-F301-402D-7D2BA80F5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3162" y="6466549"/>
            <a:ext cx="2762840" cy="276999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itchFamily="34" charset="0"/>
              </a:rPr>
              <a:t>Ξύλο θρυμματισμού+καυσόξυλο</a:t>
            </a:r>
            <a:endParaRPr kumimoji="0" lang="bg-BG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22" name="Marcador de Posição do Texto 16">
            <a:extLst>
              <a:ext uri="{FF2B5EF4-FFF2-40B4-BE49-F238E27FC236}">
                <a16:creationId xmlns="" xmlns:a16="http://schemas.microsoft.com/office/drawing/2014/main" id="{7B063A1F-841F-8198-AE79-917487E219F8}"/>
              </a:ext>
            </a:extLst>
          </p:cNvPr>
          <p:cNvSpPr txBox="1">
            <a:spLocks/>
          </p:cNvSpPr>
          <p:nvPr/>
        </p:nvSpPr>
        <p:spPr>
          <a:xfrm>
            <a:off x="596021" y="678261"/>
            <a:ext cx="9408414" cy="6186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1800" dirty="0"/>
              <a:t> </a:t>
            </a:r>
            <a:r>
              <a:rPr lang="el-GR" sz="1800" u="sng" dirty="0">
                <a:solidFill>
                  <a:srgbClr val="FF0000"/>
                </a:solidFill>
              </a:rPr>
              <a:t>Οπτική βαθμονόμηση</a:t>
            </a:r>
            <a:r>
              <a:rPr lang="el-GR" sz="1800" dirty="0"/>
              <a:t> σφαλμάτων και χαρακτηριστικών ξυλείας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Κατάταξη σε </a:t>
            </a:r>
            <a:r>
              <a:rPr lang="el-GR" sz="1800" u="sng" dirty="0">
                <a:solidFill>
                  <a:srgbClr val="FF0000"/>
                </a:solidFill>
              </a:rPr>
              <a:t>4 ποιοτικές κλάσεις </a:t>
            </a:r>
            <a:r>
              <a:rPr lang="el-GR" sz="1800" dirty="0"/>
              <a:t>για την περαιτέρω αξιοποίηση τους σε προϊόντα</a:t>
            </a:r>
          </a:p>
        </p:txBody>
      </p:sp>
      <p:pic>
        <p:nvPicPr>
          <p:cNvPr id="5" name="Εικόνα 4" descr="Εικόνα που περιέχει κείμενο, απόδειξη, έγγραφο, κατάλογος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9C90AD3A-E667-18D8-6F9E-6012721C5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2" y="1374313"/>
            <a:ext cx="5022927" cy="5520687"/>
          </a:xfrm>
          <a:prstGeom prst="rect">
            <a:avLst/>
          </a:prstGeom>
        </p:spPr>
      </p:pic>
      <p:sp>
        <p:nvSpPr>
          <p:cNvPr id="8" name="Θέση αριθμού διαφάνειας 7">
            <a:extLst>
              <a:ext uri="{FF2B5EF4-FFF2-40B4-BE49-F238E27FC236}">
                <a16:creationId xmlns="" xmlns:a16="http://schemas.microsoft.com/office/drawing/2014/main" id="{0553BDF3-0961-32EC-3CCA-8F51245BC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5245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="" xmlns:a16="http://schemas.microsoft.com/office/drawing/2014/main" id="{4489A2C6-327C-BA4A-48AA-3300751E190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Marcador de Posição do Texto 16">
            <a:extLst>
              <a:ext uri="{FF2B5EF4-FFF2-40B4-BE49-F238E27FC236}">
                <a16:creationId xmlns="" xmlns:a16="http://schemas.microsoft.com/office/drawing/2014/main" id="{19C761A0-2564-DC65-2A27-7E6CEFC8E591}"/>
              </a:ext>
            </a:extLst>
          </p:cNvPr>
          <p:cNvSpPr txBox="1">
            <a:spLocks/>
          </p:cNvSpPr>
          <p:nvPr/>
        </p:nvSpPr>
        <p:spPr>
          <a:xfrm>
            <a:off x="531775" y="709016"/>
            <a:ext cx="8084705" cy="14908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Κατηγοριοποιεί τη δομική ξυλεία σε κατηγορίες κυρίως με βάση </a:t>
            </a:r>
            <a:r>
              <a:rPr lang="el-GR" sz="1800" u="sng" dirty="0">
                <a:solidFill>
                  <a:srgbClr val="FF0000"/>
                </a:solidFill>
              </a:rPr>
              <a:t>ιδιότητες</a:t>
            </a:r>
            <a:r>
              <a:rPr lang="el-GR" sz="1800" dirty="0"/>
              <a:t> </a:t>
            </a:r>
            <a:r>
              <a:rPr lang="el-GR" sz="1800" u="sng" dirty="0">
                <a:solidFill>
                  <a:srgbClr val="FF0000"/>
                </a:solidFill>
              </a:rPr>
              <a:t>αντοχής</a:t>
            </a:r>
            <a:r>
              <a:rPr lang="el-GR" sz="1800" dirty="0"/>
              <a:t> και </a:t>
            </a:r>
            <a:r>
              <a:rPr lang="el-GR" sz="1800" u="sng" dirty="0">
                <a:solidFill>
                  <a:srgbClr val="FF0000"/>
                </a:solidFill>
              </a:rPr>
              <a:t>ακαμψίας</a:t>
            </a:r>
            <a:r>
              <a:rPr lang="el-GR" sz="1800" dirty="0"/>
              <a:t> και </a:t>
            </a:r>
            <a:r>
              <a:rPr lang="el-GR" sz="1800" u="sng" dirty="0">
                <a:solidFill>
                  <a:srgbClr val="FF0000"/>
                </a:solidFill>
              </a:rPr>
              <a:t>τιμές</a:t>
            </a:r>
            <a:r>
              <a:rPr lang="en-US" sz="1800" u="sng" dirty="0">
                <a:solidFill>
                  <a:srgbClr val="FF0000"/>
                </a:solidFill>
              </a:rPr>
              <a:t> </a:t>
            </a:r>
            <a:r>
              <a:rPr lang="el-GR" sz="1800" u="sng" dirty="0">
                <a:solidFill>
                  <a:srgbClr val="FF0000"/>
                </a:solidFill>
              </a:rPr>
              <a:t>πυκνότητας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Εφαρμόζεται σε κάθε ξυλεία κωνοφόρων (μαλακή) και ξυλεία</a:t>
            </a:r>
            <a:r>
              <a:rPr lang="en-US" sz="1800" dirty="0"/>
              <a:t> </a:t>
            </a:r>
            <a:r>
              <a:rPr lang="el-GR" sz="1800" dirty="0"/>
              <a:t>πλατύφυλλων (σκληρή) για </a:t>
            </a:r>
            <a:r>
              <a:rPr lang="el-GR" sz="1800" u="sng" dirty="0">
                <a:solidFill>
                  <a:srgbClr val="FF0000"/>
                </a:solidFill>
              </a:rPr>
              <a:t>κατασκευαστική χρήση</a:t>
            </a:r>
          </a:p>
        </p:txBody>
      </p:sp>
      <p:pic>
        <p:nvPicPr>
          <p:cNvPr id="6" name="Εικόνα 5" descr="Εικόνα που περιέχει κείμενο, στιγμιότυπο οθόνης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6DD15777-73CA-64AC-850F-367824C4C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058" y="581289"/>
            <a:ext cx="3048838" cy="1953213"/>
          </a:xfrm>
          <a:prstGeom prst="rect">
            <a:avLst/>
          </a:prstGeom>
        </p:spPr>
      </p:pic>
      <p:sp>
        <p:nvSpPr>
          <p:cNvPr id="26" name="Marcador de Posição do Texto 16">
            <a:extLst>
              <a:ext uri="{FF2B5EF4-FFF2-40B4-BE49-F238E27FC236}">
                <a16:creationId xmlns="" xmlns:a16="http://schemas.microsoft.com/office/drawing/2014/main" id="{51E7274B-4B52-517D-07D7-E0387DB5DAD8}"/>
              </a:ext>
            </a:extLst>
          </p:cNvPr>
          <p:cNvSpPr txBox="1">
            <a:spLocks/>
          </p:cNvSpPr>
          <p:nvPr/>
        </p:nvSpPr>
        <p:spPr>
          <a:xfrm>
            <a:off x="483937" y="223045"/>
            <a:ext cx="10959380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Διαβάθμιση </a:t>
            </a:r>
            <a:r>
              <a:rPr lang="el-GR" sz="2000" b="1" dirty="0" err="1">
                <a:latin typeface="+mn-lt"/>
              </a:rPr>
              <a:t>πριστής</a:t>
            </a:r>
            <a:r>
              <a:rPr lang="el-GR" sz="2000" b="1" dirty="0">
                <a:latin typeface="+mn-lt"/>
              </a:rPr>
              <a:t> – δομικής ξυλείας (προδιαγραφή </a:t>
            </a:r>
            <a:r>
              <a:rPr lang="en-US" sz="2000" b="1" dirty="0">
                <a:latin typeface="+mn-lt"/>
              </a:rPr>
              <a:t>EN 338)</a:t>
            </a:r>
            <a:endParaRPr lang="el-GR" sz="2000" b="1" dirty="0">
              <a:latin typeface="+mn-lt"/>
            </a:endParaRPr>
          </a:p>
        </p:txBody>
      </p:sp>
      <p:pic>
        <p:nvPicPr>
          <p:cNvPr id="7" name="Εικόνα 6" descr="Εικόνα που περιέχει κείμενο, αριθμός, παράλληλα, στιγμιότυπο οθόνης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E242FD9E-EB92-E459-A62E-378133707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9" y="2093845"/>
            <a:ext cx="7621155" cy="46581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Marcador de Posição do Texto 16">
            <a:extLst>
              <a:ext uri="{FF2B5EF4-FFF2-40B4-BE49-F238E27FC236}">
                <a16:creationId xmlns="" xmlns:a16="http://schemas.microsoft.com/office/drawing/2014/main" id="{6F485B36-01C9-06B2-6783-E20972E92C35}"/>
              </a:ext>
            </a:extLst>
          </p:cNvPr>
          <p:cNvSpPr txBox="1">
            <a:spLocks/>
          </p:cNvSpPr>
          <p:nvPr/>
        </p:nvSpPr>
        <p:spPr>
          <a:xfrm>
            <a:off x="8759994" y="3141369"/>
            <a:ext cx="3166963" cy="1659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endParaRPr lang="el-GR" sz="1800" b="1" dirty="0">
              <a:latin typeface="+mn-lt"/>
            </a:endParaRPr>
          </a:p>
          <a:p>
            <a:pPr>
              <a:buFontTx/>
              <a:buChar char="-"/>
            </a:pPr>
            <a:r>
              <a:rPr lang="el-GR" sz="1800" b="1" dirty="0">
                <a:latin typeface="+mn-lt"/>
              </a:rPr>
              <a:t>Οπτική </a:t>
            </a:r>
            <a:r>
              <a:rPr lang="el-GR" sz="1800" b="1" dirty="0"/>
              <a:t>διαβάθμιση</a:t>
            </a:r>
            <a:endParaRPr lang="el-GR" sz="1800" dirty="0"/>
          </a:p>
          <a:p>
            <a:pPr>
              <a:buFontTx/>
              <a:buChar char="-"/>
            </a:pPr>
            <a:r>
              <a:rPr lang="el-GR" sz="1800" b="1" dirty="0">
                <a:latin typeface="+mn-lt"/>
              </a:rPr>
              <a:t>Μηχανική </a:t>
            </a:r>
            <a:r>
              <a:rPr lang="el-GR" sz="1800" b="1" dirty="0"/>
              <a:t>διαβάθμιση</a:t>
            </a:r>
          </a:p>
          <a:p>
            <a:pPr>
              <a:buFontTx/>
              <a:buChar char="-"/>
            </a:pPr>
            <a:r>
              <a:rPr lang="el-GR" sz="1800" b="1" dirty="0"/>
              <a:t>Συνδυασμό και των δύο</a:t>
            </a:r>
            <a:endParaRPr lang="el-GR" sz="1800" u="sng" dirty="0">
              <a:solidFill>
                <a:srgbClr val="FF0000"/>
              </a:solidFill>
            </a:endParaRPr>
          </a:p>
        </p:txBody>
      </p:sp>
      <p:sp>
        <p:nvSpPr>
          <p:cNvPr id="9" name="Marcador de Posição do Texto 16">
            <a:extLst>
              <a:ext uri="{FF2B5EF4-FFF2-40B4-BE49-F238E27FC236}">
                <a16:creationId xmlns="" xmlns:a16="http://schemas.microsoft.com/office/drawing/2014/main" id="{2CEA07DC-9699-ACC2-78C8-523529EEE584}"/>
              </a:ext>
            </a:extLst>
          </p:cNvPr>
          <p:cNvSpPr txBox="1">
            <a:spLocks/>
          </p:cNvSpPr>
          <p:nvPr/>
        </p:nvSpPr>
        <p:spPr>
          <a:xfrm>
            <a:off x="8514641" y="2534502"/>
            <a:ext cx="3677359" cy="14908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Εφαρμόζεται συνήθως με τη χρήση μη καταστροφικών μεθόδων, όπως: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="" xmlns:a16="http://schemas.microsoft.com/office/drawing/2014/main" id="{E14F909E-E30D-66DE-C825-8887F69A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3575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="" xmlns:a16="http://schemas.microsoft.com/office/drawing/2014/main" id="{4489A2C6-327C-BA4A-48AA-3300751E190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Marcador de Posição do Texto 16">
            <a:extLst>
              <a:ext uri="{FF2B5EF4-FFF2-40B4-BE49-F238E27FC236}">
                <a16:creationId xmlns="" xmlns:a16="http://schemas.microsoft.com/office/drawing/2014/main" id="{993E5A69-98F0-D551-EE07-EE444559A526}"/>
              </a:ext>
            </a:extLst>
          </p:cNvPr>
          <p:cNvSpPr txBox="1">
            <a:spLocks/>
          </p:cNvSpPr>
          <p:nvPr/>
        </p:nvSpPr>
        <p:spPr>
          <a:xfrm>
            <a:off x="483937" y="223045"/>
            <a:ext cx="10959380" cy="434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Διαβάθμιση πριστής – δομικής ξυλείας (προδιαγραφή </a:t>
            </a:r>
            <a:r>
              <a:rPr lang="en-US" sz="2000" b="1" dirty="0">
                <a:latin typeface="+mn-lt"/>
              </a:rPr>
              <a:t>EN 338)</a:t>
            </a:r>
            <a:endParaRPr lang="el-GR" sz="2000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49906F7-9CF0-B2AE-5F52-2399C0C67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436" y="3895187"/>
            <a:ext cx="2418587" cy="289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88022A98-2707-FA64-7896-751AED033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617" y="4055632"/>
            <a:ext cx="4738042" cy="266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Posição do Texto 16">
            <a:extLst>
              <a:ext uri="{FF2B5EF4-FFF2-40B4-BE49-F238E27FC236}">
                <a16:creationId xmlns="" xmlns:a16="http://schemas.microsoft.com/office/drawing/2014/main" id="{D5B490D8-8B81-3E47-21DB-2EB283BAB080}"/>
              </a:ext>
            </a:extLst>
          </p:cNvPr>
          <p:cNvSpPr txBox="1">
            <a:spLocks/>
          </p:cNvSpPr>
          <p:nvPr/>
        </p:nvSpPr>
        <p:spPr>
          <a:xfrm>
            <a:off x="909273" y="657075"/>
            <a:ext cx="10534043" cy="30039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800" b="1" dirty="0"/>
              <a:t>Οπτική διαβάθμιση: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Βαθμονόμηση των </a:t>
            </a:r>
            <a:r>
              <a:rPr lang="el-GR" sz="1800" u="sng" dirty="0">
                <a:solidFill>
                  <a:srgbClr val="FF0000"/>
                </a:solidFill>
              </a:rPr>
              <a:t>ελαττωμάτων του ξύλου </a:t>
            </a:r>
            <a:r>
              <a:rPr lang="el-GR" sz="1800" dirty="0"/>
              <a:t>όπως ρόζοι, στρεψοΐνια, ραγαδώσεις, ρητινοθύλακες και πάχος ετησίων δακτυλίων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Διενεργείται από </a:t>
            </a:r>
            <a:r>
              <a:rPr lang="el-GR" sz="1800" u="sng" dirty="0">
                <a:solidFill>
                  <a:srgbClr val="FF0000"/>
                </a:solidFill>
              </a:rPr>
              <a:t>άτομα με ειδική </a:t>
            </a:r>
            <a:r>
              <a:rPr lang="el-GR" sz="1800" dirty="0"/>
              <a:t>και </a:t>
            </a:r>
            <a:r>
              <a:rPr lang="el-GR" sz="1800" u="sng" dirty="0">
                <a:solidFill>
                  <a:srgbClr val="FF0000"/>
                </a:solidFill>
              </a:rPr>
              <a:t>πιστοποιημένη εκπαίδευση και εμπειρία</a:t>
            </a:r>
          </a:p>
          <a:p>
            <a:pPr marL="0" indent="0">
              <a:buNone/>
            </a:pPr>
            <a:r>
              <a:rPr lang="el-GR" sz="1800" b="1" dirty="0"/>
              <a:t> Μηχανική διαβάθμιση: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Βασίζεται στη μέτρηση του </a:t>
            </a:r>
            <a:r>
              <a:rPr lang="el-GR" sz="1800" u="sng" dirty="0">
                <a:solidFill>
                  <a:srgbClr val="FF0000"/>
                </a:solidFill>
              </a:rPr>
              <a:t>μέτρου ελαστικότητας </a:t>
            </a:r>
            <a:r>
              <a:rPr lang="el-GR" sz="1800" dirty="0"/>
              <a:t>και τη σταθερή συσχέτιση όλων των παραμέτρων </a:t>
            </a:r>
            <a:r>
              <a:rPr lang="el-GR" sz="1800" u="sng" dirty="0">
                <a:solidFill>
                  <a:srgbClr val="FF0000"/>
                </a:solidFill>
              </a:rPr>
              <a:t>μηχανικής συμπεριφοράς του ξύλου </a:t>
            </a:r>
            <a:r>
              <a:rPr lang="el-GR" sz="1800" dirty="0"/>
              <a:t>(αντοχές, μέτρα δυσκαμψίας κλπ.), μέσω ειδικών μηχανών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Παρουσιάζει </a:t>
            </a:r>
            <a:r>
              <a:rPr lang="el-GR" sz="1800" u="sng" dirty="0">
                <a:solidFill>
                  <a:srgbClr val="FF0000"/>
                </a:solidFill>
              </a:rPr>
              <a:t>υψηλό βαθμός αξιοπιστίας</a:t>
            </a:r>
            <a:r>
              <a:rPr lang="el-GR" sz="1800" dirty="0"/>
              <a:t>, που βελτιώνεται εάν συνεκτιμηθούν και άλλες παράμετροι καθορισμού των αντοχών του ξύλου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="" xmlns:a16="http://schemas.microsoft.com/office/drawing/2014/main" id="{E7DFE1E6-63C1-0074-3373-6B348B031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4420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74C30518-0DD6-B2E0-F9CC-83008EA37CBA}"/>
              </a:ext>
            </a:extLst>
          </p:cNvPr>
          <p:cNvSpPr/>
          <p:nvPr/>
        </p:nvSpPr>
        <p:spPr>
          <a:xfrm>
            <a:off x="1" y="0"/>
            <a:ext cx="436098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Marcador de Posição do Texto 16">
            <a:extLst>
              <a:ext uri="{FF2B5EF4-FFF2-40B4-BE49-F238E27FC236}">
                <a16:creationId xmlns="" xmlns:a16="http://schemas.microsoft.com/office/drawing/2014/main" id="{2BD1E091-8C67-9399-F4B6-0AD8A6B0167B}"/>
              </a:ext>
            </a:extLst>
          </p:cNvPr>
          <p:cNvSpPr txBox="1">
            <a:spLocks/>
          </p:cNvSpPr>
          <p:nvPr/>
        </p:nvSpPr>
        <p:spPr>
          <a:xfrm>
            <a:off x="483938" y="62144"/>
            <a:ext cx="10187021" cy="437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just" defTabSz="914400" rtl="0" eaLnBrk="1" latinLnBrk="0" hangingPunct="1">
              <a:lnSpc>
                <a:spcPts val="1900"/>
              </a:lnSpc>
              <a:spcBef>
                <a:spcPts val="10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  <a:tabLst>
                <a:tab pos="1778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17145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buNone/>
            </a:pPr>
            <a:r>
              <a:rPr lang="el-GR" sz="2000" b="1" dirty="0">
                <a:latin typeface="+mn-lt"/>
              </a:rPr>
              <a:t>Εξοπλισμός για την κλάσεις αντοχής </a:t>
            </a:r>
            <a:r>
              <a:rPr lang="el-GR" sz="2000" b="1" dirty="0" err="1">
                <a:latin typeface="+mn-lt"/>
              </a:rPr>
              <a:t>πριστής</a:t>
            </a:r>
            <a:r>
              <a:rPr lang="el-GR" sz="2000" b="1" dirty="0">
                <a:latin typeface="+mn-lt"/>
              </a:rPr>
              <a:t> ξυλείας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D9AF4F66-F5BE-C644-AE21-D2B888A1E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282"/>
          <a:stretch/>
        </p:blipFill>
        <p:spPr>
          <a:xfrm>
            <a:off x="710258" y="3318217"/>
            <a:ext cx="5291971" cy="3164394"/>
          </a:xfrm>
          <a:prstGeom prst="rect">
            <a:avLst/>
          </a:prstGeom>
        </p:spPr>
      </p:pic>
      <p:pic>
        <p:nvPicPr>
          <p:cNvPr id="10" name="Εικόνα 9" descr="Εικόνα που περιέχει φορητός υπολογιστής, υπολογιστής, Netbook, εσωτερικός χώρος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3E23AD75-840C-E15C-9F44-7EA2D4259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143" y="657075"/>
            <a:ext cx="3072087" cy="2546228"/>
          </a:xfrm>
          <a:prstGeom prst="rect">
            <a:avLst/>
          </a:prstGeom>
        </p:spPr>
      </p:pic>
      <p:pic>
        <p:nvPicPr>
          <p:cNvPr id="12" name="Εικόνα 11" descr="Εικόνα που περιέχει κείμενο, Όργανο μετρήσεων, είδη γραφείου, εσωτερικός χώρος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DAC61E2E-10D2-A956-C216-8D9529747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08" y="657075"/>
            <a:ext cx="2163911" cy="2546228"/>
          </a:xfrm>
          <a:prstGeom prst="rect">
            <a:avLst/>
          </a:prstGeom>
        </p:spPr>
      </p:pic>
      <p:sp>
        <p:nvSpPr>
          <p:cNvPr id="15" name="Marcador de Posição do Texto 16">
            <a:extLst>
              <a:ext uri="{FF2B5EF4-FFF2-40B4-BE49-F238E27FC236}">
                <a16:creationId xmlns="" xmlns:a16="http://schemas.microsoft.com/office/drawing/2014/main" id="{28947A19-B87F-AB4A-1E8F-C685FEACA1E5}"/>
              </a:ext>
            </a:extLst>
          </p:cNvPr>
          <p:cNvSpPr txBox="1">
            <a:spLocks/>
          </p:cNvSpPr>
          <p:nvPr/>
        </p:nvSpPr>
        <p:spPr>
          <a:xfrm>
            <a:off x="6050069" y="614361"/>
            <a:ext cx="6911329" cy="42860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1800" dirty="0"/>
              <a:t>Με χρήση φορητού οργάνου MTG </a:t>
            </a:r>
            <a:r>
              <a:rPr lang="el-GR" sz="1800" dirty="0" err="1"/>
              <a:t>Timber</a:t>
            </a:r>
            <a:r>
              <a:rPr lang="el-GR" sz="1800" dirty="0"/>
              <a:t> </a:t>
            </a:r>
            <a:r>
              <a:rPr lang="el-GR" sz="1800" dirty="0" err="1"/>
              <a:t>Grader</a:t>
            </a:r>
            <a:r>
              <a:rPr lang="el-GR" sz="1800" dirty="0"/>
              <a:t> (</a:t>
            </a:r>
            <a:r>
              <a:rPr lang="el-GR" sz="1800" u="sng" dirty="0">
                <a:solidFill>
                  <a:srgbClr val="FF0000"/>
                </a:solidFill>
              </a:rPr>
              <a:t>αποτελεί</a:t>
            </a:r>
            <a:r>
              <a:rPr lang="el-GR" sz="1800" dirty="0"/>
              <a:t> </a:t>
            </a:r>
            <a:r>
              <a:rPr lang="el-GR" sz="1800" u="sng" dirty="0">
                <a:solidFill>
                  <a:srgbClr val="FF0000"/>
                </a:solidFill>
              </a:rPr>
              <a:t>μη καταστρεπτική μέθοδο</a:t>
            </a:r>
            <a:r>
              <a:rPr lang="el-GR" sz="1800" dirty="0"/>
              <a:t>)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1800" dirty="0"/>
              <a:t>Η μέτρηση βασίζεται στην ταχύτητα διάδοσης των δονήσεων που προκαλεί μια μικρή σφύρα και η οποία παρουσιάζει μια άμεση σχέση με τις </a:t>
            </a:r>
            <a:r>
              <a:rPr lang="el-GR" sz="1800" u="sng" dirty="0">
                <a:solidFill>
                  <a:srgbClr val="FF0000"/>
                </a:solidFill>
              </a:rPr>
              <a:t>μηχανικές ιδιότητες του ξύλου</a:t>
            </a:r>
            <a:r>
              <a:rPr lang="el-GR" sz="1800" dirty="0">
                <a:solidFill>
                  <a:srgbClr val="FF0000"/>
                </a:solidFill>
              </a:rPr>
              <a:t> </a:t>
            </a:r>
            <a:r>
              <a:rPr lang="el-GR" sz="1800" dirty="0"/>
              <a:t>(μέτρο θραύσης του ξύλου)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1800" dirty="0"/>
              <a:t>Η όλη διαδικασία είναι εγκεκριμένη και συμπεριλαμβάνεται στις Ευρωπαϊκές προδιαγραφές </a:t>
            </a:r>
            <a:r>
              <a:rPr lang="el-GR" sz="1800" u="sng" dirty="0">
                <a:solidFill>
                  <a:srgbClr val="FF0000"/>
                </a:solidFill>
              </a:rPr>
              <a:t>ΕΝ 14081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1800" dirty="0"/>
              <a:t>Η χρήση του οργάνου αυτού μας επιτρέπει την ποιοτική αξιολόγηση και την </a:t>
            </a:r>
            <a:r>
              <a:rPr lang="el-GR" sz="1800" u="sng" dirty="0">
                <a:solidFill>
                  <a:srgbClr val="FF0000"/>
                </a:solidFill>
              </a:rPr>
              <a:t>ταξινόμηση σε κλάσεις αντοχής</a:t>
            </a:r>
            <a:r>
              <a:rPr lang="el-GR" sz="1800" dirty="0"/>
              <a:t> με πολύ καλύτερα αποτελέσματα από την οπτική ταξινόμηση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DDC54496-F30F-5FE6-E710-90C9CEF800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586" y="4740676"/>
            <a:ext cx="3699480" cy="2028560"/>
          </a:xfrm>
          <a:prstGeom prst="rect">
            <a:avLst/>
          </a:prstGeom>
          <a:noFill/>
        </p:spPr>
      </p:pic>
      <p:sp>
        <p:nvSpPr>
          <p:cNvPr id="4" name="Θέση αριθμού διαφάνειας 3">
            <a:extLst>
              <a:ext uri="{FF2B5EF4-FFF2-40B4-BE49-F238E27FC236}">
                <a16:creationId xmlns="" xmlns:a16="http://schemas.microsoft.com/office/drawing/2014/main" id="{459521CB-2EBB-2306-15E4-EF3C01738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E667A-791F-4E0A-AB66-17E28E1EBF4A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718360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1582</Words>
  <Application>Microsoft Office PowerPoint</Application>
  <PresentationFormat>Ευρεία οθόνη</PresentationFormat>
  <Paragraphs>213</Paragraphs>
  <Slides>27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27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Monotype Corsiva</vt:lpstr>
      <vt:lpstr>Times New Roman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KOUTSIANITIS DIMITRIOS</dc:creator>
  <cp:lastModifiedBy>user</cp:lastModifiedBy>
  <cp:revision>8</cp:revision>
  <dcterms:created xsi:type="dcterms:W3CDTF">2024-04-01T16:57:49Z</dcterms:created>
  <dcterms:modified xsi:type="dcterms:W3CDTF">2024-04-19T05:15:49Z</dcterms:modified>
</cp:coreProperties>
</file>