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12192000" cy="6858000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E981E0-6C26-4941-BD6C-ECB7114D0E2F}" v="57" dt="2023-05-10T15:16:02.09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654" y="13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os Kalogirou" userId="3d229c1c-2f02-4b37-ac8c-024280f91fe5" providerId="ADAL" clId="{A6E981E0-6C26-4941-BD6C-ECB7114D0E2F}"/>
    <pc:docChg chg="undo redo custSel addSld delSld modSld modMainMaster">
      <pc:chgData name="Stefanos Kalogirou" userId="3d229c1c-2f02-4b37-ac8c-024280f91fe5" providerId="ADAL" clId="{A6E981E0-6C26-4941-BD6C-ECB7114D0E2F}" dt="2023-05-10T15:22:32.429" v="259" actId="1076"/>
      <pc:docMkLst>
        <pc:docMk/>
      </pc:docMkLst>
      <pc:sldChg chg="addSp delSp modSp mod">
        <pc:chgData name="Stefanos Kalogirou" userId="3d229c1c-2f02-4b37-ac8c-024280f91fe5" providerId="ADAL" clId="{A6E981E0-6C26-4941-BD6C-ECB7114D0E2F}" dt="2023-05-10T15:22:32.429" v="259" actId="1076"/>
        <pc:sldMkLst>
          <pc:docMk/>
          <pc:sldMk cId="0" sldId="256"/>
        </pc:sldMkLst>
        <pc:spChg chg="del mod">
          <ac:chgData name="Stefanos Kalogirou" userId="3d229c1c-2f02-4b37-ac8c-024280f91fe5" providerId="ADAL" clId="{A6E981E0-6C26-4941-BD6C-ECB7114D0E2F}" dt="2023-05-10T14:33:33.856" v="161" actId="478"/>
          <ac:spMkLst>
            <pc:docMk/>
            <pc:sldMk cId="0" sldId="256"/>
            <ac:spMk id="2" creationId="{00000000-0000-0000-0000-000000000000}"/>
          </ac:spMkLst>
        </pc:spChg>
        <pc:spChg chg="del">
          <ac:chgData name="Stefanos Kalogirou" userId="3d229c1c-2f02-4b37-ac8c-024280f91fe5" providerId="ADAL" clId="{A6E981E0-6C26-4941-BD6C-ECB7114D0E2F}" dt="2023-05-10T14:24:32.152" v="56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56"/>
            <ac:spMk id="11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5:22:32.429" v="259" actId="1076"/>
          <ac:spMkLst>
            <pc:docMk/>
            <pc:sldMk cId="0" sldId="256"/>
            <ac:spMk id="12" creationId="{00000000-0000-0000-0000-000000000000}"/>
          </ac:spMkLst>
        </pc:spChg>
        <pc:spChg chg="add del mod">
          <ac:chgData name="Stefanos Kalogirou" userId="3d229c1c-2f02-4b37-ac8c-024280f91fe5" providerId="ADAL" clId="{A6E981E0-6C26-4941-BD6C-ECB7114D0E2F}" dt="2023-05-10T14:26:57.904" v="65"/>
          <ac:spMkLst>
            <pc:docMk/>
            <pc:sldMk cId="0" sldId="256"/>
            <ac:spMk id="13" creationId="{02E18DBF-14D8-DB4D-FD8D-27972A531E60}"/>
          </ac:spMkLst>
        </pc:spChg>
        <pc:spChg chg="add del mod">
          <ac:chgData name="Stefanos Kalogirou" userId="3d229c1c-2f02-4b37-ac8c-024280f91fe5" providerId="ADAL" clId="{A6E981E0-6C26-4941-BD6C-ECB7114D0E2F}" dt="2023-05-10T14:26:57.904" v="65"/>
          <ac:spMkLst>
            <pc:docMk/>
            <pc:sldMk cId="0" sldId="256"/>
            <ac:spMk id="14" creationId="{05632B43-2942-0B5A-61F9-8D2F273111FA}"/>
          </ac:spMkLst>
        </pc:spChg>
        <pc:spChg chg="add del mod">
          <ac:chgData name="Stefanos Kalogirou" userId="3d229c1c-2f02-4b37-ac8c-024280f91fe5" providerId="ADAL" clId="{A6E981E0-6C26-4941-BD6C-ECB7114D0E2F}" dt="2023-05-10T14:26:57.904" v="65"/>
          <ac:spMkLst>
            <pc:docMk/>
            <pc:sldMk cId="0" sldId="256"/>
            <ac:spMk id="15" creationId="{AB8FB94B-2D59-C1BA-2CA9-8998363E920F}"/>
          </ac:spMkLst>
        </pc:spChg>
        <pc:spChg chg="add mod">
          <ac:chgData name="Stefanos Kalogirou" userId="3d229c1c-2f02-4b37-ac8c-024280f91fe5" providerId="ADAL" clId="{A6E981E0-6C26-4941-BD6C-ECB7114D0E2F}" dt="2023-05-10T14:27:28.230" v="67"/>
          <ac:spMkLst>
            <pc:docMk/>
            <pc:sldMk cId="0" sldId="256"/>
            <ac:spMk id="17" creationId="{03FB3BBC-8526-D50F-AF16-EF4875D8FBFD}"/>
          </ac:spMkLst>
        </pc:spChg>
        <pc:spChg chg="add del mod">
          <ac:chgData name="Stefanos Kalogirou" userId="3d229c1c-2f02-4b37-ac8c-024280f91fe5" providerId="ADAL" clId="{A6E981E0-6C26-4941-BD6C-ECB7114D0E2F}" dt="2023-05-10T14:33:29.196" v="160" actId="478"/>
          <ac:spMkLst>
            <pc:docMk/>
            <pc:sldMk cId="0" sldId="256"/>
            <ac:spMk id="18" creationId="{DB602602-55C6-D6CC-110F-33982F0D5214}"/>
          </ac:spMkLst>
        </pc:spChg>
        <pc:spChg chg="add del mod">
          <ac:chgData name="Stefanos Kalogirou" userId="3d229c1c-2f02-4b37-ac8c-024280f91fe5" providerId="ADAL" clId="{A6E981E0-6C26-4941-BD6C-ECB7114D0E2F}" dt="2023-05-10T14:27:38.522" v="69" actId="478"/>
          <ac:spMkLst>
            <pc:docMk/>
            <pc:sldMk cId="0" sldId="256"/>
            <ac:spMk id="19" creationId="{239A7116-68D5-9C93-564F-F6B3FB84392E}"/>
          </ac:spMkLst>
        </pc:spChg>
        <pc:grpChg chg="del">
          <ac:chgData name="Stefanos Kalogirou" userId="3d229c1c-2f02-4b37-ac8c-024280f91fe5" providerId="ADAL" clId="{A6E981E0-6C26-4941-BD6C-ECB7114D0E2F}" dt="2023-05-10T14:24:46.146" v="58" actId="478"/>
          <ac:grpSpMkLst>
            <pc:docMk/>
            <pc:sldMk cId="0" sldId="256"/>
            <ac:grpSpMk id="4" creationId="{00000000-0000-0000-0000-000000000000}"/>
          </ac:grpSpMkLst>
        </pc:grpChg>
        <pc:picChg chg="add del mod">
          <ac:chgData name="Stefanos Kalogirou" userId="3d229c1c-2f02-4b37-ac8c-024280f91fe5" providerId="ADAL" clId="{A6E981E0-6C26-4941-BD6C-ECB7114D0E2F}" dt="2023-05-10T14:26:57.904" v="65"/>
          <ac:picMkLst>
            <pc:docMk/>
            <pc:sldMk cId="0" sldId="256"/>
            <ac:picMk id="16" creationId="{6EB3950A-95E4-377D-392D-01563A50F9D9}"/>
          </ac:picMkLst>
        </pc:picChg>
        <pc:picChg chg="add mod">
          <ac:chgData name="Stefanos Kalogirou" userId="3d229c1c-2f02-4b37-ac8c-024280f91fe5" providerId="ADAL" clId="{A6E981E0-6C26-4941-BD6C-ECB7114D0E2F}" dt="2023-05-10T14:27:28.230" v="67"/>
          <ac:picMkLst>
            <pc:docMk/>
            <pc:sldMk cId="0" sldId="256"/>
            <ac:picMk id="20" creationId="{B8BC4B94-B70B-53D6-A3BC-8D1E7C551FEB}"/>
          </ac:picMkLst>
        </pc:picChg>
      </pc:sldChg>
      <pc:sldChg chg="addSp delSp modSp mod">
        <pc:chgData name="Stefanos Kalogirou" userId="3d229c1c-2f02-4b37-ac8c-024280f91fe5" providerId="ADAL" clId="{A6E981E0-6C26-4941-BD6C-ECB7114D0E2F}" dt="2023-05-10T14:28:45.885" v="82" actId="1076"/>
        <pc:sldMkLst>
          <pc:docMk/>
          <pc:sldMk cId="0" sldId="257"/>
        </pc:sldMkLst>
        <pc:spChg chg="add mod">
          <ac:chgData name="Stefanos Kalogirou" userId="3d229c1c-2f02-4b37-ac8c-024280f91fe5" providerId="ADAL" clId="{A6E981E0-6C26-4941-BD6C-ECB7114D0E2F}" dt="2023-05-10T14:27:53.466" v="71" actId="1076"/>
          <ac:spMkLst>
            <pc:docMk/>
            <pc:sldMk cId="0" sldId="257"/>
            <ac:spMk id="3" creationId="{E4349178-4FD2-0264-493F-679E2FD235D3}"/>
          </ac:spMkLst>
        </pc:spChg>
        <pc:picChg chg="add del 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57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28:45.885" v="82" actId="1076"/>
          <ac:picMkLst>
            <pc:docMk/>
            <pc:sldMk cId="0" sldId="257"/>
            <ac:picMk id="4" creationId="{0DD7DB34-A849-AB49-8A2D-78D574FF86D9}"/>
          </ac:picMkLst>
        </pc:picChg>
      </pc:sldChg>
      <pc:sldChg chg="addSp delSp modSp mod">
        <pc:chgData name="Stefanos Kalogirou" userId="3d229c1c-2f02-4b37-ac8c-024280f91fe5" providerId="ADAL" clId="{A6E981E0-6C26-4941-BD6C-ECB7114D0E2F}" dt="2023-05-10T14:28:54.474" v="85"/>
        <pc:sldMkLst>
          <pc:docMk/>
          <pc:sldMk cId="0" sldId="258"/>
        </pc:sldMkLst>
        <pc:spChg chg="add del mod">
          <ac:chgData name="Stefanos Kalogirou" userId="3d229c1c-2f02-4b37-ac8c-024280f91fe5" providerId="ADAL" clId="{A6E981E0-6C26-4941-BD6C-ECB7114D0E2F}" dt="2023-05-10T14:28:52.592" v="83" actId="478"/>
          <ac:spMkLst>
            <pc:docMk/>
            <pc:sldMk cId="0" sldId="258"/>
            <ac:spMk id="3" creationId="{F2BD0DAF-B6A3-92B8-D6A2-FF01837F04D2}"/>
          </ac:spMkLst>
        </pc:spChg>
        <pc:spChg chg="add mod">
          <ac:chgData name="Stefanos Kalogirou" userId="3d229c1c-2f02-4b37-ac8c-024280f91fe5" providerId="ADAL" clId="{A6E981E0-6C26-4941-BD6C-ECB7114D0E2F}" dt="2023-05-10T14:28:54.474" v="85"/>
          <ac:spMkLst>
            <pc:docMk/>
            <pc:sldMk cId="0" sldId="258"/>
            <ac:spMk id="5" creationId="{C8E1A69A-37A1-E5C8-29B8-25476560E755}"/>
          </ac:spMkLst>
        </pc:s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58"/>
            <ac:picMk id="2" creationId="{00000000-0000-0000-0000-000000000000}"/>
          </ac:picMkLst>
        </pc:picChg>
        <pc:picChg chg="add del mod">
          <ac:chgData name="Stefanos Kalogirou" userId="3d229c1c-2f02-4b37-ac8c-024280f91fe5" providerId="ADAL" clId="{A6E981E0-6C26-4941-BD6C-ECB7114D0E2F}" dt="2023-05-10T14:28:53.294" v="84" actId="478"/>
          <ac:picMkLst>
            <pc:docMk/>
            <pc:sldMk cId="0" sldId="258"/>
            <ac:picMk id="4" creationId="{05949BF1-B823-9ADD-CAA9-3FE4A06E33C0}"/>
          </ac:picMkLst>
        </pc:picChg>
        <pc:picChg chg="add mod">
          <ac:chgData name="Stefanos Kalogirou" userId="3d229c1c-2f02-4b37-ac8c-024280f91fe5" providerId="ADAL" clId="{A6E981E0-6C26-4941-BD6C-ECB7114D0E2F}" dt="2023-05-10T14:28:54.474" v="85"/>
          <ac:picMkLst>
            <pc:docMk/>
            <pc:sldMk cId="0" sldId="258"/>
            <ac:picMk id="6" creationId="{545E232B-2F00-D056-B527-48C3C85340C2}"/>
          </ac:picMkLst>
        </pc:picChg>
      </pc:sldChg>
      <pc:sldChg chg="addSp delSp modSp mod">
        <pc:chgData name="Stefanos Kalogirou" userId="3d229c1c-2f02-4b37-ac8c-024280f91fe5" providerId="ADAL" clId="{A6E981E0-6C26-4941-BD6C-ECB7114D0E2F}" dt="2023-05-10T14:28:59.259" v="88"/>
        <pc:sldMkLst>
          <pc:docMk/>
          <pc:sldMk cId="0" sldId="259"/>
        </pc:sldMkLst>
        <pc:spChg chg="add del mod">
          <ac:chgData name="Stefanos Kalogirou" userId="3d229c1c-2f02-4b37-ac8c-024280f91fe5" providerId="ADAL" clId="{A6E981E0-6C26-4941-BD6C-ECB7114D0E2F}" dt="2023-05-10T14:28:57.819" v="86" actId="478"/>
          <ac:spMkLst>
            <pc:docMk/>
            <pc:sldMk cId="0" sldId="259"/>
            <ac:spMk id="3" creationId="{181ECBA9-224A-4AA1-4A0D-50327DECB0BC}"/>
          </ac:spMkLst>
        </pc:spChg>
        <pc:spChg chg="add mod">
          <ac:chgData name="Stefanos Kalogirou" userId="3d229c1c-2f02-4b37-ac8c-024280f91fe5" providerId="ADAL" clId="{A6E981E0-6C26-4941-BD6C-ECB7114D0E2F}" dt="2023-05-10T14:28:59.259" v="88"/>
          <ac:spMkLst>
            <pc:docMk/>
            <pc:sldMk cId="0" sldId="259"/>
            <ac:spMk id="5" creationId="{E5BE43B0-D34E-59B5-2978-76372F6693E8}"/>
          </ac:spMkLst>
        </pc:spChg>
        <pc:picChg chg="mod">
          <ac:chgData name="Stefanos Kalogirou" userId="3d229c1c-2f02-4b37-ac8c-024280f91fe5" providerId="ADAL" clId="{A6E981E0-6C26-4941-BD6C-ECB7114D0E2F}" dt="2023-05-10T14:28:20.564" v="75" actId="14100"/>
          <ac:picMkLst>
            <pc:docMk/>
            <pc:sldMk cId="0" sldId="259"/>
            <ac:picMk id="2" creationId="{00000000-0000-0000-0000-000000000000}"/>
          </ac:picMkLst>
        </pc:picChg>
        <pc:picChg chg="add del mod">
          <ac:chgData name="Stefanos Kalogirou" userId="3d229c1c-2f02-4b37-ac8c-024280f91fe5" providerId="ADAL" clId="{A6E981E0-6C26-4941-BD6C-ECB7114D0E2F}" dt="2023-05-10T14:28:58.423" v="87" actId="478"/>
          <ac:picMkLst>
            <pc:docMk/>
            <pc:sldMk cId="0" sldId="259"/>
            <ac:picMk id="4" creationId="{0FC7AEBB-9479-74A8-8E05-C6DAEBDFC25D}"/>
          </ac:picMkLst>
        </pc:picChg>
        <pc:picChg chg="add mod">
          <ac:chgData name="Stefanos Kalogirou" userId="3d229c1c-2f02-4b37-ac8c-024280f91fe5" providerId="ADAL" clId="{A6E981E0-6C26-4941-BD6C-ECB7114D0E2F}" dt="2023-05-10T14:28:59.259" v="88"/>
          <ac:picMkLst>
            <pc:docMk/>
            <pc:sldMk cId="0" sldId="259"/>
            <ac:picMk id="6" creationId="{0BB8F950-7F4E-EFFC-CBC5-B1F9FD3353AA}"/>
          </ac:picMkLst>
        </pc:picChg>
      </pc:sldChg>
      <pc:sldChg chg="addSp delSp modSp mod">
        <pc:chgData name="Stefanos Kalogirou" userId="3d229c1c-2f02-4b37-ac8c-024280f91fe5" providerId="ADAL" clId="{A6E981E0-6C26-4941-BD6C-ECB7114D0E2F}" dt="2023-05-10T14:29:03.415" v="91"/>
        <pc:sldMkLst>
          <pc:docMk/>
          <pc:sldMk cId="0" sldId="260"/>
        </pc:sldMkLst>
        <pc:spChg chg="mod">
          <ac:chgData name="Stefanos Kalogirou" userId="3d229c1c-2f02-4b37-ac8c-024280f91fe5" providerId="ADAL" clId="{A6E981E0-6C26-4941-BD6C-ECB7114D0E2F}" dt="2023-05-10T14:28:31.856" v="79" actId="14100"/>
          <ac:spMkLst>
            <pc:docMk/>
            <pc:sldMk cId="0" sldId="260"/>
            <ac:spMk id="2" creationId="{00000000-0000-0000-0000-000000000000}"/>
          </ac:spMkLst>
        </pc:spChg>
        <pc:spChg chg="add del mod">
          <ac:chgData name="Stefanos Kalogirou" userId="3d229c1c-2f02-4b37-ac8c-024280f91fe5" providerId="ADAL" clId="{A6E981E0-6C26-4941-BD6C-ECB7114D0E2F}" dt="2023-05-10T14:29:01.840" v="89" actId="478"/>
          <ac:spMkLst>
            <pc:docMk/>
            <pc:sldMk cId="0" sldId="260"/>
            <ac:spMk id="3" creationId="{F28A1AEB-20F4-2D2F-F1C5-E98D535BE74B}"/>
          </ac:spMkLst>
        </pc:spChg>
        <pc:spChg chg="add mod">
          <ac:chgData name="Stefanos Kalogirou" userId="3d229c1c-2f02-4b37-ac8c-024280f91fe5" providerId="ADAL" clId="{A6E981E0-6C26-4941-BD6C-ECB7114D0E2F}" dt="2023-05-10T14:29:03.415" v="91"/>
          <ac:spMkLst>
            <pc:docMk/>
            <pc:sldMk cId="0" sldId="260"/>
            <ac:spMk id="5" creationId="{1CAADBBF-E6A2-12B6-0044-88BD1F2544DB}"/>
          </ac:spMkLst>
        </pc:spChg>
        <pc:picChg chg="add del mod">
          <ac:chgData name="Stefanos Kalogirou" userId="3d229c1c-2f02-4b37-ac8c-024280f91fe5" providerId="ADAL" clId="{A6E981E0-6C26-4941-BD6C-ECB7114D0E2F}" dt="2023-05-10T14:29:02.484" v="90" actId="478"/>
          <ac:picMkLst>
            <pc:docMk/>
            <pc:sldMk cId="0" sldId="260"/>
            <ac:picMk id="4" creationId="{58957DBE-4299-25D9-8756-1864C37B71C6}"/>
          </ac:picMkLst>
        </pc:picChg>
        <pc:picChg chg="add mod">
          <ac:chgData name="Stefanos Kalogirou" userId="3d229c1c-2f02-4b37-ac8c-024280f91fe5" providerId="ADAL" clId="{A6E981E0-6C26-4941-BD6C-ECB7114D0E2F}" dt="2023-05-10T14:29:03.415" v="91"/>
          <ac:picMkLst>
            <pc:docMk/>
            <pc:sldMk cId="0" sldId="260"/>
            <ac:picMk id="6" creationId="{C4E08F10-6E15-91E7-847B-3EA5FEBD9A06}"/>
          </ac:picMkLst>
        </pc:picChg>
      </pc:sldChg>
      <pc:sldChg chg="addSp delSp modSp mod">
        <pc:chgData name="Stefanos Kalogirou" userId="3d229c1c-2f02-4b37-ac8c-024280f91fe5" providerId="ADAL" clId="{A6E981E0-6C26-4941-BD6C-ECB7114D0E2F}" dt="2023-05-10T14:29:08.114" v="94"/>
        <pc:sldMkLst>
          <pc:docMk/>
          <pc:sldMk cId="0" sldId="261"/>
        </pc:sldMkLst>
        <pc:spChg chg="add del mod">
          <ac:chgData name="Stefanos Kalogirou" userId="3d229c1c-2f02-4b37-ac8c-024280f91fe5" providerId="ADAL" clId="{A6E981E0-6C26-4941-BD6C-ECB7114D0E2F}" dt="2023-05-10T14:29:06.568" v="92" actId="478"/>
          <ac:spMkLst>
            <pc:docMk/>
            <pc:sldMk cId="0" sldId="261"/>
            <ac:spMk id="3" creationId="{EE893C73-3646-6311-FBF6-14DB4CEAF668}"/>
          </ac:spMkLst>
        </pc:spChg>
        <pc:spChg chg="add mod">
          <ac:chgData name="Stefanos Kalogirou" userId="3d229c1c-2f02-4b37-ac8c-024280f91fe5" providerId="ADAL" clId="{A6E981E0-6C26-4941-BD6C-ECB7114D0E2F}" dt="2023-05-10T14:29:08.114" v="94"/>
          <ac:spMkLst>
            <pc:docMk/>
            <pc:sldMk cId="0" sldId="261"/>
            <ac:spMk id="5" creationId="{0EE7DD9E-A794-EBD2-7AC8-4C2B821FB865}"/>
          </ac:spMkLst>
        </pc:s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61"/>
            <ac:picMk id="2" creationId="{00000000-0000-0000-0000-000000000000}"/>
          </ac:picMkLst>
        </pc:picChg>
        <pc:picChg chg="add del mod">
          <ac:chgData name="Stefanos Kalogirou" userId="3d229c1c-2f02-4b37-ac8c-024280f91fe5" providerId="ADAL" clId="{A6E981E0-6C26-4941-BD6C-ECB7114D0E2F}" dt="2023-05-10T14:29:07.224" v="93" actId="478"/>
          <ac:picMkLst>
            <pc:docMk/>
            <pc:sldMk cId="0" sldId="261"/>
            <ac:picMk id="4" creationId="{9637234C-2227-0A22-98D7-BC212B2CB1BA}"/>
          </ac:picMkLst>
        </pc:picChg>
        <pc:picChg chg="add mod">
          <ac:chgData name="Stefanos Kalogirou" userId="3d229c1c-2f02-4b37-ac8c-024280f91fe5" providerId="ADAL" clId="{A6E981E0-6C26-4941-BD6C-ECB7114D0E2F}" dt="2023-05-10T14:29:08.114" v="94"/>
          <ac:picMkLst>
            <pc:docMk/>
            <pc:sldMk cId="0" sldId="261"/>
            <ac:picMk id="6" creationId="{907A84E1-420D-95C1-ADE2-931E4F90B9BB}"/>
          </ac:picMkLst>
        </pc:picChg>
      </pc:sldChg>
      <pc:sldChg chg="addSp delSp modSp mod">
        <pc:chgData name="Stefanos Kalogirou" userId="3d229c1c-2f02-4b37-ac8c-024280f91fe5" providerId="ADAL" clId="{A6E981E0-6C26-4941-BD6C-ECB7114D0E2F}" dt="2023-05-10T14:29:12.776" v="97"/>
        <pc:sldMkLst>
          <pc:docMk/>
          <pc:sldMk cId="0" sldId="262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62"/>
            <ac:spMk id="2" creationId="{00000000-0000-0000-0000-000000000000}"/>
          </ac:spMkLst>
        </pc:spChg>
        <pc:spChg chg="add del mod">
          <ac:chgData name="Stefanos Kalogirou" userId="3d229c1c-2f02-4b37-ac8c-024280f91fe5" providerId="ADAL" clId="{A6E981E0-6C26-4941-BD6C-ECB7114D0E2F}" dt="2023-05-10T14:29:11.559" v="96" actId="478"/>
          <ac:spMkLst>
            <pc:docMk/>
            <pc:sldMk cId="0" sldId="262"/>
            <ac:spMk id="4" creationId="{CDA3AA98-CD5F-F071-63E5-ED701D15A7C6}"/>
          </ac:spMkLst>
        </pc:spChg>
        <pc:spChg chg="add mod">
          <ac:chgData name="Stefanos Kalogirou" userId="3d229c1c-2f02-4b37-ac8c-024280f91fe5" providerId="ADAL" clId="{A6E981E0-6C26-4941-BD6C-ECB7114D0E2F}" dt="2023-05-10T14:29:12.776" v="97"/>
          <ac:spMkLst>
            <pc:docMk/>
            <pc:sldMk cId="0" sldId="262"/>
            <ac:spMk id="6" creationId="{E334126B-B836-0763-EAE3-12125DE0FC38}"/>
          </ac:spMkLst>
        </pc:spChg>
        <pc:graphicFrameChg chg="mod">
          <ac:chgData name="Stefanos Kalogirou" userId="3d229c1c-2f02-4b37-ac8c-024280f91fe5" providerId="ADAL" clId="{A6E981E0-6C26-4941-BD6C-ECB7114D0E2F}" dt="2023-05-10T14:27:21.481" v="66"/>
          <ac:graphicFrameMkLst>
            <pc:docMk/>
            <pc:sldMk cId="0" sldId="262"/>
            <ac:graphicFrameMk id="3" creationId="{00000000-0000-0000-0000-000000000000}"/>
          </ac:graphicFrameMkLst>
        </pc:graphicFrameChg>
        <pc:picChg chg="add del mod">
          <ac:chgData name="Stefanos Kalogirou" userId="3d229c1c-2f02-4b37-ac8c-024280f91fe5" providerId="ADAL" clId="{A6E981E0-6C26-4941-BD6C-ECB7114D0E2F}" dt="2023-05-10T14:29:10.908" v="95" actId="478"/>
          <ac:picMkLst>
            <pc:docMk/>
            <pc:sldMk cId="0" sldId="262"/>
            <ac:picMk id="5" creationId="{3C6A9A12-8565-81FD-F675-5ADB93DDA7D4}"/>
          </ac:picMkLst>
        </pc:picChg>
        <pc:picChg chg="add mod">
          <ac:chgData name="Stefanos Kalogirou" userId="3d229c1c-2f02-4b37-ac8c-024280f91fe5" providerId="ADAL" clId="{A6E981E0-6C26-4941-BD6C-ECB7114D0E2F}" dt="2023-05-10T14:29:12.776" v="97"/>
          <ac:picMkLst>
            <pc:docMk/>
            <pc:sldMk cId="0" sldId="262"/>
            <ac:picMk id="7" creationId="{D86DA184-F41E-1240-98F5-C7EFCCC5FF19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14.813" v="98"/>
        <pc:sldMkLst>
          <pc:docMk/>
          <pc:sldMk cId="0" sldId="263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63"/>
            <ac:spMk id="3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14.813" v="98"/>
          <ac:spMkLst>
            <pc:docMk/>
            <pc:sldMk cId="0" sldId="263"/>
            <ac:spMk id="4" creationId="{61D47B17-2DAB-16B4-B6A5-F6BFE5624FFB}"/>
          </ac:spMkLst>
        </pc:spChg>
        <pc:graphicFrameChg chg="mod">
          <ac:chgData name="Stefanos Kalogirou" userId="3d229c1c-2f02-4b37-ac8c-024280f91fe5" providerId="ADAL" clId="{A6E981E0-6C26-4941-BD6C-ECB7114D0E2F}" dt="2023-05-10T14:27:21.481" v="66"/>
          <ac:graphicFrameMkLst>
            <pc:docMk/>
            <pc:sldMk cId="0" sldId="263"/>
            <ac:graphicFrameMk id="2" creationId="{00000000-0000-0000-0000-000000000000}"/>
          </ac:graphicFrameMkLst>
        </pc:graphicFrameChg>
        <pc:picChg chg="add mod">
          <ac:chgData name="Stefanos Kalogirou" userId="3d229c1c-2f02-4b37-ac8c-024280f91fe5" providerId="ADAL" clId="{A6E981E0-6C26-4941-BD6C-ECB7114D0E2F}" dt="2023-05-10T14:29:14.813" v="98"/>
          <ac:picMkLst>
            <pc:docMk/>
            <pc:sldMk cId="0" sldId="263"/>
            <ac:picMk id="5" creationId="{4F77B267-7A6E-EC13-7EBE-4E43B5C0149A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17.982" v="99"/>
        <pc:sldMkLst>
          <pc:docMk/>
          <pc:sldMk cId="0" sldId="264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64"/>
            <ac:spMk id="2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64"/>
            <ac:spMk id="3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17.982" v="99"/>
          <ac:spMkLst>
            <pc:docMk/>
            <pc:sldMk cId="0" sldId="264"/>
            <ac:spMk id="4" creationId="{E0FE2209-BE53-A38A-C29A-22FF3AD58FDA}"/>
          </ac:spMkLst>
        </pc:spChg>
        <pc:picChg chg="add mod">
          <ac:chgData name="Stefanos Kalogirou" userId="3d229c1c-2f02-4b37-ac8c-024280f91fe5" providerId="ADAL" clId="{A6E981E0-6C26-4941-BD6C-ECB7114D0E2F}" dt="2023-05-10T14:29:17.982" v="99"/>
          <ac:picMkLst>
            <pc:docMk/>
            <pc:sldMk cId="0" sldId="264"/>
            <ac:picMk id="5" creationId="{D9A59615-9BA9-3045-CA9C-883224AE28FD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19.949" v="100"/>
        <pc:sldMkLst>
          <pc:docMk/>
          <pc:sldMk cId="0" sldId="265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65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19.949" v="100"/>
          <ac:spMkLst>
            <pc:docMk/>
            <pc:sldMk cId="0" sldId="265"/>
            <ac:spMk id="3" creationId="{A39447DE-D383-8E3A-98CC-684F8FC67F34}"/>
          </ac:spMkLst>
        </pc:spChg>
        <pc:picChg chg="add mod">
          <ac:chgData name="Stefanos Kalogirou" userId="3d229c1c-2f02-4b37-ac8c-024280f91fe5" providerId="ADAL" clId="{A6E981E0-6C26-4941-BD6C-ECB7114D0E2F}" dt="2023-05-10T14:29:19.949" v="100"/>
          <ac:picMkLst>
            <pc:docMk/>
            <pc:sldMk cId="0" sldId="265"/>
            <ac:picMk id="4" creationId="{C2CEFAF0-CAEA-9E0A-F8DD-C578DD3892A1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23.433" v="101"/>
        <pc:sldMkLst>
          <pc:docMk/>
          <pc:sldMk cId="0" sldId="266"/>
        </pc:sldMkLst>
        <pc:spChg chg="add mod">
          <ac:chgData name="Stefanos Kalogirou" userId="3d229c1c-2f02-4b37-ac8c-024280f91fe5" providerId="ADAL" clId="{A6E981E0-6C26-4941-BD6C-ECB7114D0E2F}" dt="2023-05-10T14:29:23.433" v="101"/>
          <ac:spMkLst>
            <pc:docMk/>
            <pc:sldMk cId="0" sldId="266"/>
            <ac:spMk id="3" creationId="{A5397EF7-7CB5-27CC-0B45-C642850A7A90}"/>
          </ac:spMkLst>
        </pc:s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66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29:23.433" v="101"/>
          <ac:picMkLst>
            <pc:docMk/>
            <pc:sldMk cId="0" sldId="266"/>
            <ac:picMk id="4" creationId="{45DF7BCE-2839-4AE0-C9A1-0D9CBE946FA9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25.134" v="102"/>
        <pc:sldMkLst>
          <pc:docMk/>
          <pc:sldMk cId="0" sldId="267"/>
        </pc:sldMkLst>
        <pc:spChg chg="add mod">
          <ac:chgData name="Stefanos Kalogirou" userId="3d229c1c-2f02-4b37-ac8c-024280f91fe5" providerId="ADAL" clId="{A6E981E0-6C26-4941-BD6C-ECB7114D0E2F}" dt="2023-05-10T14:29:25.134" v="102"/>
          <ac:spMkLst>
            <pc:docMk/>
            <pc:sldMk cId="0" sldId="267"/>
            <ac:spMk id="3" creationId="{94AEAF64-92DF-CE21-683E-ED23F3A365B1}"/>
          </ac:spMkLst>
        </pc:s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67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29:25.134" v="102"/>
          <ac:picMkLst>
            <pc:docMk/>
            <pc:sldMk cId="0" sldId="267"/>
            <ac:picMk id="4" creationId="{A2998103-4804-D753-5996-E6326D3F31FB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26.801" v="103"/>
        <pc:sldMkLst>
          <pc:docMk/>
          <pc:sldMk cId="0" sldId="268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68"/>
            <ac:spMk id="2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68"/>
            <ac:spMk id="3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26.801" v="103"/>
          <ac:spMkLst>
            <pc:docMk/>
            <pc:sldMk cId="0" sldId="268"/>
            <ac:spMk id="4" creationId="{11BB193D-B460-550E-A690-805D9D95E33E}"/>
          </ac:spMkLst>
        </pc:spChg>
        <pc:picChg chg="add mod">
          <ac:chgData name="Stefanos Kalogirou" userId="3d229c1c-2f02-4b37-ac8c-024280f91fe5" providerId="ADAL" clId="{A6E981E0-6C26-4941-BD6C-ECB7114D0E2F}" dt="2023-05-10T14:29:26.801" v="103"/>
          <ac:picMkLst>
            <pc:docMk/>
            <pc:sldMk cId="0" sldId="268"/>
            <ac:picMk id="5" creationId="{3E308E0A-C42E-03BF-9D0E-FF57FA4C37D9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28.906" v="104"/>
        <pc:sldMkLst>
          <pc:docMk/>
          <pc:sldMk cId="0" sldId="269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69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28.906" v="104"/>
          <ac:spMkLst>
            <pc:docMk/>
            <pc:sldMk cId="0" sldId="269"/>
            <ac:spMk id="3" creationId="{CE7724DB-5140-8C2B-36B0-B8F9143E1213}"/>
          </ac:spMkLst>
        </pc:spChg>
        <pc:picChg chg="add mod">
          <ac:chgData name="Stefanos Kalogirou" userId="3d229c1c-2f02-4b37-ac8c-024280f91fe5" providerId="ADAL" clId="{A6E981E0-6C26-4941-BD6C-ECB7114D0E2F}" dt="2023-05-10T14:29:28.906" v="104"/>
          <ac:picMkLst>
            <pc:docMk/>
            <pc:sldMk cId="0" sldId="269"/>
            <ac:picMk id="4" creationId="{6479C1BA-31C4-F615-EFFE-9C42A0255B6C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30.552" v="105"/>
        <pc:sldMkLst>
          <pc:docMk/>
          <pc:sldMk cId="0" sldId="270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0"/>
            <ac:spMk id="2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0"/>
            <ac:spMk id="3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0"/>
            <ac:spMk id="4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0"/>
            <ac:spMk id="5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30.552" v="105"/>
          <ac:spMkLst>
            <pc:docMk/>
            <pc:sldMk cId="0" sldId="270"/>
            <ac:spMk id="6" creationId="{99F7867D-0CF2-10D0-ACA7-FB445B1AD53E}"/>
          </ac:spMkLst>
        </pc:spChg>
        <pc:picChg chg="add mod">
          <ac:chgData name="Stefanos Kalogirou" userId="3d229c1c-2f02-4b37-ac8c-024280f91fe5" providerId="ADAL" clId="{A6E981E0-6C26-4941-BD6C-ECB7114D0E2F}" dt="2023-05-10T14:29:30.552" v="105"/>
          <ac:picMkLst>
            <pc:docMk/>
            <pc:sldMk cId="0" sldId="270"/>
            <ac:picMk id="7" creationId="{6E365E9D-E1C1-192F-DFC4-3156D896E478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36.065" v="106"/>
        <pc:sldMkLst>
          <pc:docMk/>
          <pc:sldMk cId="0" sldId="271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1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36.065" v="106"/>
          <ac:spMkLst>
            <pc:docMk/>
            <pc:sldMk cId="0" sldId="271"/>
            <ac:spMk id="3" creationId="{64168886-A7BF-0871-319F-993DF14B444D}"/>
          </ac:spMkLst>
        </pc:spChg>
        <pc:picChg chg="add mod">
          <ac:chgData name="Stefanos Kalogirou" userId="3d229c1c-2f02-4b37-ac8c-024280f91fe5" providerId="ADAL" clId="{A6E981E0-6C26-4941-BD6C-ECB7114D0E2F}" dt="2023-05-10T14:29:36.065" v="106"/>
          <ac:picMkLst>
            <pc:docMk/>
            <pc:sldMk cId="0" sldId="271"/>
            <ac:picMk id="4" creationId="{70063E37-8768-FB65-F879-3185AE3241C9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37.906" v="107"/>
        <pc:sldMkLst>
          <pc:docMk/>
          <pc:sldMk cId="0" sldId="272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2"/>
            <ac:spMk id="5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2"/>
            <ac:spMk id="6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37.906" v="107"/>
          <ac:spMkLst>
            <pc:docMk/>
            <pc:sldMk cId="0" sldId="272"/>
            <ac:spMk id="7" creationId="{80317BDB-F272-618F-8AC1-0E798CC80C71}"/>
          </ac:spMkLst>
        </pc:spChg>
        <pc:grpChg chg="mod">
          <ac:chgData name="Stefanos Kalogirou" userId="3d229c1c-2f02-4b37-ac8c-024280f91fe5" providerId="ADAL" clId="{A6E981E0-6C26-4941-BD6C-ECB7114D0E2F}" dt="2023-05-10T14:27:21.481" v="66"/>
          <ac:grpSpMkLst>
            <pc:docMk/>
            <pc:sldMk cId="0" sldId="272"/>
            <ac:grpSpMk id="2" creationId="{00000000-0000-0000-0000-000000000000}"/>
          </ac:grpSpMkLst>
        </pc:gr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72"/>
            <ac:picMk id="3" creationId="{00000000-0000-0000-0000-000000000000}"/>
          </ac:picMkLst>
        </pc:pic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72"/>
            <ac:picMk id="4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29:37.906" v="107"/>
          <ac:picMkLst>
            <pc:docMk/>
            <pc:sldMk cId="0" sldId="272"/>
            <ac:picMk id="8" creationId="{FBF0736D-B37E-3457-F63C-11AC35B2078A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40.260" v="108"/>
        <pc:sldMkLst>
          <pc:docMk/>
          <pc:sldMk cId="0" sldId="273"/>
        </pc:sldMkLst>
        <pc:spChg chg="add mod">
          <ac:chgData name="Stefanos Kalogirou" userId="3d229c1c-2f02-4b37-ac8c-024280f91fe5" providerId="ADAL" clId="{A6E981E0-6C26-4941-BD6C-ECB7114D0E2F}" dt="2023-05-10T14:29:40.260" v="108"/>
          <ac:spMkLst>
            <pc:docMk/>
            <pc:sldMk cId="0" sldId="273"/>
            <ac:spMk id="3" creationId="{308518CE-8CD1-0C9E-60C5-ABDDC16012A7}"/>
          </ac:spMkLst>
        </pc:s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73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29:40.260" v="108"/>
          <ac:picMkLst>
            <pc:docMk/>
            <pc:sldMk cId="0" sldId="273"/>
            <ac:picMk id="4" creationId="{E2BF06F5-9982-0E0F-23F0-247459313350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42.090" v="109"/>
        <pc:sldMkLst>
          <pc:docMk/>
          <pc:sldMk cId="0" sldId="274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4"/>
            <ac:spMk id="3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42.090" v="109"/>
          <ac:spMkLst>
            <pc:docMk/>
            <pc:sldMk cId="0" sldId="274"/>
            <ac:spMk id="4" creationId="{C7138490-FB9E-8B41-F69C-B52E42EC4D2A}"/>
          </ac:spMkLst>
        </pc:spChg>
        <pc:graphicFrameChg chg="mod">
          <ac:chgData name="Stefanos Kalogirou" userId="3d229c1c-2f02-4b37-ac8c-024280f91fe5" providerId="ADAL" clId="{A6E981E0-6C26-4941-BD6C-ECB7114D0E2F}" dt="2023-05-10T14:27:21.481" v="66"/>
          <ac:graphicFrameMkLst>
            <pc:docMk/>
            <pc:sldMk cId="0" sldId="274"/>
            <ac:graphicFrameMk id="2" creationId="{00000000-0000-0000-0000-000000000000}"/>
          </ac:graphicFrameMkLst>
        </pc:graphicFrameChg>
        <pc:picChg chg="add mod">
          <ac:chgData name="Stefanos Kalogirou" userId="3d229c1c-2f02-4b37-ac8c-024280f91fe5" providerId="ADAL" clId="{A6E981E0-6C26-4941-BD6C-ECB7114D0E2F}" dt="2023-05-10T14:29:42.090" v="109"/>
          <ac:picMkLst>
            <pc:docMk/>
            <pc:sldMk cId="0" sldId="274"/>
            <ac:picMk id="5" creationId="{F1E30E8E-BBEF-AF3F-7117-C603D2A85337}"/>
          </ac:picMkLst>
        </pc:picChg>
      </pc:sldChg>
      <pc:sldChg chg="addSp modSp mod">
        <pc:chgData name="Stefanos Kalogirou" userId="3d229c1c-2f02-4b37-ac8c-024280f91fe5" providerId="ADAL" clId="{A6E981E0-6C26-4941-BD6C-ECB7114D0E2F}" dt="2023-05-10T14:29:46.865" v="111" actId="14100"/>
        <pc:sldMkLst>
          <pc:docMk/>
          <pc:sldMk cId="0" sldId="275"/>
        </pc:sldMkLst>
        <pc:spChg chg="add mod">
          <ac:chgData name="Stefanos Kalogirou" userId="3d229c1c-2f02-4b37-ac8c-024280f91fe5" providerId="ADAL" clId="{A6E981E0-6C26-4941-BD6C-ECB7114D0E2F}" dt="2023-05-10T14:29:43.714" v="110"/>
          <ac:spMkLst>
            <pc:docMk/>
            <pc:sldMk cId="0" sldId="275"/>
            <ac:spMk id="3" creationId="{B7904643-FF51-61E2-C7EF-ABA7EF5D3C05}"/>
          </ac:spMkLst>
        </pc:spChg>
        <pc:picChg chg="mod">
          <ac:chgData name="Stefanos Kalogirou" userId="3d229c1c-2f02-4b37-ac8c-024280f91fe5" providerId="ADAL" clId="{A6E981E0-6C26-4941-BD6C-ECB7114D0E2F}" dt="2023-05-10T14:29:46.865" v="111" actId="14100"/>
          <ac:picMkLst>
            <pc:docMk/>
            <pc:sldMk cId="0" sldId="275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29:43.714" v="110"/>
          <ac:picMkLst>
            <pc:docMk/>
            <pc:sldMk cId="0" sldId="275"/>
            <ac:picMk id="4" creationId="{E24CD4D7-C7CD-7007-8B01-0ED13F0499D7}"/>
          </ac:picMkLst>
        </pc:picChg>
      </pc:sldChg>
      <pc:sldChg chg="addSp modSp mod">
        <pc:chgData name="Stefanos Kalogirou" userId="3d229c1c-2f02-4b37-ac8c-024280f91fe5" providerId="ADAL" clId="{A6E981E0-6C26-4941-BD6C-ECB7114D0E2F}" dt="2023-05-10T14:29:51.623" v="113" actId="14100"/>
        <pc:sldMkLst>
          <pc:docMk/>
          <pc:sldMk cId="0" sldId="276"/>
        </pc:sldMkLst>
        <pc:spChg chg="add mod">
          <ac:chgData name="Stefanos Kalogirou" userId="3d229c1c-2f02-4b37-ac8c-024280f91fe5" providerId="ADAL" clId="{A6E981E0-6C26-4941-BD6C-ECB7114D0E2F}" dt="2023-05-10T14:29:48.703" v="112"/>
          <ac:spMkLst>
            <pc:docMk/>
            <pc:sldMk cId="0" sldId="276"/>
            <ac:spMk id="3" creationId="{1E4E904E-4FB8-E75F-2080-178009B33CEB}"/>
          </ac:spMkLst>
        </pc:spChg>
        <pc:picChg chg="mod">
          <ac:chgData name="Stefanos Kalogirou" userId="3d229c1c-2f02-4b37-ac8c-024280f91fe5" providerId="ADAL" clId="{A6E981E0-6C26-4941-BD6C-ECB7114D0E2F}" dt="2023-05-10T14:29:51.623" v="113" actId="14100"/>
          <ac:picMkLst>
            <pc:docMk/>
            <pc:sldMk cId="0" sldId="276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29:48.703" v="112"/>
          <ac:picMkLst>
            <pc:docMk/>
            <pc:sldMk cId="0" sldId="276"/>
            <ac:picMk id="4" creationId="{61B51040-B6FB-3F19-8C2A-015CA9B097A5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53.620" v="114"/>
        <pc:sldMkLst>
          <pc:docMk/>
          <pc:sldMk cId="0" sldId="277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7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53.620" v="114"/>
          <ac:spMkLst>
            <pc:docMk/>
            <pc:sldMk cId="0" sldId="277"/>
            <ac:spMk id="3" creationId="{5E5C2738-9829-A6BD-FCDA-351151FC1078}"/>
          </ac:spMkLst>
        </pc:spChg>
        <pc:picChg chg="add mod">
          <ac:chgData name="Stefanos Kalogirou" userId="3d229c1c-2f02-4b37-ac8c-024280f91fe5" providerId="ADAL" clId="{A6E981E0-6C26-4941-BD6C-ECB7114D0E2F}" dt="2023-05-10T14:29:53.620" v="114"/>
          <ac:picMkLst>
            <pc:docMk/>
            <pc:sldMk cId="0" sldId="277"/>
            <ac:picMk id="4" creationId="{B949AB72-48F3-8069-5A37-2A65E509A5DE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29:55.824" v="115"/>
        <pc:sldMkLst>
          <pc:docMk/>
          <pc:sldMk cId="0" sldId="278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78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29:55.824" v="115"/>
          <ac:spMkLst>
            <pc:docMk/>
            <pc:sldMk cId="0" sldId="278"/>
            <ac:spMk id="3" creationId="{7833E804-C3E4-DAE6-B78B-AC69C6EE344A}"/>
          </ac:spMkLst>
        </pc:spChg>
        <pc:picChg chg="add mod">
          <ac:chgData name="Stefanos Kalogirou" userId="3d229c1c-2f02-4b37-ac8c-024280f91fe5" providerId="ADAL" clId="{A6E981E0-6C26-4941-BD6C-ECB7114D0E2F}" dt="2023-05-10T14:29:55.824" v="115"/>
          <ac:picMkLst>
            <pc:docMk/>
            <pc:sldMk cId="0" sldId="278"/>
            <ac:picMk id="4" creationId="{029A1556-37B5-CE9F-BD67-2A1B5924BE79}"/>
          </ac:picMkLst>
        </pc:picChg>
      </pc:sldChg>
      <pc:sldChg chg="addSp delSp modSp">
        <pc:chgData name="Stefanos Kalogirou" userId="3d229c1c-2f02-4b37-ac8c-024280f91fe5" providerId="ADAL" clId="{A6E981E0-6C26-4941-BD6C-ECB7114D0E2F}" dt="2023-05-10T14:30:02.550" v="118"/>
        <pc:sldMkLst>
          <pc:docMk/>
          <pc:sldMk cId="0" sldId="279"/>
        </pc:sldMkLst>
        <pc:spChg chg="add mod">
          <ac:chgData name="Stefanos Kalogirou" userId="3d229c1c-2f02-4b37-ac8c-024280f91fe5" providerId="ADAL" clId="{A6E981E0-6C26-4941-BD6C-ECB7114D0E2F}" dt="2023-05-10T14:29:57.458" v="116"/>
          <ac:spMkLst>
            <pc:docMk/>
            <pc:sldMk cId="0" sldId="279"/>
            <ac:spMk id="3" creationId="{8903D0CD-B054-C276-B2E9-727FCCB074C5}"/>
          </ac:spMkLst>
        </pc:spChg>
        <pc:spChg chg="add del mod">
          <ac:chgData name="Stefanos Kalogirou" userId="3d229c1c-2f02-4b37-ac8c-024280f91fe5" providerId="ADAL" clId="{A6E981E0-6C26-4941-BD6C-ECB7114D0E2F}" dt="2023-05-10T14:30:02.550" v="118"/>
          <ac:spMkLst>
            <pc:docMk/>
            <pc:sldMk cId="0" sldId="279"/>
            <ac:spMk id="5" creationId="{830FF592-B3DF-5BAB-9134-3B58F3792506}"/>
          </ac:spMkLst>
        </pc:s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79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29:57.458" v="116"/>
          <ac:picMkLst>
            <pc:docMk/>
            <pc:sldMk cId="0" sldId="279"/>
            <ac:picMk id="4" creationId="{161647BF-0AEC-EEC7-8C0F-FB03EA058EB0}"/>
          </ac:picMkLst>
        </pc:picChg>
        <pc:picChg chg="add del mod">
          <ac:chgData name="Stefanos Kalogirou" userId="3d229c1c-2f02-4b37-ac8c-024280f91fe5" providerId="ADAL" clId="{A6E981E0-6C26-4941-BD6C-ECB7114D0E2F}" dt="2023-05-10T14:30:02.550" v="118"/>
          <ac:picMkLst>
            <pc:docMk/>
            <pc:sldMk cId="0" sldId="279"/>
            <ac:picMk id="6" creationId="{7311D45C-0E72-E863-36AE-2EDC39140571}"/>
          </ac:picMkLst>
        </pc:picChg>
      </pc:sldChg>
      <pc:sldChg chg="addSp modSp mod">
        <pc:chgData name="Stefanos Kalogirou" userId="3d229c1c-2f02-4b37-ac8c-024280f91fe5" providerId="ADAL" clId="{A6E981E0-6C26-4941-BD6C-ECB7114D0E2F}" dt="2023-05-10T14:30:09.526" v="120" actId="14100"/>
        <pc:sldMkLst>
          <pc:docMk/>
          <pc:sldMk cId="0" sldId="280"/>
        </pc:sldMkLst>
        <pc:spChg chg="add mod">
          <ac:chgData name="Stefanos Kalogirou" userId="3d229c1c-2f02-4b37-ac8c-024280f91fe5" providerId="ADAL" clId="{A6E981E0-6C26-4941-BD6C-ECB7114D0E2F}" dt="2023-05-10T14:30:05.309" v="119"/>
          <ac:spMkLst>
            <pc:docMk/>
            <pc:sldMk cId="0" sldId="280"/>
            <ac:spMk id="3" creationId="{22A9FE72-8F4C-8467-09D3-82CC1861A589}"/>
          </ac:spMkLst>
        </pc:spChg>
        <pc:picChg chg="mod">
          <ac:chgData name="Stefanos Kalogirou" userId="3d229c1c-2f02-4b37-ac8c-024280f91fe5" providerId="ADAL" clId="{A6E981E0-6C26-4941-BD6C-ECB7114D0E2F}" dt="2023-05-10T14:30:09.526" v="120" actId="14100"/>
          <ac:picMkLst>
            <pc:docMk/>
            <pc:sldMk cId="0" sldId="280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30:05.309" v="119"/>
          <ac:picMkLst>
            <pc:docMk/>
            <pc:sldMk cId="0" sldId="280"/>
            <ac:picMk id="4" creationId="{93521B2F-17D5-D8FB-833F-F2EF68C3B76C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30:12.897" v="121"/>
        <pc:sldMkLst>
          <pc:docMk/>
          <pc:sldMk cId="0" sldId="281"/>
        </pc:sldMkLst>
        <pc:spChg chg="add mod">
          <ac:chgData name="Stefanos Kalogirou" userId="3d229c1c-2f02-4b37-ac8c-024280f91fe5" providerId="ADAL" clId="{A6E981E0-6C26-4941-BD6C-ECB7114D0E2F}" dt="2023-05-10T14:30:12.897" v="121"/>
          <ac:spMkLst>
            <pc:docMk/>
            <pc:sldMk cId="0" sldId="281"/>
            <ac:spMk id="3" creationId="{F6BA601F-9F48-BBE5-0DE7-F50857494197}"/>
          </ac:spMkLst>
        </pc:s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81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30:12.897" v="121"/>
          <ac:picMkLst>
            <pc:docMk/>
            <pc:sldMk cId="0" sldId="281"/>
            <ac:picMk id="4" creationId="{B4EF92D4-0B08-3A40-EFB8-B6A9D311307D}"/>
          </ac:picMkLst>
        </pc:picChg>
      </pc:sldChg>
      <pc:sldChg chg="addSp modSp mod">
        <pc:chgData name="Stefanos Kalogirou" userId="3d229c1c-2f02-4b37-ac8c-024280f91fe5" providerId="ADAL" clId="{A6E981E0-6C26-4941-BD6C-ECB7114D0E2F}" dt="2023-05-10T15:21:56.660" v="258" actId="1076"/>
        <pc:sldMkLst>
          <pc:docMk/>
          <pc:sldMk cId="0" sldId="282"/>
        </pc:sldMkLst>
        <pc:spChg chg="add mod">
          <ac:chgData name="Stefanos Kalogirou" userId="3d229c1c-2f02-4b37-ac8c-024280f91fe5" providerId="ADAL" clId="{A6E981E0-6C26-4941-BD6C-ECB7114D0E2F}" dt="2023-05-10T14:30:15.279" v="122"/>
          <ac:spMkLst>
            <pc:docMk/>
            <pc:sldMk cId="0" sldId="282"/>
            <ac:spMk id="5" creationId="{9D5FAB3F-225D-2D25-2BE1-1DBABE6D2B22}"/>
          </ac:spMkLst>
        </pc:spChg>
        <pc:grpChg chg="mod">
          <ac:chgData name="Stefanos Kalogirou" userId="3d229c1c-2f02-4b37-ac8c-024280f91fe5" providerId="ADAL" clId="{A6E981E0-6C26-4941-BD6C-ECB7114D0E2F}" dt="2023-05-10T15:21:56.660" v="258" actId="1076"/>
          <ac:grpSpMkLst>
            <pc:docMk/>
            <pc:sldMk cId="0" sldId="282"/>
            <ac:grpSpMk id="2" creationId="{00000000-0000-0000-0000-000000000000}"/>
          </ac:grpSpMkLst>
        </pc:gr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82"/>
            <ac:picMk id="3" creationId="{00000000-0000-0000-0000-000000000000}"/>
          </ac:picMkLst>
        </pc:pic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82"/>
            <ac:picMk id="4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30:15.279" v="122"/>
          <ac:picMkLst>
            <pc:docMk/>
            <pc:sldMk cId="0" sldId="282"/>
            <ac:picMk id="6" creationId="{6C3EE5C0-C896-7BFD-E7CE-26D0B7FDC4B3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30:17.645" v="123"/>
        <pc:sldMkLst>
          <pc:docMk/>
          <pc:sldMk cId="0" sldId="283"/>
        </pc:sld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83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30:17.645" v="123"/>
          <ac:spMkLst>
            <pc:docMk/>
            <pc:sldMk cId="0" sldId="283"/>
            <ac:spMk id="3" creationId="{40481A29-8899-9356-BF4C-A268228301EC}"/>
          </ac:spMkLst>
        </pc:spChg>
        <pc:picChg chg="add mod">
          <ac:chgData name="Stefanos Kalogirou" userId="3d229c1c-2f02-4b37-ac8c-024280f91fe5" providerId="ADAL" clId="{A6E981E0-6C26-4941-BD6C-ECB7114D0E2F}" dt="2023-05-10T14:30:17.645" v="123"/>
          <ac:picMkLst>
            <pc:docMk/>
            <pc:sldMk cId="0" sldId="283"/>
            <ac:picMk id="4" creationId="{0072CA9C-FD5D-FE31-B987-5D82BE3DF11F}"/>
          </ac:picMkLst>
        </pc:picChg>
      </pc:sldChg>
      <pc:sldChg chg="addSp modSp mod">
        <pc:chgData name="Stefanos Kalogirou" userId="3d229c1c-2f02-4b37-ac8c-024280f91fe5" providerId="ADAL" clId="{A6E981E0-6C26-4941-BD6C-ECB7114D0E2F}" dt="2023-05-10T15:21:33.757" v="255" actId="1076"/>
        <pc:sldMkLst>
          <pc:docMk/>
          <pc:sldMk cId="0" sldId="284"/>
        </pc:sldMkLst>
        <pc:spChg chg="mod">
          <ac:chgData name="Stefanos Kalogirou" userId="3d229c1c-2f02-4b37-ac8c-024280f91fe5" providerId="ADAL" clId="{A6E981E0-6C26-4941-BD6C-ECB7114D0E2F}" dt="2023-05-10T15:21:33.757" v="255" actId="1076"/>
          <ac:spMkLst>
            <pc:docMk/>
            <pc:sldMk cId="0" sldId="284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30:19.906" v="124"/>
          <ac:spMkLst>
            <pc:docMk/>
            <pc:sldMk cId="0" sldId="284"/>
            <ac:spMk id="3" creationId="{362AD403-0A99-143B-8BDE-CDE04585FCB1}"/>
          </ac:spMkLst>
        </pc:spChg>
        <pc:picChg chg="add mod">
          <ac:chgData name="Stefanos Kalogirou" userId="3d229c1c-2f02-4b37-ac8c-024280f91fe5" providerId="ADAL" clId="{A6E981E0-6C26-4941-BD6C-ECB7114D0E2F}" dt="2023-05-10T14:30:19.906" v="124"/>
          <ac:picMkLst>
            <pc:docMk/>
            <pc:sldMk cId="0" sldId="284"/>
            <ac:picMk id="4" creationId="{CE684197-1527-306C-B4CC-D62270CC4746}"/>
          </ac:picMkLst>
        </pc:picChg>
      </pc:sldChg>
      <pc:sldChg chg="addSp modSp mod">
        <pc:chgData name="Stefanos Kalogirou" userId="3d229c1c-2f02-4b37-ac8c-024280f91fe5" providerId="ADAL" clId="{A6E981E0-6C26-4941-BD6C-ECB7114D0E2F}" dt="2023-05-10T15:21:37.020" v="257" actId="1076"/>
        <pc:sldMkLst>
          <pc:docMk/>
          <pc:sldMk cId="0" sldId="285"/>
        </pc:sldMkLst>
        <pc:spChg chg="add mod">
          <ac:chgData name="Stefanos Kalogirou" userId="3d229c1c-2f02-4b37-ac8c-024280f91fe5" providerId="ADAL" clId="{A6E981E0-6C26-4941-BD6C-ECB7114D0E2F}" dt="2023-05-10T14:30:21.788" v="125"/>
          <ac:spMkLst>
            <pc:docMk/>
            <pc:sldMk cId="0" sldId="285"/>
            <ac:spMk id="3" creationId="{184AD3CE-0DC9-CCE5-08E8-EEE87EDD5C4C}"/>
          </ac:spMkLst>
        </pc:spChg>
        <pc:picChg chg="mod">
          <ac:chgData name="Stefanos Kalogirou" userId="3d229c1c-2f02-4b37-ac8c-024280f91fe5" providerId="ADAL" clId="{A6E981E0-6C26-4941-BD6C-ECB7114D0E2F}" dt="2023-05-10T15:21:37.020" v="257" actId="1076"/>
          <ac:picMkLst>
            <pc:docMk/>
            <pc:sldMk cId="0" sldId="285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30:21.788" v="125"/>
          <ac:picMkLst>
            <pc:docMk/>
            <pc:sldMk cId="0" sldId="285"/>
            <ac:picMk id="4" creationId="{7AFC2BB7-A93C-EE23-EBD4-74B32187BCBB}"/>
          </ac:picMkLst>
        </pc:picChg>
      </pc:sldChg>
      <pc:sldChg chg="addSp modSp">
        <pc:chgData name="Stefanos Kalogirou" userId="3d229c1c-2f02-4b37-ac8c-024280f91fe5" providerId="ADAL" clId="{A6E981E0-6C26-4941-BD6C-ECB7114D0E2F}" dt="2023-05-10T14:30:26.305" v="127"/>
        <pc:sldMkLst>
          <pc:docMk/>
          <pc:sldMk cId="0" sldId="286"/>
        </pc:sldMkLst>
        <pc:spChg chg="add mod">
          <ac:chgData name="Stefanos Kalogirou" userId="3d229c1c-2f02-4b37-ac8c-024280f91fe5" providerId="ADAL" clId="{A6E981E0-6C26-4941-BD6C-ECB7114D0E2F}" dt="2023-05-10T14:30:24.043" v="126"/>
          <ac:spMkLst>
            <pc:docMk/>
            <pc:sldMk cId="0" sldId="286"/>
            <ac:spMk id="3" creationId="{8AFCFC84-A3BF-C73C-9ECB-E7E768C7C105}"/>
          </ac:spMkLst>
        </pc:spChg>
        <pc:spChg chg="add mod">
          <ac:chgData name="Stefanos Kalogirou" userId="3d229c1c-2f02-4b37-ac8c-024280f91fe5" providerId="ADAL" clId="{A6E981E0-6C26-4941-BD6C-ECB7114D0E2F}" dt="2023-05-10T14:30:26.305" v="127"/>
          <ac:spMkLst>
            <pc:docMk/>
            <pc:sldMk cId="0" sldId="286"/>
            <ac:spMk id="5" creationId="{E685B9CF-8C09-AEF5-F35B-73A1CAC4CF26}"/>
          </ac:spMkLst>
        </pc:spChg>
        <pc:picChg chg="mod">
          <ac:chgData name="Stefanos Kalogirou" userId="3d229c1c-2f02-4b37-ac8c-024280f91fe5" providerId="ADAL" clId="{A6E981E0-6C26-4941-BD6C-ECB7114D0E2F}" dt="2023-05-10T14:27:21.481" v="66"/>
          <ac:picMkLst>
            <pc:docMk/>
            <pc:sldMk cId="0" sldId="286"/>
            <ac:picMk id="2" creationId="{00000000-0000-0000-0000-000000000000}"/>
          </ac:picMkLst>
        </pc:picChg>
        <pc:picChg chg="add mod">
          <ac:chgData name="Stefanos Kalogirou" userId="3d229c1c-2f02-4b37-ac8c-024280f91fe5" providerId="ADAL" clId="{A6E981E0-6C26-4941-BD6C-ECB7114D0E2F}" dt="2023-05-10T14:30:24.043" v="126"/>
          <ac:picMkLst>
            <pc:docMk/>
            <pc:sldMk cId="0" sldId="286"/>
            <ac:picMk id="4" creationId="{B335806D-056D-D3A0-70F5-ED4DF8FE523D}"/>
          </ac:picMkLst>
        </pc:picChg>
        <pc:picChg chg="add mod">
          <ac:chgData name="Stefanos Kalogirou" userId="3d229c1c-2f02-4b37-ac8c-024280f91fe5" providerId="ADAL" clId="{A6E981E0-6C26-4941-BD6C-ECB7114D0E2F}" dt="2023-05-10T14:30:26.305" v="127"/>
          <ac:picMkLst>
            <pc:docMk/>
            <pc:sldMk cId="0" sldId="286"/>
            <ac:picMk id="6" creationId="{2B13E766-6E97-08BF-E914-54C358458DA2}"/>
          </ac:picMkLst>
        </pc:picChg>
      </pc:sldChg>
      <pc:sldChg chg="addSp modSp mod">
        <pc:chgData name="Stefanos Kalogirou" userId="3d229c1c-2f02-4b37-ac8c-024280f91fe5" providerId="ADAL" clId="{A6E981E0-6C26-4941-BD6C-ECB7114D0E2F}" dt="2023-05-10T14:58:41.950" v="165" actId="14100"/>
        <pc:sldMkLst>
          <pc:docMk/>
          <pc:sldMk cId="0" sldId="287"/>
        </pc:sldMkLst>
        <pc:spChg chg="mod">
          <ac:chgData name="Stefanos Kalogirou" userId="3d229c1c-2f02-4b37-ac8c-024280f91fe5" providerId="ADAL" clId="{A6E981E0-6C26-4941-BD6C-ECB7114D0E2F}" dt="2023-05-10T14:32:13.562" v="152" actId="14100"/>
          <ac:spMkLst>
            <pc:docMk/>
            <pc:sldMk cId="0" sldId="287"/>
            <ac:spMk id="2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k cId="0" sldId="287"/>
            <ac:spMk id="3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32:13.086" v="151" actId="14100"/>
          <ac:spMkLst>
            <pc:docMk/>
            <pc:sldMk cId="0" sldId="287"/>
            <ac:spMk id="4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32:32.979" v="157" actId="1076"/>
          <ac:spMkLst>
            <pc:docMk/>
            <pc:sldMk cId="0" sldId="287"/>
            <ac:spMk id="5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58:41.950" v="165" actId="14100"/>
          <ac:spMkLst>
            <pc:docMk/>
            <pc:sldMk cId="0" sldId="287"/>
            <ac:spMk id="6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32:39.237" v="158" actId="14100"/>
          <ac:spMkLst>
            <pc:docMk/>
            <pc:sldMk cId="0" sldId="287"/>
            <ac:spMk id="7" creationId="{61122372-9D69-B743-8C4D-49B8F6688D7E}"/>
          </ac:spMkLst>
        </pc:spChg>
        <pc:picChg chg="add mod">
          <ac:chgData name="Stefanos Kalogirou" userId="3d229c1c-2f02-4b37-ac8c-024280f91fe5" providerId="ADAL" clId="{A6E981E0-6C26-4941-BD6C-ECB7114D0E2F}" dt="2023-05-10T14:32:42.714" v="159" actId="14100"/>
          <ac:picMkLst>
            <pc:docMk/>
            <pc:sldMk cId="0" sldId="287"/>
            <ac:picMk id="8" creationId="{06151DE8-42B2-B417-E0B8-3BEF1A0018BE}"/>
          </ac:picMkLst>
        </pc:picChg>
      </pc:sldChg>
      <pc:sldChg chg="addSp modSp mod">
        <pc:chgData name="Stefanos Kalogirou" userId="3d229c1c-2f02-4b37-ac8c-024280f91fe5" providerId="ADAL" clId="{A6E981E0-6C26-4941-BD6C-ECB7114D0E2F}" dt="2023-05-10T14:31:09.254" v="135" actId="14100"/>
        <pc:sldMkLst>
          <pc:docMk/>
          <pc:sldMk cId="0" sldId="288"/>
        </pc:sldMkLst>
        <pc:spChg chg="mod">
          <ac:chgData name="Stefanos Kalogirou" userId="3d229c1c-2f02-4b37-ac8c-024280f91fe5" providerId="ADAL" clId="{A6E981E0-6C26-4941-BD6C-ECB7114D0E2F}" dt="2023-05-10T14:31:09.254" v="135" actId="14100"/>
          <ac:spMkLst>
            <pc:docMk/>
            <pc:sldMk cId="0" sldId="288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4:31:00.324" v="132"/>
          <ac:spMkLst>
            <pc:docMk/>
            <pc:sldMk cId="0" sldId="288"/>
            <ac:spMk id="3" creationId="{C267DB35-03CA-2966-8523-87E9534A6D9A}"/>
          </ac:spMkLst>
        </pc:spChg>
        <pc:picChg chg="add mod">
          <ac:chgData name="Stefanos Kalogirou" userId="3d229c1c-2f02-4b37-ac8c-024280f91fe5" providerId="ADAL" clId="{A6E981E0-6C26-4941-BD6C-ECB7114D0E2F}" dt="2023-05-10T14:31:03.513" v="133" actId="1076"/>
          <ac:picMkLst>
            <pc:docMk/>
            <pc:sldMk cId="0" sldId="288"/>
            <ac:picMk id="4" creationId="{31F1B9DC-45DA-6DCE-2962-63978B3DDA3E}"/>
          </ac:picMkLst>
        </pc:picChg>
      </pc:sldChg>
      <pc:sldChg chg="add del">
        <pc:chgData name="Stefanos Kalogirou" userId="3d229c1c-2f02-4b37-ac8c-024280f91fe5" providerId="ADAL" clId="{A6E981E0-6C26-4941-BD6C-ECB7114D0E2F}" dt="2023-05-10T14:26:26.378" v="63"/>
        <pc:sldMkLst>
          <pc:docMk/>
          <pc:sldMk cId="980358623" sldId="289"/>
        </pc:sldMkLst>
      </pc:sldChg>
      <pc:sldChg chg="addSp delSp modSp add mod">
        <pc:chgData name="Stefanos Kalogirou" userId="3d229c1c-2f02-4b37-ac8c-024280f91fe5" providerId="ADAL" clId="{A6E981E0-6C26-4941-BD6C-ECB7114D0E2F}" dt="2023-05-10T15:20:17.486" v="245" actId="1076"/>
        <pc:sldMkLst>
          <pc:docMk/>
          <pc:sldMk cId="3986968383" sldId="289"/>
        </pc:sldMkLst>
        <pc:spChg chg="del">
          <ac:chgData name="Stefanos Kalogirou" userId="3d229c1c-2f02-4b37-ac8c-024280f91fe5" providerId="ADAL" clId="{A6E981E0-6C26-4941-BD6C-ECB7114D0E2F}" dt="2023-05-10T15:15:53.217" v="167" actId="478"/>
          <ac:spMkLst>
            <pc:docMk/>
            <pc:sldMk cId="3986968383" sldId="289"/>
            <ac:spMk id="2" creationId="{00000000-0000-0000-0000-000000000000}"/>
          </ac:spMkLst>
        </pc:spChg>
        <pc:spChg chg="add mod">
          <ac:chgData name="Stefanos Kalogirou" userId="3d229c1c-2f02-4b37-ac8c-024280f91fe5" providerId="ADAL" clId="{A6E981E0-6C26-4941-BD6C-ECB7114D0E2F}" dt="2023-05-10T15:20:17.486" v="245" actId="1076"/>
          <ac:spMkLst>
            <pc:docMk/>
            <pc:sldMk cId="3986968383" sldId="289"/>
            <ac:spMk id="5" creationId="{17A18844-04E2-3E1D-38E1-87B215DF9E15}"/>
          </ac:spMkLst>
        </pc:spChg>
      </pc:sldChg>
      <pc:sldMasterChg chg="modSp modSldLayout">
        <pc:chgData name="Stefanos Kalogirou" userId="3d229c1c-2f02-4b37-ac8c-024280f91fe5" providerId="ADAL" clId="{A6E981E0-6C26-4941-BD6C-ECB7114D0E2F}" dt="2023-05-10T14:27:21.481" v="66"/>
        <pc:sldMasterMkLst>
          <pc:docMk/>
          <pc:sldMasterMk cId="0" sldId="2147483648"/>
        </pc:sldMaster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0" sldId="2147483648"/>
            <ac:spMk id="6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0" sldId="2147483648"/>
            <ac:spMk id="16" creationId="{00000000-0000-0000-0000-000000000000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0" sldId="2147483648"/>
            <ac:spMk id="17" creationId="{00000000-0000-0000-0000-000000000000}"/>
          </ac:spMkLst>
        </pc:sp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0" sldId="2147483648"/>
            <pc:sldLayoutMk cId="0" sldId="2147483661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0" sldId="2147483648"/>
              <pc:sldLayoutMk cId="0" sldId="2147483661"/>
              <ac:spMk id="3" creationId="{00000000-0000-0000-0000-000000000000}"/>
            </ac:spMkLst>
          </pc:spChg>
        </pc:sldLayout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0" sldId="2147483648"/>
            <pc:sldLayoutMk cId="0" sldId="2147483663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</pc:sldLayoutChg>
      </pc:sldMasterChg>
      <pc:sldMasterChg chg="modSp modSldLayout">
        <pc:chgData name="Stefanos Kalogirou" userId="3d229c1c-2f02-4b37-ac8c-024280f91fe5" providerId="ADAL" clId="{A6E981E0-6C26-4941-BD6C-ECB7114D0E2F}" dt="2023-05-10T14:27:21.481" v="66"/>
        <pc:sldMasterMkLst>
          <pc:docMk/>
          <pc:sldMasterMk cId="2946749961" sldId="2147483666"/>
        </pc:sldMasterMkLst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2946749961" sldId="2147483666"/>
            <ac:spMk id="2" creationId="{B16F5135-B72F-809C-146E-A0063871670C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2946749961" sldId="2147483666"/>
            <ac:spMk id="3" creationId="{A3554D44-7956-0F07-C127-704075357B24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2946749961" sldId="2147483666"/>
            <ac:spMk id="4" creationId="{1720E1D7-52C7-7CC8-6986-8BD9F2B27B8F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2946749961" sldId="2147483666"/>
            <ac:spMk id="5" creationId="{075B5B09-2BCA-705F-E147-4FFF7261DF4A}"/>
          </ac:spMkLst>
        </pc:spChg>
        <pc:spChg chg="mod">
          <ac:chgData name="Stefanos Kalogirou" userId="3d229c1c-2f02-4b37-ac8c-024280f91fe5" providerId="ADAL" clId="{A6E981E0-6C26-4941-BD6C-ECB7114D0E2F}" dt="2023-05-10T14:27:21.481" v="66"/>
          <ac:spMkLst>
            <pc:docMk/>
            <pc:sldMasterMk cId="2946749961" sldId="2147483666"/>
            <ac:spMk id="6" creationId="{FACF9EAE-3159-7194-998B-8327E73ED311}"/>
          </ac:spMkLst>
        </pc:sp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2946749961" sldId="2147483666"/>
            <pc:sldLayoutMk cId="144945122" sldId="2147483667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144945122" sldId="2147483667"/>
              <ac:spMk id="2" creationId="{BBCB0F3E-DD02-DDAD-8DC3-4269253814A7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144945122" sldId="2147483667"/>
              <ac:spMk id="3" creationId="{4E271CA6-BA3B-308B-5CEC-E66AB3EE8160}"/>
            </ac:spMkLst>
          </pc:spChg>
        </pc:sldLayout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2946749961" sldId="2147483666"/>
            <pc:sldLayoutMk cId="3329177894" sldId="2147483669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329177894" sldId="2147483669"/>
              <ac:spMk id="2" creationId="{71EF39F4-E5B6-BBE0-49C7-CCE7315CAA5D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329177894" sldId="2147483669"/>
              <ac:spMk id="3" creationId="{51B7FD7D-CA51-7B8C-6C32-4612197997B1}"/>
            </ac:spMkLst>
          </pc:spChg>
        </pc:sldLayout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2946749961" sldId="2147483666"/>
            <pc:sldLayoutMk cId="3103532644" sldId="2147483670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103532644" sldId="2147483670"/>
              <ac:spMk id="3" creationId="{7096D330-9B07-6699-FD54-DAB6EC592311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103532644" sldId="2147483670"/>
              <ac:spMk id="4" creationId="{3E481953-7A60-4196-AC45-920D8E23A0EF}"/>
            </ac:spMkLst>
          </pc:spChg>
        </pc:sldLayout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2946749961" sldId="2147483666"/>
            <pc:sldLayoutMk cId="3495796162" sldId="2147483671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495796162" sldId="2147483671"/>
              <ac:spMk id="2" creationId="{14DC23AD-947F-57D3-EFFC-62EED3131E55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495796162" sldId="2147483671"/>
              <ac:spMk id="3" creationId="{7C3A3347-A17D-6399-95DC-557B4BB6C3C2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495796162" sldId="2147483671"/>
              <ac:spMk id="4" creationId="{38C23577-8862-27A9-E527-0C2563258AA2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495796162" sldId="2147483671"/>
              <ac:spMk id="5" creationId="{AE03E06D-CB9C-A803-15C7-7A67C5B5D6AA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3495796162" sldId="2147483671"/>
              <ac:spMk id="6" creationId="{878BE7CF-0FAF-1DB8-E80F-0604DC5B0094}"/>
            </ac:spMkLst>
          </pc:spChg>
        </pc:sldLayout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2946749961" sldId="2147483666"/>
            <pc:sldLayoutMk cId="683840005" sldId="2147483674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683840005" sldId="2147483674"/>
              <ac:spMk id="2" creationId="{A6E43BD2-D3FD-E95B-44D8-B9D10516B966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683840005" sldId="2147483674"/>
              <ac:spMk id="3" creationId="{806983CD-A2D0-B305-594B-9637FDF808F4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683840005" sldId="2147483674"/>
              <ac:spMk id="4" creationId="{F7BCE992-E594-49ED-105E-9FA0918569E7}"/>
            </ac:spMkLst>
          </pc:spChg>
        </pc:sldLayout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2946749961" sldId="2147483666"/>
            <pc:sldLayoutMk cId="1440171033" sldId="2147483675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1440171033" sldId="2147483675"/>
              <ac:spMk id="2" creationId="{E79DEF4D-8A04-93CC-9BB2-00C459555142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1440171033" sldId="2147483675"/>
              <ac:spMk id="3" creationId="{D4351D6E-36F4-FB92-124A-E8583A27435E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1440171033" sldId="2147483675"/>
              <ac:spMk id="4" creationId="{9F09D412-F6FB-AE41-7A78-7B1D59943269}"/>
            </ac:spMkLst>
          </pc:spChg>
        </pc:sldLayoutChg>
        <pc:sldLayoutChg chg="modSp">
          <pc:chgData name="Stefanos Kalogirou" userId="3d229c1c-2f02-4b37-ac8c-024280f91fe5" providerId="ADAL" clId="{A6E981E0-6C26-4941-BD6C-ECB7114D0E2F}" dt="2023-05-10T14:27:21.481" v="66"/>
          <pc:sldLayoutMkLst>
            <pc:docMk/>
            <pc:sldMasterMk cId="2946749961" sldId="2147483666"/>
            <pc:sldLayoutMk cId="2911000175" sldId="2147483677"/>
          </pc:sldLayoutMkLst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2911000175" sldId="2147483677"/>
              <ac:spMk id="2" creationId="{CFB13770-D7C2-E275-B1DA-14D52AEEF0D4}"/>
            </ac:spMkLst>
          </pc:spChg>
          <pc:spChg chg="mod">
            <ac:chgData name="Stefanos Kalogirou" userId="3d229c1c-2f02-4b37-ac8c-024280f91fe5" providerId="ADAL" clId="{A6E981E0-6C26-4941-BD6C-ECB7114D0E2F}" dt="2023-05-10T14:27:21.481" v="66"/>
            <ac:spMkLst>
              <pc:docMk/>
              <pc:sldMasterMk cId="2946749961" sldId="2147483666"/>
              <pc:sldLayoutMk cId="2911000175" sldId="2147483677"/>
              <ac:spMk id="3" creationId="{C095EBA9-B6C1-4E07-4205-43884B1B66B3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48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314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05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90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88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761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92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18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44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4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51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95073" y="6391656"/>
            <a:ext cx="11777980" cy="309880"/>
          </a:xfrm>
          <a:custGeom>
            <a:avLst/>
            <a:gdLst/>
            <a:ahLst/>
            <a:cxnLst/>
            <a:rect l="l" t="t" r="r" b="b"/>
            <a:pathLst>
              <a:path w="8833485" h="309879">
                <a:moveTo>
                  <a:pt x="8833104" y="0"/>
                </a:moveTo>
                <a:lnTo>
                  <a:pt x="0" y="0"/>
                </a:lnTo>
                <a:lnTo>
                  <a:pt x="0" y="309372"/>
                </a:lnTo>
                <a:lnTo>
                  <a:pt x="8833104" y="309372"/>
                </a:lnTo>
                <a:lnTo>
                  <a:pt x="8833104" y="0"/>
                </a:lnTo>
                <a:close/>
              </a:path>
            </a:pathLst>
          </a:custGeom>
          <a:solidFill>
            <a:srgbClr val="FF6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03201" y="158495"/>
            <a:ext cx="11777980" cy="6547484"/>
          </a:xfrm>
          <a:custGeom>
            <a:avLst/>
            <a:gdLst/>
            <a:ahLst/>
            <a:cxnLst/>
            <a:rect l="l" t="t" r="r" b="b"/>
            <a:pathLst>
              <a:path w="8833485" h="6547484">
                <a:moveTo>
                  <a:pt x="0" y="6547104"/>
                </a:moveTo>
                <a:lnTo>
                  <a:pt x="8833104" y="6547104"/>
                </a:lnTo>
                <a:lnTo>
                  <a:pt x="8833104" y="0"/>
                </a:lnTo>
                <a:lnTo>
                  <a:pt x="0" y="0"/>
                </a:lnTo>
                <a:lnTo>
                  <a:pt x="0" y="6547104"/>
                </a:lnTo>
                <a:close/>
              </a:path>
            </a:pathLst>
          </a:custGeom>
          <a:ln w="9143">
            <a:solidFill>
              <a:srgbClr val="E05A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1735" y="347832"/>
            <a:ext cx="9288779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82301" y="2285901"/>
            <a:ext cx="84116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479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2183955" y="3487857"/>
            <a:ext cx="7357746" cy="21472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73530" marR="1560195" algn="ctr">
              <a:lnSpc>
                <a:spcPct val="120000"/>
              </a:lnSpc>
              <a:spcBef>
                <a:spcPts val="100"/>
              </a:spcBef>
            </a:pPr>
            <a:r>
              <a:rPr lang="el-GR" sz="1600" b="1" spc="-20" dirty="0">
                <a:solidFill>
                  <a:srgbClr val="3D3C2C"/>
                </a:solidFill>
                <a:latin typeface="Georgia"/>
                <a:cs typeface="Georgia"/>
              </a:rPr>
              <a:t>ΣΤΕΦΑΝΟΣ ΚΑΛΟΓΗΡΟΥ</a:t>
            </a:r>
          </a:p>
          <a:p>
            <a:pPr marL="1573530" marR="1560195" algn="ctr">
              <a:lnSpc>
                <a:spcPct val="120000"/>
              </a:lnSpc>
              <a:spcBef>
                <a:spcPts val="100"/>
              </a:spcBef>
            </a:pPr>
            <a:r>
              <a:rPr lang="el-GR" sz="1600" b="1" spc="-20" dirty="0">
                <a:solidFill>
                  <a:srgbClr val="3D3C2C"/>
                </a:solidFill>
                <a:latin typeface="Georgia"/>
                <a:cs typeface="Georgia"/>
              </a:rPr>
              <a:t>ΕΠΙΚΟΥΡΟΣ ΚΑΘΗΓΗΤΗΣ</a:t>
            </a:r>
          </a:p>
          <a:p>
            <a:pPr marL="1573530" marR="1560195" algn="ctr">
              <a:lnSpc>
                <a:spcPct val="120000"/>
              </a:lnSpc>
              <a:spcBef>
                <a:spcPts val="100"/>
              </a:spcBef>
            </a:pPr>
            <a:endParaRPr lang="el-GR" sz="1600" b="1" spc="-20" dirty="0">
              <a:solidFill>
                <a:srgbClr val="3D3C2C"/>
              </a:solidFill>
              <a:latin typeface="Georgia"/>
              <a:cs typeface="Georgia"/>
            </a:endParaRPr>
          </a:p>
          <a:p>
            <a:pPr marL="1573530" marR="1560195" algn="ctr">
              <a:lnSpc>
                <a:spcPct val="12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Ε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Λ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Ε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Ν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3D3C2C"/>
                </a:solidFill>
                <a:latin typeface="Georgia"/>
                <a:cs typeface="Georgia"/>
              </a:rPr>
              <a:t>Η</a:t>
            </a:r>
            <a:r>
              <a:rPr sz="1600" b="1" spc="49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5" dirty="0">
                <a:solidFill>
                  <a:srgbClr val="3D3C2C"/>
                </a:solidFill>
                <a:latin typeface="Georgia"/>
                <a:cs typeface="Georgia"/>
              </a:rPr>
              <a:t>Μ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Η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Λ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3D3C2C"/>
                </a:solidFill>
                <a:latin typeface="Georgia"/>
                <a:cs typeface="Georgia"/>
              </a:rPr>
              <a:t>Ι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Ο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50" dirty="0">
                <a:solidFill>
                  <a:srgbClr val="3D3C2C"/>
                </a:solidFill>
                <a:latin typeface="Georgia"/>
                <a:cs typeface="Georgia"/>
              </a:rPr>
              <a:t>Υ </a:t>
            </a:r>
            <a:endParaRPr lang="el-GR" sz="1600" b="1" spc="-50" dirty="0">
              <a:solidFill>
                <a:srgbClr val="3D3C2C"/>
              </a:solidFill>
              <a:latin typeface="Georgia"/>
              <a:cs typeface="Georgia"/>
            </a:endParaRPr>
          </a:p>
          <a:p>
            <a:pPr marL="1573530" marR="1560195" algn="ctr">
              <a:lnSpc>
                <a:spcPct val="120000"/>
              </a:lnSpc>
              <a:spcBef>
                <a:spcPts val="100"/>
              </a:spcBef>
            </a:pP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Κ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Α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Θ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Η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Γ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Η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Τ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Ρ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3D3C2C"/>
                </a:solidFill>
                <a:latin typeface="Georgia"/>
                <a:cs typeface="Georgia"/>
              </a:rPr>
              <a:t>Ι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50" dirty="0">
                <a:solidFill>
                  <a:srgbClr val="3D3C2C"/>
                </a:solidFill>
                <a:latin typeface="Georgia"/>
                <a:cs typeface="Georgia"/>
              </a:rPr>
              <a:t>Α</a:t>
            </a:r>
            <a:endParaRPr lang="el-GR" sz="1600" b="1" spc="-50" dirty="0">
              <a:solidFill>
                <a:srgbClr val="3D3C2C"/>
              </a:solidFill>
              <a:latin typeface="Georgia"/>
              <a:cs typeface="Georgia"/>
            </a:endParaRPr>
          </a:p>
          <a:p>
            <a:pPr marL="1573530" marR="1560195" algn="ctr">
              <a:lnSpc>
                <a:spcPct val="120000"/>
              </a:lnSpc>
              <a:spcBef>
                <a:spcPts val="100"/>
              </a:spcBef>
            </a:pPr>
            <a:endParaRPr sz="1600" dirty="0">
              <a:latin typeface="Georgia"/>
              <a:cs typeface="Georgia"/>
            </a:endParaRPr>
          </a:p>
          <a:p>
            <a:pPr algn="ctr">
              <a:spcBef>
                <a:spcPts val="384"/>
              </a:spcBef>
            </a:pP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Γ</a:t>
            </a:r>
            <a:r>
              <a:rPr sz="1600" b="1" spc="-16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Ε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Ω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Π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Ο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Ν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3D3C2C"/>
                </a:solidFill>
                <a:latin typeface="Georgia"/>
                <a:cs typeface="Georgia"/>
              </a:rPr>
              <a:t>Ι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Κ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3D3C2C"/>
                </a:solidFill>
                <a:latin typeface="Georgia"/>
                <a:cs typeface="Georgia"/>
              </a:rPr>
              <a:t>Ο</a:t>
            </a:r>
            <a:r>
              <a:rPr sz="1600" b="1" spc="55" dirty="0">
                <a:solidFill>
                  <a:srgbClr val="3D3C2C"/>
                </a:solidFill>
                <a:latin typeface="Georgia"/>
                <a:cs typeface="Georgia"/>
              </a:rPr>
              <a:t> 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Π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Α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Ν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Ε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Π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3D3C2C"/>
                </a:solidFill>
                <a:latin typeface="Georgia"/>
                <a:cs typeface="Georgia"/>
              </a:rPr>
              <a:t>Ι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Σ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Τ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Η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5" dirty="0">
                <a:solidFill>
                  <a:srgbClr val="3D3C2C"/>
                </a:solidFill>
                <a:latin typeface="Georgia"/>
                <a:cs typeface="Georgia"/>
              </a:rPr>
              <a:t>Μ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10" dirty="0">
                <a:solidFill>
                  <a:srgbClr val="3D3C2C"/>
                </a:solidFill>
                <a:latin typeface="Georgia"/>
                <a:cs typeface="Georgia"/>
              </a:rPr>
              <a:t>Ι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3D3C2C"/>
                </a:solidFill>
                <a:latin typeface="Georgia"/>
                <a:cs typeface="Georgia"/>
              </a:rPr>
              <a:t>Ο</a:t>
            </a:r>
            <a:r>
              <a:rPr sz="1600" b="1" spc="60" dirty="0">
                <a:solidFill>
                  <a:srgbClr val="3D3C2C"/>
                </a:solidFill>
                <a:latin typeface="Georgia"/>
                <a:cs typeface="Georgia"/>
              </a:rPr>
              <a:t> 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Α</a:t>
            </a:r>
            <a:r>
              <a:rPr sz="1600" b="1" spc="-15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Θ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Η</a:t>
            </a:r>
            <a:r>
              <a:rPr sz="1600" b="1" spc="-160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Ν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20" dirty="0">
                <a:solidFill>
                  <a:srgbClr val="3D3C2C"/>
                </a:solidFill>
                <a:latin typeface="Georgia"/>
                <a:cs typeface="Georgia"/>
              </a:rPr>
              <a:t>Ω</a:t>
            </a:r>
            <a:r>
              <a:rPr sz="1600" b="1" spc="-155" dirty="0">
                <a:solidFill>
                  <a:srgbClr val="3D3C2C"/>
                </a:solidFill>
                <a:latin typeface="Georgia"/>
                <a:cs typeface="Georgia"/>
              </a:rPr>
              <a:t> </a:t>
            </a:r>
            <a:r>
              <a:rPr sz="1600" b="1" spc="-50" dirty="0">
                <a:solidFill>
                  <a:srgbClr val="3D3C2C"/>
                </a:solidFill>
                <a:latin typeface="Georgia"/>
                <a:cs typeface="Georgia"/>
              </a:rPr>
              <a:t>Ν</a:t>
            </a:r>
            <a:endParaRPr sz="1600" dirty="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323463" y="1222889"/>
            <a:ext cx="5078730" cy="1764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5025">
              <a:spcBef>
                <a:spcPts val="100"/>
              </a:spcBef>
            </a:pPr>
            <a:r>
              <a:rPr sz="3800" b="0" dirty="0">
                <a:solidFill>
                  <a:srgbClr val="0070C0"/>
                </a:solidFill>
                <a:latin typeface="Georgia"/>
                <a:cs typeface="Georgia"/>
              </a:rPr>
              <a:t>Επιπτώσεις</a:t>
            </a:r>
            <a:r>
              <a:rPr sz="3800" b="0" spc="-5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3800" b="0" spc="-25" dirty="0">
                <a:solidFill>
                  <a:srgbClr val="0070C0"/>
                </a:solidFill>
                <a:latin typeface="Georgia"/>
                <a:cs typeface="Georgia"/>
              </a:rPr>
              <a:t>των </a:t>
            </a:r>
            <a:r>
              <a:rPr sz="3800" b="0" dirty="0">
                <a:solidFill>
                  <a:srgbClr val="0070C0"/>
                </a:solidFill>
                <a:latin typeface="Georgia"/>
                <a:cs typeface="Georgia"/>
              </a:rPr>
              <a:t>Υδατοκαλλιεργειών</a:t>
            </a:r>
            <a:r>
              <a:rPr sz="3800" b="0" spc="-90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3800" b="0" spc="-25" dirty="0">
                <a:solidFill>
                  <a:srgbClr val="0070C0"/>
                </a:solidFill>
                <a:latin typeface="Georgia"/>
                <a:cs typeface="Georgia"/>
              </a:rPr>
              <a:t>στο</a:t>
            </a:r>
            <a:endParaRPr sz="3800" dirty="0">
              <a:solidFill>
                <a:srgbClr val="0070C0"/>
              </a:solidFill>
              <a:latin typeface="Georgia"/>
              <a:cs typeface="Georgia"/>
            </a:endParaRPr>
          </a:p>
          <a:p>
            <a:pPr marL="344805">
              <a:spcBef>
                <a:spcPts val="5"/>
              </a:spcBef>
            </a:pPr>
            <a:r>
              <a:rPr sz="3800" b="0" dirty="0">
                <a:solidFill>
                  <a:srgbClr val="0070C0"/>
                </a:solidFill>
                <a:latin typeface="Georgia"/>
                <a:cs typeface="Georgia"/>
              </a:rPr>
              <a:t>Υδάτινο</a:t>
            </a:r>
            <a:r>
              <a:rPr sz="3800" b="0" spc="-35" dirty="0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sz="3800" b="0" spc="-10" dirty="0">
                <a:solidFill>
                  <a:srgbClr val="0070C0"/>
                </a:solidFill>
                <a:latin typeface="Georgia"/>
                <a:cs typeface="Georgia"/>
              </a:rPr>
              <a:t>Περιβάλλον</a:t>
            </a:r>
            <a:endParaRPr sz="3800" dirty="0">
              <a:solidFill>
                <a:srgbClr val="0070C0"/>
              </a:solidFill>
              <a:latin typeface="Georgia"/>
              <a:cs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B3BBC-8526-D50F-AF16-EF4875D8FBFD}"/>
              </a:ext>
            </a:extLst>
          </p:cNvPr>
          <p:cNvSpPr/>
          <p:nvPr/>
        </p:nvSpPr>
        <p:spPr>
          <a:xfrm>
            <a:off x="0" y="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B8BC4B94-B70B-53D6-A3BC-8D1E7C551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10906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59683" y="1448210"/>
            <a:ext cx="5605780" cy="392799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</a:pPr>
            <a:r>
              <a:rPr sz="2600" b="1" dirty="0">
                <a:latin typeface="Times New Roman"/>
                <a:cs typeface="Times New Roman"/>
              </a:rPr>
              <a:t>Απώλειες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τροφής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5%</a:t>
            </a:r>
            <a:r>
              <a:rPr sz="2600" b="1" spc="-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=</a:t>
            </a:r>
            <a:r>
              <a:rPr sz="2600" b="1" spc="-2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118,67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Kg</a:t>
            </a:r>
            <a:endParaRPr sz="2600">
              <a:latin typeface="Times New Roman"/>
              <a:cs typeface="Times New Roman"/>
            </a:endParaRPr>
          </a:p>
          <a:p>
            <a:pPr>
              <a:spcBef>
                <a:spcPts val="3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600" b="1" dirty="0">
                <a:latin typeface="Times New Roman"/>
                <a:cs typeface="Times New Roman"/>
              </a:rPr>
              <a:t>Καταναλισκόμενη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τροφή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=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2.254,73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Κg</a:t>
            </a:r>
            <a:endParaRPr sz="26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1616075">
              <a:lnSpc>
                <a:spcPts val="2990"/>
              </a:lnSpc>
              <a:tabLst>
                <a:tab pos="2155190" algn="l"/>
                <a:tab pos="2469515" algn="l"/>
                <a:tab pos="3399790" algn="l"/>
                <a:tab pos="35509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Απόβλητα: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10" dirty="0">
                <a:latin typeface="Times New Roman"/>
                <a:cs typeface="Times New Roman"/>
              </a:rPr>
              <a:t>1352,84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25" dirty="0">
                <a:latin typeface="Times New Roman"/>
                <a:cs typeface="Times New Roman"/>
              </a:rPr>
              <a:t>Kg </a:t>
            </a:r>
            <a:r>
              <a:rPr sz="2600" b="1" dirty="0">
                <a:latin typeface="Times New Roman"/>
                <a:cs typeface="Times New Roman"/>
              </a:rPr>
              <a:t>Περιττώματα</a:t>
            </a:r>
            <a:r>
              <a:rPr sz="2600" b="1" spc="-4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: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1285,198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Kg </a:t>
            </a:r>
            <a:r>
              <a:rPr sz="2600" b="1" spc="-10" dirty="0">
                <a:latin typeface="Times New Roman"/>
                <a:cs typeface="Times New Roman"/>
              </a:rPr>
              <a:t>Eκκρίσεις:</a:t>
            </a:r>
            <a:r>
              <a:rPr sz="2600" b="1" dirty="0">
                <a:latin typeface="Times New Roman"/>
                <a:cs typeface="Times New Roman"/>
              </a:rPr>
              <a:t>		</a:t>
            </a:r>
            <a:r>
              <a:rPr sz="2600" b="1" spc="-10" dirty="0">
                <a:latin typeface="Times New Roman"/>
                <a:cs typeface="Times New Roman"/>
              </a:rPr>
              <a:t>67,642</a:t>
            </a:r>
            <a:r>
              <a:rPr sz="2600" b="1" dirty="0">
                <a:latin typeface="Times New Roman"/>
                <a:cs typeface="Times New Roman"/>
              </a:rPr>
              <a:t>		</a:t>
            </a:r>
            <a:r>
              <a:rPr sz="2600" b="1" spc="-25" dirty="0">
                <a:latin typeface="Times New Roman"/>
                <a:cs typeface="Times New Roman"/>
              </a:rPr>
              <a:t>Κg</a:t>
            </a:r>
            <a:endParaRPr sz="2600">
              <a:latin typeface="Times New Roman"/>
              <a:cs typeface="Times New Roman"/>
            </a:endParaRPr>
          </a:p>
          <a:p>
            <a:pPr>
              <a:spcBef>
                <a:spcPts val="50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 marR="106680">
              <a:lnSpc>
                <a:spcPts val="2990"/>
              </a:lnSpc>
            </a:pPr>
            <a:r>
              <a:rPr sz="2600" b="1" dirty="0">
                <a:latin typeface="Times New Roman"/>
                <a:cs typeface="Times New Roman"/>
              </a:rPr>
              <a:t>Παράγονται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0,8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Kg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περιττωμάτων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25" dirty="0">
                <a:latin typeface="Times New Roman"/>
                <a:cs typeface="Times New Roman"/>
              </a:rPr>
              <a:t>ανά </a:t>
            </a:r>
            <a:r>
              <a:rPr sz="2600" b="1" dirty="0">
                <a:latin typeface="Times New Roman"/>
                <a:cs typeface="Times New Roman"/>
              </a:rPr>
              <a:t>100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Kg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εκτρεφόμενων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ιχθύων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39447DE-D383-8E3A-98CC-684F8FC67F34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2CEFAF0-CAEA-9E0A-F8DD-C578DD38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5900" y="1060543"/>
            <a:ext cx="8277944" cy="40235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397EF7-7CB5-27CC-0B45-C642850A7A90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5DF7BCE-2839-4AE0-C9A1-0D9CBE946F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00228" y="1126236"/>
            <a:ext cx="8316450" cy="38160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AEAF64-92DF-CE21-683E-ED23F3A365B1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A2998103-4804-D753-5996-E6326D3F31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08663" y="497101"/>
            <a:ext cx="6647180" cy="4907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040"/>
              </a:lnSpc>
              <a:spcBef>
                <a:spcPts val="105"/>
              </a:spcBef>
            </a:pPr>
            <a:r>
              <a:rPr sz="2600" b="1" dirty="0">
                <a:latin typeface="Times New Roman"/>
                <a:cs typeface="Times New Roman"/>
              </a:rPr>
              <a:t>ΠΑΡΑΔΕΙΓΜΑ</a:t>
            </a:r>
            <a:r>
              <a:rPr sz="2600" b="1" spc="-120" dirty="0">
                <a:latin typeface="Times New Roman"/>
                <a:cs typeface="Times New Roman"/>
              </a:rPr>
              <a:t> </a:t>
            </a:r>
            <a:r>
              <a:rPr sz="2600" b="1" spc="-50" dirty="0"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  <a:p>
            <a:pPr marL="12065" marR="5080" algn="ctr">
              <a:lnSpc>
                <a:spcPts val="2990"/>
              </a:lnSpc>
              <a:spcBef>
                <a:spcPts val="130"/>
              </a:spcBef>
            </a:pPr>
            <a:r>
              <a:rPr sz="2600" dirty="0">
                <a:latin typeface="Times New Roman"/>
                <a:cs typeface="Times New Roman"/>
              </a:rPr>
              <a:t>Εκτίμηση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της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ημερήσιας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ποσότητας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παρεχόμενης </a:t>
            </a:r>
            <a:r>
              <a:rPr sz="2600" dirty="0">
                <a:latin typeface="Times New Roman"/>
                <a:cs typeface="Times New Roman"/>
              </a:rPr>
              <a:t>αμμωνίας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ανά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100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παρεχόμενης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τροφής</a:t>
            </a:r>
            <a:endParaRPr sz="2600">
              <a:latin typeface="Times New Roman"/>
              <a:cs typeface="Times New Roman"/>
            </a:endParaRPr>
          </a:p>
          <a:p>
            <a:pPr marL="635" algn="ctr">
              <a:lnSpc>
                <a:spcPts val="2920"/>
              </a:lnSpc>
            </a:pPr>
            <a:r>
              <a:rPr sz="2600" dirty="0">
                <a:latin typeface="Times New Roman"/>
                <a:cs typeface="Times New Roman"/>
              </a:rPr>
              <a:t>(ΣΜ: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0,4,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40%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πρωτείνες)</a:t>
            </a:r>
            <a:endParaRPr sz="2600">
              <a:latin typeface="Times New Roman"/>
              <a:cs typeface="Times New Roman"/>
            </a:endParaRPr>
          </a:p>
          <a:p>
            <a:pPr marL="572135" marR="791210">
              <a:lnSpc>
                <a:spcPts val="5980"/>
              </a:lnSpc>
              <a:spcBef>
                <a:spcPts val="125"/>
              </a:spcBef>
            </a:pPr>
            <a:r>
              <a:rPr sz="2600" dirty="0">
                <a:latin typeface="Times New Roman"/>
                <a:cs typeface="Times New Roman"/>
              </a:rPr>
              <a:t>100g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τροφής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περιέχουν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40g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πρωτεινών. </a:t>
            </a:r>
            <a:r>
              <a:rPr sz="2600" dirty="0">
                <a:latin typeface="Times New Roman"/>
                <a:cs typeface="Times New Roman"/>
              </a:rPr>
              <a:t>ΠΠΠ: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57g</a:t>
            </a:r>
            <a:endParaRPr sz="2600">
              <a:latin typeface="Times New Roman"/>
              <a:cs typeface="Times New Roman"/>
            </a:endParaRPr>
          </a:p>
          <a:p>
            <a:pPr marL="572135">
              <a:lnSpc>
                <a:spcPts val="3055"/>
              </a:lnSpc>
              <a:spcBef>
                <a:spcPts val="2190"/>
              </a:spcBef>
            </a:pPr>
            <a:r>
              <a:rPr sz="2600" dirty="0">
                <a:latin typeface="Times New Roman"/>
                <a:cs typeface="Times New Roman"/>
              </a:rPr>
              <a:t>Ανάπτυξη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40%</a:t>
            </a:r>
            <a:endParaRPr sz="2600">
              <a:latin typeface="Times New Roman"/>
              <a:cs typeface="Times New Roman"/>
            </a:endParaRPr>
          </a:p>
          <a:p>
            <a:pPr marL="572135" marR="869315" indent="1828164">
              <a:lnSpc>
                <a:spcPts val="2990"/>
              </a:lnSpc>
              <a:spcBef>
                <a:spcPts val="140"/>
              </a:spcBef>
            </a:pPr>
            <a:r>
              <a:rPr sz="2600" dirty="0">
                <a:latin typeface="Times New Roman"/>
                <a:cs typeface="Times New Roman"/>
              </a:rPr>
              <a:t>20%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(ή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1/3)</a:t>
            </a:r>
            <a:r>
              <a:rPr sz="2600" spc="-10" dirty="0">
                <a:latin typeface="Times New Roman"/>
                <a:cs typeface="Times New Roman"/>
              </a:rPr>
              <a:t> περιττώματα </a:t>
            </a:r>
            <a:r>
              <a:rPr sz="2600" dirty="0">
                <a:latin typeface="Times New Roman"/>
                <a:cs typeface="Times New Roman"/>
              </a:rPr>
              <a:t>Υπόλοιπο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60%</a:t>
            </a:r>
            <a:endParaRPr sz="2600">
              <a:latin typeface="Times New Roman"/>
              <a:cs typeface="Times New Roman"/>
            </a:endParaRPr>
          </a:p>
          <a:p>
            <a:pPr marL="2400935">
              <a:lnSpc>
                <a:spcPts val="2910"/>
              </a:lnSpc>
            </a:pPr>
            <a:r>
              <a:rPr sz="2600" dirty="0">
                <a:latin typeface="Times New Roman"/>
                <a:cs typeface="Times New Roman"/>
              </a:rPr>
              <a:t>40%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(ή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2/3)</a:t>
            </a:r>
            <a:r>
              <a:rPr sz="2600" spc="-10" dirty="0">
                <a:latin typeface="Times New Roman"/>
                <a:cs typeface="Times New Roman"/>
              </a:rPr>
              <a:t> εκκρίσεις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35498" y="4641088"/>
            <a:ext cx="384810" cy="388620"/>
          </a:xfrm>
          <a:custGeom>
            <a:avLst/>
            <a:gdLst/>
            <a:ahLst/>
            <a:cxnLst/>
            <a:rect l="l" t="t" r="r" b="b"/>
            <a:pathLst>
              <a:path w="384810" h="388620">
                <a:moveTo>
                  <a:pt x="384302" y="7112"/>
                </a:moveTo>
                <a:lnTo>
                  <a:pt x="299339" y="0"/>
                </a:lnTo>
                <a:lnTo>
                  <a:pt x="311137" y="29502"/>
                </a:lnTo>
                <a:lnTo>
                  <a:pt x="889" y="153670"/>
                </a:lnTo>
                <a:lnTo>
                  <a:pt x="3302" y="159512"/>
                </a:lnTo>
                <a:lnTo>
                  <a:pt x="0" y="164973"/>
                </a:lnTo>
                <a:lnTo>
                  <a:pt x="315696" y="354368"/>
                </a:lnTo>
                <a:lnTo>
                  <a:pt x="299339" y="381635"/>
                </a:lnTo>
                <a:lnTo>
                  <a:pt x="384302" y="388112"/>
                </a:lnTo>
                <a:lnTo>
                  <a:pt x="367004" y="360934"/>
                </a:lnTo>
                <a:lnTo>
                  <a:pt x="338582" y="316230"/>
                </a:lnTo>
                <a:lnTo>
                  <a:pt x="322224" y="343484"/>
                </a:lnTo>
                <a:lnTo>
                  <a:pt x="17538" y="160629"/>
                </a:lnTo>
                <a:lnTo>
                  <a:pt x="315861" y="41300"/>
                </a:lnTo>
                <a:lnTo>
                  <a:pt x="327660" y="70739"/>
                </a:lnTo>
                <a:lnTo>
                  <a:pt x="368579" y="24765"/>
                </a:lnTo>
                <a:lnTo>
                  <a:pt x="384302" y="71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BB193D-B460-550E-A690-805D9D95E33E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E308E0A-C42E-03BF-9D0E-FF57FA4C3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7776" y="503032"/>
            <a:ext cx="4500245" cy="3935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2805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Πρωτεΐνες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περιττωμάτων</a:t>
            </a:r>
            <a:endParaRPr sz="2400">
              <a:latin typeface="Times New Roman"/>
              <a:cs typeface="Times New Roman"/>
            </a:endParaRPr>
          </a:p>
          <a:p>
            <a:pPr marL="63500">
              <a:lnSpc>
                <a:spcPts val="2745"/>
              </a:lnSpc>
            </a:pPr>
            <a:r>
              <a:rPr sz="2400" u="sng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(1-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ΣΜ)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x</a:t>
            </a:r>
            <a:r>
              <a:rPr sz="2400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40g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325" baseline="-12544" dirty="0">
                <a:latin typeface="Times New Roman"/>
                <a:cs typeface="Times New Roman"/>
              </a:rPr>
              <a:t>=</a:t>
            </a:r>
            <a:r>
              <a:rPr sz="2325" spc="-37" baseline="-1254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8g</a:t>
            </a:r>
            <a:endParaRPr sz="2400">
              <a:latin typeface="Times New Roman"/>
              <a:cs typeface="Times New Roman"/>
            </a:endParaRPr>
          </a:p>
          <a:p>
            <a:pPr marL="747395">
              <a:lnSpc>
                <a:spcPts val="2815"/>
              </a:lnSpc>
            </a:pPr>
            <a:r>
              <a:rPr sz="2400" spc="-5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300">
              <a:latin typeface="Times New Roman"/>
              <a:cs typeface="Times New Roman"/>
            </a:endParaRPr>
          </a:p>
          <a:p>
            <a:pPr marL="63500">
              <a:lnSpc>
                <a:spcPts val="2805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Άζωτο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περιττωμάτων</a:t>
            </a:r>
            <a:endParaRPr sz="2400">
              <a:latin typeface="Times New Roman"/>
              <a:cs typeface="Times New Roman"/>
            </a:endParaRPr>
          </a:p>
          <a:p>
            <a:pPr marL="519430" marR="30480">
              <a:lnSpc>
                <a:spcPts val="2750"/>
              </a:lnSpc>
              <a:spcBef>
                <a:spcPts val="125"/>
              </a:spcBef>
            </a:pPr>
            <a:r>
              <a:rPr sz="2400" spc="-10" dirty="0">
                <a:latin typeface="Times New Roman"/>
                <a:cs typeface="Times New Roman"/>
              </a:rPr>
              <a:t>Πρωτεΐνες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περιττωμάτων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0,16 </a:t>
            </a:r>
            <a:r>
              <a:rPr sz="2400" dirty="0">
                <a:latin typeface="Times New Roman"/>
                <a:cs typeface="Times New Roman"/>
              </a:rPr>
              <a:t>8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0,16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1,28g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519430" marR="650875" indent="-456565">
              <a:lnSpc>
                <a:spcPct val="95200"/>
              </a:lnSpc>
            </a:pPr>
            <a:r>
              <a:rPr sz="2400" b="1" dirty="0">
                <a:latin typeface="Times New Roman"/>
                <a:cs typeface="Times New Roman"/>
              </a:rPr>
              <a:t>Αμμωνία</a:t>
            </a:r>
            <a:r>
              <a:rPr sz="2400" b="1" spc="-1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περιττωμάτων </a:t>
            </a:r>
            <a:r>
              <a:rPr sz="2400" dirty="0">
                <a:latin typeface="Times New Roman"/>
                <a:cs typeface="Times New Roman"/>
              </a:rPr>
              <a:t>Άζωτο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περιττωμάτων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1,2 </a:t>
            </a:r>
            <a:r>
              <a:rPr sz="2400" dirty="0">
                <a:latin typeface="Times New Roman"/>
                <a:cs typeface="Times New Roman"/>
              </a:rPr>
              <a:t>1,28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1,2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1,536g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7724DB-5140-8C2B-36B0-B8F9143E1213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479C1BA-31C4-F615-EFFE-9C42A0255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49828" y="1094094"/>
            <a:ext cx="4755515" cy="206121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698625">
              <a:spcBef>
                <a:spcPts val="1100"/>
              </a:spcBef>
            </a:pPr>
            <a:r>
              <a:rPr sz="2400" b="1" dirty="0">
                <a:latin typeface="Times New Roman"/>
                <a:cs typeface="Times New Roman"/>
              </a:rPr>
              <a:t>Παράδειγμα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5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95600"/>
              </a:lnSpc>
              <a:spcBef>
                <a:spcPts val="1130"/>
              </a:spcBef>
            </a:pPr>
            <a:r>
              <a:rPr sz="2400" dirty="0">
                <a:latin typeface="Times New Roman"/>
                <a:cs typeface="Times New Roman"/>
              </a:rPr>
              <a:t>Εκτίμηση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της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ημερήσιας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παραγόμενης </a:t>
            </a:r>
            <a:r>
              <a:rPr sz="2400" dirty="0">
                <a:latin typeface="Times New Roman"/>
                <a:cs typeface="Times New Roman"/>
              </a:rPr>
              <a:t>αμμωνίας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μία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μονάδα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με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ετήσια </a:t>
            </a:r>
            <a:r>
              <a:rPr sz="2400" dirty="0">
                <a:latin typeface="Times New Roman"/>
                <a:cs typeface="Times New Roman"/>
              </a:rPr>
              <a:t>παραγωγή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100,8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τόνων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τσιπούρας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– </a:t>
            </a:r>
            <a:r>
              <a:rPr sz="2400" dirty="0">
                <a:latin typeface="Times New Roman"/>
                <a:cs typeface="Times New Roman"/>
              </a:rPr>
              <a:t>λαβρακιού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(ΣΜ: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0,4,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πρωτεΐνες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40%)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9828" y="3463176"/>
            <a:ext cx="2482215" cy="75533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 marR="5080">
              <a:lnSpc>
                <a:spcPts val="2760"/>
              </a:lnSpc>
              <a:spcBef>
                <a:spcPts val="290"/>
              </a:spcBef>
            </a:pPr>
            <a:r>
              <a:rPr sz="2400" dirty="0">
                <a:latin typeface="Times New Roman"/>
                <a:cs typeface="Times New Roman"/>
              </a:rPr>
              <a:t>Παρεχόμενη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τροφή: </a:t>
            </a:r>
            <a:r>
              <a:rPr sz="2400" dirty="0">
                <a:latin typeface="Times New Roman"/>
                <a:cs typeface="Times New Roman"/>
              </a:rPr>
              <a:t>Απώλειες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5%: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1510" y="3463175"/>
            <a:ext cx="1539240" cy="741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82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2.373,40</a:t>
            </a:r>
            <a:r>
              <a:rPr sz="2400" spc="-25" dirty="0">
                <a:latin typeface="Times New Roman"/>
                <a:cs typeface="Times New Roman"/>
              </a:rPr>
              <a:t> Κg</a:t>
            </a:r>
            <a:endParaRPr sz="2400">
              <a:latin typeface="Times New Roman"/>
              <a:cs typeface="Times New Roman"/>
            </a:endParaRPr>
          </a:p>
          <a:p>
            <a:pPr marR="30480" algn="r">
              <a:lnSpc>
                <a:spcPts val="2820"/>
              </a:lnSpc>
            </a:pPr>
            <a:r>
              <a:rPr sz="2400" spc="-10" dirty="0">
                <a:latin typeface="Times New Roman"/>
                <a:cs typeface="Times New Roman"/>
              </a:rPr>
              <a:t>118,67Kg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11728" y="4163177"/>
            <a:ext cx="4783455" cy="144081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0800" marR="43180">
              <a:lnSpc>
                <a:spcPts val="2750"/>
              </a:lnSpc>
              <a:spcBef>
                <a:spcPts val="300"/>
              </a:spcBef>
            </a:pPr>
            <a:r>
              <a:rPr sz="2400" dirty="0">
                <a:latin typeface="Times New Roman"/>
                <a:cs typeface="Times New Roman"/>
              </a:rPr>
              <a:t>Καταναλισκόμενη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τροφή: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2.254,73Κg </a:t>
            </a:r>
            <a:r>
              <a:rPr sz="2400" dirty="0">
                <a:latin typeface="Times New Roman"/>
                <a:cs typeface="Times New Roman"/>
              </a:rPr>
              <a:t>Πρωτεΐνες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περιττωμάτων:</a:t>
            </a:r>
            <a:endParaRPr sz="2400">
              <a:latin typeface="Times New Roman"/>
              <a:cs typeface="Times New Roman"/>
            </a:endParaRPr>
          </a:p>
          <a:p>
            <a:pPr marL="50800">
              <a:lnSpc>
                <a:spcPts val="2625"/>
              </a:lnSpc>
              <a:tabLst>
                <a:tab pos="1587500" algn="l"/>
              </a:tabLst>
            </a:pP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1-ΣΜ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sng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40</a:t>
            </a:r>
            <a:r>
              <a:rPr sz="24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2.254,73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325" baseline="-12544" dirty="0">
                <a:latin typeface="Times New Roman"/>
                <a:cs typeface="Times New Roman"/>
              </a:rPr>
              <a:t>=</a:t>
            </a:r>
            <a:r>
              <a:rPr sz="2325" spc="307" baseline="-1254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180,38Κg</a:t>
            </a:r>
            <a:endParaRPr sz="2400">
              <a:latin typeface="Times New Roman"/>
              <a:cs typeface="Times New Roman"/>
            </a:endParaRPr>
          </a:p>
          <a:p>
            <a:pPr marL="279400">
              <a:lnSpc>
                <a:spcPts val="2815"/>
              </a:lnSpc>
              <a:tabLst>
                <a:tab pos="1040130" algn="l"/>
              </a:tabLst>
            </a:pPr>
            <a:r>
              <a:rPr sz="2400" spc="-50" dirty="0">
                <a:latin typeface="Times New Roman"/>
                <a:cs typeface="Times New Roman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5" dirty="0">
                <a:latin typeface="Times New Roman"/>
                <a:cs typeface="Times New Roman"/>
              </a:rPr>
              <a:t>100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7867D-0CF2-10D0-ACA7-FB445B1AD53E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6E365E9D-E1C1-192F-DFC4-3156D896E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8575" y="570272"/>
            <a:ext cx="4474210" cy="4678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05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Άζωτο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περιττωμάτων</a:t>
            </a:r>
            <a:endParaRPr sz="2400">
              <a:latin typeface="Times New Roman"/>
              <a:cs typeface="Times New Roman"/>
            </a:endParaRPr>
          </a:p>
          <a:p>
            <a:pPr marL="468630" marR="53340">
              <a:lnSpc>
                <a:spcPts val="2760"/>
              </a:lnSpc>
              <a:spcBef>
                <a:spcPts val="120"/>
              </a:spcBef>
            </a:pPr>
            <a:r>
              <a:rPr sz="2400" dirty="0">
                <a:latin typeface="Times New Roman"/>
                <a:cs typeface="Times New Roman"/>
              </a:rPr>
              <a:t>Πρωτεΐνες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περιττωμάτων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0,16 </a:t>
            </a:r>
            <a:r>
              <a:rPr sz="2400" dirty="0">
                <a:latin typeface="Times New Roman"/>
                <a:cs typeface="Times New Roman"/>
              </a:rPr>
              <a:t>180,38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0,16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28,86g</a:t>
            </a:r>
            <a:endParaRPr sz="2400">
              <a:latin typeface="Times New Roman"/>
              <a:cs typeface="Times New Roman"/>
            </a:endParaRPr>
          </a:p>
          <a:p>
            <a:pPr marL="468630" marR="674370" indent="-456565">
              <a:lnSpc>
                <a:spcPct val="95300"/>
              </a:lnSpc>
              <a:spcBef>
                <a:spcPts val="1115"/>
              </a:spcBef>
            </a:pPr>
            <a:r>
              <a:rPr sz="2400" b="1" dirty="0">
                <a:latin typeface="Times New Roman"/>
                <a:cs typeface="Times New Roman"/>
              </a:rPr>
              <a:t>Αμμωνία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περιττωμάτων </a:t>
            </a:r>
            <a:r>
              <a:rPr sz="2400" dirty="0">
                <a:latin typeface="Times New Roman"/>
                <a:cs typeface="Times New Roman"/>
              </a:rPr>
              <a:t>Άζωτο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περιττωμάτων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1,2 </a:t>
            </a:r>
            <a:r>
              <a:rPr sz="2400" dirty="0">
                <a:latin typeface="Times New Roman"/>
                <a:cs typeface="Times New Roman"/>
              </a:rPr>
              <a:t>28,86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1,2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 </a:t>
            </a:r>
            <a:r>
              <a:rPr sz="2400" spc="-10" dirty="0">
                <a:latin typeface="Times New Roman"/>
                <a:cs typeface="Times New Roman"/>
              </a:rPr>
              <a:t>34,63g</a:t>
            </a:r>
            <a:endParaRPr sz="2400">
              <a:latin typeface="Times New Roman"/>
              <a:cs typeface="Times New Roman"/>
            </a:endParaRPr>
          </a:p>
          <a:p>
            <a:pPr marL="12700">
              <a:spcBef>
                <a:spcPts val="1030"/>
              </a:spcBef>
            </a:pPr>
            <a:r>
              <a:rPr sz="2400" b="1" dirty="0">
                <a:latin typeface="Times New Roman"/>
                <a:cs typeface="Times New Roman"/>
              </a:rPr>
              <a:t>Αμμωνία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εκκρίσεων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69,26Kg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05"/>
              </a:lnSpc>
              <a:spcBef>
                <a:spcPts val="1040"/>
              </a:spcBef>
            </a:pPr>
            <a:r>
              <a:rPr sz="2400" b="1" dirty="0">
                <a:latin typeface="Times New Roman"/>
                <a:cs typeface="Times New Roman"/>
              </a:rPr>
              <a:t>Aμμωνία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απωλειών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τροφής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05"/>
              </a:lnSpc>
            </a:pPr>
            <a:r>
              <a:rPr sz="2400" dirty="0">
                <a:latin typeface="Times New Roman"/>
                <a:cs typeface="Times New Roman"/>
              </a:rPr>
              <a:t>118,67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40%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0,16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9,11Kg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55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280670">
              <a:lnSpc>
                <a:spcPts val="2730"/>
              </a:lnSpc>
            </a:pPr>
            <a:r>
              <a:rPr sz="2400" b="1" dirty="0">
                <a:latin typeface="Times New Roman"/>
                <a:cs typeface="Times New Roman"/>
              </a:rPr>
              <a:t>Σύνολο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ημερήσιας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παραγόμενης </a:t>
            </a:r>
            <a:r>
              <a:rPr sz="2400" b="1" dirty="0">
                <a:latin typeface="Times New Roman"/>
                <a:cs typeface="Times New Roman"/>
              </a:rPr>
              <a:t>αμμωνίας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=113Kg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168886-A7BF-0871-319F-993DF14B444D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0063E37-8768-FB65-F879-3185AE324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028986" y="587891"/>
            <a:ext cx="8387715" cy="5505450"/>
            <a:chOff x="504985" y="587891"/>
            <a:chExt cx="8387715" cy="55054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4985" y="4093888"/>
              <a:ext cx="8203048" cy="19990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468" y="587891"/>
              <a:ext cx="8232412" cy="349338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532875" y="5481828"/>
              <a:ext cx="360045" cy="390525"/>
            </a:xfrm>
            <a:custGeom>
              <a:avLst/>
              <a:gdLst/>
              <a:ahLst/>
              <a:cxnLst/>
              <a:rect l="l" t="t" r="r" b="b"/>
              <a:pathLst>
                <a:path w="360045" h="390525">
                  <a:moveTo>
                    <a:pt x="359664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359664" y="390144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37141" y="5510276"/>
            <a:ext cx="89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/</a:t>
            </a:r>
            <a:endParaRPr>
              <a:latin typeface="Arial"/>
              <a:cs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17BDB-F272-618F-8AC1-0E798CC80C71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F0736D-B37E-3457-F63C-11AC35B20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0143" y="1412748"/>
            <a:ext cx="8208447" cy="21610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08518CE-8CD1-0C9E-60C5-ABDDC16012A7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BF06F5-9982-0E0F-23F0-2474593133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23826" y="2285902"/>
          <a:ext cx="6226810" cy="2412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23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8880">
                <a:tc>
                  <a:txBody>
                    <a:bodyPr/>
                    <a:lstStyle/>
                    <a:p>
                      <a:pPr marL="346710" marR="120014" indent="-220979">
                        <a:lnSpc>
                          <a:spcPts val="3130"/>
                        </a:lnSpc>
                        <a:spcBef>
                          <a:spcPts val="25"/>
                        </a:spcBef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Πυκνότητα (Kg/m</a:t>
                      </a:r>
                      <a:r>
                        <a:rPr sz="2625" spc="-15" baseline="39682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2430" marR="114935" indent="-270510">
                        <a:lnSpc>
                          <a:spcPts val="3130"/>
                        </a:lnSpc>
                        <a:spcBef>
                          <a:spcPts val="25"/>
                        </a:spcBef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Βιομάζα </a:t>
                      </a:r>
                      <a:r>
                        <a:rPr sz="2700" spc="-20" dirty="0">
                          <a:latin typeface="Times New Roman"/>
                          <a:cs typeface="Times New Roman"/>
                        </a:rPr>
                        <a:t>(Kg)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 marR="158750" indent="15240" algn="just">
                        <a:lnSpc>
                          <a:spcPts val="3130"/>
                        </a:lnSpc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Αριθμός Κλωβών (840m</a:t>
                      </a:r>
                      <a:r>
                        <a:rPr sz="2625" spc="-15" baseline="39682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)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0365" marR="235585" indent="-140335">
                        <a:lnSpc>
                          <a:spcPts val="3130"/>
                        </a:lnSpc>
                        <a:spcBef>
                          <a:spcPts val="25"/>
                        </a:spcBef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Όγκος </a:t>
                      </a:r>
                      <a:r>
                        <a:rPr sz="2700" spc="-20" dirty="0">
                          <a:latin typeface="Times New Roman"/>
                          <a:cs typeface="Times New Roman"/>
                        </a:rPr>
                        <a:t>(m</a:t>
                      </a:r>
                      <a:r>
                        <a:rPr sz="2625" spc="-30" baseline="39682" dirty="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sz="2700" spc="-20" dirty="0">
                          <a:latin typeface="Times New Roman"/>
                          <a:cs typeface="Times New Roman"/>
                        </a:rPr>
                        <a:t>)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algn="ctr">
                        <a:lnSpc>
                          <a:spcPts val="3070"/>
                        </a:lnSpc>
                      </a:pPr>
                      <a:r>
                        <a:rPr sz="2700" spc="-25" dirty="0">
                          <a:latin typeface="Times New Roman"/>
                          <a:cs typeface="Times New Roman"/>
                        </a:rPr>
                        <a:t>15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ts val="3070"/>
                        </a:lnSpc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100.800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ts val="3070"/>
                        </a:lnSpc>
                      </a:pPr>
                      <a:r>
                        <a:rPr sz="2700" dirty="0">
                          <a:latin typeface="Times New Roman"/>
                          <a:cs typeface="Times New Roman"/>
                        </a:rPr>
                        <a:t>8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3070"/>
                        </a:lnSpc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6.720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742950">
                        <a:lnSpc>
                          <a:spcPts val="3070"/>
                        </a:lnSpc>
                      </a:pPr>
                      <a:r>
                        <a:rPr sz="2700" spc="-20" dirty="0">
                          <a:latin typeface="Times New Roman"/>
                          <a:cs typeface="Times New Roman"/>
                        </a:rPr>
                        <a:t>15,8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ts val="3070"/>
                        </a:lnSpc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53.163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ts val="3070"/>
                        </a:lnSpc>
                      </a:pPr>
                      <a:r>
                        <a:rPr sz="2700" dirty="0">
                          <a:latin typeface="Times New Roman"/>
                          <a:cs typeface="Times New Roman"/>
                        </a:rPr>
                        <a:t>4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88925" algn="r">
                        <a:lnSpc>
                          <a:spcPts val="3070"/>
                        </a:lnSpc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3.360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390525">
                        <a:lnSpc>
                          <a:spcPts val="3085"/>
                        </a:lnSpc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Σύνολο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7955" algn="r">
                        <a:lnSpc>
                          <a:spcPts val="3085"/>
                        </a:lnSpc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153.963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3090" algn="r">
                        <a:lnSpc>
                          <a:spcPts val="3085"/>
                        </a:lnSpc>
                      </a:pPr>
                      <a:r>
                        <a:rPr sz="2700" spc="-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835" algn="r">
                        <a:lnSpc>
                          <a:spcPts val="3085"/>
                        </a:lnSpc>
                      </a:pPr>
                      <a:r>
                        <a:rPr sz="2700" spc="-10" dirty="0">
                          <a:latin typeface="Times New Roman"/>
                          <a:cs typeface="Times New Roman"/>
                        </a:rPr>
                        <a:t>10.080</a:t>
                      </a:r>
                      <a:endParaRPr sz="2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39368"/>
            <a:ext cx="10515600" cy="977083"/>
          </a:xfrm>
          <a:prstGeom prst="rect">
            <a:avLst/>
          </a:prstGeom>
        </p:spPr>
        <p:txBody>
          <a:bodyPr vert="horz" wrap="square" lIns="0" tIns="601873" rIns="0" bIns="0" rtlCol="0" anchor="ctr">
            <a:spAutoFit/>
          </a:bodyPr>
          <a:lstStyle/>
          <a:p>
            <a:pPr marL="61150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1</a:t>
            </a:r>
            <a:r>
              <a:rPr sz="2400" spc="-15" dirty="0"/>
              <a:t> </a:t>
            </a:r>
            <a:r>
              <a:rPr sz="2400" dirty="0"/>
              <a:t>συστοιχία</a:t>
            </a:r>
            <a:r>
              <a:rPr sz="2400" spc="-5" dirty="0"/>
              <a:t> </a:t>
            </a:r>
            <a:r>
              <a:rPr sz="2400" dirty="0"/>
              <a:t>12</a:t>
            </a:r>
            <a:r>
              <a:rPr sz="2400" spc="-15" dirty="0"/>
              <a:t> </a:t>
            </a:r>
            <a:r>
              <a:rPr sz="2400" dirty="0"/>
              <a:t>ιχθυοκλωβών</a:t>
            </a:r>
            <a:r>
              <a:rPr sz="2400" spc="35" dirty="0"/>
              <a:t> </a:t>
            </a:r>
            <a:r>
              <a:rPr sz="2400" dirty="0"/>
              <a:t>(12 x</a:t>
            </a:r>
            <a:r>
              <a:rPr sz="2400" spc="-15" dirty="0"/>
              <a:t> </a:t>
            </a:r>
            <a:r>
              <a:rPr sz="2400" dirty="0"/>
              <a:t>12</a:t>
            </a:r>
            <a:r>
              <a:rPr sz="2400" spc="-10" dirty="0"/>
              <a:t> </a:t>
            </a:r>
            <a:r>
              <a:rPr sz="2400" spc="-25" dirty="0"/>
              <a:t>m)</a:t>
            </a:r>
            <a:endParaRPr sz="24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138490-FB9E-8B41-F69C-B52E42EC4D2A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E30E8E-BBEF-AF3F-7117-C603D2A85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6276" y="678643"/>
            <a:ext cx="8389541" cy="498301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349178-4FD2-0264-493F-679E2FD235D3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DD7DB34-A849-AB49-8A2D-78D574FF8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10936" y="260604"/>
            <a:ext cx="7214064" cy="5682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7904643-FF51-61E2-C7EF-ABA7EF5D3C05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24CD4D7-C7CD-7007-8B01-0ED13F0499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9600" y="188976"/>
            <a:ext cx="3982212" cy="58308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E4E904E-4FB8-E75F-2080-178009B33CEB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1B51040-B6FB-3F19-8C2A-015CA9B09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5499" y="651187"/>
            <a:ext cx="5605780" cy="4246868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63500" marR="115570">
              <a:lnSpc>
                <a:spcPts val="2730"/>
              </a:lnSpc>
              <a:spcBef>
                <a:spcPts val="290"/>
              </a:spcBef>
            </a:pPr>
            <a:r>
              <a:rPr sz="2350" b="1" dirty="0">
                <a:latin typeface="Times New Roman"/>
                <a:cs typeface="Times New Roman"/>
              </a:rPr>
              <a:t>Συνολικός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ωφέλιμος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όγκος</a:t>
            </a:r>
            <a:r>
              <a:rPr sz="2350" b="1" spc="60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(ΣΟ)</a:t>
            </a:r>
            <a:r>
              <a:rPr sz="2350" b="1" spc="75" dirty="0">
                <a:latin typeface="Times New Roman"/>
                <a:cs typeface="Times New Roman"/>
              </a:rPr>
              <a:t> </a:t>
            </a:r>
            <a:r>
              <a:rPr sz="2350" b="1" spc="-10" dirty="0">
                <a:latin typeface="Times New Roman"/>
                <a:cs typeface="Times New Roman"/>
              </a:rPr>
              <a:t>10.000m</a:t>
            </a:r>
            <a:r>
              <a:rPr sz="2250" b="1" spc="-15" baseline="40740" dirty="0">
                <a:latin typeface="Times New Roman"/>
                <a:cs typeface="Times New Roman"/>
              </a:rPr>
              <a:t>3 </a:t>
            </a:r>
            <a:r>
              <a:rPr sz="2350" b="1" dirty="0">
                <a:latin typeface="Times New Roman"/>
                <a:cs typeface="Times New Roman"/>
              </a:rPr>
              <a:t>Συνολικό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μήκος</a:t>
            </a:r>
            <a:r>
              <a:rPr sz="2350" b="1" spc="4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(ΣΜ)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77</a:t>
            </a:r>
            <a:r>
              <a:rPr sz="2350" b="1" spc="50" dirty="0">
                <a:latin typeface="Times New Roman"/>
                <a:cs typeface="Times New Roman"/>
              </a:rPr>
              <a:t> </a:t>
            </a:r>
            <a:r>
              <a:rPr sz="2350" b="1" spc="-50" dirty="0">
                <a:latin typeface="Times New Roman"/>
                <a:cs typeface="Times New Roman"/>
              </a:rPr>
              <a:t>m</a:t>
            </a:r>
            <a:endParaRPr sz="2350">
              <a:latin typeface="Times New Roman"/>
              <a:cs typeface="Times New Roman"/>
            </a:endParaRPr>
          </a:p>
          <a:p>
            <a:pPr marL="63500">
              <a:lnSpc>
                <a:spcPts val="2650"/>
              </a:lnSpc>
            </a:pPr>
            <a:r>
              <a:rPr sz="2350" b="1" dirty="0">
                <a:latin typeface="Times New Roman"/>
                <a:cs typeface="Times New Roman"/>
              </a:rPr>
              <a:t>Ταχύτητα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ρευμάτων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(V)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spc="-10" dirty="0">
                <a:latin typeface="Times New Roman"/>
                <a:cs typeface="Times New Roman"/>
              </a:rPr>
              <a:t>0,25/sec</a:t>
            </a:r>
            <a:endParaRPr sz="235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350">
              <a:latin typeface="Times New Roman"/>
              <a:cs typeface="Times New Roman"/>
            </a:endParaRPr>
          </a:p>
          <a:p>
            <a:pPr marL="63500" marR="390525" algn="just">
              <a:lnSpc>
                <a:spcPct val="96600"/>
              </a:lnSpc>
            </a:pPr>
            <a:r>
              <a:rPr sz="2350" b="1" dirty="0">
                <a:latin typeface="Times New Roman"/>
                <a:cs typeface="Times New Roman"/>
              </a:rPr>
              <a:t>Ποσότητα</a:t>
            </a:r>
            <a:r>
              <a:rPr sz="2350" b="1" spc="40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νερού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που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διέρχεται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ανά</a:t>
            </a:r>
            <a:r>
              <a:rPr sz="2350" b="1" spc="60" dirty="0">
                <a:latin typeface="Times New Roman"/>
                <a:cs typeface="Times New Roman"/>
              </a:rPr>
              <a:t> </a:t>
            </a:r>
            <a:r>
              <a:rPr sz="2350" b="1" spc="-25" dirty="0">
                <a:latin typeface="Times New Roman"/>
                <a:cs typeface="Times New Roman"/>
              </a:rPr>
              <a:t>ώρα </a:t>
            </a:r>
            <a:r>
              <a:rPr sz="2350" b="1" dirty="0">
                <a:latin typeface="Times New Roman"/>
                <a:cs typeface="Times New Roman"/>
              </a:rPr>
              <a:t>ΣΟ(m</a:t>
            </a:r>
            <a:r>
              <a:rPr sz="2250" b="1" baseline="40740" dirty="0">
                <a:latin typeface="Times New Roman"/>
                <a:cs typeface="Times New Roman"/>
              </a:rPr>
              <a:t>3</a:t>
            </a:r>
            <a:r>
              <a:rPr sz="2350" b="1" dirty="0">
                <a:latin typeface="Times New Roman"/>
                <a:cs typeface="Times New Roman"/>
              </a:rPr>
              <a:t>)</a:t>
            </a:r>
            <a:r>
              <a:rPr sz="2350" b="1" spc="4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x</a:t>
            </a:r>
            <a:r>
              <a:rPr sz="2350" b="1" spc="4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V(m/sec)</a:t>
            </a:r>
            <a:r>
              <a:rPr sz="2350" b="1" spc="40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x</a:t>
            </a:r>
            <a:r>
              <a:rPr sz="2350" b="1" spc="4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3.600sec</a:t>
            </a:r>
            <a:r>
              <a:rPr sz="2350" b="1" spc="4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/</a:t>
            </a:r>
            <a:r>
              <a:rPr sz="2350" b="1" spc="55" dirty="0">
                <a:latin typeface="Times New Roman"/>
                <a:cs typeface="Times New Roman"/>
              </a:rPr>
              <a:t> </a:t>
            </a:r>
            <a:r>
              <a:rPr sz="2350" b="1" spc="-10" dirty="0">
                <a:latin typeface="Times New Roman"/>
                <a:cs typeface="Times New Roman"/>
              </a:rPr>
              <a:t>ΣΜ(m)= </a:t>
            </a:r>
            <a:r>
              <a:rPr sz="2350" b="1" dirty="0">
                <a:latin typeface="Times New Roman"/>
                <a:cs typeface="Times New Roman"/>
              </a:rPr>
              <a:t>10.000m</a:t>
            </a:r>
            <a:r>
              <a:rPr sz="2250" b="1" baseline="40740" dirty="0">
                <a:latin typeface="Times New Roman"/>
                <a:cs typeface="Times New Roman"/>
              </a:rPr>
              <a:t>3</a:t>
            </a:r>
            <a:r>
              <a:rPr sz="2250" b="1" spc="375" baseline="40740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x</a:t>
            </a:r>
            <a:r>
              <a:rPr sz="2350" b="1" spc="50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0,25m/sec</a:t>
            </a:r>
            <a:r>
              <a:rPr sz="2350" b="1" spc="4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x</a:t>
            </a:r>
            <a:r>
              <a:rPr sz="2350" b="1" spc="50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3.600sec</a:t>
            </a:r>
            <a:r>
              <a:rPr sz="2350" b="1" spc="4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/</a:t>
            </a:r>
            <a:r>
              <a:rPr sz="2350" b="1" spc="50" dirty="0">
                <a:latin typeface="Times New Roman"/>
                <a:cs typeface="Times New Roman"/>
              </a:rPr>
              <a:t> </a:t>
            </a:r>
            <a:r>
              <a:rPr sz="2350" b="1" spc="-20" dirty="0">
                <a:latin typeface="Times New Roman"/>
                <a:cs typeface="Times New Roman"/>
              </a:rPr>
              <a:t>77m=</a:t>
            </a:r>
            <a:endParaRPr sz="2350">
              <a:latin typeface="Times New Roman"/>
              <a:cs typeface="Times New Roman"/>
            </a:endParaRPr>
          </a:p>
          <a:p>
            <a:pPr marL="63500" algn="just">
              <a:lnSpc>
                <a:spcPts val="2725"/>
              </a:lnSpc>
            </a:pPr>
            <a:r>
              <a:rPr sz="2350" b="1" dirty="0">
                <a:latin typeface="Times New Roman"/>
                <a:cs typeface="Times New Roman"/>
              </a:rPr>
              <a:t>117.000</a:t>
            </a:r>
            <a:r>
              <a:rPr sz="2350" b="1" spc="60" dirty="0">
                <a:latin typeface="Times New Roman"/>
                <a:cs typeface="Times New Roman"/>
              </a:rPr>
              <a:t> </a:t>
            </a:r>
            <a:r>
              <a:rPr sz="2350" b="1" spc="-20" dirty="0">
                <a:latin typeface="Times New Roman"/>
                <a:cs typeface="Times New Roman"/>
              </a:rPr>
              <a:t>m</a:t>
            </a:r>
            <a:r>
              <a:rPr sz="2250" b="1" spc="-30" baseline="40740" dirty="0">
                <a:latin typeface="Times New Roman"/>
                <a:cs typeface="Times New Roman"/>
              </a:rPr>
              <a:t>3</a:t>
            </a:r>
            <a:r>
              <a:rPr sz="2350" b="1" spc="-20" dirty="0">
                <a:latin typeface="Times New Roman"/>
                <a:cs typeface="Times New Roman"/>
              </a:rPr>
              <a:t>/h</a:t>
            </a:r>
            <a:endParaRPr sz="2350">
              <a:latin typeface="Times New Roman"/>
              <a:cs typeface="Times New Roman"/>
            </a:endParaRPr>
          </a:p>
          <a:p>
            <a:pPr>
              <a:spcBef>
                <a:spcPts val="45"/>
              </a:spcBef>
            </a:pPr>
            <a:endParaRPr sz="2250">
              <a:latin typeface="Times New Roman"/>
              <a:cs typeface="Times New Roman"/>
            </a:endParaRPr>
          </a:p>
          <a:p>
            <a:pPr marL="63500">
              <a:lnSpc>
                <a:spcPts val="2775"/>
              </a:lnSpc>
            </a:pPr>
            <a:r>
              <a:rPr sz="2350" b="1" dirty="0">
                <a:latin typeface="Times New Roman"/>
                <a:cs typeface="Times New Roman"/>
              </a:rPr>
              <a:t>Aμμωνία</a:t>
            </a:r>
            <a:r>
              <a:rPr sz="2350" b="1" spc="70" dirty="0">
                <a:latin typeface="Times New Roman"/>
                <a:cs typeface="Times New Roman"/>
              </a:rPr>
              <a:t> </a:t>
            </a:r>
            <a:r>
              <a:rPr sz="2350" b="1" spc="-10" dirty="0">
                <a:latin typeface="Times New Roman"/>
                <a:cs typeface="Times New Roman"/>
              </a:rPr>
              <a:t>113Κg</a:t>
            </a:r>
            <a:endParaRPr sz="2350">
              <a:latin typeface="Times New Roman"/>
              <a:cs typeface="Times New Roman"/>
            </a:endParaRPr>
          </a:p>
          <a:p>
            <a:pPr marL="63500" marR="43180">
              <a:lnSpc>
                <a:spcPts val="2720"/>
              </a:lnSpc>
              <a:spcBef>
                <a:spcPts val="130"/>
              </a:spcBef>
            </a:pPr>
            <a:r>
              <a:rPr sz="2350" b="1" dirty="0">
                <a:latin typeface="Times New Roman"/>
                <a:cs typeface="Times New Roman"/>
              </a:rPr>
              <a:t>Aραίωση</a:t>
            </a:r>
            <a:r>
              <a:rPr sz="2350" b="1" spc="30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αμμωνίας</a:t>
            </a:r>
            <a:r>
              <a:rPr sz="2350" b="1" spc="3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ανά</a:t>
            </a:r>
            <a:r>
              <a:rPr sz="2350" b="1" spc="6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ώρα</a:t>
            </a:r>
            <a:r>
              <a:rPr sz="2350" b="1" spc="35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με</a:t>
            </a:r>
            <a:r>
              <a:rPr sz="2350" b="1" spc="40" dirty="0">
                <a:latin typeface="Times New Roman"/>
                <a:cs typeface="Times New Roman"/>
              </a:rPr>
              <a:t> </a:t>
            </a:r>
            <a:r>
              <a:rPr sz="2350" b="1" spc="-10" dirty="0">
                <a:latin typeface="Times New Roman"/>
                <a:cs typeface="Times New Roman"/>
              </a:rPr>
              <a:t>117.000m</a:t>
            </a:r>
            <a:r>
              <a:rPr sz="2250" b="1" spc="-15" baseline="40740" dirty="0">
                <a:latin typeface="Times New Roman"/>
                <a:cs typeface="Times New Roman"/>
              </a:rPr>
              <a:t>3 </a:t>
            </a:r>
            <a:r>
              <a:rPr sz="2350" b="1" dirty="0">
                <a:latin typeface="Times New Roman"/>
                <a:cs typeface="Times New Roman"/>
              </a:rPr>
              <a:t>Συγκέντρωση</a:t>
            </a:r>
            <a:r>
              <a:rPr sz="2350" b="1" spc="70" dirty="0">
                <a:latin typeface="Times New Roman"/>
                <a:cs typeface="Times New Roman"/>
              </a:rPr>
              <a:t> </a:t>
            </a:r>
            <a:r>
              <a:rPr sz="2350" b="1" dirty="0">
                <a:latin typeface="Times New Roman"/>
                <a:cs typeface="Times New Roman"/>
              </a:rPr>
              <a:t>0,97</a:t>
            </a:r>
            <a:r>
              <a:rPr sz="2350" b="1" spc="70" dirty="0">
                <a:latin typeface="Times New Roman"/>
                <a:cs typeface="Times New Roman"/>
              </a:rPr>
              <a:t> </a:t>
            </a:r>
            <a:r>
              <a:rPr sz="2350" b="1" spc="-20" dirty="0">
                <a:latin typeface="Times New Roman"/>
                <a:cs typeface="Times New Roman"/>
              </a:rPr>
              <a:t>mg/l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5C2738-9829-A6BD-FCDA-351151FC1078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949AB72-48F3-8069-5A37-2A65E509A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82696" y="1091439"/>
            <a:ext cx="5366385" cy="4658648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76200" marR="2188845">
              <a:lnSpc>
                <a:spcPct val="95800"/>
              </a:lnSpc>
              <a:spcBef>
                <a:spcPts val="225"/>
              </a:spcBef>
            </a:pPr>
            <a:r>
              <a:rPr sz="2400" b="1" dirty="0">
                <a:latin typeface="Times New Roman"/>
                <a:cs typeface="Times New Roman"/>
              </a:rPr>
              <a:t>B.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Mονάδα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Πάχυνσης </a:t>
            </a:r>
            <a:r>
              <a:rPr sz="2400" b="1" dirty="0">
                <a:latin typeface="Times New Roman"/>
                <a:cs typeface="Times New Roman"/>
              </a:rPr>
              <a:t>Βιομάζα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153.963Kg </a:t>
            </a:r>
            <a:r>
              <a:rPr sz="2400" b="1" dirty="0">
                <a:latin typeface="Times New Roman"/>
                <a:cs typeface="Times New Roman"/>
              </a:rPr>
              <a:t>Πυκνότητα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15-</a:t>
            </a:r>
            <a:r>
              <a:rPr sz="2400" b="1" spc="-10" dirty="0">
                <a:latin typeface="Times New Roman"/>
                <a:cs typeface="Times New Roman"/>
              </a:rPr>
              <a:t>16Kg/m</a:t>
            </a:r>
            <a:r>
              <a:rPr sz="2325" b="1" spc="-15" baseline="39426" dirty="0">
                <a:latin typeface="Times New Roman"/>
                <a:cs typeface="Times New Roman"/>
              </a:rPr>
              <a:t>3 </a:t>
            </a:r>
            <a:r>
              <a:rPr sz="2400" b="1" dirty="0">
                <a:latin typeface="Times New Roman"/>
                <a:cs typeface="Times New Roman"/>
              </a:rPr>
              <a:t>Όγκος</a:t>
            </a:r>
            <a:r>
              <a:rPr sz="2400" b="1" spc="-10" dirty="0">
                <a:latin typeface="Times New Roman"/>
                <a:cs typeface="Times New Roman"/>
              </a:rPr>
              <a:t> 10.000m</a:t>
            </a:r>
            <a:r>
              <a:rPr sz="2325" b="1" spc="-15" baseline="39426" dirty="0">
                <a:latin typeface="Times New Roman"/>
                <a:cs typeface="Times New Roman"/>
              </a:rPr>
              <a:t>3 </a:t>
            </a:r>
            <a:r>
              <a:rPr sz="2400" b="1" dirty="0">
                <a:latin typeface="Times New Roman"/>
                <a:cs typeface="Times New Roman"/>
              </a:rPr>
              <a:t>Αμμωνία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113Kg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76200" marR="852805">
              <a:lnSpc>
                <a:spcPts val="2760"/>
              </a:lnSpc>
            </a:pPr>
            <a:r>
              <a:rPr sz="2400" b="1" dirty="0">
                <a:latin typeface="Times New Roman"/>
                <a:cs typeface="Times New Roman"/>
              </a:rPr>
              <a:t>Ανανέωση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νερού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½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του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όγκου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5" dirty="0">
                <a:latin typeface="Times New Roman"/>
                <a:cs typeface="Times New Roman"/>
              </a:rPr>
              <a:t>των </a:t>
            </a:r>
            <a:r>
              <a:rPr sz="2400" b="1" dirty="0">
                <a:latin typeface="Times New Roman"/>
                <a:cs typeface="Times New Roman"/>
              </a:rPr>
              <a:t>δεξαμενών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ανά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ώρα.</a:t>
            </a:r>
            <a:endParaRPr sz="2400">
              <a:latin typeface="Times New Roman"/>
              <a:cs typeface="Times New Roman"/>
            </a:endParaRPr>
          </a:p>
          <a:p>
            <a:pPr marL="76200" marR="17780">
              <a:lnSpc>
                <a:spcPts val="5520"/>
              </a:lnSpc>
              <a:spcBef>
                <a:spcPts val="550"/>
              </a:spcBef>
            </a:pPr>
            <a:r>
              <a:rPr sz="2400" b="1" dirty="0">
                <a:latin typeface="Times New Roman"/>
                <a:cs typeface="Times New Roman"/>
              </a:rPr>
              <a:t>Ημερήσια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παροχή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νερού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120.000m</a:t>
            </a:r>
            <a:r>
              <a:rPr sz="2325" b="1" spc="-15" baseline="39426" dirty="0">
                <a:latin typeface="Times New Roman"/>
                <a:cs typeface="Times New Roman"/>
              </a:rPr>
              <a:t>3 </a:t>
            </a:r>
            <a:r>
              <a:rPr sz="2400" b="1" dirty="0">
                <a:latin typeface="Times New Roman"/>
                <a:cs typeface="Times New Roman"/>
              </a:rPr>
              <a:t>Μέση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ημερήσια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συγκέντρωση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αμμωνίας</a:t>
            </a:r>
            <a:endParaRPr sz="2400">
              <a:latin typeface="Times New Roman"/>
              <a:cs typeface="Times New Roman"/>
            </a:endParaRPr>
          </a:p>
          <a:p>
            <a:pPr marR="319405" algn="ctr">
              <a:lnSpc>
                <a:spcPts val="2130"/>
              </a:lnSpc>
            </a:pPr>
            <a:r>
              <a:rPr sz="2400" b="1" spc="-10" dirty="0">
                <a:latin typeface="Times New Roman"/>
                <a:cs typeface="Times New Roman"/>
              </a:rPr>
              <a:t>0,94mg/L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33E804-C3E4-DAE6-B78B-AC69C6EE344A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29A1556-37B5-CE9F-BD67-2A1B5924B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6076" y="1524000"/>
            <a:ext cx="8397171" cy="36540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03D0CD-B054-C276-B2E9-727FCCB074C5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161647BF-0AEC-EEC7-8C0F-FB03EA058E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600" y="188976"/>
            <a:ext cx="7088124" cy="58308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2A9FE72-8F4C-8467-09D3-82CC1861A589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3521B2F-17D5-D8FB-833F-F2EF68C3B7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5553" y="548640"/>
            <a:ext cx="8212324" cy="55168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BA601F-9F48-BBE5-0DE7-F50857494197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4EF92D4-0B08-3A40-EFB8-B6A9D3113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55165" y="304800"/>
            <a:ext cx="8281670" cy="5701665"/>
            <a:chOff x="394715" y="454034"/>
            <a:chExt cx="8281670" cy="57016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720" y="454034"/>
              <a:ext cx="8066966" cy="137628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4715" y="1773936"/>
              <a:ext cx="8281416" cy="43815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D5FAB3F-225D-2D25-2BE1-1DBABE6D2B22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6C3EE5C0-C896-7BFD-E7CE-26D0B7FDC4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900" y="879968"/>
            <a:ext cx="5570855" cy="437748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197735" marR="5080" indent="-1935480">
              <a:lnSpc>
                <a:spcPts val="2760"/>
              </a:lnSpc>
              <a:spcBef>
                <a:spcPts val="295"/>
              </a:spcBef>
            </a:pPr>
            <a:r>
              <a:rPr sz="2400" b="1" dirty="0">
                <a:latin typeface="Times New Roman"/>
                <a:cs typeface="Times New Roman"/>
              </a:rPr>
              <a:t>Υπολογισμός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φωσφόρου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των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αποβλήτων ημερησίως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650875">
              <a:lnSpc>
                <a:spcPts val="2760"/>
              </a:lnSpc>
              <a:spcBef>
                <a:spcPts val="5"/>
              </a:spcBef>
            </a:pPr>
            <a:r>
              <a:rPr sz="2400" b="1" dirty="0">
                <a:latin typeface="Times New Roman"/>
                <a:cs typeface="Times New Roman"/>
              </a:rPr>
              <a:t>Παρεχόμενη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τροφή: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2.373,4Kg </a:t>
            </a:r>
            <a:r>
              <a:rPr sz="2400" b="1" dirty="0">
                <a:latin typeface="Times New Roman"/>
                <a:cs typeface="Times New Roman"/>
              </a:rPr>
              <a:t>Απώλειες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5%: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118,67Kg </a:t>
            </a:r>
            <a:r>
              <a:rPr sz="2400" b="1" dirty="0">
                <a:latin typeface="Times New Roman"/>
                <a:cs typeface="Times New Roman"/>
              </a:rPr>
              <a:t>Καταναλισκόμενη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τροφή: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2.254,73Kg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 marR="866140">
              <a:lnSpc>
                <a:spcPts val="2760"/>
              </a:lnSpc>
            </a:pPr>
            <a:r>
              <a:rPr sz="2400" b="1" dirty="0">
                <a:latin typeface="Times New Roman"/>
                <a:cs typeface="Times New Roman"/>
              </a:rPr>
              <a:t>Ο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φώσφορος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είναι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1,5%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της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τροφής </a:t>
            </a:r>
            <a:r>
              <a:rPr sz="2400" b="1" dirty="0">
                <a:latin typeface="Times New Roman"/>
                <a:cs typeface="Times New Roman"/>
              </a:rPr>
              <a:t>2.254,73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1,5%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33,82Κg</a:t>
            </a: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311785">
              <a:lnSpc>
                <a:spcPts val="2760"/>
              </a:lnSpc>
            </a:pPr>
            <a:r>
              <a:rPr sz="2400" b="1" dirty="0">
                <a:latin typeface="Times New Roman"/>
                <a:cs typeface="Times New Roman"/>
              </a:rPr>
              <a:t>1)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φώσφορος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των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περιττωμάτων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(64%): </a:t>
            </a:r>
            <a:r>
              <a:rPr sz="2400" b="1" dirty="0">
                <a:latin typeface="Times New Roman"/>
                <a:cs typeface="Times New Roman"/>
              </a:rPr>
              <a:t>33,82Kg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64%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21,65Kg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481A29-8899-9356-BF4C-A268228301EC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072CA9C-FD5D-FE31-B987-5D82BE3DF1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4899" y="2175100"/>
            <a:ext cx="4175760" cy="284670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3535" marR="532765" indent="-331470">
              <a:lnSpc>
                <a:spcPts val="2760"/>
              </a:lnSpc>
              <a:spcBef>
                <a:spcPts val="295"/>
              </a:spcBef>
              <a:buAutoNum type="arabicParenR" startAt="2"/>
              <a:tabLst>
                <a:tab pos="393700" algn="l"/>
              </a:tabLst>
            </a:pPr>
            <a:r>
              <a:rPr sz="2400" b="1" dirty="0">
                <a:latin typeface="Times New Roman"/>
                <a:cs typeface="Times New Roman"/>
              </a:rPr>
              <a:t>Φώσφορος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ούρων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Times New Roman"/>
                <a:cs typeface="Times New Roman"/>
              </a:rPr>
              <a:t>(18%) 	</a:t>
            </a:r>
            <a:r>
              <a:rPr sz="2400" b="1" dirty="0">
                <a:latin typeface="Times New Roman"/>
                <a:cs typeface="Times New Roman"/>
              </a:rPr>
              <a:t>33,82Kg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18%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6,09Kg</a:t>
            </a:r>
            <a:endParaRPr sz="2400" dirty="0">
              <a:latin typeface="Times New Roman"/>
              <a:cs typeface="Times New Roman"/>
            </a:endParaRPr>
          </a:p>
          <a:p>
            <a:pPr marL="343535" marR="5080" indent="-331470">
              <a:lnSpc>
                <a:spcPts val="2760"/>
              </a:lnSpc>
              <a:buAutoNum type="arabicParenR" startAt="2"/>
              <a:tabLst>
                <a:tab pos="469900" algn="l"/>
              </a:tabLst>
            </a:pPr>
            <a:r>
              <a:rPr sz="2400" b="1" dirty="0">
                <a:latin typeface="Times New Roman"/>
                <a:cs typeface="Times New Roman"/>
              </a:rPr>
              <a:t>Φώσφορος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απωλειών</a:t>
            </a:r>
            <a:r>
              <a:rPr sz="2400" b="1" spc="-7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τροφής 	</a:t>
            </a:r>
            <a:r>
              <a:rPr sz="2400" b="1" dirty="0">
                <a:latin typeface="Times New Roman"/>
                <a:cs typeface="Times New Roman"/>
              </a:rPr>
              <a:t>118,67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x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1,5%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1,78Κg</a:t>
            </a:r>
            <a:endParaRPr sz="2400" dirty="0">
              <a:latin typeface="Times New Roman"/>
              <a:cs typeface="Times New Roman"/>
            </a:endParaRPr>
          </a:p>
          <a:p>
            <a:pPr marL="12700" marR="216535">
              <a:lnSpc>
                <a:spcPts val="5520"/>
              </a:lnSpc>
              <a:spcBef>
                <a:spcPts val="360"/>
              </a:spcBef>
            </a:pPr>
            <a:r>
              <a:rPr sz="2400" b="1" dirty="0">
                <a:latin typeface="Times New Roman"/>
                <a:cs typeface="Times New Roman"/>
              </a:rPr>
              <a:t>Σύνολο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29,52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Κg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ημερησίως </a:t>
            </a:r>
            <a:r>
              <a:rPr sz="2400" b="1" dirty="0">
                <a:latin typeface="Times New Roman"/>
                <a:cs typeface="Times New Roman"/>
              </a:rPr>
              <a:t>Ν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/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94,17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/ 29,52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=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3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/ </a:t>
            </a:r>
            <a:r>
              <a:rPr sz="2400" b="1" spc="-50" dirty="0">
                <a:latin typeface="Times New Roman"/>
                <a:cs typeface="Times New Roman"/>
              </a:rPr>
              <a:t>1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AD403-0A99-143B-8BDE-CDE04585FCB1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E684197-1527-306C-B4CC-D62270CC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98870" y="398943"/>
            <a:ext cx="7918172" cy="56863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E1A69A-37A1-E5C8-29B8-25476560E755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45E232B-2F00-D056-B527-48C3C85340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219200"/>
            <a:ext cx="9384874" cy="32721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84AD3CE-0DC9-CCE5-08E8-EEE87EDD5C4C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AFC2BB7-A93C-EE23-EBD4-74B32187B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59870" y="951015"/>
            <a:ext cx="8233138" cy="43403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FCFC84-A3BF-C73C-9ECB-E7E768C7C105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335806D-056D-D3A0-70F5-ED4DF8FE5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85B9CF-8C09-AEF5-F35B-73A1CAC4CF26}"/>
              </a:ext>
            </a:extLst>
          </p:cNvPr>
          <p:cNvSpPr/>
          <p:nvPr/>
        </p:nvSpPr>
        <p:spPr>
          <a:xfrm>
            <a:off x="152400" y="62667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B13E766-6E97-08BF-E914-54C358458D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644" y="62601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35300" y="1791861"/>
            <a:ext cx="6122035" cy="210583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66700" marR="5080" indent="-254635" algn="just">
              <a:lnSpc>
                <a:spcPct val="95900"/>
              </a:lnSpc>
              <a:spcBef>
                <a:spcPts val="204"/>
              </a:spcBef>
            </a:pPr>
            <a:r>
              <a:rPr sz="2000" dirty="0">
                <a:latin typeface="Times New Roman"/>
                <a:cs typeface="Times New Roman"/>
              </a:rPr>
              <a:t>Boardman,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G.D.,</a:t>
            </a:r>
            <a:r>
              <a:rPr sz="2000" spc="3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Starbuck,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S.M.,</a:t>
            </a:r>
            <a:r>
              <a:rPr sz="2000" spc="4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Hudgins,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D.B.,</a:t>
            </a:r>
            <a:r>
              <a:rPr sz="2000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Li,</a:t>
            </a:r>
            <a:r>
              <a:rPr sz="2000" spc="409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X., </a:t>
            </a:r>
            <a:r>
              <a:rPr sz="2000" dirty="0">
                <a:latin typeface="Times New Roman"/>
                <a:cs typeface="Times New Roman"/>
              </a:rPr>
              <a:t>Kuhn,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D.D.,</a:t>
            </a:r>
            <a:r>
              <a:rPr sz="2000" spc="1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2004.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Toxicity</a:t>
            </a:r>
            <a:r>
              <a:rPr sz="2000" spc="1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ammonia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to</a:t>
            </a:r>
            <a:r>
              <a:rPr sz="2000" spc="1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three</a:t>
            </a:r>
            <a:r>
              <a:rPr sz="2000" spc="1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marine </a:t>
            </a:r>
            <a:r>
              <a:rPr sz="2000" dirty="0">
                <a:latin typeface="Times New Roman"/>
                <a:cs typeface="Times New Roman"/>
              </a:rPr>
              <a:t>fish</a:t>
            </a:r>
            <a:r>
              <a:rPr sz="2000" spc="43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4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three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marine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invertebrates.</a:t>
            </a:r>
            <a:r>
              <a:rPr sz="2000" spc="4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Wiley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Periodicals </a:t>
            </a:r>
            <a:r>
              <a:rPr sz="2000" dirty="0">
                <a:latin typeface="Times New Roman"/>
                <a:cs typeface="Times New Roman"/>
              </a:rPr>
              <a:t>Inc,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134-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142.</a:t>
            </a:r>
            <a:endParaRPr sz="2000" dirty="0">
              <a:latin typeface="Times New Roman"/>
              <a:cs typeface="Times New Roman"/>
            </a:endParaRPr>
          </a:p>
          <a:p>
            <a:pPr marL="266700" indent="-254635" algn="just">
              <a:lnSpc>
                <a:spcPts val="2250"/>
              </a:lnSpc>
            </a:pPr>
            <a:r>
              <a:rPr sz="2000" dirty="0">
                <a:latin typeface="Times New Roman"/>
                <a:cs typeface="Times New Roman"/>
              </a:rPr>
              <a:t>Boyd,</a:t>
            </a:r>
            <a:r>
              <a:rPr sz="2000" spc="15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C.E.,</a:t>
            </a:r>
            <a:r>
              <a:rPr sz="2000" spc="1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2003.</a:t>
            </a:r>
            <a:r>
              <a:rPr sz="2000" spc="16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Guidelines</a:t>
            </a:r>
            <a:r>
              <a:rPr sz="2000" spc="1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for</a:t>
            </a:r>
            <a:r>
              <a:rPr sz="2000" spc="15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aquaculture</a:t>
            </a:r>
            <a:r>
              <a:rPr sz="2000" spc="15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effluent</a:t>
            </a:r>
            <a:endParaRPr sz="2000" dirty="0">
              <a:latin typeface="Times New Roman"/>
              <a:cs typeface="Times New Roman"/>
            </a:endParaRPr>
          </a:p>
          <a:p>
            <a:pPr marL="266700" marR="5080" algn="just">
              <a:lnSpc>
                <a:spcPts val="2300"/>
              </a:lnSpc>
              <a:spcBef>
                <a:spcPts val="110"/>
              </a:spcBef>
            </a:pPr>
            <a:r>
              <a:rPr sz="2000" dirty="0">
                <a:latin typeface="Times New Roman"/>
                <a:cs typeface="Times New Roman"/>
              </a:rPr>
              <a:t>management</a:t>
            </a:r>
            <a:r>
              <a:rPr sz="2000" spc="4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at</a:t>
            </a:r>
            <a:r>
              <a:rPr sz="2000" spc="4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farm-</a:t>
            </a:r>
            <a:r>
              <a:rPr sz="2000" dirty="0">
                <a:latin typeface="Times New Roman"/>
                <a:cs typeface="Times New Roman"/>
              </a:rPr>
              <a:t>level.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Aquaculture</a:t>
            </a:r>
            <a:r>
              <a:rPr sz="2000" spc="4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226,</a:t>
            </a:r>
            <a:r>
              <a:rPr sz="2000" spc="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101- 112.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35300" y="3838138"/>
            <a:ext cx="55670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  <a:tabLst>
                <a:tab pos="1193800" algn="l"/>
                <a:tab pos="1744980" algn="l"/>
                <a:tab pos="2557145" algn="l"/>
                <a:tab pos="4152900" algn="l"/>
                <a:tab pos="5354955" algn="l"/>
              </a:tabLst>
            </a:pPr>
            <a:r>
              <a:rPr sz="2000" spc="-10" dirty="0">
                <a:latin typeface="Times New Roman"/>
                <a:cs typeface="Times New Roman"/>
              </a:rPr>
              <a:t>Cognetti,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G.,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0" dirty="0">
                <a:latin typeface="Times New Roman"/>
                <a:cs typeface="Times New Roman"/>
              </a:rPr>
              <a:t>1999.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Conservation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strategies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in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89352" y="3838139"/>
            <a:ext cx="5869940" cy="62293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 indent="5528310">
              <a:lnSpc>
                <a:spcPts val="2300"/>
              </a:lnSpc>
              <a:spcBef>
                <a:spcPts val="265"/>
              </a:spcBef>
              <a:tabLst>
                <a:tab pos="1814195" algn="l"/>
                <a:tab pos="2874010" algn="l"/>
                <a:tab pos="4499610" algn="l"/>
                <a:tab pos="5488305" algn="l"/>
              </a:tabLst>
            </a:pPr>
            <a:r>
              <a:rPr sz="2000" spc="-25" dirty="0">
                <a:latin typeface="Times New Roman"/>
                <a:cs typeface="Times New Roman"/>
              </a:rPr>
              <a:t>the </a:t>
            </a:r>
            <a:r>
              <a:rPr sz="2000" spc="-10" dirty="0">
                <a:latin typeface="Times New Roman"/>
                <a:cs typeface="Times New Roman"/>
              </a:rPr>
              <a:t>Mediterranean.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Aquatic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conservation: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10" dirty="0">
                <a:latin typeface="Times New Roman"/>
                <a:cs typeface="Times New Roman"/>
              </a:rPr>
              <a:t>Marine</a:t>
            </a:r>
            <a:r>
              <a:rPr sz="2000" dirty="0">
                <a:latin typeface="Times New Roman"/>
                <a:cs typeface="Times New Roman"/>
              </a:rPr>
              <a:t>	</a:t>
            </a:r>
            <a:r>
              <a:rPr sz="2000" spc="-25" dirty="0">
                <a:latin typeface="Times New Roman"/>
                <a:cs typeface="Times New Roman"/>
              </a:rPr>
              <a:t>and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32708" y="4423915"/>
            <a:ext cx="6122670" cy="17919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6700" algn="just">
              <a:lnSpc>
                <a:spcPts val="235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Freshwater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ecosystems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9,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509-</a:t>
            </a:r>
            <a:r>
              <a:rPr sz="2000" spc="-20" dirty="0">
                <a:latin typeface="Times New Roman"/>
                <a:cs typeface="Times New Roman"/>
              </a:rPr>
              <a:t>515.</a:t>
            </a:r>
            <a:endParaRPr sz="2000" dirty="0">
              <a:latin typeface="Times New Roman"/>
              <a:cs typeface="Times New Roman"/>
            </a:endParaRPr>
          </a:p>
          <a:p>
            <a:pPr marL="266700" marR="5080" indent="-254635" algn="just">
              <a:lnSpc>
                <a:spcPct val="95900"/>
              </a:lnSpc>
              <a:spcBef>
                <a:spcPts val="45"/>
              </a:spcBef>
            </a:pPr>
            <a:r>
              <a:rPr sz="2000" dirty="0">
                <a:latin typeface="Times New Roman"/>
                <a:cs typeface="Times New Roman"/>
              </a:rPr>
              <a:t>Dimitriou,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P.,</a:t>
            </a:r>
            <a:r>
              <a:rPr sz="2000" spc="80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Castritsi-</a:t>
            </a:r>
            <a:r>
              <a:rPr sz="2000" dirty="0">
                <a:latin typeface="Times New Roman"/>
                <a:cs typeface="Times New Roman"/>
              </a:rPr>
              <a:t>Cathariou,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J.,</a:t>
            </a:r>
            <a:r>
              <a:rPr sz="2000" spc="7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Miliou,</a:t>
            </a:r>
            <a:r>
              <a:rPr sz="2000" spc="9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H.,</a:t>
            </a:r>
            <a:r>
              <a:rPr sz="2000" spc="8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2003. </a:t>
            </a:r>
            <a:r>
              <a:rPr sz="2000" dirty="0">
                <a:latin typeface="Times New Roman"/>
                <a:cs typeface="Times New Roman"/>
              </a:rPr>
              <a:t>Acute</a:t>
            </a:r>
            <a:r>
              <a:rPr sz="2000" spc="16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toxicity</a:t>
            </a:r>
            <a:r>
              <a:rPr sz="2000" spc="17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effects</a:t>
            </a:r>
            <a:r>
              <a:rPr sz="2000" spc="175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of</a:t>
            </a:r>
            <a:r>
              <a:rPr sz="2000" spc="4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tribultin</a:t>
            </a:r>
            <a:r>
              <a:rPr sz="2000" spc="170" dirty="0">
                <a:latin typeface="Times New Roman"/>
                <a:cs typeface="Times New Roman"/>
              </a:rPr>
              <a:t>   </a:t>
            </a:r>
            <a:r>
              <a:rPr sz="2000" dirty="0">
                <a:latin typeface="Times New Roman"/>
                <a:cs typeface="Times New Roman"/>
              </a:rPr>
              <a:t>chloride</a:t>
            </a:r>
            <a:r>
              <a:rPr sz="2000" spc="175" dirty="0">
                <a:latin typeface="Times New Roman"/>
                <a:cs typeface="Times New Roman"/>
              </a:rPr>
              <a:t>   </a:t>
            </a:r>
            <a:r>
              <a:rPr sz="2000" spc="-25" dirty="0">
                <a:latin typeface="Times New Roman"/>
                <a:cs typeface="Times New Roman"/>
              </a:rPr>
              <a:t>and </a:t>
            </a:r>
            <a:r>
              <a:rPr sz="2000" dirty="0">
                <a:latin typeface="Times New Roman"/>
                <a:cs typeface="Times New Roman"/>
              </a:rPr>
              <a:t>triphenyltin</a:t>
            </a:r>
            <a:r>
              <a:rPr sz="2000" spc="26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chloride</a:t>
            </a:r>
            <a:r>
              <a:rPr sz="2000" spc="28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on</a:t>
            </a:r>
            <a:r>
              <a:rPr sz="2000" spc="28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gilthead</a:t>
            </a:r>
            <a:r>
              <a:rPr sz="2000" spc="29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seabream,</a:t>
            </a:r>
            <a:r>
              <a:rPr sz="2000" spc="310" dirty="0">
                <a:latin typeface="Times New Roman"/>
                <a:cs typeface="Times New Roman"/>
              </a:rPr>
              <a:t>  </a:t>
            </a:r>
            <a:r>
              <a:rPr sz="2000" i="1" spc="-10" dirty="0">
                <a:latin typeface="Times New Roman"/>
                <a:cs typeface="Times New Roman"/>
              </a:rPr>
              <a:t>Sparus </a:t>
            </a:r>
            <a:r>
              <a:rPr sz="2000" i="1" dirty="0">
                <a:latin typeface="Times New Roman"/>
                <a:cs typeface="Times New Roman"/>
              </a:rPr>
              <a:t>aurata</a:t>
            </a:r>
            <a:r>
              <a:rPr sz="2000" i="1" spc="3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L.,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embryos.</a:t>
            </a:r>
            <a:r>
              <a:rPr sz="2000" spc="3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Ecotoxicology</a:t>
            </a:r>
            <a:r>
              <a:rPr sz="2000" spc="4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and</a:t>
            </a:r>
            <a:r>
              <a:rPr sz="2000" spc="3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Environmental </a:t>
            </a:r>
            <a:r>
              <a:rPr sz="2000" dirty="0">
                <a:latin typeface="Times New Roman"/>
                <a:cs typeface="Times New Roman"/>
              </a:rPr>
              <a:t>Safety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54,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30-</a:t>
            </a:r>
            <a:r>
              <a:rPr sz="2000" spc="-25" dirty="0">
                <a:latin typeface="Times New Roman"/>
                <a:cs typeface="Times New Roman"/>
              </a:rPr>
              <a:t>35.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734923"/>
            <a:ext cx="11277600" cy="585973"/>
          </a:xfrm>
          <a:prstGeom prst="rect">
            <a:avLst/>
          </a:prstGeom>
        </p:spPr>
        <p:txBody>
          <a:bodyPr vert="horz" wrap="square" lIns="0" tIns="189019" rIns="0" bIns="0" rtlCol="0" anchor="ctr">
            <a:spAutoFit/>
          </a:bodyPr>
          <a:lstStyle/>
          <a:p>
            <a:pPr marL="2530475" marR="5080" indent="-1614170">
              <a:lnSpc>
                <a:spcPts val="2670"/>
              </a:lnSpc>
              <a:spcBef>
                <a:spcPts val="600"/>
              </a:spcBef>
            </a:pPr>
            <a:r>
              <a:rPr sz="4000" dirty="0"/>
              <a:t>Ενδεικτικές</a:t>
            </a:r>
            <a:r>
              <a:rPr sz="4000" spc="90" dirty="0"/>
              <a:t> </a:t>
            </a:r>
            <a:r>
              <a:rPr sz="4000" dirty="0"/>
              <a:t>αναφορές</a:t>
            </a:r>
            <a:r>
              <a:rPr sz="4000" spc="90" dirty="0"/>
              <a:t> </a:t>
            </a:r>
            <a:r>
              <a:rPr sz="4000" dirty="0"/>
              <a:t>από</a:t>
            </a:r>
            <a:r>
              <a:rPr sz="4000" spc="100" dirty="0"/>
              <a:t> </a:t>
            </a:r>
            <a:r>
              <a:rPr sz="4000" dirty="0" err="1"/>
              <a:t>τη</a:t>
            </a:r>
            <a:r>
              <a:rPr sz="4000" spc="100" dirty="0"/>
              <a:t> </a:t>
            </a:r>
            <a:r>
              <a:rPr sz="4000" spc="-10" dirty="0"/>
              <a:t>βιβ</a:t>
            </a:r>
            <a:r>
              <a:rPr sz="4000" spc="-10" dirty="0" err="1"/>
              <a:t>λιογρ</a:t>
            </a:r>
            <a:r>
              <a:rPr sz="4000" spc="-10" dirty="0"/>
              <a:t>αφία.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122372-9D69-B743-8C4D-49B8F6688D7E}"/>
              </a:ext>
            </a:extLst>
          </p:cNvPr>
          <p:cNvSpPr/>
          <p:nvPr/>
        </p:nvSpPr>
        <p:spPr>
          <a:xfrm>
            <a:off x="0" y="6215884"/>
            <a:ext cx="12192000" cy="642115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6151DE8-42B2-B417-E0B8-3BEF1A001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209306"/>
            <a:ext cx="4756756" cy="64211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2938" y="369033"/>
            <a:ext cx="7007862" cy="55675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63525" marR="6985" indent="-251460" algn="just">
              <a:lnSpc>
                <a:spcPct val="97100"/>
              </a:lnSpc>
              <a:spcBef>
                <a:spcPts val="195"/>
              </a:spcBef>
            </a:pPr>
            <a:r>
              <a:rPr sz="1950" dirty="0">
                <a:latin typeface="Times New Roman"/>
                <a:cs typeface="Times New Roman"/>
              </a:rPr>
              <a:t>Kofinas,</a:t>
            </a:r>
            <a:r>
              <a:rPr sz="1950" spc="47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P.,</a:t>
            </a:r>
            <a:r>
              <a:rPr sz="1950" spc="48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Kiousis,</a:t>
            </a:r>
            <a:r>
              <a:rPr sz="1950" spc="4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D.R.,</a:t>
            </a:r>
            <a:r>
              <a:rPr sz="1950" spc="48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2003.</a:t>
            </a:r>
            <a:r>
              <a:rPr sz="1950" spc="48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Reactive</a:t>
            </a:r>
            <a:r>
              <a:rPr sz="1950" spc="48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phosphorus </a:t>
            </a:r>
            <a:r>
              <a:rPr sz="1950" dirty="0">
                <a:latin typeface="Times New Roman"/>
                <a:cs typeface="Times New Roman"/>
              </a:rPr>
              <a:t>removal</a:t>
            </a:r>
            <a:r>
              <a:rPr sz="1950" spc="15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from</a:t>
            </a:r>
            <a:r>
              <a:rPr sz="1950" spc="15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aquaculture</a:t>
            </a:r>
            <a:r>
              <a:rPr sz="1950" spc="15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15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poultry</a:t>
            </a:r>
            <a:r>
              <a:rPr sz="1950" spc="160" dirty="0">
                <a:latin typeface="Times New Roman"/>
                <a:cs typeface="Times New Roman"/>
              </a:rPr>
              <a:t>  </a:t>
            </a:r>
            <a:r>
              <a:rPr sz="1950" spc="-10" dirty="0">
                <a:latin typeface="Times New Roman"/>
                <a:cs typeface="Times New Roman"/>
              </a:rPr>
              <a:t>productions </a:t>
            </a:r>
            <a:r>
              <a:rPr sz="1950" dirty="0">
                <a:latin typeface="Times New Roman"/>
                <a:cs typeface="Times New Roman"/>
              </a:rPr>
              <a:t>systems</a:t>
            </a:r>
            <a:r>
              <a:rPr sz="1950" spc="22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using</a:t>
            </a:r>
            <a:r>
              <a:rPr sz="1950" spc="229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polymeric</a:t>
            </a:r>
            <a:r>
              <a:rPr sz="1950" spc="23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hydrogels.</a:t>
            </a:r>
            <a:r>
              <a:rPr sz="1950" spc="23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Environ.</a:t>
            </a:r>
            <a:r>
              <a:rPr sz="1950" spc="235" dirty="0">
                <a:latin typeface="Times New Roman"/>
                <a:cs typeface="Times New Roman"/>
              </a:rPr>
              <a:t>  </a:t>
            </a:r>
            <a:r>
              <a:rPr sz="1950" spc="-20" dirty="0">
                <a:latin typeface="Times New Roman"/>
                <a:cs typeface="Times New Roman"/>
              </a:rPr>
              <a:t>Sci. </a:t>
            </a:r>
            <a:r>
              <a:rPr sz="1950" dirty="0">
                <a:latin typeface="Times New Roman"/>
                <a:cs typeface="Times New Roman"/>
              </a:rPr>
              <a:t>Technol.</a:t>
            </a:r>
            <a:r>
              <a:rPr sz="1950" spc="6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37,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423-</a:t>
            </a:r>
            <a:r>
              <a:rPr sz="1950" spc="-20" dirty="0">
                <a:latin typeface="Times New Roman"/>
                <a:cs typeface="Times New Roman"/>
              </a:rPr>
              <a:t>427.</a:t>
            </a:r>
            <a:endParaRPr sz="1950" dirty="0">
              <a:latin typeface="Times New Roman"/>
              <a:cs typeface="Times New Roman"/>
            </a:endParaRPr>
          </a:p>
          <a:p>
            <a:pPr marL="263525" marR="6350" indent="-251460" algn="just">
              <a:lnSpc>
                <a:spcPct val="97200"/>
              </a:lnSpc>
              <a:spcBef>
                <a:spcPts val="5"/>
              </a:spcBef>
            </a:pPr>
            <a:r>
              <a:rPr sz="1950" dirty="0">
                <a:latin typeface="Times New Roman"/>
                <a:cs typeface="Times New Roman"/>
              </a:rPr>
              <a:t>Neari,</a:t>
            </a:r>
            <a:r>
              <a:rPr sz="1950" spc="7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A.,</a:t>
            </a:r>
            <a:r>
              <a:rPr sz="1950" spc="7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Chopin,</a:t>
            </a:r>
            <a:r>
              <a:rPr sz="1950" spc="7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T.,</a:t>
            </a:r>
            <a:r>
              <a:rPr sz="1950" spc="6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Troell,</a:t>
            </a:r>
            <a:r>
              <a:rPr sz="1950" spc="6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M.,</a:t>
            </a:r>
            <a:r>
              <a:rPr sz="1950" spc="7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Buschmann,</a:t>
            </a:r>
            <a:r>
              <a:rPr sz="1950" spc="75" dirty="0">
                <a:latin typeface="Times New Roman"/>
                <a:cs typeface="Times New Roman"/>
              </a:rPr>
              <a:t>  </a:t>
            </a:r>
            <a:r>
              <a:rPr sz="1950" spc="-10" dirty="0">
                <a:latin typeface="Times New Roman"/>
                <a:cs typeface="Times New Roman"/>
              </a:rPr>
              <a:t>A.H., </a:t>
            </a:r>
            <a:r>
              <a:rPr sz="1950" dirty="0">
                <a:latin typeface="Times New Roman"/>
                <a:cs typeface="Times New Roman"/>
              </a:rPr>
              <a:t>Kraemer,</a:t>
            </a:r>
            <a:r>
              <a:rPr sz="1950" spc="4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G.P.,</a:t>
            </a:r>
            <a:r>
              <a:rPr sz="1950" spc="42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Halling,</a:t>
            </a:r>
            <a:r>
              <a:rPr sz="1950" spc="4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C.,</a:t>
            </a:r>
            <a:r>
              <a:rPr sz="1950" spc="43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Shpigel,</a:t>
            </a:r>
            <a:r>
              <a:rPr sz="1950" spc="4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M.,</a:t>
            </a:r>
            <a:r>
              <a:rPr sz="1950" spc="47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Yarish,</a:t>
            </a:r>
            <a:r>
              <a:rPr sz="1950" spc="43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C., </a:t>
            </a:r>
            <a:r>
              <a:rPr sz="1950" dirty="0">
                <a:latin typeface="Times New Roman"/>
                <a:cs typeface="Times New Roman"/>
              </a:rPr>
              <a:t>2004.</a:t>
            </a:r>
            <a:r>
              <a:rPr sz="1950" spc="3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Integrated</a:t>
            </a:r>
            <a:r>
              <a:rPr sz="1950" spc="2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aquaculture:</a:t>
            </a:r>
            <a:r>
              <a:rPr sz="1950" spc="3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rationale,</a:t>
            </a:r>
            <a:r>
              <a:rPr sz="1950" spc="3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evolution</a:t>
            </a:r>
            <a:r>
              <a:rPr sz="1950" spc="31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and </a:t>
            </a:r>
            <a:r>
              <a:rPr sz="1950" dirty="0">
                <a:latin typeface="Times New Roman"/>
                <a:cs typeface="Times New Roman"/>
              </a:rPr>
              <a:t>state</a:t>
            </a:r>
            <a:r>
              <a:rPr sz="1950" spc="44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of</a:t>
            </a:r>
            <a:r>
              <a:rPr sz="1950" spc="43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the</a:t>
            </a:r>
            <a:r>
              <a:rPr sz="1950" spc="44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art</a:t>
            </a:r>
            <a:r>
              <a:rPr sz="1950" spc="43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emphasizing</a:t>
            </a:r>
            <a:r>
              <a:rPr sz="1950" spc="43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seaweed</a:t>
            </a:r>
            <a:r>
              <a:rPr sz="1950" spc="43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biofiltration</a:t>
            </a:r>
            <a:r>
              <a:rPr sz="1950" spc="434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in </a:t>
            </a:r>
            <a:r>
              <a:rPr sz="1950" dirty="0">
                <a:latin typeface="Times New Roman"/>
                <a:cs typeface="Times New Roman"/>
              </a:rPr>
              <a:t>modern</a:t>
            </a:r>
            <a:r>
              <a:rPr sz="1950" spc="8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mariculture.</a:t>
            </a:r>
            <a:r>
              <a:rPr sz="1950" spc="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Aquaculture</a:t>
            </a:r>
            <a:r>
              <a:rPr sz="1950" spc="8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231,</a:t>
            </a:r>
            <a:r>
              <a:rPr sz="1950" spc="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361-</a:t>
            </a:r>
            <a:r>
              <a:rPr sz="1950" spc="-20" dirty="0">
                <a:latin typeface="Times New Roman"/>
                <a:cs typeface="Times New Roman"/>
              </a:rPr>
              <a:t>391.</a:t>
            </a:r>
            <a:endParaRPr sz="1950" dirty="0">
              <a:latin typeface="Times New Roman"/>
              <a:cs typeface="Times New Roman"/>
            </a:endParaRPr>
          </a:p>
          <a:p>
            <a:pPr marL="263525" indent="-251460" algn="just">
              <a:lnSpc>
                <a:spcPts val="2240"/>
              </a:lnSpc>
            </a:pPr>
            <a:r>
              <a:rPr sz="1950" dirty="0">
                <a:latin typeface="Times New Roman"/>
                <a:cs typeface="Times New Roman"/>
              </a:rPr>
              <a:t>Serrano,</a:t>
            </a:r>
            <a:r>
              <a:rPr sz="1950" spc="2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R.,</a:t>
            </a:r>
            <a:r>
              <a:rPr sz="1950" spc="2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Simal-Julian,,</a:t>
            </a:r>
            <a:r>
              <a:rPr sz="1950" spc="2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A.,</a:t>
            </a:r>
            <a:r>
              <a:rPr sz="1950" spc="24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Pitarch,</a:t>
            </a:r>
            <a:r>
              <a:rPr sz="1950" spc="2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E.,</a:t>
            </a:r>
            <a:r>
              <a:rPr sz="1950" spc="25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Hernadez,</a:t>
            </a:r>
            <a:r>
              <a:rPr sz="1950" spc="250" dirty="0">
                <a:latin typeface="Times New Roman"/>
                <a:cs typeface="Times New Roman"/>
              </a:rPr>
              <a:t> </a:t>
            </a:r>
            <a:r>
              <a:rPr sz="1950" spc="-25" dirty="0">
                <a:latin typeface="Times New Roman"/>
                <a:cs typeface="Times New Roman"/>
              </a:rPr>
              <a:t>F.,</a:t>
            </a:r>
            <a:endParaRPr sz="1950" dirty="0">
              <a:latin typeface="Times New Roman"/>
              <a:cs typeface="Times New Roman"/>
            </a:endParaRPr>
          </a:p>
          <a:p>
            <a:pPr marL="263525" marR="5080" algn="just">
              <a:lnSpc>
                <a:spcPct val="97100"/>
              </a:lnSpc>
              <a:spcBef>
                <a:spcPts val="40"/>
              </a:spcBef>
            </a:pPr>
            <a:r>
              <a:rPr sz="1950" dirty="0">
                <a:latin typeface="Times New Roman"/>
                <a:cs typeface="Times New Roman"/>
              </a:rPr>
              <a:t>Varo,</a:t>
            </a:r>
            <a:r>
              <a:rPr sz="1950" spc="30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I.,</a:t>
            </a:r>
            <a:r>
              <a:rPr sz="1950" spc="3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Navarro,</a:t>
            </a:r>
            <a:r>
              <a:rPr sz="1950" spc="3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J.C.,</a:t>
            </a:r>
            <a:r>
              <a:rPr sz="1950" spc="3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2003.</a:t>
            </a:r>
            <a:r>
              <a:rPr sz="1950" spc="30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Biomagnification</a:t>
            </a:r>
            <a:r>
              <a:rPr sz="1950" spc="29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study </a:t>
            </a:r>
            <a:r>
              <a:rPr sz="1950" dirty="0">
                <a:latin typeface="Times New Roman"/>
                <a:cs typeface="Times New Roman"/>
              </a:rPr>
              <a:t>on</a:t>
            </a:r>
            <a:r>
              <a:rPr sz="1950" spc="3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organochlorine</a:t>
            </a:r>
            <a:r>
              <a:rPr sz="1950" spc="32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compounds</a:t>
            </a:r>
            <a:r>
              <a:rPr sz="1950" spc="31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in</a:t>
            </a:r>
            <a:r>
              <a:rPr sz="1950" spc="31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marine</a:t>
            </a:r>
            <a:r>
              <a:rPr sz="1950" spc="325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aquaculture: </a:t>
            </a:r>
            <a:r>
              <a:rPr sz="1950" dirty="0">
                <a:latin typeface="Times New Roman"/>
                <a:cs typeface="Times New Roman"/>
              </a:rPr>
              <a:t>the</a:t>
            </a:r>
            <a:r>
              <a:rPr sz="1950" spc="204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sea</a:t>
            </a:r>
            <a:r>
              <a:rPr sz="1950" spc="204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bass</a:t>
            </a:r>
            <a:r>
              <a:rPr sz="1950" spc="204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(</a:t>
            </a:r>
            <a:r>
              <a:rPr sz="1950" i="1" dirty="0">
                <a:latin typeface="Times New Roman"/>
                <a:cs typeface="Times New Roman"/>
              </a:rPr>
              <a:t>Dicentrarchus</a:t>
            </a:r>
            <a:r>
              <a:rPr sz="1950" i="1" spc="204" dirty="0">
                <a:latin typeface="Times New Roman"/>
                <a:cs typeface="Times New Roman"/>
              </a:rPr>
              <a:t>  </a:t>
            </a:r>
            <a:r>
              <a:rPr sz="1950" i="1" dirty="0">
                <a:latin typeface="Times New Roman"/>
                <a:cs typeface="Times New Roman"/>
              </a:rPr>
              <a:t>labrax</a:t>
            </a:r>
            <a:r>
              <a:rPr sz="1950" dirty="0">
                <a:latin typeface="Times New Roman"/>
                <a:cs typeface="Times New Roman"/>
              </a:rPr>
              <a:t>)</a:t>
            </a:r>
            <a:r>
              <a:rPr sz="1950" spc="204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as</a:t>
            </a:r>
            <a:r>
              <a:rPr sz="1950" spc="204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</a:t>
            </a:r>
            <a:r>
              <a:rPr sz="1950" spc="210" dirty="0">
                <a:latin typeface="Times New Roman"/>
                <a:cs typeface="Times New Roman"/>
              </a:rPr>
              <a:t>  </a:t>
            </a:r>
            <a:r>
              <a:rPr sz="1950" spc="-10" dirty="0">
                <a:latin typeface="Times New Roman"/>
                <a:cs typeface="Times New Roman"/>
              </a:rPr>
              <a:t>model. </a:t>
            </a:r>
            <a:r>
              <a:rPr sz="1950" dirty="0">
                <a:latin typeface="Times New Roman"/>
                <a:cs typeface="Times New Roman"/>
              </a:rPr>
              <a:t>Environ.</a:t>
            </a:r>
            <a:r>
              <a:rPr sz="1950" spc="5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Sci.</a:t>
            </a:r>
            <a:r>
              <a:rPr sz="1950" spc="6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Technol.</a:t>
            </a:r>
            <a:r>
              <a:rPr sz="1950" spc="5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37,</a:t>
            </a:r>
            <a:r>
              <a:rPr sz="1950" spc="5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3375-</a:t>
            </a:r>
            <a:r>
              <a:rPr sz="1950" spc="-10" dirty="0">
                <a:latin typeface="Times New Roman"/>
                <a:cs typeface="Times New Roman"/>
              </a:rPr>
              <a:t>3381.</a:t>
            </a:r>
            <a:endParaRPr sz="1950" dirty="0">
              <a:latin typeface="Times New Roman"/>
              <a:cs typeface="Times New Roman"/>
            </a:endParaRPr>
          </a:p>
          <a:p>
            <a:pPr marL="263525" marR="24130" indent="-251460" algn="just">
              <a:lnSpc>
                <a:spcPct val="97100"/>
              </a:lnSpc>
              <a:spcBef>
                <a:spcPts val="15"/>
              </a:spcBef>
            </a:pPr>
            <a:r>
              <a:rPr sz="1950" dirty="0">
                <a:latin typeface="Times New Roman"/>
                <a:cs typeface="Times New Roman"/>
              </a:rPr>
              <a:t>Carmona</a:t>
            </a:r>
            <a:r>
              <a:rPr sz="1950" spc="47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R.,</a:t>
            </a:r>
            <a:r>
              <a:rPr sz="1950" spc="4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Kraemer</a:t>
            </a:r>
            <a:r>
              <a:rPr sz="1950" spc="48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G.P.</a:t>
            </a:r>
            <a:r>
              <a:rPr sz="1950" spc="4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Yarish</a:t>
            </a:r>
            <a:r>
              <a:rPr sz="1950" spc="47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C.,</a:t>
            </a:r>
            <a:r>
              <a:rPr sz="1950" spc="48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2006.Exploring </a:t>
            </a:r>
            <a:r>
              <a:rPr sz="1950" dirty="0">
                <a:latin typeface="Times New Roman"/>
                <a:cs typeface="Times New Roman"/>
              </a:rPr>
              <a:t>Northeast</a:t>
            </a:r>
            <a:r>
              <a:rPr sz="1950" spc="4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American</a:t>
            </a:r>
            <a:r>
              <a:rPr sz="1950" spc="48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and</a:t>
            </a:r>
            <a:r>
              <a:rPr sz="1950" spc="4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Asian</a:t>
            </a:r>
            <a:r>
              <a:rPr sz="1950" spc="47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species</a:t>
            </a:r>
            <a:r>
              <a:rPr sz="1950" spc="484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of</a:t>
            </a:r>
            <a:r>
              <a:rPr sz="1950" spc="20" dirty="0">
                <a:latin typeface="Times New Roman"/>
                <a:cs typeface="Times New Roman"/>
              </a:rPr>
              <a:t>  </a:t>
            </a:r>
            <a:r>
              <a:rPr sz="1950" i="1" spc="-10" dirty="0">
                <a:latin typeface="Times New Roman"/>
                <a:cs typeface="Times New Roman"/>
              </a:rPr>
              <a:t>Porphyra </a:t>
            </a:r>
            <a:r>
              <a:rPr sz="1950" dirty="0">
                <a:latin typeface="Times New Roman"/>
                <a:cs typeface="Times New Roman"/>
              </a:rPr>
              <a:t>for</a:t>
            </a:r>
            <a:r>
              <a:rPr sz="1950" spc="17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use</a:t>
            </a:r>
            <a:r>
              <a:rPr sz="1950" spc="17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in</a:t>
            </a:r>
            <a:r>
              <a:rPr sz="1950" spc="17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an</a:t>
            </a:r>
            <a:r>
              <a:rPr sz="1950" spc="16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integrated</a:t>
            </a:r>
            <a:r>
              <a:rPr sz="1950" spc="170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finfish</a:t>
            </a:r>
            <a:r>
              <a:rPr sz="1950" spc="175" dirty="0">
                <a:latin typeface="Times New Roman"/>
                <a:cs typeface="Times New Roman"/>
              </a:rPr>
              <a:t>  </a:t>
            </a:r>
            <a:r>
              <a:rPr sz="1950" dirty="0">
                <a:latin typeface="Times New Roman"/>
                <a:cs typeface="Times New Roman"/>
              </a:rPr>
              <a:t>algal</a:t>
            </a:r>
            <a:r>
              <a:rPr sz="1950" spc="175" dirty="0">
                <a:latin typeface="Times New Roman"/>
                <a:cs typeface="Times New Roman"/>
              </a:rPr>
              <a:t>  </a:t>
            </a:r>
            <a:r>
              <a:rPr sz="1950" spc="-10" dirty="0">
                <a:latin typeface="Times New Roman"/>
                <a:cs typeface="Times New Roman"/>
              </a:rPr>
              <a:t>aquaculture </a:t>
            </a:r>
            <a:r>
              <a:rPr sz="1950" dirty="0">
                <a:latin typeface="Times New Roman"/>
                <a:cs typeface="Times New Roman"/>
              </a:rPr>
              <a:t>system.</a:t>
            </a:r>
            <a:r>
              <a:rPr sz="1950" spc="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Aquaculture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252,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54-</a:t>
            </a:r>
            <a:r>
              <a:rPr sz="1950" spc="-25" dirty="0">
                <a:latin typeface="Times New Roman"/>
                <a:cs typeface="Times New Roman"/>
              </a:rPr>
              <a:t>65.</a:t>
            </a:r>
            <a:endParaRPr sz="1950" dirty="0">
              <a:latin typeface="Times New Roman"/>
              <a:cs typeface="Times New Roman"/>
            </a:endParaRPr>
          </a:p>
          <a:p>
            <a:pPr marL="263525" marR="27940" indent="-251460" algn="just">
              <a:lnSpc>
                <a:spcPts val="2270"/>
              </a:lnSpc>
              <a:spcBef>
                <a:spcPts val="75"/>
              </a:spcBef>
            </a:pPr>
            <a:r>
              <a:rPr sz="1950" dirty="0">
                <a:latin typeface="Times New Roman"/>
                <a:cs typeface="Times New Roman"/>
              </a:rPr>
              <a:t>Hamlin,</a:t>
            </a:r>
            <a:r>
              <a:rPr sz="1950" spc="1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H.J.,</a:t>
            </a:r>
            <a:r>
              <a:rPr sz="1950" spc="19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2006.</a:t>
            </a:r>
            <a:r>
              <a:rPr sz="1950" spc="1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Nitrate</a:t>
            </a:r>
            <a:r>
              <a:rPr sz="1950" spc="1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toxicity</a:t>
            </a:r>
            <a:r>
              <a:rPr sz="1950" spc="1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in</a:t>
            </a:r>
            <a:r>
              <a:rPr sz="1950" spc="1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Siberian</a:t>
            </a:r>
            <a:r>
              <a:rPr sz="1950" spc="190" dirty="0">
                <a:latin typeface="Times New Roman"/>
                <a:cs typeface="Times New Roman"/>
              </a:rPr>
              <a:t> </a:t>
            </a:r>
            <a:r>
              <a:rPr sz="1950" spc="-10" dirty="0">
                <a:latin typeface="Times New Roman"/>
                <a:cs typeface="Times New Roman"/>
              </a:rPr>
              <a:t>sturgeon </a:t>
            </a:r>
            <a:r>
              <a:rPr sz="1950" dirty="0">
                <a:latin typeface="Times New Roman"/>
                <a:cs typeface="Times New Roman"/>
              </a:rPr>
              <a:t>(</a:t>
            </a:r>
            <a:r>
              <a:rPr sz="1950" i="1" dirty="0">
                <a:latin typeface="Times New Roman"/>
                <a:cs typeface="Times New Roman"/>
              </a:rPr>
              <a:t>Acipenser</a:t>
            </a:r>
            <a:r>
              <a:rPr sz="1950" i="1" spc="70" dirty="0">
                <a:latin typeface="Times New Roman"/>
                <a:cs typeface="Times New Roman"/>
              </a:rPr>
              <a:t> </a:t>
            </a:r>
            <a:r>
              <a:rPr sz="1950" i="1" dirty="0">
                <a:latin typeface="Times New Roman"/>
                <a:cs typeface="Times New Roman"/>
              </a:rPr>
              <a:t>baeri</a:t>
            </a:r>
            <a:r>
              <a:rPr sz="1950" dirty="0">
                <a:latin typeface="Times New Roman"/>
                <a:cs typeface="Times New Roman"/>
              </a:rPr>
              <a:t>)</a:t>
            </a:r>
            <a:r>
              <a:rPr sz="1950" b="1" dirty="0">
                <a:latin typeface="Times New Roman"/>
                <a:cs typeface="Times New Roman"/>
              </a:rPr>
              <a:t>.</a:t>
            </a:r>
            <a:r>
              <a:rPr sz="1950" b="1" spc="90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Aquaculture</a:t>
            </a:r>
            <a:r>
              <a:rPr sz="1950" spc="8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253,</a:t>
            </a:r>
            <a:r>
              <a:rPr sz="1950" spc="75" dirty="0">
                <a:latin typeface="Times New Roman"/>
                <a:cs typeface="Times New Roman"/>
              </a:rPr>
              <a:t> </a:t>
            </a:r>
            <a:r>
              <a:rPr sz="1950" dirty="0">
                <a:latin typeface="Times New Roman"/>
                <a:cs typeface="Times New Roman"/>
              </a:rPr>
              <a:t>688-</a:t>
            </a:r>
            <a:r>
              <a:rPr sz="1950" spc="-20" dirty="0">
                <a:latin typeface="Times New Roman"/>
                <a:cs typeface="Times New Roman"/>
              </a:rPr>
              <a:t>693.</a:t>
            </a:r>
            <a:endParaRPr sz="1950" dirty="0">
              <a:latin typeface="Times New Roman"/>
              <a:cs typeface="Times New Roman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67DB35-03CA-2966-8523-87E9534A6D9A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1F1B9DC-45DA-6DCE-2962-63978B3DD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07" y="6089691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267DB35-03CA-2966-8523-87E9534A6D9A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1F1B9DC-45DA-6DCE-2962-63978B3DD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407" y="6089691"/>
            <a:ext cx="4756756" cy="7436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A18844-04E2-3E1D-38E1-87B215DF9E15}"/>
              </a:ext>
            </a:extLst>
          </p:cNvPr>
          <p:cNvSpPr txBox="1"/>
          <p:nvPr/>
        </p:nvSpPr>
        <p:spPr>
          <a:xfrm>
            <a:off x="1371600" y="228600"/>
            <a:ext cx="9067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latin typeface="+mn-lt"/>
              </a:rPr>
              <a:t>Εργασίες</a:t>
            </a:r>
            <a:r>
              <a:rPr lang="en-GB" sz="3200" b="1" dirty="0">
                <a:latin typeface="+mn-lt"/>
              </a:rPr>
              <a:t>:</a:t>
            </a:r>
            <a:endParaRPr lang="el-GR" sz="3200" b="1" dirty="0">
              <a:latin typeface="+mn-lt"/>
            </a:endParaRPr>
          </a:p>
          <a:p>
            <a:endParaRPr lang="en-GB" sz="3200" b="1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l-GR" sz="3200" i="1" dirty="0">
                <a:latin typeface="+mn-lt"/>
              </a:rPr>
              <a:t>Οι υδατοκαλλιέργειες, οι επιπτώσεις τους στα παράκτια νερά και το πλαίσιο περιβαλλοντικής </a:t>
            </a:r>
            <a:r>
              <a:rPr lang="el-GR" sz="3200" i="1" dirty="0" err="1">
                <a:latin typeface="+mn-lt"/>
              </a:rPr>
              <a:t>αδειοδότησής</a:t>
            </a:r>
            <a:r>
              <a:rPr lang="el-GR" sz="3200" i="1" dirty="0">
                <a:latin typeface="+mn-lt"/>
              </a:rPr>
              <a:t> τους</a:t>
            </a:r>
            <a:endParaRPr lang="en-GB" sz="3200" i="1" dirty="0">
              <a:latin typeface="+mn-lt"/>
            </a:endParaRPr>
          </a:p>
          <a:p>
            <a:endParaRPr lang="en-GB" sz="3200" i="1" dirty="0">
              <a:latin typeface="+mn-lt"/>
            </a:endParaRPr>
          </a:p>
          <a:p>
            <a:r>
              <a:rPr lang="en-GB" sz="3200" i="1" dirty="0">
                <a:latin typeface="+mn-lt"/>
              </a:rPr>
              <a:t>2. </a:t>
            </a:r>
            <a:r>
              <a:rPr lang="el-GR" sz="3200" i="1" dirty="0">
                <a:latin typeface="+mn-lt"/>
              </a:rPr>
              <a:t>Περιβαλλοντική </a:t>
            </a:r>
            <a:r>
              <a:rPr lang="el-GR" sz="3200" i="1" dirty="0" err="1">
                <a:latin typeface="+mn-lt"/>
              </a:rPr>
              <a:t>αδειοδότηση</a:t>
            </a:r>
            <a:r>
              <a:rPr lang="el-GR" sz="3200" i="1" dirty="0">
                <a:latin typeface="+mn-lt"/>
              </a:rPr>
              <a:t> και Ειδικό Πλαίσιο Χωροταξικού Σχεδιασμού και Αειφόρου Ανάπτυξης Υδατοκαλλιεργειών </a:t>
            </a:r>
          </a:p>
          <a:p>
            <a:endParaRPr lang="el-GR" sz="3200" i="1" dirty="0">
              <a:latin typeface="+mn-lt"/>
            </a:endParaRPr>
          </a:p>
          <a:p>
            <a:r>
              <a:rPr lang="el-GR" sz="3200" i="1" dirty="0">
                <a:latin typeface="+mn-lt"/>
              </a:rPr>
              <a:t>3. Στρατηγική Περιβαλλοντική Εκτίμησης και ΠΟΑΥ</a:t>
            </a:r>
            <a:endParaRPr lang="en-GB" sz="32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6968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394324"/>
            <a:ext cx="7940490" cy="56254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E43B0-D34E-59B5-2978-76372F6693E8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BB8F950-7F4E-EFFC-CBC5-B1F9FD33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653313"/>
            <a:ext cx="8760459" cy="519116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37260">
              <a:spcBef>
                <a:spcPts val="120"/>
              </a:spcBef>
            </a:pPr>
            <a:r>
              <a:rPr sz="2150" b="1" dirty="0">
                <a:latin typeface="Times New Roman"/>
                <a:cs typeface="Times New Roman"/>
              </a:rPr>
              <a:t>Ημερήσια</a:t>
            </a:r>
            <a:r>
              <a:rPr sz="2150" b="1" spc="110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ποσότητα</a:t>
            </a:r>
            <a:r>
              <a:rPr sz="2150" b="1" spc="110" dirty="0">
                <a:latin typeface="Times New Roman"/>
                <a:cs typeface="Times New Roman"/>
              </a:rPr>
              <a:t> </a:t>
            </a:r>
            <a:r>
              <a:rPr sz="2150" b="1" dirty="0">
                <a:latin typeface="Times New Roman"/>
                <a:cs typeface="Times New Roman"/>
              </a:rPr>
              <a:t>παραγομένων</a:t>
            </a:r>
            <a:r>
              <a:rPr sz="2150" b="1" spc="110" dirty="0">
                <a:latin typeface="Times New Roman"/>
                <a:cs typeface="Times New Roman"/>
              </a:rPr>
              <a:t> </a:t>
            </a:r>
            <a:r>
              <a:rPr sz="2150" b="1" spc="-10" dirty="0">
                <a:latin typeface="Times New Roman"/>
                <a:cs typeface="Times New Roman"/>
              </a:rPr>
              <a:t>περιττωμάτων</a:t>
            </a:r>
            <a:endParaRPr sz="2150" dirty="0">
              <a:latin typeface="Times New Roman"/>
              <a:cs typeface="Times New Roman"/>
            </a:endParaRPr>
          </a:p>
          <a:p>
            <a:pPr marL="12700" marR="1547495">
              <a:lnSpc>
                <a:spcPts val="5000"/>
              </a:lnSpc>
              <a:spcBef>
                <a:spcPts val="570"/>
              </a:spcBef>
              <a:tabLst>
                <a:tab pos="3818254" algn="l"/>
              </a:tabLst>
            </a:pPr>
            <a:r>
              <a:rPr sz="2150" dirty="0">
                <a:latin typeface="Times New Roman"/>
                <a:cs typeface="Times New Roman"/>
              </a:rPr>
              <a:t>ΠΠΠ</a:t>
            </a:r>
            <a:r>
              <a:rPr sz="2150" spc="1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=</a:t>
            </a:r>
            <a:r>
              <a:rPr sz="2150" spc="2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0,95</a:t>
            </a:r>
            <a:r>
              <a:rPr sz="2150" spc="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x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[T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–</a:t>
            </a:r>
            <a:r>
              <a:rPr sz="2150" spc="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(T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x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ΣΜ)]</a:t>
            </a:r>
            <a:r>
              <a:rPr sz="2150" dirty="0">
                <a:latin typeface="Times New Roman"/>
                <a:cs typeface="Times New Roman"/>
              </a:rPr>
              <a:t>	Klonz</a:t>
            </a:r>
            <a:r>
              <a:rPr sz="2150" spc="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et</a:t>
            </a:r>
            <a:r>
              <a:rPr sz="2150" spc="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al.</a:t>
            </a:r>
            <a:r>
              <a:rPr sz="2150" spc="3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1978 </a:t>
            </a:r>
            <a:r>
              <a:rPr sz="2150" dirty="0">
                <a:latin typeface="Times New Roman"/>
                <a:cs typeface="Times New Roman"/>
              </a:rPr>
              <a:t>T:</a:t>
            </a:r>
            <a:r>
              <a:rPr sz="2150" spc="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Ημερήσια</a:t>
            </a:r>
            <a:r>
              <a:rPr sz="2150" spc="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ποσότητα</a:t>
            </a:r>
            <a:r>
              <a:rPr sz="2150" spc="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παρεχόμενης</a:t>
            </a:r>
            <a:r>
              <a:rPr sz="2150" spc="7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τροφής</a:t>
            </a:r>
            <a:endParaRPr sz="2150" dirty="0">
              <a:latin typeface="Times New Roman"/>
              <a:cs typeface="Times New Roman"/>
            </a:endParaRPr>
          </a:p>
          <a:p>
            <a:pPr marL="12700">
              <a:lnSpc>
                <a:spcPts val="1939"/>
              </a:lnSpc>
            </a:pPr>
            <a:r>
              <a:rPr sz="2150" dirty="0">
                <a:latin typeface="Times New Roman"/>
                <a:cs typeface="Times New Roman"/>
              </a:rPr>
              <a:t>ΣΜ:</a:t>
            </a:r>
            <a:r>
              <a:rPr sz="2150" spc="7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Συντελεστής</a:t>
            </a:r>
            <a:r>
              <a:rPr sz="2150" spc="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μετατρεψιμότητας</a:t>
            </a:r>
            <a:r>
              <a:rPr sz="2150" spc="8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της</a:t>
            </a:r>
            <a:r>
              <a:rPr sz="2150" spc="7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τροφής</a:t>
            </a:r>
            <a:endParaRPr sz="2150" dirty="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3035300">
              <a:lnSpc>
                <a:spcPts val="2535"/>
              </a:lnSpc>
            </a:pPr>
            <a:r>
              <a:rPr sz="2150" b="1" dirty="0">
                <a:latin typeface="Times New Roman"/>
                <a:cs typeface="Times New Roman"/>
              </a:rPr>
              <a:t>Παράδειγμα</a:t>
            </a:r>
            <a:r>
              <a:rPr sz="2150" b="1" spc="125" dirty="0">
                <a:latin typeface="Times New Roman"/>
                <a:cs typeface="Times New Roman"/>
              </a:rPr>
              <a:t> </a:t>
            </a:r>
            <a:r>
              <a:rPr sz="2150" b="1" spc="-50" dirty="0">
                <a:latin typeface="Times New Roman"/>
                <a:cs typeface="Times New Roman"/>
              </a:rPr>
              <a:t>1</a:t>
            </a:r>
            <a:endParaRPr sz="2150" dirty="0">
              <a:latin typeface="Times New Roman"/>
              <a:cs typeface="Times New Roman"/>
            </a:endParaRPr>
          </a:p>
          <a:p>
            <a:pPr marL="12700" marR="5080">
              <a:lnSpc>
                <a:spcPts val="2490"/>
              </a:lnSpc>
              <a:spcBef>
                <a:spcPts val="114"/>
              </a:spcBef>
            </a:pPr>
            <a:r>
              <a:rPr sz="2150" dirty="0">
                <a:latin typeface="Times New Roman"/>
                <a:cs typeface="Times New Roman"/>
              </a:rPr>
              <a:t>Εκτίμηση</a:t>
            </a:r>
            <a:r>
              <a:rPr sz="2150" spc="7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της</a:t>
            </a:r>
            <a:r>
              <a:rPr sz="2150" spc="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ημερήσιας</a:t>
            </a:r>
            <a:r>
              <a:rPr sz="2150" spc="9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ποσότητας</a:t>
            </a:r>
            <a:r>
              <a:rPr sz="2150" spc="8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παραγομένων</a:t>
            </a:r>
            <a:r>
              <a:rPr sz="2150" spc="9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περιττωμάτων </a:t>
            </a:r>
            <a:r>
              <a:rPr sz="2150" dirty="0">
                <a:latin typeface="Times New Roman"/>
                <a:cs typeface="Times New Roman"/>
              </a:rPr>
              <a:t>ανά</a:t>
            </a:r>
            <a:r>
              <a:rPr sz="2150" spc="7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100g</a:t>
            </a:r>
            <a:r>
              <a:rPr sz="2150" spc="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ημερήσιας</a:t>
            </a:r>
            <a:r>
              <a:rPr sz="2150" spc="5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καταναλισκόμενης</a:t>
            </a:r>
            <a:r>
              <a:rPr sz="2150" spc="7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τροφής</a:t>
            </a:r>
            <a:r>
              <a:rPr sz="2150" spc="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με</a:t>
            </a:r>
            <a:r>
              <a:rPr sz="2150" spc="6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ΣΜ</a:t>
            </a:r>
            <a:r>
              <a:rPr sz="2150" spc="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=</a:t>
            </a:r>
            <a:r>
              <a:rPr sz="2150" spc="65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Times New Roman"/>
                <a:cs typeface="Times New Roman"/>
              </a:rPr>
              <a:t>0,4</a:t>
            </a:r>
            <a:endParaRPr sz="2150" dirty="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050" dirty="0">
              <a:latin typeface="Times New Roman"/>
              <a:cs typeface="Times New Roman"/>
            </a:endParaRPr>
          </a:p>
          <a:p>
            <a:pPr marL="12700"/>
            <a:r>
              <a:rPr sz="2150" dirty="0">
                <a:latin typeface="Times New Roman"/>
                <a:cs typeface="Times New Roman"/>
              </a:rPr>
              <a:t>ΠΠΠ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=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0,95</a:t>
            </a:r>
            <a:r>
              <a:rPr sz="2150" spc="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x</a:t>
            </a:r>
            <a:r>
              <a:rPr sz="2150" spc="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[100</a:t>
            </a:r>
            <a:r>
              <a:rPr sz="2150" spc="4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–</a:t>
            </a:r>
            <a:r>
              <a:rPr sz="2150" spc="3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(100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x</a:t>
            </a:r>
            <a:r>
              <a:rPr sz="2150" spc="3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0,4)]</a:t>
            </a:r>
            <a:endParaRPr sz="2150" dirty="0">
              <a:latin typeface="Times New Roman"/>
              <a:cs typeface="Times New Roman"/>
            </a:endParaRPr>
          </a:p>
          <a:p>
            <a:pPr>
              <a:spcBef>
                <a:spcPts val="15"/>
              </a:spcBef>
            </a:pPr>
            <a:endParaRPr sz="2100" dirty="0">
              <a:latin typeface="Times New Roman"/>
              <a:cs typeface="Times New Roman"/>
            </a:endParaRPr>
          </a:p>
          <a:p>
            <a:pPr marL="12700">
              <a:lnSpc>
                <a:spcPts val="2540"/>
              </a:lnSpc>
            </a:pPr>
            <a:r>
              <a:rPr sz="2150" dirty="0">
                <a:latin typeface="Times New Roman"/>
                <a:cs typeface="Times New Roman"/>
              </a:rPr>
              <a:t>Απόβλητα:</a:t>
            </a:r>
            <a:r>
              <a:rPr sz="2150" spc="90" dirty="0">
                <a:latin typeface="Times New Roman"/>
                <a:cs typeface="Times New Roman"/>
              </a:rPr>
              <a:t> </a:t>
            </a:r>
            <a:r>
              <a:rPr sz="2150" spc="-25" dirty="0">
                <a:latin typeface="Times New Roman"/>
                <a:cs typeface="Times New Roman"/>
              </a:rPr>
              <a:t>60g</a:t>
            </a:r>
            <a:endParaRPr sz="2150" dirty="0">
              <a:latin typeface="Times New Roman"/>
              <a:cs typeface="Times New Roman"/>
            </a:endParaRPr>
          </a:p>
          <a:p>
            <a:pPr marL="12700" marR="3789045">
              <a:lnSpc>
                <a:spcPts val="2510"/>
              </a:lnSpc>
              <a:spcBef>
                <a:spcPts val="100"/>
              </a:spcBef>
            </a:pPr>
            <a:r>
              <a:rPr sz="2150" dirty="0">
                <a:latin typeface="Times New Roman"/>
                <a:cs typeface="Times New Roman"/>
              </a:rPr>
              <a:t>Περιττώματα</a:t>
            </a:r>
            <a:r>
              <a:rPr sz="2150" spc="6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:57g</a:t>
            </a:r>
            <a:r>
              <a:rPr sz="2150" spc="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(95%</a:t>
            </a:r>
            <a:r>
              <a:rPr sz="2150" spc="60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ΠΠΠ) </a:t>
            </a:r>
            <a:r>
              <a:rPr sz="2150" dirty="0">
                <a:latin typeface="Times New Roman"/>
                <a:cs typeface="Times New Roman"/>
              </a:rPr>
              <a:t>Εκκρίσεις:</a:t>
            </a:r>
            <a:r>
              <a:rPr sz="2150" spc="4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3g</a:t>
            </a:r>
            <a:r>
              <a:rPr sz="2150" spc="6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(5%</a:t>
            </a:r>
            <a:r>
              <a:rPr sz="2150" spc="55" dirty="0">
                <a:latin typeface="Times New Roman"/>
                <a:cs typeface="Times New Roman"/>
              </a:rPr>
              <a:t> </a:t>
            </a:r>
            <a:r>
              <a:rPr sz="2150" spc="-20" dirty="0">
                <a:latin typeface="Times New Roman"/>
                <a:cs typeface="Times New Roman"/>
              </a:rPr>
              <a:t>ΠΠΠ) </a:t>
            </a:r>
            <a:r>
              <a:rPr sz="2150" dirty="0">
                <a:latin typeface="Times New Roman"/>
                <a:cs typeface="Times New Roman"/>
              </a:rPr>
              <a:t>(βράγχια</a:t>
            </a:r>
            <a:r>
              <a:rPr sz="2150" spc="5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–</a:t>
            </a:r>
            <a:r>
              <a:rPr sz="2150" spc="50" dirty="0">
                <a:latin typeface="Times New Roman"/>
                <a:cs typeface="Times New Roman"/>
              </a:rPr>
              <a:t> </a:t>
            </a:r>
            <a:r>
              <a:rPr sz="2150" spc="-10" dirty="0">
                <a:latin typeface="Times New Roman"/>
                <a:cs typeface="Times New Roman"/>
              </a:rPr>
              <a:t>ούρα)</a:t>
            </a:r>
            <a:endParaRPr sz="2150" dirty="0">
              <a:latin typeface="Times New Roman"/>
              <a:cs typeface="Times New Roman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AADBBF-E6A2-12B6-0044-88BD1F2544DB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C4E08F10-6E15-91E7-847B-3EA5FEBD9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49312" y="2060448"/>
            <a:ext cx="8345320" cy="30236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E7DD9E-A794-EBD2-7AC8-4C2B821FB865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07A84E1-420D-95C1-ADE2-931E4F90B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70863" y="733994"/>
            <a:ext cx="3849370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2050" b="1" spc="70" dirty="0">
                <a:latin typeface="Times New Roman"/>
                <a:cs typeface="Times New Roman"/>
              </a:rPr>
              <a:t>Παραγωγή</a:t>
            </a:r>
            <a:r>
              <a:rPr sz="2050" b="1" spc="50" dirty="0">
                <a:latin typeface="Times New Roman"/>
                <a:cs typeface="Times New Roman"/>
              </a:rPr>
              <a:t> </a:t>
            </a:r>
            <a:r>
              <a:rPr sz="2050" b="1" spc="55" dirty="0">
                <a:latin typeface="Times New Roman"/>
                <a:cs typeface="Times New Roman"/>
              </a:rPr>
              <a:t>100,8 </a:t>
            </a:r>
            <a:r>
              <a:rPr sz="2050" b="1" spc="60" dirty="0">
                <a:latin typeface="Times New Roman"/>
                <a:cs typeface="Times New Roman"/>
              </a:rPr>
              <a:t>τόνων</a:t>
            </a:r>
            <a:r>
              <a:rPr sz="2050" b="1" spc="45" dirty="0">
                <a:latin typeface="Times New Roman"/>
                <a:cs typeface="Times New Roman"/>
              </a:rPr>
              <a:t> ετησίως</a:t>
            </a:r>
            <a:endParaRPr sz="20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950">
              <a:latin typeface="Times New Roman"/>
              <a:cs typeface="Times New Roman"/>
            </a:endParaRPr>
          </a:p>
          <a:p>
            <a:pPr marL="852805">
              <a:lnSpc>
                <a:spcPts val="2400"/>
              </a:lnSpc>
            </a:pPr>
            <a:r>
              <a:rPr sz="2050" spc="55" dirty="0">
                <a:latin typeface="Times New Roman"/>
                <a:cs typeface="Times New Roman"/>
              </a:rPr>
              <a:t>360.000</a:t>
            </a:r>
            <a:r>
              <a:rPr sz="2050" spc="50" dirty="0">
                <a:latin typeface="Times New Roman"/>
                <a:cs typeface="Times New Roman"/>
              </a:rPr>
              <a:t> </a:t>
            </a:r>
            <a:r>
              <a:rPr sz="2050" spc="45" dirty="0">
                <a:latin typeface="Times New Roman"/>
                <a:cs typeface="Times New Roman"/>
              </a:rPr>
              <a:t>ιχθύδια</a:t>
            </a:r>
            <a:r>
              <a:rPr sz="2050" spc="50" dirty="0">
                <a:latin typeface="Times New Roman"/>
                <a:cs typeface="Times New Roman"/>
              </a:rPr>
              <a:t> </a:t>
            </a:r>
            <a:r>
              <a:rPr sz="2050" spc="40" dirty="0">
                <a:latin typeface="Times New Roman"/>
                <a:cs typeface="Times New Roman"/>
              </a:rPr>
              <a:t>2g</a:t>
            </a:r>
            <a:endParaRPr sz="2050">
              <a:latin typeface="Times New Roman"/>
              <a:cs typeface="Times New Roman"/>
            </a:endParaRPr>
          </a:p>
          <a:p>
            <a:pPr marL="918210">
              <a:lnSpc>
                <a:spcPts val="2350"/>
              </a:lnSpc>
            </a:pPr>
            <a:r>
              <a:rPr sz="2050" spc="55" dirty="0">
                <a:latin typeface="Times New Roman"/>
                <a:cs typeface="Times New Roman"/>
              </a:rPr>
              <a:t>θνησιμότητα</a:t>
            </a:r>
            <a:r>
              <a:rPr sz="2050" spc="45" dirty="0">
                <a:latin typeface="Times New Roman"/>
                <a:cs typeface="Times New Roman"/>
              </a:rPr>
              <a:t> </a:t>
            </a:r>
            <a:r>
              <a:rPr sz="2050" spc="50" dirty="0">
                <a:latin typeface="Times New Roman"/>
                <a:cs typeface="Times New Roman"/>
              </a:rPr>
              <a:t>20%</a:t>
            </a:r>
            <a:endParaRPr sz="2050">
              <a:latin typeface="Times New Roman"/>
              <a:cs typeface="Times New Roman"/>
            </a:endParaRPr>
          </a:p>
          <a:p>
            <a:pPr marL="775335">
              <a:lnSpc>
                <a:spcPts val="2410"/>
              </a:lnSpc>
            </a:pPr>
            <a:r>
              <a:rPr sz="2050" spc="55" dirty="0">
                <a:latin typeface="Times New Roman"/>
                <a:cs typeface="Times New Roman"/>
              </a:rPr>
              <a:t>288.000</a:t>
            </a:r>
            <a:r>
              <a:rPr sz="2050" spc="185" dirty="0">
                <a:latin typeface="Times New Roman"/>
                <a:cs typeface="Times New Roman"/>
              </a:rPr>
              <a:t> </a:t>
            </a:r>
            <a:r>
              <a:rPr sz="2050" dirty="0">
                <a:latin typeface="Times New Roman"/>
                <a:cs typeface="Times New Roman"/>
              </a:rPr>
              <a:t>ιχθύες</a:t>
            </a:r>
            <a:r>
              <a:rPr sz="2050" spc="190" dirty="0">
                <a:latin typeface="Times New Roman"/>
                <a:cs typeface="Times New Roman"/>
              </a:rPr>
              <a:t> </a:t>
            </a:r>
            <a:r>
              <a:rPr sz="2050" spc="45" dirty="0">
                <a:latin typeface="Times New Roman"/>
                <a:cs typeface="Times New Roman"/>
              </a:rPr>
              <a:t>350g</a:t>
            </a:r>
            <a:endParaRPr sz="205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287142" y="2558848"/>
          <a:ext cx="5402579" cy="3311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3885">
                <a:tc>
                  <a:txBody>
                    <a:bodyPr/>
                    <a:lstStyle/>
                    <a:p>
                      <a:pPr marL="67945">
                        <a:lnSpc>
                          <a:spcPts val="2320"/>
                        </a:lnSpc>
                      </a:pPr>
                      <a:r>
                        <a:rPr sz="2050" spc="85" dirty="0">
                          <a:latin typeface="Times New Roman"/>
                          <a:cs typeface="Times New Roman"/>
                        </a:rPr>
                        <a:t>Α</a:t>
                      </a:r>
                      <a:r>
                        <a:rPr sz="2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50" spc="45" dirty="0">
                          <a:latin typeface="Times New Roman"/>
                          <a:cs typeface="Times New Roman"/>
                        </a:rPr>
                        <a:t>στάδιο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20"/>
                        </a:lnSpc>
                      </a:pPr>
                      <a:r>
                        <a:rPr sz="2050" spc="80" dirty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sz="20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50" spc="45" dirty="0">
                          <a:latin typeface="Times New Roman"/>
                          <a:cs typeface="Times New Roman"/>
                        </a:rPr>
                        <a:t>στάδιο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320"/>
                        </a:lnSpc>
                      </a:pPr>
                      <a:r>
                        <a:rPr sz="2050" spc="70" dirty="0">
                          <a:latin typeface="Times New Roman"/>
                          <a:cs typeface="Times New Roman"/>
                        </a:rPr>
                        <a:t>Γ</a:t>
                      </a:r>
                      <a:r>
                        <a:rPr sz="20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50" spc="45" dirty="0">
                          <a:latin typeface="Times New Roman"/>
                          <a:cs typeface="Times New Roman"/>
                        </a:rPr>
                        <a:t>στάδιο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1700">
                <a:tc>
                  <a:txBody>
                    <a:bodyPr/>
                    <a:lstStyle/>
                    <a:p>
                      <a:pPr marL="67945">
                        <a:lnSpc>
                          <a:spcPts val="2265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360.000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2410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ιχθύδια </a:t>
                      </a:r>
                      <a:r>
                        <a:rPr sz="2050" spc="40" dirty="0">
                          <a:latin typeface="Times New Roman"/>
                          <a:cs typeface="Times New Roman"/>
                        </a:rPr>
                        <a:t>2g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65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331.200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2410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ιχθύδια </a:t>
                      </a:r>
                      <a:r>
                        <a:rPr sz="2050" spc="35" dirty="0">
                          <a:latin typeface="Times New Roman"/>
                          <a:cs typeface="Times New Roman"/>
                        </a:rPr>
                        <a:t>35g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65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295.200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2410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ιχθύδια 180g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2969">
                <a:tc>
                  <a:txBody>
                    <a:bodyPr/>
                    <a:lstStyle/>
                    <a:p>
                      <a:pPr marL="67945" marR="288290">
                        <a:lnSpc>
                          <a:spcPts val="2360"/>
                        </a:lnSpc>
                        <a:spcBef>
                          <a:spcPts val="20"/>
                        </a:spcBef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θνησιμότητα </a:t>
                      </a:r>
                      <a:r>
                        <a:rPr sz="2050" spc="60" dirty="0">
                          <a:latin typeface="Times New Roman"/>
                          <a:cs typeface="Times New Roman"/>
                        </a:rPr>
                        <a:t>8%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88925">
                        <a:lnSpc>
                          <a:spcPts val="2360"/>
                        </a:lnSpc>
                        <a:spcBef>
                          <a:spcPts val="20"/>
                        </a:spcBef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θνησιμότητα </a:t>
                      </a:r>
                      <a:r>
                        <a:rPr sz="2050" spc="55" dirty="0">
                          <a:latin typeface="Times New Roman"/>
                          <a:cs typeface="Times New Roman"/>
                        </a:rPr>
                        <a:t>10%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88290">
                        <a:lnSpc>
                          <a:spcPts val="2360"/>
                        </a:lnSpc>
                        <a:spcBef>
                          <a:spcPts val="20"/>
                        </a:spcBef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θνησιμότητα </a:t>
                      </a:r>
                      <a:r>
                        <a:rPr sz="2050" spc="60" dirty="0">
                          <a:latin typeface="Times New Roman"/>
                          <a:cs typeface="Times New Roman"/>
                        </a:rPr>
                        <a:t>2%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2969">
                <a:tc>
                  <a:txBody>
                    <a:bodyPr/>
                    <a:lstStyle/>
                    <a:p>
                      <a:pPr marL="67945">
                        <a:lnSpc>
                          <a:spcPts val="2270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331.200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2410"/>
                        </a:lnSpc>
                      </a:pPr>
                      <a:r>
                        <a:rPr sz="2050" spc="60" dirty="0">
                          <a:latin typeface="Times New Roman"/>
                          <a:cs typeface="Times New Roman"/>
                        </a:rPr>
                        <a:t>άτομα</a:t>
                      </a:r>
                      <a:r>
                        <a:rPr sz="20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50" spc="35" dirty="0">
                          <a:latin typeface="Times New Roman"/>
                          <a:cs typeface="Times New Roman"/>
                        </a:rPr>
                        <a:t>35g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70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295.200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2410"/>
                        </a:lnSpc>
                      </a:pPr>
                      <a:r>
                        <a:rPr sz="2050" spc="60" dirty="0">
                          <a:latin typeface="Times New Roman"/>
                          <a:cs typeface="Times New Roman"/>
                        </a:rPr>
                        <a:t>άτομα</a:t>
                      </a:r>
                      <a:r>
                        <a:rPr sz="20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50" spc="40" dirty="0">
                          <a:latin typeface="Times New Roman"/>
                          <a:cs typeface="Times New Roman"/>
                        </a:rPr>
                        <a:t>180g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2270"/>
                        </a:lnSpc>
                      </a:pPr>
                      <a:r>
                        <a:rPr sz="2050" spc="45" dirty="0">
                          <a:latin typeface="Times New Roman"/>
                          <a:cs typeface="Times New Roman"/>
                        </a:rPr>
                        <a:t>288.000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2410"/>
                        </a:lnSpc>
                      </a:pPr>
                      <a:r>
                        <a:rPr sz="2050" spc="60" dirty="0">
                          <a:latin typeface="Times New Roman"/>
                          <a:cs typeface="Times New Roman"/>
                        </a:rPr>
                        <a:t>άτομα</a:t>
                      </a:r>
                      <a:r>
                        <a:rPr sz="20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50" spc="40" dirty="0">
                          <a:latin typeface="Times New Roman"/>
                          <a:cs typeface="Times New Roman"/>
                        </a:rPr>
                        <a:t>350g</a:t>
                      </a:r>
                      <a:endParaRPr sz="2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334126B-B836-0763-EAE3-12125DE0FC38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86DA184-F41E-1240-98F5-C7EFCCC5F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24200" y="2285982"/>
          <a:ext cx="5940424" cy="3178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46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24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12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541655">
                        <a:lnSpc>
                          <a:spcPts val="3090"/>
                        </a:lnSpc>
                      </a:pPr>
                      <a:r>
                        <a:rPr sz="2650" spc="-25" dirty="0">
                          <a:latin typeface="Times New Roman"/>
                          <a:cs typeface="Times New Roman"/>
                        </a:rPr>
                        <a:t>Ιχθύες </a:t>
                      </a:r>
                      <a:r>
                        <a:rPr sz="2650" spc="-135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625" spc="-202" baseline="38095" dirty="0">
                          <a:latin typeface="Times New Roman"/>
                          <a:cs typeface="Times New Roman"/>
                        </a:rPr>
                        <a:t>ου</a:t>
                      </a:r>
                      <a:r>
                        <a:rPr sz="2625" spc="52" baseline="380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190" dirty="0">
                          <a:latin typeface="Times New Roman"/>
                          <a:cs typeface="Times New Roman"/>
                        </a:rPr>
                        <a:t>έτους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633095">
                        <a:lnSpc>
                          <a:spcPts val="3090"/>
                        </a:lnSpc>
                      </a:pPr>
                      <a:r>
                        <a:rPr sz="2650" spc="-25" dirty="0">
                          <a:latin typeface="Times New Roman"/>
                          <a:cs typeface="Times New Roman"/>
                        </a:rPr>
                        <a:t>Ιχθύες </a:t>
                      </a:r>
                      <a:r>
                        <a:rPr sz="2650" spc="-135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625" spc="-202" baseline="38095" dirty="0">
                          <a:latin typeface="Times New Roman"/>
                          <a:cs typeface="Times New Roman"/>
                        </a:rPr>
                        <a:t>ου</a:t>
                      </a:r>
                      <a:r>
                        <a:rPr sz="2625" spc="52" baseline="380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190" dirty="0">
                          <a:latin typeface="Times New Roman"/>
                          <a:cs typeface="Times New Roman"/>
                        </a:rPr>
                        <a:t>έτους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415"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220" dirty="0">
                          <a:latin typeface="Times New Roman"/>
                          <a:cs typeface="Times New Roman"/>
                        </a:rPr>
                        <a:t>Ατομικό</a:t>
                      </a:r>
                      <a:r>
                        <a:rPr sz="26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215" dirty="0">
                          <a:latin typeface="Times New Roman"/>
                          <a:cs typeface="Times New Roman"/>
                        </a:rPr>
                        <a:t>βάρος</a:t>
                      </a:r>
                      <a:r>
                        <a:rPr sz="265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25" dirty="0">
                          <a:latin typeface="Times New Roman"/>
                          <a:cs typeface="Times New Roman"/>
                        </a:rPr>
                        <a:t>(g)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25" dirty="0">
                          <a:latin typeface="Times New Roman"/>
                          <a:cs typeface="Times New Roman"/>
                        </a:rPr>
                        <a:t>350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25" dirty="0">
                          <a:latin typeface="Times New Roman"/>
                          <a:cs typeface="Times New Roman"/>
                        </a:rPr>
                        <a:t>180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210" dirty="0">
                          <a:latin typeface="Times New Roman"/>
                          <a:cs typeface="Times New Roman"/>
                        </a:rPr>
                        <a:t>Αριθμός</a:t>
                      </a:r>
                      <a:r>
                        <a:rPr sz="265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50" dirty="0">
                          <a:latin typeface="Times New Roman"/>
                          <a:cs typeface="Times New Roman"/>
                        </a:rPr>
                        <a:t>ατόμων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60" dirty="0">
                          <a:latin typeface="Times New Roman"/>
                          <a:cs typeface="Times New Roman"/>
                        </a:rPr>
                        <a:t>288.000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60" dirty="0">
                          <a:latin typeface="Times New Roman"/>
                          <a:cs typeface="Times New Roman"/>
                        </a:rPr>
                        <a:t>295.200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210" dirty="0">
                          <a:latin typeface="Times New Roman"/>
                          <a:cs typeface="Times New Roman"/>
                        </a:rPr>
                        <a:t>Βιομάζα</a:t>
                      </a:r>
                      <a:r>
                        <a:rPr sz="265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20" dirty="0">
                          <a:latin typeface="Times New Roman"/>
                          <a:cs typeface="Times New Roman"/>
                        </a:rPr>
                        <a:t>(Κg)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60" dirty="0">
                          <a:latin typeface="Times New Roman"/>
                          <a:cs typeface="Times New Roman"/>
                        </a:rPr>
                        <a:t>100.800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35" dirty="0">
                          <a:latin typeface="Times New Roman"/>
                          <a:cs typeface="Times New Roman"/>
                        </a:rPr>
                        <a:t>53.163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780"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210" dirty="0">
                          <a:latin typeface="Times New Roman"/>
                          <a:cs typeface="Times New Roman"/>
                        </a:rPr>
                        <a:t>Επίπεδο</a:t>
                      </a:r>
                      <a:r>
                        <a:rPr sz="26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90" dirty="0">
                          <a:latin typeface="Times New Roman"/>
                          <a:cs typeface="Times New Roman"/>
                        </a:rPr>
                        <a:t>διατροφής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185" dirty="0">
                          <a:latin typeface="Times New Roman"/>
                          <a:cs typeface="Times New Roman"/>
                        </a:rPr>
                        <a:t>1,3</a:t>
                      </a:r>
                      <a:r>
                        <a:rPr sz="265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415" dirty="0">
                          <a:latin typeface="Times New Roman"/>
                          <a:cs typeface="Times New Roman"/>
                        </a:rPr>
                        <a:t>%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45"/>
                        </a:lnSpc>
                      </a:pPr>
                      <a:r>
                        <a:rPr sz="2650" spc="-22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265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405" dirty="0">
                          <a:latin typeface="Times New Roman"/>
                          <a:cs typeface="Times New Roman"/>
                        </a:rPr>
                        <a:t>%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1210">
                <a:tc>
                  <a:txBody>
                    <a:bodyPr/>
                    <a:lstStyle/>
                    <a:p>
                      <a:pPr marL="69215" marR="250825">
                        <a:lnSpc>
                          <a:spcPts val="3070"/>
                        </a:lnSpc>
                      </a:pPr>
                      <a:r>
                        <a:rPr sz="2650" spc="-225" dirty="0">
                          <a:latin typeface="Times New Roman"/>
                          <a:cs typeface="Times New Roman"/>
                        </a:rPr>
                        <a:t>Παρεχόμενη</a:t>
                      </a:r>
                      <a:r>
                        <a:rPr sz="26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50" spc="-195" dirty="0">
                          <a:latin typeface="Times New Roman"/>
                          <a:cs typeface="Times New Roman"/>
                        </a:rPr>
                        <a:t>τροφή </a:t>
                      </a:r>
                      <a:r>
                        <a:rPr sz="2650" spc="-75" dirty="0">
                          <a:latin typeface="Times New Roman"/>
                          <a:cs typeface="Times New Roman"/>
                        </a:rPr>
                        <a:t>(Κg/24h)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50"/>
                        </a:lnSpc>
                      </a:pPr>
                      <a:r>
                        <a:rPr sz="2650" spc="-45" dirty="0">
                          <a:latin typeface="Times New Roman"/>
                          <a:cs typeface="Times New Roman"/>
                        </a:rPr>
                        <a:t>1.310,4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3050"/>
                        </a:lnSpc>
                      </a:pPr>
                      <a:r>
                        <a:rPr sz="2650" spc="-10" dirty="0">
                          <a:latin typeface="Times New Roman"/>
                          <a:cs typeface="Times New Roman"/>
                        </a:rPr>
                        <a:t>1.063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2200" y="562899"/>
            <a:ext cx="10515600" cy="930018"/>
          </a:xfrm>
          <a:prstGeom prst="rect">
            <a:avLst/>
          </a:prstGeom>
        </p:spPr>
        <p:txBody>
          <a:bodyPr vert="horz" wrap="square" lIns="0" tIns="524784" rIns="0" bIns="0" rtlCol="0" anchor="ctr">
            <a:spAutoFit/>
          </a:bodyPr>
          <a:lstStyle/>
          <a:p>
            <a:pPr marL="1754505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Παραγωγική</a:t>
            </a:r>
            <a:r>
              <a:rPr sz="2600" spc="-25" dirty="0"/>
              <a:t> </a:t>
            </a:r>
            <a:r>
              <a:rPr sz="2600" spc="-10" dirty="0"/>
              <a:t>διαδικασία</a:t>
            </a:r>
            <a:endParaRPr sz="26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D47B17-2DAB-16B4-B6A5-F6BFE5624FFB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4F77B267-7A6E-EC13-7EBE-4E43B5C0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62200" y="489621"/>
            <a:ext cx="10515600" cy="107657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algn="ctr">
              <a:lnSpc>
                <a:spcPts val="2565"/>
              </a:lnSpc>
              <a:spcBef>
                <a:spcPts val="95"/>
              </a:spcBef>
            </a:pPr>
            <a:r>
              <a:rPr sz="2200" spc="-10" dirty="0"/>
              <a:t>ΠΑΡΑΔΕΙΓΜΑ</a:t>
            </a:r>
            <a:r>
              <a:rPr sz="2200" spc="-95" dirty="0"/>
              <a:t> </a:t>
            </a:r>
            <a:r>
              <a:rPr sz="2200" spc="-50" dirty="0"/>
              <a:t>2</a:t>
            </a:r>
            <a:endParaRPr sz="2200"/>
          </a:p>
          <a:p>
            <a:pPr marL="12700" marR="5080" indent="635" algn="ctr">
              <a:lnSpc>
                <a:spcPts val="2750"/>
              </a:lnSpc>
              <a:spcBef>
                <a:spcPts val="125"/>
              </a:spcBef>
            </a:pPr>
            <a:r>
              <a:rPr sz="2400" dirty="0">
                <a:latin typeface="Times New Roman"/>
                <a:cs typeface="Times New Roman"/>
              </a:rPr>
              <a:t>Εκτίμηση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της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ημερήσιας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ποσότητας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παραγομένων </a:t>
            </a:r>
            <a:r>
              <a:rPr sz="2400" dirty="0">
                <a:latin typeface="Times New Roman"/>
                <a:cs typeface="Times New Roman"/>
              </a:rPr>
              <a:t>περιττωμάτων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σε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μία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μονάδα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με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ετήσια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παραγωγή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100,8 </a:t>
            </a:r>
            <a:r>
              <a:rPr sz="2400" dirty="0">
                <a:latin typeface="Times New Roman"/>
                <a:cs typeface="Times New Roman"/>
              </a:rPr>
              <a:t>τόνων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τσιπούρας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–λαβρακιού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(ΣΜ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0,4)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76575" y="2062806"/>
            <a:ext cx="4716780" cy="3970318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00"/>
              </a:spcBef>
            </a:pPr>
            <a:r>
              <a:rPr sz="2400" dirty="0">
                <a:latin typeface="Times New Roman"/>
                <a:cs typeface="Times New Roman"/>
              </a:rPr>
              <a:t>288.000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άτομα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των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350g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100,8</a:t>
            </a:r>
            <a:r>
              <a:rPr sz="2400" spc="-10" dirty="0">
                <a:latin typeface="Times New Roman"/>
                <a:cs typeface="Times New Roman"/>
              </a:rPr>
              <a:t> τόνοι </a:t>
            </a:r>
            <a:r>
              <a:rPr sz="2400" dirty="0">
                <a:latin typeface="Times New Roman"/>
                <a:cs typeface="Times New Roman"/>
              </a:rPr>
              <a:t>(επίπεδο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διατροφής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1,3%)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3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ts val="2815"/>
              </a:lnSpc>
            </a:pPr>
            <a:r>
              <a:rPr sz="2400" dirty="0">
                <a:latin typeface="Times New Roman"/>
                <a:cs typeface="Times New Roman"/>
              </a:rPr>
              <a:t>295.200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των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180g: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53,136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τόνοι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815"/>
              </a:lnSpc>
            </a:pPr>
            <a:r>
              <a:rPr sz="2400" dirty="0">
                <a:latin typeface="Times New Roman"/>
                <a:cs typeface="Times New Roman"/>
              </a:rPr>
              <a:t>(επίπεδο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διατροφής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2%)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450">
              <a:latin typeface="Times New Roman"/>
              <a:cs typeface="Times New Roman"/>
            </a:endParaRPr>
          </a:p>
          <a:p>
            <a:pPr marL="12700" marR="631190">
              <a:lnSpc>
                <a:spcPts val="2750"/>
              </a:lnSpc>
            </a:pPr>
            <a:r>
              <a:rPr sz="2400" dirty="0">
                <a:latin typeface="Times New Roman"/>
                <a:cs typeface="Times New Roman"/>
              </a:rPr>
              <a:t>Ημερήσια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παρεχόμενη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τροφή </a:t>
            </a:r>
            <a:r>
              <a:rPr sz="2400" dirty="0">
                <a:latin typeface="Times New Roman"/>
                <a:cs typeface="Times New Roman"/>
              </a:rPr>
              <a:t>100.800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1,3%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1.310,4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Kg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685"/>
              </a:lnSpc>
            </a:pPr>
            <a:r>
              <a:rPr sz="2400" dirty="0">
                <a:latin typeface="Times New Roman"/>
                <a:cs typeface="Times New Roman"/>
              </a:rPr>
              <a:t>53.136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x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2%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1.063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Kg</a:t>
            </a:r>
            <a:endParaRPr sz="2400">
              <a:latin typeface="Times New Roman"/>
              <a:cs typeface="Times New Roman"/>
            </a:endParaRPr>
          </a:p>
          <a:p>
            <a:pPr>
              <a:spcBef>
                <a:spcPts val="4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Σύνολο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2.373,4</a:t>
            </a:r>
            <a:r>
              <a:rPr sz="2400" spc="-25" dirty="0">
                <a:latin typeface="Times New Roman"/>
                <a:cs typeface="Times New Roman"/>
              </a:rPr>
              <a:t> Kg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FE2209-BE53-A38A-C29A-22FF3AD58FDA}"/>
              </a:ext>
            </a:extLst>
          </p:cNvPr>
          <p:cNvSpPr/>
          <p:nvPr/>
        </p:nvSpPr>
        <p:spPr>
          <a:xfrm>
            <a:off x="0" y="6114360"/>
            <a:ext cx="12192000" cy="743640"/>
          </a:xfrm>
          <a:prstGeom prst="rect">
            <a:avLst/>
          </a:prstGeom>
          <a:solidFill>
            <a:srgbClr val="89B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D9A59615-9BA9-3045-CA9C-883224AE2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44" y="6107782"/>
            <a:ext cx="4756756" cy="743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1153</Words>
  <Application>Microsoft Office PowerPoint</Application>
  <PresentationFormat>Widescreen</PresentationFormat>
  <Paragraphs>172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Georgia</vt:lpstr>
      <vt:lpstr>Times New Roman</vt:lpstr>
      <vt:lpstr>Office Theme</vt:lpstr>
      <vt:lpstr>1_Office Theme</vt:lpstr>
      <vt:lpstr>Επιπτώσεις των Υδατοκαλλιεργειών στο Υδάτινο Περιβάλλον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Παραγωγική διαδικασία</vt:lpstr>
      <vt:lpstr>ΠΑΡΑΔΕΙΓΜΑ 2 Εκτίμηση της ημερήσιας ποσότητας παραγομένων περιττωμάτων σε μία μονάδα με ετήσια παραγωγή 100,8 τόνων τσιπούρας –λαβρακιού (ΣΜ = 0,4)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συστοιχία 12 ιχθυοκλωβών (12 x 12 m)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Ενδεικτικές αναφορές από τη βιβλιογραφία.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Sotiris</dc:creator>
  <cp:lastModifiedBy>Stefanos Kalogirou</cp:lastModifiedBy>
  <cp:revision>1</cp:revision>
  <dcterms:created xsi:type="dcterms:W3CDTF">2023-05-10T14:22:48Z</dcterms:created>
  <dcterms:modified xsi:type="dcterms:W3CDTF">2023-05-10T15:22:35Z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2023-05-10T00:00:00Z</vt:filetime>
  </property>
  <property fmtid="{D5CDD505-2E9C-101B-9397-08002B2CF9AE}" pid="5" name="Producer">
    <vt:lpwstr>Microsoft® PowerPoint® 2016</vt:lpwstr>
  </property>
</Properties>
</file>