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E02A4F7-D35A-41C7-AE4F-8EAA8888BDCA}" type="datetimeFigureOut">
              <a:rPr lang="el-GR" smtClean="0"/>
              <a:pPr/>
              <a:t>31/3/2020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6A54-9467-46DD-BFAC-5CF84A6DEB66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4100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A4F7-D35A-41C7-AE4F-8EAA8888BDCA}" type="datetimeFigureOut">
              <a:rPr lang="el-GR" smtClean="0"/>
              <a:pPr/>
              <a:t>31/3/2020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6A54-9467-46DD-BFAC-5CF84A6DEB6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4384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A4F7-D35A-41C7-AE4F-8EAA8888BDCA}" type="datetimeFigureOut">
              <a:rPr lang="el-GR" smtClean="0"/>
              <a:pPr/>
              <a:t>31/3/2020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6A54-9467-46DD-BFAC-5CF84A6DEB66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716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A4F7-D35A-41C7-AE4F-8EAA8888BDCA}" type="datetimeFigureOut">
              <a:rPr lang="el-GR" smtClean="0"/>
              <a:pPr/>
              <a:t>31/3/2020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6A54-9467-46DD-BFAC-5CF84A6DEB6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1022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A4F7-D35A-41C7-AE4F-8EAA8888BDCA}" type="datetimeFigureOut">
              <a:rPr lang="el-GR" smtClean="0"/>
              <a:pPr/>
              <a:t>31/3/2020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6A54-9467-46DD-BFAC-5CF84A6DEB66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9930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A4F7-D35A-41C7-AE4F-8EAA8888BDCA}" type="datetimeFigureOut">
              <a:rPr lang="el-GR" smtClean="0"/>
              <a:pPr/>
              <a:t>31/3/2020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6A54-9467-46DD-BFAC-5CF84A6DEB6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6508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A4F7-D35A-41C7-AE4F-8EAA8888BDCA}" type="datetimeFigureOut">
              <a:rPr lang="el-GR" smtClean="0"/>
              <a:pPr/>
              <a:t>31/3/2020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6A54-9467-46DD-BFAC-5CF84A6DEB6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3833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A4F7-D35A-41C7-AE4F-8EAA8888BDCA}" type="datetimeFigureOut">
              <a:rPr lang="el-GR" smtClean="0"/>
              <a:pPr/>
              <a:t>31/3/2020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6A54-9467-46DD-BFAC-5CF84A6DEB6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919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A4F7-D35A-41C7-AE4F-8EAA8888BDCA}" type="datetimeFigureOut">
              <a:rPr lang="el-GR" smtClean="0"/>
              <a:pPr/>
              <a:t>31/3/2020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6A54-9467-46DD-BFAC-5CF84A6DEB6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2279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A4F7-D35A-41C7-AE4F-8EAA8888BDCA}" type="datetimeFigureOut">
              <a:rPr lang="el-GR" smtClean="0"/>
              <a:pPr/>
              <a:t>31/3/2020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6A54-9467-46DD-BFAC-5CF84A6DEB6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295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A4F7-D35A-41C7-AE4F-8EAA8888BDCA}" type="datetimeFigureOut">
              <a:rPr lang="el-GR" smtClean="0"/>
              <a:pPr/>
              <a:t>31/3/2020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6A54-9467-46DD-BFAC-5CF84A6DEB66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715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E02A4F7-D35A-41C7-AE4F-8EAA8888BDCA}" type="datetimeFigureOut">
              <a:rPr lang="el-GR" smtClean="0"/>
              <a:pPr/>
              <a:t>31/3/2020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0E76A54-9467-46DD-BFAC-5CF84A6DEB66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7717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://www.orau.gov/cdcynergy/erc/content/activeinformation/essential_principles/EP-channels_content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CHANNELS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Message Delivery Channels</a:t>
            </a:r>
            <a:r>
              <a:rPr lang="el-GR" i="1" dirty="0">
                <a:hlinkClick r:id="rId2"/>
              </a:rPr>
              <a:t> 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37640" y="1412776"/>
            <a:ext cx="9534176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To evaluate the effectiveness of a </a:t>
            </a:r>
            <a:r>
              <a:rPr lang="en-US" dirty="0" smtClean="0"/>
              <a:t>channel, consider: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/>
              <a:t>Is the channel appropriate for the health risk problem/issue and messages?</a:t>
            </a:r>
            <a:endParaRPr lang="el-GR" sz="2400" dirty="0"/>
          </a:p>
          <a:p>
            <a:pPr lvl="0"/>
            <a:r>
              <a:rPr lang="en-US" sz="2400" dirty="0"/>
              <a:t>Will the target audience find the channel credible and accessible?</a:t>
            </a:r>
            <a:endParaRPr lang="el-GR" sz="2400" dirty="0"/>
          </a:p>
          <a:p>
            <a:pPr lvl="0"/>
            <a:r>
              <a:rPr lang="en-US" sz="2400" dirty="0"/>
              <a:t>Does the channel fit the program purpose (inform, allay fears, influence attitudes, or change behavior)?</a:t>
            </a:r>
            <a:endParaRPr lang="el-GR" sz="2400" dirty="0"/>
          </a:p>
          <a:p>
            <a:pPr lvl="0"/>
            <a:r>
              <a:rPr lang="en-US" sz="2400" dirty="0"/>
              <a:t>Is the channel feasible, considering your schedule and budget? How many can you afford?</a:t>
            </a:r>
            <a:endParaRPr lang="el-GR" sz="2400" dirty="0"/>
          </a:p>
          <a:p>
            <a:endParaRPr lang="el-G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Identifying </a:t>
            </a:r>
            <a:r>
              <a:rPr lang="en-US" b="1" dirty="0" smtClean="0">
                <a:solidFill>
                  <a:schemeClr val="tx1"/>
                </a:solidFill>
              </a:rPr>
              <a:t>Specific Tools</a:t>
            </a:r>
            <a:r>
              <a:rPr lang="el-GR" dirty="0">
                <a:solidFill>
                  <a:schemeClr val="tx1"/>
                </a:solidFill>
              </a:rPr>
              <a:t/>
            </a:r>
            <a:br>
              <a:rPr lang="el-GR" dirty="0">
                <a:solidFill>
                  <a:schemeClr val="tx1"/>
                </a:solidFill>
              </a:rPr>
            </a:b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1412776"/>
            <a:ext cx="7908359" cy="5112568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+mj-lt"/>
              </a:rPr>
              <a:t>Briefings</a:t>
            </a:r>
          </a:p>
          <a:p>
            <a:r>
              <a:rPr lang="en-US" sz="2400" dirty="0" smtClean="0">
                <a:latin typeface="+mj-lt"/>
              </a:rPr>
              <a:t>Community mailings</a:t>
            </a:r>
          </a:p>
          <a:p>
            <a:r>
              <a:rPr lang="en-US" sz="2400" dirty="0" smtClean="0">
                <a:latin typeface="+mj-lt"/>
              </a:rPr>
              <a:t>Exhibits</a:t>
            </a:r>
          </a:p>
          <a:p>
            <a:r>
              <a:rPr lang="en-US" sz="2400" dirty="0" smtClean="0">
                <a:latin typeface="+mj-lt"/>
              </a:rPr>
              <a:t>Fact sheets</a:t>
            </a:r>
          </a:p>
          <a:p>
            <a:r>
              <a:rPr lang="en-US" sz="2400" dirty="0" smtClean="0">
                <a:latin typeface="+mj-lt"/>
              </a:rPr>
              <a:t>Newsletters</a:t>
            </a:r>
          </a:p>
          <a:p>
            <a:r>
              <a:rPr lang="en-US" sz="2400" dirty="0" smtClean="0">
                <a:latin typeface="+mj-lt"/>
              </a:rPr>
              <a:t>Open house</a:t>
            </a:r>
          </a:p>
          <a:p>
            <a:r>
              <a:rPr lang="en-US" sz="2400" dirty="0" smtClean="0">
                <a:latin typeface="+mj-lt"/>
              </a:rPr>
              <a:t>Presentations</a:t>
            </a:r>
          </a:p>
          <a:p>
            <a:r>
              <a:rPr lang="en-US" sz="2400" dirty="0" smtClean="0">
                <a:latin typeface="+mj-lt"/>
              </a:rPr>
              <a:t>Public meetings</a:t>
            </a:r>
          </a:p>
          <a:p>
            <a:r>
              <a:rPr lang="en-US" sz="2400" dirty="0" smtClean="0">
                <a:latin typeface="+mj-lt"/>
              </a:rPr>
              <a:t>Small group (or focus group) meetings</a:t>
            </a:r>
          </a:p>
          <a:p>
            <a:r>
              <a:rPr lang="en-US" sz="2400" dirty="0" smtClean="0">
                <a:latin typeface="+mj-lt"/>
              </a:rPr>
              <a:t>Telephone contacts.</a:t>
            </a:r>
          </a:p>
          <a:p>
            <a:endParaRPr lang="el-GR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Αποτέλεσμα εικόνας για coronavirus social distanc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92696"/>
            <a:ext cx="5136505" cy="513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297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201</TotalTime>
  <Words>102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Tw Cen MT</vt:lpstr>
      <vt:lpstr>Tw Cen MT Condensed</vt:lpstr>
      <vt:lpstr>Wingdings 3</vt:lpstr>
      <vt:lpstr>Integral</vt:lpstr>
      <vt:lpstr>CHANNELS</vt:lpstr>
      <vt:lpstr>Message Delivery Channels  </vt:lpstr>
      <vt:lpstr>To evaluate the effectiveness of a channel, consider:</vt:lpstr>
      <vt:lpstr>Identifying Specific Tools 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kapsok</dc:creator>
  <cp:lastModifiedBy>ΜΑΡΙΑ ΚΑΨΟΚΕΦΑΛΟΥ</cp:lastModifiedBy>
  <cp:revision>14</cp:revision>
  <dcterms:created xsi:type="dcterms:W3CDTF">2014-03-13T09:36:22Z</dcterms:created>
  <dcterms:modified xsi:type="dcterms:W3CDTF">2020-03-31T14:44:32Z</dcterms:modified>
</cp:coreProperties>
</file>