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0" autoAdjust="0"/>
    <p:restoredTop sz="94629" autoAdjust="0"/>
  </p:normalViewPr>
  <p:slideViewPr>
    <p:cSldViewPr>
      <p:cViewPr varScale="1">
        <p:scale>
          <a:sx n="80" d="100"/>
          <a:sy n="80" d="100"/>
        </p:scale>
        <p:origin x="-2868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755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069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00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093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342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384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105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010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041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88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203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1F7CC-D667-43F5-A5CD-55F161C0E635}" type="datetimeFigureOut">
              <a:rPr lang="el-GR" smtClean="0"/>
              <a:t>9/10/2014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4F0B-C9E1-4715-BE5B-67D462AEC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824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82" y="1115615"/>
            <a:ext cx="4947047" cy="734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9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5297" y="796226"/>
            <a:ext cx="3519553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Οι ιδιότητες ταξινόμησης  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673643" y="1806569"/>
            <a:ext cx="351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Ανταγωνιστικότητα // Διαιρετότητα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781708" y="2824635"/>
            <a:ext cx="2270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 Ερμηνεία</a:t>
            </a:r>
            <a:r>
              <a:rPr lang="el-GR" dirty="0" smtClean="0"/>
              <a:t>: Η κατανάλωση </a:t>
            </a:r>
          </a:p>
          <a:p>
            <a:r>
              <a:rPr lang="el-GR" dirty="0" smtClean="0"/>
              <a:t>του Α δεν μειώνει το συνολικό </a:t>
            </a:r>
          </a:p>
          <a:p>
            <a:r>
              <a:rPr lang="el-GR" dirty="0" smtClean="0"/>
              <a:t>Απόθεμα π.χ. ηλιοβασίλεμα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3933056" y="2915816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 Ερμηνεία</a:t>
            </a:r>
            <a:r>
              <a:rPr lang="el-GR" dirty="0" smtClean="0"/>
              <a:t>: Εφόσον παραχθεί ένα αγαθό,</a:t>
            </a:r>
          </a:p>
          <a:p>
            <a:r>
              <a:rPr lang="el-GR" dirty="0" smtClean="0"/>
              <a:t> το επιπλέον κόστος</a:t>
            </a:r>
          </a:p>
          <a:p>
            <a:r>
              <a:rPr lang="el-GR" dirty="0" smtClean="0"/>
              <a:t>Εξυπηρέτησης ενός ακόμη καταναλωτή</a:t>
            </a:r>
          </a:p>
          <a:p>
            <a:r>
              <a:rPr lang="el-GR" dirty="0" smtClean="0"/>
              <a:t> είναι μηδενικό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π.χ</a:t>
            </a:r>
            <a:r>
              <a:rPr lang="el-GR" dirty="0" smtClean="0"/>
              <a:t> φάρος</a:t>
            </a:r>
            <a:endParaRPr lang="el-GR" dirty="0"/>
          </a:p>
        </p:txBody>
      </p:sp>
      <p:sp>
        <p:nvSpPr>
          <p:cNvPr id="7" name="Έλλειψη 6"/>
          <p:cNvSpPr/>
          <p:nvPr/>
        </p:nvSpPr>
        <p:spPr>
          <a:xfrm>
            <a:off x="1456708" y="1667199"/>
            <a:ext cx="391650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Ευθύγραμμο βέλος σύνδεσης 8"/>
          <p:cNvCxnSpPr>
            <a:stCxn id="7" idx="2"/>
          </p:cNvCxnSpPr>
          <p:nvPr/>
        </p:nvCxnSpPr>
        <p:spPr>
          <a:xfrm>
            <a:off x="1456708" y="1991235"/>
            <a:ext cx="0" cy="8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>
            <a:stCxn id="7" idx="6"/>
          </p:cNvCxnSpPr>
          <p:nvPr/>
        </p:nvCxnSpPr>
        <p:spPr>
          <a:xfrm>
            <a:off x="5373216" y="1991235"/>
            <a:ext cx="0" cy="8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45297" y="5683478"/>
            <a:ext cx="26324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Κάποιες Λάθος προτάσεις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476672" y="6439942"/>
            <a:ext cx="5819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l-GR" dirty="0" smtClean="0"/>
              <a:t>Τα ιδιωτικά αγαθά παρέχονται ΜΟΝΟ από τον ιδιωτικό </a:t>
            </a:r>
          </a:p>
          <a:p>
            <a:r>
              <a:rPr lang="el-GR" dirty="0" smtClean="0"/>
              <a:t>Τομέα (υγεία)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476672" y="7524328"/>
            <a:ext cx="6227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2) Η προσφορά ενός αγαθού από το Κράτος συνεπάγεται ότι το </a:t>
            </a:r>
          </a:p>
          <a:p>
            <a:r>
              <a:rPr lang="el-GR" dirty="0" smtClean="0"/>
              <a:t>εν λόγω αγαθό είναι δημόσιο (αποκομιδή σκουπιδιών)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25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744" y="539552"/>
            <a:ext cx="4344523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Γιατί μας </a:t>
            </a:r>
            <a:r>
              <a:rPr lang="el-GR" sz="2000" dirty="0" smtClean="0"/>
              <a:t>ενδιαφέρουν</a:t>
            </a:r>
            <a:r>
              <a:rPr lang="el-GR" dirty="0" smtClean="0"/>
              <a:t> τα δημόσια αγαθά;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620688" y="1507014"/>
            <a:ext cx="591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Εφόσον δεν εξασφαλίζεται ο αποκλεισμός στην κατανάλωση</a:t>
            </a:r>
            <a:endParaRPr lang="el-GR" dirty="0"/>
          </a:p>
        </p:txBody>
      </p:sp>
      <p:sp>
        <p:nvSpPr>
          <p:cNvPr id="4" name="Βέλος προς τα κάτω 3"/>
          <p:cNvSpPr/>
          <p:nvPr/>
        </p:nvSpPr>
        <p:spPr>
          <a:xfrm>
            <a:off x="3120866" y="2051720"/>
            <a:ext cx="164118" cy="656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>
            <a:off x="2132856" y="2872562"/>
            <a:ext cx="2232248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2754391" y="3263960"/>
            <a:ext cx="1205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Free-riders</a:t>
            </a:r>
            <a:endParaRPr lang="el-GR" dirty="0"/>
          </a:p>
        </p:txBody>
      </p:sp>
      <p:sp>
        <p:nvSpPr>
          <p:cNvPr id="7" name="Δεξιό άγκιστρο 6"/>
          <p:cNvSpPr/>
          <p:nvPr/>
        </p:nvSpPr>
        <p:spPr>
          <a:xfrm>
            <a:off x="4234793" y="2583203"/>
            <a:ext cx="720080" cy="16561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4954873" y="3125460"/>
            <a:ext cx="1500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Τζαμπατζήδες</a:t>
            </a:r>
          </a:p>
          <a:p>
            <a:r>
              <a:rPr lang="el-GR" dirty="0" smtClean="0"/>
              <a:t>λαθρεπιβάτες</a:t>
            </a:r>
            <a:endParaRPr lang="el-GR" dirty="0"/>
          </a:p>
        </p:txBody>
      </p:sp>
      <p:sp>
        <p:nvSpPr>
          <p:cNvPr id="9" name="Βέλος προς τα κάτω 8"/>
          <p:cNvSpPr/>
          <p:nvPr/>
        </p:nvSpPr>
        <p:spPr>
          <a:xfrm>
            <a:off x="3163869" y="408660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1880828" y="4932040"/>
            <a:ext cx="2880320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2263167" y="5143418"/>
            <a:ext cx="218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Αποτυχία της αγοράς</a:t>
            </a:r>
            <a:endParaRPr lang="el-GR" dirty="0"/>
          </a:p>
        </p:txBody>
      </p:sp>
      <p:sp>
        <p:nvSpPr>
          <p:cNvPr id="13" name="Βέλος προς τα κάτω 12"/>
          <p:cNvSpPr/>
          <p:nvPr/>
        </p:nvSpPr>
        <p:spPr>
          <a:xfrm>
            <a:off x="2991634" y="5940152"/>
            <a:ext cx="474487" cy="716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ρθογώνιο 13"/>
          <p:cNvSpPr/>
          <p:nvPr/>
        </p:nvSpPr>
        <p:spPr>
          <a:xfrm>
            <a:off x="1630996" y="6732240"/>
            <a:ext cx="3130152" cy="86409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/>
          <p:cNvSpPr txBox="1"/>
          <p:nvPr/>
        </p:nvSpPr>
        <p:spPr>
          <a:xfrm>
            <a:off x="1828685" y="6965870"/>
            <a:ext cx="258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Δημόσια Διαμεσολάβηση</a:t>
            </a:r>
            <a:endParaRPr lang="el-GR" dirty="0"/>
          </a:p>
        </p:txBody>
      </p:sp>
      <p:cxnSp>
        <p:nvCxnSpPr>
          <p:cNvPr id="17" name="Ευθύγραμμο βέλος σύνδεσης 16"/>
          <p:cNvCxnSpPr/>
          <p:nvPr/>
        </p:nvCxnSpPr>
        <p:spPr>
          <a:xfrm flipH="1">
            <a:off x="1630996" y="7596336"/>
            <a:ext cx="136063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>
            <a:off x="2991634" y="7596336"/>
            <a:ext cx="1459183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0781" y="8347774"/>
            <a:ext cx="2049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Δημόσια </a:t>
            </a:r>
            <a:r>
              <a:rPr lang="el-GR" dirty="0" smtClean="0"/>
              <a:t>παραγωγή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3992717" y="8347774"/>
            <a:ext cx="2563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Δημόσια χρηματοδότηση</a:t>
            </a:r>
          </a:p>
          <a:p>
            <a:r>
              <a:rPr lang="el-GR" dirty="0" smtClean="0"/>
              <a:t>Ιδιωτικής παροχής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02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107</Words>
  <Application>Microsoft Office PowerPoint</Application>
  <PresentationFormat>Προβολή στην οθόνη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Thanasis</dc:creator>
  <cp:lastModifiedBy>Thanasis</cp:lastModifiedBy>
  <cp:revision>7</cp:revision>
  <dcterms:created xsi:type="dcterms:W3CDTF">2013-10-14T12:40:26Z</dcterms:created>
  <dcterms:modified xsi:type="dcterms:W3CDTF">2014-10-09T11:13:30Z</dcterms:modified>
</cp:coreProperties>
</file>