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20A21A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1741F9-0DFB-4D62-9CAD-07D73FEE66AF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BB79A3-54CA-4637-97A7-DC30D4F14BB5}" type="slidenum">
              <a:rPr lang="en-GB" altLang="el-GR"/>
              <a:pPr>
                <a:spcBef>
                  <a:spcPct val="0"/>
                </a:spcBef>
              </a:pPr>
              <a:t>1</a:t>
            </a:fld>
            <a:endParaRPr lang="en-GB" altLang="el-G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DFC0B-E041-4292-990C-68E0E34D33E5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2639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ED6A-37D9-4A12-BF46-9202FE936A54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3759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AE2D-B365-4D3F-ACE7-7626800E8FAD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735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DC1A-66BD-4230-8E5B-12EEFCCC6FF0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835139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49E29-22B6-4F4C-AF25-30475123692B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4831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6862-E7D0-4C49-ABD4-35A180116072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073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2847-4DDB-40D6-ACF4-F7F9B3D54DBA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996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2A7FE-8CC5-46AF-893A-5C71A2307ECB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05486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3FE52-88CE-4091-AB2E-48D83EB4AAA9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62456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98C86-4E17-4AF4-BC58-5F4B99785DA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8884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D0A14-08BF-4663-ACA4-059F64FB9C87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838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7B19D-399E-4897-931B-15530D12A23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7371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4392C-47E6-4AD4-A013-D8286B9F1734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89387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A49CD35B-1261-48F8-AE96-A8440BF55450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l-GR" altLang="el-GR" sz="1400" b="1">
                <a:solidFill>
                  <a:schemeClr val="tx1"/>
                </a:solidFill>
              </a:rPr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l-GR" altLang="el-GR" sz="1400" b="1">
                <a:solidFill>
                  <a:schemeClr val="tx1"/>
                </a:solidFill>
              </a:rPr>
              <a:t>Γεωπονικό Πανεπιστήμιο Αθηνών</a:t>
            </a:r>
          </a:p>
        </p:txBody>
      </p:sp>
      <p:sp>
        <p:nvSpPr>
          <p:cNvPr id="4101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37178A-5557-46EE-AFCA-FDC11BF9B62F}" type="slidenum">
              <a:rPr lang="en-GB" altLang="el-GR" sz="1400">
                <a:solidFill>
                  <a:srgbClr val="92D050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l-GR" sz="1400">
              <a:solidFill>
                <a:srgbClr val="92D050"/>
              </a:solidFill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6378575" y="2922588"/>
            <a:ext cx="698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4800">
                <a:solidFill>
                  <a:srgbClr val="FF0000"/>
                </a:solidFill>
              </a:rPr>
              <a:t>3 </a:t>
            </a:r>
            <a:endParaRPr lang="el-GR" altLang="el-GR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rgbClr val="FF0000"/>
                </a:solidFill>
              </a:rPr>
              <a:t>Μαθησιακοί Στόχοι της 3</a:t>
            </a:r>
            <a:r>
              <a:rPr lang="el-GR" altLang="el-GR" sz="1800" b="1" baseline="30000">
                <a:solidFill>
                  <a:srgbClr val="FF0000"/>
                </a:solidFill>
              </a:rPr>
              <a:t>ης</a:t>
            </a:r>
            <a:r>
              <a:rPr lang="el-GR" altLang="el-GR" sz="1800" b="1">
                <a:solidFill>
                  <a:srgbClr val="FF0000"/>
                </a:solidFill>
              </a:rPr>
              <a:t> Διάλεξης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4150" y="4097338"/>
            <a:ext cx="7689850" cy="1062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eaLnBrk="1" hangingPunct="1">
              <a:lnSpc>
                <a:spcPct val="250000"/>
              </a:lnSpc>
              <a:buFontTx/>
              <a:buAutoNum type="arabicPeriod"/>
              <a:defRPr/>
            </a:pPr>
            <a:r>
              <a:rPr lang="el-GR" dirty="0">
                <a:latin typeface="Arial" charset="0"/>
              </a:rPr>
              <a:t>Τα βασικά προβλήματα με την έννοια του άριστου σημείου ρύπανσης.</a:t>
            </a:r>
          </a:p>
          <a:p>
            <a:pPr eaLnBrk="1" hangingPunct="1">
              <a:defRPr/>
            </a:pPr>
            <a:endParaRPr lang="el-GR" dirty="0">
              <a:latin typeface="Arial" charset="0"/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D2C79E-F83B-422E-B978-9934CD04D4DD}" type="slidenum">
              <a:rPr lang="en-GB" altLang="el-GR" sz="1400">
                <a:solidFill>
                  <a:srgbClr val="92D050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l-GR" sz="140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F1BB62-B426-400D-87C4-BDF3B655C3AF}" type="slidenum">
              <a:rPr lang="en-GB" altLang="el-GR" sz="1400">
                <a:solidFill>
                  <a:srgbClr val="92D05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l-GR" sz="1400">
              <a:solidFill>
                <a:srgbClr val="92D05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06838" y="1008063"/>
            <a:ext cx="3360737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dirty="0"/>
              <a:t>ΠΡΟΒΛΗΜΑΤΑ ΤΟΥ ΑΡΙΣΤΟΥ </a:t>
            </a:r>
          </a:p>
          <a:p>
            <a:pPr eaLnBrk="1" hangingPunct="1">
              <a:defRPr/>
            </a:pPr>
            <a:r>
              <a:rPr lang="el-GR" dirty="0"/>
              <a:t>ΕΠΙΠΕΔΟΥ ΡΥΠΑΝΣΗΣ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3473450" y="1728788"/>
            <a:ext cx="1873250" cy="26638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629275" y="4105275"/>
            <a:ext cx="2889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l-GR" b="1" dirty="0">
                <a:latin typeface="Arial" charset="0"/>
              </a:rPr>
              <a:t>ΤΕΧΝΙΚΑ</a:t>
            </a:r>
          </a:p>
          <a:p>
            <a:pPr marL="342900" indent="-342900" eaLnBrk="1" hangingPunct="1">
              <a:buFontTx/>
              <a:buAutoNum type="arabicParenR"/>
              <a:defRPr/>
            </a:pPr>
            <a:r>
              <a:rPr lang="el-GR" dirty="0">
                <a:latin typeface="Arial" charset="0"/>
              </a:rPr>
              <a:t>Αφομοιωτική ικανότητα</a:t>
            </a:r>
          </a:p>
          <a:p>
            <a:pPr marL="342900" indent="-342900" eaLnBrk="1" hangingPunct="1">
              <a:buFontTx/>
              <a:buAutoNum type="arabicParenR"/>
              <a:defRPr/>
            </a:pPr>
            <a:r>
              <a:rPr lang="el-GR" dirty="0">
                <a:latin typeface="Arial" charset="0"/>
              </a:rPr>
              <a:t>Προβλήματα εκτίμησης</a:t>
            </a:r>
            <a:endParaRPr lang="en-US" dirty="0"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l-GR" dirty="0">
                <a:latin typeface="Arial" charset="0"/>
              </a:rPr>
              <a:t> του εξωτερικού κόστους</a:t>
            </a:r>
          </a:p>
          <a:p>
            <a:pPr eaLnBrk="1" hangingPunct="1">
              <a:defRPr/>
            </a:pPr>
            <a:r>
              <a:rPr lang="el-GR" dirty="0">
                <a:latin typeface="Arial" charset="0"/>
              </a:rPr>
              <a:t>3) Κοινωνικές Προτιμήσεις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2433638" y="4392613"/>
            <a:ext cx="2593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u="sng">
                <a:solidFill>
                  <a:schemeClr val="tx1"/>
                </a:solidFill>
              </a:rPr>
              <a:t>ΟΥΣΙΑΣΤΙΚΑ: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chemeClr val="tx1"/>
                </a:solidFill>
              </a:rPr>
              <a:t>ανυπαρξία θεωρήματος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chemeClr val="tx1"/>
                </a:solidFill>
              </a:rPr>
              <a:t>οικολογικής ισορροπίας</a:t>
            </a:r>
          </a:p>
        </p:txBody>
      </p:sp>
      <p:cxnSp>
        <p:nvCxnSpPr>
          <p:cNvPr id="8" name="Straight Arrow Connector 11"/>
          <p:cNvCxnSpPr/>
          <p:nvPr/>
        </p:nvCxnSpPr>
        <p:spPr>
          <a:xfrm rot="16200000" flipH="1">
            <a:off x="4842669" y="2232819"/>
            <a:ext cx="2376487" cy="1368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987BED-B219-4BE2-97AD-CFF384F6F03F}" type="slidenum">
              <a:rPr lang="en-GB" altLang="el-GR" sz="1400">
                <a:solidFill>
                  <a:srgbClr val="92D05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l-GR" sz="1400">
              <a:solidFill>
                <a:srgbClr val="92D050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496888"/>
            <a:ext cx="4895850" cy="607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D0A14-08BF-4663-ACA4-059F64FB9C87}" type="slidenum">
              <a:rPr lang="en-GB" altLang="el-GR" smtClean="0"/>
              <a:pPr>
                <a:defRPr/>
              </a:pPr>
              <a:t>5</a:t>
            </a:fld>
            <a:endParaRPr lang="en-GB" altLang="el-GR"/>
          </a:p>
        </p:txBody>
      </p:sp>
      <p:sp>
        <p:nvSpPr>
          <p:cNvPr id="3" name="TextBox 2"/>
          <p:cNvSpPr txBox="1"/>
          <p:nvPr/>
        </p:nvSpPr>
        <p:spPr>
          <a:xfrm>
            <a:off x="3270148" y="1234440"/>
            <a:ext cx="5873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επομένως η καμπύλη του οριακού κοινωνικού κόστους </a:t>
            </a:r>
          </a:p>
          <a:p>
            <a:r>
              <a:rPr lang="el-GR" dirty="0" smtClean="0"/>
              <a:t>έχει είτε την μορφή (</a:t>
            </a:r>
            <a:r>
              <a:rPr lang="en-US" dirty="0" smtClean="0"/>
              <a:t>a</a:t>
            </a:r>
            <a:r>
              <a:rPr lang="el-GR" dirty="0" smtClean="0"/>
              <a:t>) είτε την μορφή (</a:t>
            </a:r>
            <a:r>
              <a:rPr lang="en-US" dirty="0" smtClean="0"/>
              <a:t>b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75" y="2913712"/>
            <a:ext cx="7760881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0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92AB1C-3FB0-4CED-B69B-9E428A0038ED}" type="slidenum">
              <a:rPr lang="en-GB" altLang="el-GR" sz="1400">
                <a:solidFill>
                  <a:srgbClr val="92D05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l-GR" sz="1400">
              <a:solidFill>
                <a:srgbClr val="92D050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85750"/>
            <a:ext cx="5919788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23B5C6-40A3-4513-AA96-9A8BC694BA45}" type="slidenum">
              <a:rPr lang="en-GB" altLang="el-GR" sz="1400">
                <a:solidFill>
                  <a:srgbClr val="92D05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l-GR" sz="1400">
              <a:solidFill>
                <a:srgbClr val="92D050"/>
              </a:solidFill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36538"/>
            <a:ext cx="5711825" cy="65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85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67</cp:revision>
  <dcterms:created xsi:type="dcterms:W3CDTF">2009-11-03T13:35:13Z</dcterms:created>
  <dcterms:modified xsi:type="dcterms:W3CDTF">2023-11-01T08:31:23Z</dcterms:modified>
</cp:coreProperties>
</file>