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5" r:id="rId3"/>
    <p:sldId id="279" r:id="rId4"/>
    <p:sldId id="280" r:id="rId5"/>
    <p:sldId id="281" r:id="rId6"/>
    <p:sldId id="278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BC32"/>
    <a:srgbClr val="2A5A06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72" y="3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2" d="100"/>
        <a:sy n="142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11711-970E-4B55-B42C-A58C397E4B19}" type="datetimeFigureOut">
              <a:rPr lang="el-GR" smtClean="0"/>
              <a:t>6/11/2015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D1D6F-DFAC-40F8-A822-C50E64F60F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6902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3896" y="6200854"/>
            <a:ext cx="5497380" cy="1145607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3896" y="7422494"/>
            <a:ext cx="549738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724" y="1925114"/>
            <a:ext cx="61722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24" y="2739540"/>
            <a:ext cx="6172200" cy="5225071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011" y="499868"/>
            <a:ext cx="4918560" cy="1018033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011" y="1721507"/>
            <a:ext cx="4918560" cy="5700987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110686"/>
            <a:ext cx="6172200" cy="7794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724" y="1721507"/>
            <a:ext cx="6172200" cy="709573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6724" y="2510543"/>
            <a:ext cx="3030141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724" y="3350360"/>
            <a:ext cx="3030141" cy="4046744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7593" y="2510543"/>
            <a:ext cx="3031331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7593" y="3350360"/>
            <a:ext cx="3031331" cy="4046744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ΑΓΡΟΤΙΚΗ ΠΟΛΙΤΙΚΗ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Οικονομική Ανάλυση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90518" y="499866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2015-2016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5"/>
    </mc:Choice>
    <mc:Fallback xmlns="">
      <p:transition spd="slow" advTm="308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07838" y="609600"/>
            <a:ext cx="5829300" cy="15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CV, EV, &amp; CS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14350" y="2641600"/>
            <a:ext cx="5829300" cy="5486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CV and EV </a:t>
            </a:r>
            <a:r>
              <a:rPr lang="el-GR" dirty="0" smtClean="0"/>
              <a:t>μετρούνται σε </a:t>
            </a:r>
            <a:r>
              <a:rPr lang="en-US" dirty="0" err="1" smtClean="0"/>
              <a:t>Hicksian</a:t>
            </a:r>
            <a:r>
              <a:rPr lang="en-US" dirty="0" smtClean="0"/>
              <a:t> (compensated) demand curves</a:t>
            </a:r>
            <a:endParaRPr lang="el-GR" dirty="0" smtClean="0"/>
          </a:p>
          <a:p>
            <a:endParaRPr lang="en-US" dirty="0" smtClean="0"/>
          </a:p>
          <a:p>
            <a:r>
              <a:rPr lang="en-US" dirty="0" smtClean="0"/>
              <a:t>CS </a:t>
            </a:r>
            <a:r>
              <a:rPr lang="el-GR" dirty="0" smtClean="0"/>
              <a:t>μετράται σε</a:t>
            </a:r>
            <a:r>
              <a:rPr lang="en-US" dirty="0" smtClean="0"/>
              <a:t> </a:t>
            </a:r>
            <a:r>
              <a:rPr lang="en-US" dirty="0" err="1" smtClean="0"/>
              <a:t>Marshallian</a:t>
            </a:r>
            <a:r>
              <a:rPr lang="en-US" dirty="0" smtClean="0"/>
              <a:t> demand curve</a:t>
            </a:r>
          </a:p>
          <a:p>
            <a:pPr lvl="1"/>
            <a:r>
              <a:rPr lang="en-US" dirty="0" smtClean="0"/>
              <a:t>CS </a:t>
            </a:r>
            <a:r>
              <a:rPr lang="el-GR" dirty="0" smtClean="0"/>
              <a:t>αποτελεί προσέγγιση της μεταβολής της ευημερίας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78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833015" y="296260"/>
            <a:ext cx="5650084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err="1"/>
              <a:t>Marshallian</a:t>
            </a:r>
            <a:r>
              <a:rPr lang="en-US" sz="2400" dirty="0"/>
              <a:t> and </a:t>
            </a:r>
            <a:r>
              <a:rPr lang="en-US" sz="2400" dirty="0" err="1"/>
              <a:t>Hicksian</a:t>
            </a:r>
            <a:r>
              <a:rPr lang="en-US" sz="2400" dirty="0"/>
              <a:t> Demand Curves</a:t>
            </a:r>
            <a:endParaRPr lang="el-GR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510" y="1059785"/>
            <a:ext cx="6120589" cy="736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802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310" y="1208703"/>
            <a:ext cx="5802790" cy="7521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9822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397" y="1365195"/>
            <a:ext cx="6278703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8425" y="6404460"/>
            <a:ext cx="5497380" cy="117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72015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14350" y="812800"/>
            <a:ext cx="5829300" cy="1524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Comparison of CS, EV CV</a:t>
            </a:r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14350" y="2641600"/>
            <a:ext cx="5829300" cy="5486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Empirically, we are able to estimate CS, but not EV or CV.</a:t>
            </a:r>
          </a:p>
          <a:p>
            <a:r>
              <a:rPr lang="en-US" smtClean="0"/>
              <a:t>How close an approximation is CS to EV or CV?</a:t>
            </a:r>
          </a:p>
          <a:p>
            <a:pPr lvl="1"/>
            <a:r>
              <a:rPr lang="en-US" smtClean="0"/>
              <a:t>Depends on magnitude of the income effect</a:t>
            </a:r>
          </a:p>
          <a:p>
            <a:pPr lvl="1"/>
            <a:r>
              <a:rPr lang="en-US" smtClean="0"/>
              <a:t>Differences are small for small price changes</a:t>
            </a:r>
          </a:p>
          <a:p>
            <a:pPr lvl="1"/>
            <a:r>
              <a:rPr lang="en-US" smtClean="0"/>
              <a:t>Differences are small if (Marshallian) demand curve is inelastic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4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2249</TotalTime>
  <Words>97</Words>
  <Application>Microsoft Office PowerPoint</Application>
  <PresentationFormat>Προβολή στην οθόνη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Office Theme</vt:lpstr>
      <vt:lpstr>ΑΓΡΟΤΙΚΗ ΠΟΛΙΤΙΚΗ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Thanasis</cp:lastModifiedBy>
  <cp:revision>86</cp:revision>
  <dcterms:created xsi:type="dcterms:W3CDTF">2013-08-21T19:17:07Z</dcterms:created>
  <dcterms:modified xsi:type="dcterms:W3CDTF">2015-11-06T11:12:41Z</dcterms:modified>
</cp:coreProperties>
</file>