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F77A-846E-41AF-BDA1-E99522909DA2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4626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ΦΟΡΟΣ ΕΠΙ ΤΩΝ ΕΙΣΡΟΩΝ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987824" y="1772816"/>
          <a:ext cx="2321836" cy="718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155199" imgH="355446" progId="Equation.DSMT4">
                  <p:embed/>
                </p:oleObj>
              </mc:Choice>
              <mc:Fallback>
                <p:oleObj name="Equation" r:id="rId3" imgW="1155199" imgH="355446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772816"/>
                        <a:ext cx="2321836" cy="718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86175"/>
              </p:ext>
            </p:extLst>
          </p:nvPr>
        </p:nvGraphicFramePr>
        <p:xfrm>
          <a:off x="3243263" y="2622550"/>
          <a:ext cx="19399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838080" imgH="355320" progId="Equation.DSMT4">
                  <p:embed/>
                </p:oleObj>
              </mc:Choice>
              <mc:Fallback>
                <p:oleObj name="Equation" r:id="rId5" imgW="83808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2622550"/>
                        <a:ext cx="19399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5724128" y="1844824"/>
            <a:ext cx="36004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6516216" y="1988840"/>
            <a:ext cx="174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ΠΡΟΒΛΗΜΑ ΤΗΣ</a:t>
            </a:r>
          </a:p>
          <a:p>
            <a:r>
              <a:rPr lang="el-GR" dirty="0"/>
              <a:t>ΚΟΙΝΩΝΙΑΣ</a:t>
            </a:r>
          </a:p>
        </p:txBody>
      </p:sp>
      <p:sp>
        <p:nvSpPr>
          <p:cNvPr id="9" name="Down Arrow 8"/>
          <p:cNvSpPr/>
          <p:nvPr/>
        </p:nvSpPr>
        <p:spPr>
          <a:xfrm>
            <a:off x="4067944" y="3429000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95048"/>
              </p:ext>
            </p:extLst>
          </p:nvPr>
        </p:nvGraphicFramePr>
        <p:xfrm>
          <a:off x="1416050" y="4437063"/>
          <a:ext cx="52371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" imgW="2730240" imgH="457200" progId="Equation.DSMT4">
                  <p:embed/>
                </p:oleObj>
              </mc:Choice>
              <mc:Fallback>
                <p:oleObj name="Equation" r:id="rId7" imgW="273024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437063"/>
                        <a:ext cx="523716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758647"/>
              </p:ext>
            </p:extLst>
          </p:nvPr>
        </p:nvGraphicFramePr>
        <p:xfrm>
          <a:off x="2211388" y="5446713"/>
          <a:ext cx="36464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9" imgW="1562040" imgH="431640" progId="Equation.DSMT4">
                  <p:embed/>
                </p:oleObj>
              </mc:Choice>
              <mc:Fallback>
                <p:oleObj name="Equation" r:id="rId9" imgW="156204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5446713"/>
                        <a:ext cx="364648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84168" y="573325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76852" y="548824"/>
          <a:ext cx="3931252" cy="64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3" imgW="1714500" imgH="279400" progId="Equation.DSMT4">
                  <p:embed/>
                </p:oleObj>
              </mc:Choice>
              <mc:Fallback>
                <p:oleObj name="Equation" r:id="rId3" imgW="1714500" imgH="279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852" y="548824"/>
                        <a:ext cx="3931252" cy="647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/>
          <p:cNvSpPr/>
          <p:nvPr/>
        </p:nvSpPr>
        <p:spPr>
          <a:xfrm>
            <a:off x="5940152" y="332656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6300192" y="404664"/>
            <a:ext cx="1796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ΠΡΟΒΛΗΜΑ ΤΩΝ</a:t>
            </a:r>
          </a:p>
          <a:p>
            <a:r>
              <a:rPr lang="el-GR" dirty="0"/>
              <a:t>ΠΑΡΑΓΩΓΩΝ</a:t>
            </a:r>
          </a:p>
        </p:txBody>
      </p:sp>
      <p:sp>
        <p:nvSpPr>
          <p:cNvPr id="7" name="Down Arrow 6"/>
          <p:cNvSpPr/>
          <p:nvPr/>
        </p:nvSpPr>
        <p:spPr>
          <a:xfrm>
            <a:off x="3131840" y="1196752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483768" y="2132856"/>
          <a:ext cx="1872208" cy="106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5" imgW="761760" imgH="431640" progId="Equation.DSMT4">
                  <p:embed/>
                </p:oleObj>
              </mc:Choice>
              <mc:Fallback>
                <p:oleObj name="Equation" r:id="rId5" imgW="7617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132856"/>
                        <a:ext cx="1872208" cy="1060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20072" y="249289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371703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(1) &amp; (2)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123728" y="3717032"/>
            <a:ext cx="14401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40359"/>
              </p:ext>
            </p:extLst>
          </p:nvPr>
        </p:nvGraphicFramePr>
        <p:xfrm>
          <a:off x="3778250" y="3428312"/>
          <a:ext cx="28305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7" imgW="1282680" imgH="431640" progId="Equation.DSMT4">
                  <p:embed/>
                </p:oleObj>
              </mc:Choice>
              <mc:Fallback>
                <p:oleObj name="Equation" r:id="rId7" imgW="12826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3428312"/>
                        <a:ext cx="283051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55576" y="4797152"/>
          <a:ext cx="5282909" cy="498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9" imgW="2997200" imgH="279400" progId="Equation.DSMT4">
                  <p:embed/>
                </p:oleObj>
              </mc:Choice>
              <mc:Fallback>
                <p:oleObj name="Equation" r:id="rId9" imgW="2997200" imgH="279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97152"/>
                        <a:ext cx="5282909" cy="498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51335"/>
              </p:ext>
            </p:extLst>
          </p:nvPr>
        </p:nvGraphicFramePr>
        <p:xfrm>
          <a:off x="642938" y="5589588"/>
          <a:ext cx="6270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11" imgW="3708360" imgH="507960" progId="Equation.DSMT4">
                  <p:embed/>
                </p:oleObj>
              </mc:Choice>
              <mc:Fallback>
                <p:oleObj name="Equation" r:id="rId11" imgW="3708360" imgH="507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589588"/>
                        <a:ext cx="62706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>
          <a:xfrm>
            <a:off x="6948264" y="3501008"/>
            <a:ext cx="144016" cy="2592288"/>
          </a:xfrm>
          <a:prstGeom prst="rightBrace">
            <a:avLst>
              <a:gd name="adj1" fmla="val 8333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44720"/>
              </p:ext>
            </p:extLst>
          </p:nvPr>
        </p:nvGraphicFramePr>
        <p:xfrm>
          <a:off x="7356601" y="4550249"/>
          <a:ext cx="1417620" cy="37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13" imgW="901440" imgH="241200" progId="Equation.DSMT4">
                  <p:embed/>
                </p:oleObj>
              </mc:Choice>
              <mc:Fallback>
                <p:oleObj name="Equation" r:id="rId13" imgW="90144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601" y="4550249"/>
                        <a:ext cx="1417620" cy="37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7308304" y="4390266"/>
            <a:ext cx="1489628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35896" y="3278568"/>
            <a:ext cx="2026926" cy="13745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/>
          <p:cNvSpPr/>
          <p:nvPr/>
        </p:nvSpPr>
        <p:spPr>
          <a:xfrm>
            <a:off x="4788024" y="5355123"/>
            <a:ext cx="2304256" cy="14209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62822" y="4158372"/>
            <a:ext cx="781386" cy="49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28184" y="4737780"/>
            <a:ext cx="221375" cy="635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6667826" y="4550249"/>
            <a:ext cx="459155" cy="369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218" y="761769"/>
            <a:ext cx="6035563" cy="5334462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347864" y="1916832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0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10</cp:revision>
  <dcterms:created xsi:type="dcterms:W3CDTF">2010-12-06T15:20:27Z</dcterms:created>
  <dcterms:modified xsi:type="dcterms:W3CDTF">2023-11-27T09:00:17Z</dcterms:modified>
</cp:coreProperties>
</file>