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4" r:id="rId4"/>
    <p:sldId id="265" r:id="rId5"/>
    <p:sldId id="266" r:id="rId6"/>
    <p:sldId id="267" r:id="rId7"/>
    <p:sldId id="272" r:id="rId8"/>
    <p:sldId id="268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16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735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205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53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692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3357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671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642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8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41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0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0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899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599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965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72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82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8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6333" y="195310"/>
            <a:ext cx="6791415" cy="1873188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ΑΝΑΓΝΩΡΙΣΗ –ΠΕΡΙΓΡΑΦΗ </a:t>
            </a:r>
            <a:br>
              <a:rPr lang="el-GR" sz="4400" dirty="0" smtClean="0"/>
            </a:br>
            <a:r>
              <a:rPr lang="el-GR" sz="4400" dirty="0" smtClean="0"/>
              <a:t>ΔΙΑΣΠΟΡΟΠΟΡΩΝ </a:t>
            </a:r>
            <a:br>
              <a:rPr lang="el-GR" sz="4400" dirty="0" smtClean="0"/>
            </a:br>
            <a:r>
              <a:rPr lang="el-GR" sz="4400" dirty="0" smtClean="0"/>
              <a:t>ΠΛΑΤΥΦΥΛΛΩΝ</a:t>
            </a:r>
            <a:r>
              <a:rPr lang="en-US" sz="4400" dirty="0" smtClean="0"/>
              <a:t> </a:t>
            </a:r>
            <a:r>
              <a:rPr lang="el-GR" sz="4400" dirty="0"/>
              <a:t>ΞΥΛΩΝ</a:t>
            </a:r>
            <a:endParaRPr lang="el-GR" sz="4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6332" y="4714043"/>
            <a:ext cx="3888418" cy="1020931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ΙΟΥΝΙΟΣ 2021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624" y="2130642"/>
            <a:ext cx="6456063" cy="44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5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0919" y="365125"/>
            <a:ext cx="11922711" cy="1325563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ΚΕΛΤΙΣ </a:t>
            </a:r>
            <a:r>
              <a:rPr lang="en-US" b="1" dirty="0"/>
              <a:t>Celtis </a:t>
            </a:r>
            <a:r>
              <a:rPr lang="en-US" b="1" dirty="0" smtClean="0"/>
              <a:t>australis - </a:t>
            </a:r>
            <a:r>
              <a:rPr lang="el-GR" b="1" dirty="0"/>
              <a:t>ΚΟΥΤΣΟΥΠΙΑ </a:t>
            </a:r>
            <a:r>
              <a:rPr lang="en-US" b="1" dirty="0"/>
              <a:t>Cercis siliquastrum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54844" y="2538495"/>
            <a:ext cx="3896486" cy="220087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576" y="1961965"/>
            <a:ext cx="2353260" cy="344453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28019" y="2762137"/>
            <a:ext cx="4328535" cy="209720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088" y="2237173"/>
            <a:ext cx="2985856" cy="302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0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3925889" cy="1400530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103" y="186388"/>
            <a:ext cx="5776523" cy="640528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" y="1642370"/>
            <a:ext cx="5664331" cy="42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2" y="2212303"/>
            <a:ext cx="2034370" cy="394049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30" y="355104"/>
            <a:ext cx="3386866" cy="32259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39" y="3711771"/>
            <a:ext cx="2836450" cy="288913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10017" y="2080322"/>
            <a:ext cx="7125757" cy="267215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984" y="359724"/>
            <a:ext cx="2991775" cy="2855424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263" y="3495772"/>
            <a:ext cx="3043496" cy="30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798" y="150920"/>
            <a:ext cx="11904955" cy="1447061"/>
          </a:xfrm>
        </p:spPr>
        <p:txBody>
          <a:bodyPr/>
          <a:lstStyle/>
          <a:p>
            <a:pPr algn="ctr"/>
            <a:r>
              <a:rPr lang="el-GR" dirty="0" smtClean="0"/>
              <a:t>ΠΛΑΤΥΦΥΛΛΑ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sz="3600" dirty="0" smtClean="0"/>
              <a:t>δακτυλιόπορα- ημιδακτυλιόπορα- διασπορόπορα </a:t>
            </a:r>
            <a:endParaRPr lang="el-GR" sz="3600" dirty="0"/>
          </a:p>
        </p:txBody>
      </p:sp>
      <p:pic>
        <p:nvPicPr>
          <p:cNvPr id="1026" name="Picture 2" descr="The basics of identifying wood (ii): rings and pores – working by h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9" y="1597982"/>
            <a:ext cx="11372840" cy="4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22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5108" y="365125"/>
            <a:ext cx="7368466" cy="655807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ΔΑΚΤΥΛΙΟΠΟΡΑ	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82571"/>
            <a:ext cx="10515600" cy="4694392"/>
          </a:xfrm>
        </p:spPr>
        <p:txBody>
          <a:bodyPr/>
          <a:lstStyle/>
          <a:p>
            <a:r>
              <a:rPr lang="el-GR" dirty="0" smtClean="0"/>
              <a:t>ΔΡΥΣ</a:t>
            </a:r>
          </a:p>
          <a:p>
            <a:r>
              <a:rPr lang="el-GR" dirty="0" smtClean="0"/>
              <a:t>ΚΑΣΤΑΝΙΑ</a:t>
            </a:r>
          </a:p>
          <a:p>
            <a:r>
              <a:rPr lang="el-GR" dirty="0" smtClean="0"/>
              <a:t>ΦΤΕΛΙΑ</a:t>
            </a:r>
          </a:p>
          <a:p>
            <a:r>
              <a:rPr lang="el-GR" dirty="0" smtClean="0"/>
              <a:t>ΜΕΛΙΟ</a:t>
            </a:r>
          </a:p>
          <a:p>
            <a:r>
              <a:rPr lang="el-GR" dirty="0" smtClean="0"/>
              <a:t>ΑΚΑΚΙΑ</a:t>
            </a:r>
          </a:p>
          <a:p>
            <a:r>
              <a:rPr lang="el-GR" dirty="0" smtClean="0"/>
              <a:t>ΜΟΥΡΙΑ</a:t>
            </a:r>
          </a:p>
          <a:p>
            <a:r>
              <a:rPr lang="el-GR" dirty="0" smtClean="0"/>
              <a:t>ΚΕΛΤΙΣ</a:t>
            </a:r>
          </a:p>
          <a:p>
            <a:r>
              <a:rPr lang="el-GR" dirty="0" smtClean="0"/>
              <a:t>ΚΟΥΤΣΟΥΠΙΑ</a:t>
            </a:r>
          </a:p>
          <a:p>
            <a:r>
              <a:rPr lang="el-GR" dirty="0" smtClean="0"/>
              <a:t>ΑΕΙΛΑΝΘΟΣ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03" y="1482571"/>
            <a:ext cx="3610997" cy="453385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92" y="133323"/>
            <a:ext cx="3240349" cy="355091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802" y="4101827"/>
            <a:ext cx="3617280" cy="25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53414" y="71022"/>
            <a:ext cx="3556134" cy="60368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ΔΡΥΣ- ΚΑΣΤΑΝΙΑ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66" y="2941838"/>
            <a:ext cx="2611371" cy="374357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6" y="2765394"/>
            <a:ext cx="3491907" cy="405709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710" y="4145960"/>
            <a:ext cx="2869160" cy="267652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538" y="3399133"/>
            <a:ext cx="2351340" cy="312821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449" y="1385582"/>
            <a:ext cx="2527153" cy="238563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748" y="372863"/>
            <a:ext cx="1974130" cy="256897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95" y="-35423"/>
            <a:ext cx="3402516" cy="276147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9199" y="180555"/>
            <a:ext cx="3017811" cy="25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2044" y="365125"/>
            <a:ext cx="11585358" cy="132556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ΜΕΛΙΟ-											ΑΕΙΛΑΝΘΟΣ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5" y="3487506"/>
            <a:ext cx="3560587" cy="312728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85" y="3967326"/>
            <a:ext cx="1987612" cy="26474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374" y="253202"/>
            <a:ext cx="2786509" cy="287497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962" y="0"/>
            <a:ext cx="2395491" cy="359323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679587" y="2512380"/>
            <a:ext cx="3149626" cy="419950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1934" y="1149116"/>
            <a:ext cx="2031056" cy="27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44340" cy="1325563"/>
          </a:xfrm>
        </p:spPr>
        <p:txBody>
          <a:bodyPr/>
          <a:lstStyle/>
          <a:p>
            <a:r>
              <a:rPr lang="el-GR" dirty="0" smtClean="0"/>
              <a:t>ΦΤΕΛΙΑ ή ΚΑΡΑΓΑΤΣΙ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8" y="1130333"/>
            <a:ext cx="4344824" cy="36813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16" y="1130333"/>
            <a:ext cx="4595404" cy="530597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468" y="151007"/>
            <a:ext cx="2610035" cy="29237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448" y="3222594"/>
            <a:ext cx="2876178" cy="34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7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62779" cy="61141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ΨΕΥΔΟΑΚΑΚΙΑ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" y="1776207"/>
            <a:ext cx="3265390" cy="374570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316" y="1083076"/>
            <a:ext cx="3730214" cy="537099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077" y="3187453"/>
            <a:ext cx="2498952" cy="313376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536" y="46608"/>
            <a:ext cx="3930823" cy="29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4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ΜΟΥΡΙΑ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81" y="1513568"/>
            <a:ext cx="3616079" cy="35023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42" y="3466466"/>
            <a:ext cx="5770485" cy="275678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63" y="320335"/>
            <a:ext cx="3651657" cy="27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82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393</TotalTime>
  <Words>34</Words>
  <Application>Microsoft Office PowerPoint</Application>
  <PresentationFormat>Ευρεία οθόνη</PresentationFormat>
  <Paragraphs>21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Ιόν</vt:lpstr>
      <vt:lpstr>ΑΝΑΓΝΩΡΙΣΗ –ΠΕΡΙΓΡΑΦΗ  ΔΙΑΣΠΟΡΟΠΟΡΩΝ  ΠΛΑΤΥΦΥΛΛΩΝ ΞΥΛΩΝ</vt:lpstr>
      <vt:lpstr>Παρουσίαση του PowerPoint</vt:lpstr>
      <vt:lpstr>ΠΛΑΤΥΦΥΛΛΑ δακτυλιόπορα- ημιδακτυλιόπορα- διασπορόπορα </vt:lpstr>
      <vt:lpstr>ΔΑΚΤΥΛΙΟΠΟΡΑ </vt:lpstr>
      <vt:lpstr>ΔΡΥΣ- ΚΑΣΤΑΝΙΑ</vt:lpstr>
      <vt:lpstr>ΜΕΛΙΟ-           ΑΕΙΛΑΝΘΟΣ </vt:lpstr>
      <vt:lpstr>ΦΤΕΛΙΑ ή ΚΑΡΑΓΑΤΣΙ</vt:lpstr>
      <vt:lpstr>ΨΕΥΔΟΑΚΑΚΙΑ</vt:lpstr>
      <vt:lpstr>ΜΟΥΡΙΑ</vt:lpstr>
      <vt:lpstr>ΚΕΛΤΙΣ Celtis australis - ΚΟΥΤΣΟΥΠΙΑ Cercis siliquastrum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ΑΝΑΓΝΩΡΙΣΗ –ΠΕΡΙΓΡΑΦΗ  ΚΩΝΟΦΟΡΩΝ ΞΥΛΩΝ</dc:title>
  <dc:creator>user</dc:creator>
  <cp:lastModifiedBy>user</cp:lastModifiedBy>
  <cp:revision>29</cp:revision>
  <dcterms:created xsi:type="dcterms:W3CDTF">2021-03-11T01:45:36Z</dcterms:created>
  <dcterms:modified xsi:type="dcterms:W3CDTF">2021-06-10T19:43:33Z</dcterms:modified>
</cp:coreProperties>
</file>