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2" r:id="rId7"/>
    <p:sldId id="260" r:id="rId8"/>
    <p:sldId id="270" r:id="rId9"/>
    <p:sldId id="268" r:id="rId10"/>
    <p:sldId id="261" r:id="rId11"/>
    <p:sldId id="263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7" autoAdjust="0"/>
  </p:normalViewPr>
  <p:slideViewPr>
    <p:cSldViewPr>
      <p:cViewPr>
        <p:scale>
          <a:sx n="50" d="100"/>
          <a:sy n="50" d="100"/>
        </p:scale>
        <p:origin x="-581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64EC-1E44-4A61-938C-9B0E9593C2D7}" type="datetimeFigureOut">
              <a:rPr lang="el-GR" smtClean="0"/>
              <a:pPr/>
              <a:t>29/10/2017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59D5-6156-480F-AB65-BF2A690A76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www.all-ein-mineralien-ch%20Calcite.mp4" TargetMode="Externa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ασβεστιτη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871" y="1000108"/>
            <a:ext cx="4204895" cy="535785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629524" cy="1000132"/>
          </a:xfrm>
        </p:spPr>
        <p:txBody>
          <a:bodyPr/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ΑΣΒΕΣΤΙΤΗΣ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Calcite) </a:t>
            </a:r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62" name="AutoShape 2" descr="data:image/png;base64,iVBORw0KGgoAAAANSUhEUgAABQAAAAO8CAYAAAAWPBnDAAAgAElEQVR4Xuy9CZhc91nm+9Y5dWrtvdXaF8uWbCeRl9iJibfEJotD1psEEiAkBGKYkEBgmDt37nDDBB6Y57lc5i7MMBCWhCw3YQ8XSEIYSOzE+xbvli3ZlmxrV+9de52qc5/3+86/qiR1S92tltTV/R2eSqurzvI/7/9/pPKP9/veBGwzBUwBU2AOBRJIRCaOKWAKmAKmgClgCpgCpoApYAp0jwIRokT3jNZGagqYAudLAfuL4XwpbdcxBbpQAQOAXThpNmRTwBQwBUwBU8AUMAVMgVWtgAHAVT39dvOmwJwKGAC0xWEKmAKn+QvCHIC2PEwBU8AUMAVMAVPAFDAFTIFuUsAAYDfNlo3VFDh/ChgAPH9a25VMga5TwByAXTdlNmBTwBQwBUwBU8AUMAVMgVWugAHAVb4A7PZNgTkUMABoS8MUMAXmVMAAoC0OU8AUMAVMAVPAFDAFTAFToLsUMADYXfNlozUFzpcCBgDPl9J2HVOgCxUwANiFk2ZDNgVMAVPAFDAFTAFTwBRY1QoYAFzV0283bwrMqYABQFscpoApcJq/IKwHoC0PU8AUMAVMAVPAFDAFTAFToJsUMADYTbNlYzUFzp8CBgDPn9Z2JVOg6xQwB2DXTZkN2BQwBUwBU8AUMAVMAVNglStgAHCVLwC7fVNgDgUMANrSMAVMgTkVMABoi8MUMAVMAVPAFDAFTAFTwBToLgUMAHbXfNloTYHzpYABwPOltF3HFOhCBQwAduGk2ZBNAVPAFDAFTAFTwBQwBVa1AgYAV/X0282bAnMqYADQFocpYAqc5i8I6wFoy8MUMAVMAVPAFDAFTAFTwBToJgUMAHbTbNlYTYHzp4ABwPOntV3JFOg6BcwB2HVTZgM2BUwBU8AUMAVMAVPAFFjlChgAXOULwG7fFJhDAQOAtjRMAVNgTgUMANriMAVMAVPAFDAFTAFTwBQwBbpLAQOA3TVfNlpT4HwpYADwfClt1zEFulABA4BdOGk2ZFPAFDAFTAFTwBQwBUyBVa2AAcBVPf1286bAnAoYALTFYQqYAqf5C8J6ANryMAVMAVPAFDAFTAFTwBQwBbpJAQOA3TRbNlZT4PwpYADw/GltVzIFuk4BcwB23ZTZgE0BU8AUMAVMAVPAFDAFVrkCBgBX+QKw2zcF5lDAAKAtDVPAFJhTAQOAtjhMAVPAFDAFTAFTwBQwBUyB7lLAAGB3zZeN1hQ4XwoYADxfStt1TIEuVMAAYBdOmg3ZFDAFTAFTwBQwBUwBU2BVK2AAcFVPv928KTCnAgYAbXGYAqbAaf6CsB6AtjxMAVPAFDAFTAFTwBQwBUyBblLAAGA3zZaN1RQ4fwoYADx/WtuVTIGuU8AcgF03ZTZgU8AUMAVMAVPAFDAFTIFVroABwFW+AOz2TYE5FDAAaEvDFDAF5lTAAKAtDlPAFDAFTAFTwBQwBUwBU6C7FDAA2F3zZaM1Bc6XAgYAz5fSdh1ToAsVMADYhZNmQ+4qBSIZrf5v55bAqf88u3f4M+F5iKImoiiSo/nebGdx5+T5dE8gkUjIce7Pbh/3HhLta/M97n/iPu5YfTc+lYwhkfBO2leucpo5cZ/xnKfeQVdNpg3WFDAFTAFTwBRYJgoYAFwmE2HDMAWWmQIGAJfZhNhwTIHlpIABwOU0GzaWlaiAg3ItRtbBwLwOcNb5j7XveUgFKdTDOhrNBppRBN9LoEEYGB/veQkg0hev4RH6CWKL4Ps+mo1m/L4nvzcaDTkX9wmCQKRuNpvyPj/ni1u9XhN4SCYo15D99KK8RjLJYxNy/rARog0yO/HlqUiQ41ItDAKuxHVu92QKmAKmgClwfhUwAHh+9barmQLdooABwG6ZKRunKXABFDAAeAFEt0uuKgUEeol1roN9OYgXA8AT0Zk6+LyEh2bUlJdsAuQ8fijOwGaTQM4XANdoNkFoyM/pHOTWaIQCDjvdgISHPB/BHvfjdcMwlH0IAD3fQ72mAJAfOmOgQEe+xTGIA5DgMUZ5J/A8vZP2/eifHPwzALiqlr7drClgCpgCpsA5VMAA4DkU105tCnSxAgYAu3jybOimwLlWwADguVbYzr/aFWgBwJOFiAAiuM5/pJUTKnnT0t82XUvQjUcCR/YWRUj6KfT19iObzQnEm5meRq1eU9xG0NfU8mE9XQKe58v56PDjlkwm4SfVGUg3n9uvEYbwfOf8i+GjwL+ElP9KubAAQS1MbpUVx+jv5PtRAOggYHy+1b4o7P5NAVPAFDAFTIGzVMAA4FkKaIebAitUAQOAK3Ri7bZMgaVQwADgUqho5zAF5lbglBJgt+scAJAOO4I2uvcI11jIS+hGYBdKGW9T3Hoja9Zi69ZtGB5aIxDvlZdfwdT0JMqVEorFkoI92gQTCaSCQMuCm01UaxU5L8uAk0FSRlOv19EIG/I+3YG+7wksJAwUBCkAUEuJxYXIcbHEOB6j61HIXU8PAK38154VU8AUMAVMAVNgKRQwALgUKto5TIGVp4ABwJU3p3ZHpsCSKWAAcMmktBOZArMqsDAAqB5AQsBkMoV6gz0Am0h4PrKZDKq1GuphiEwmg5tveiMuumg7BgYGW4CvWq3i4KGDuPvu72N0dAzlcrldQswefl4Cnu8jjJ2CAvXoAgwVFrIEOJ/PoVqpammwBJFEiGI3oYBIP6lgUt7rdPRFrUrn2YQ40c9oi8UUMAVMAVPAFDAFzkYBA4Bno54dawqsXAUMAK7cubU7MwXOWgEDgGctoZ3AFDitAvMHgK4cmDW7nvT3a4V+xO47Arne3j5s2boV119/AzLpjJQM9/X3IazXBczValUcOXoEo6OjePmVV7DvxRdRqZQU8HkEfkmpJObv4hCUTd2G3AI6Den8oxswDgcR4Ef3YSOMewAqzpPkYdcgUH4/ncNPj7DNFDAFTAFTwBQwBc5eAQOAZ6+hncEUWIkK2LftlTirdk+mwBIpYABwiYS005gCcyiwMACovfoS8BEKnGPgBstxIaXAfX0D2HbRduzatQubNm1GpVxGpVpBT0+PlOsGQRLpTEZKdGu1Go4eO4r9+/ZhpjCN8bFxTE5NolQqSYkvS4wFAEYRBgYHkM1mETUbGBsbV0dgXN6bTGo6cNQkJCQ01FJhQkR+RihIhyAhYhsAzg4CDQDaY2IKmAKmgClgCiyNAgYAl0ZHO4spsNIUMAC40mbU7scUWEIFDAAuoZh2KlNgFgVODwDj0A85jv9ce0gl0/D9AKVqBX4ikPfoBCRiY8+/17zmCuy64goBdZVqWXr9Eczl83nkcjmBgNVKBf39/ejr60U6nUa5XMITTzyJxx9/FHv3PNcqCyZsTKVS2LXrNdi8ebNAvIcffgSFQlHKgKtV9gtkqS8EGnJfOgx5TbYCzKRTqMrvocA/BYBzwT93j7ZMTAFTwBQwBUwBU+BsFTAAeLYK2vGmwMpUwADgypxXuytTYEkUMAC4JDLaSUyBORU4EwBsx2YoAAwIAL0kKrUaEgmGdDC910MTCVx22eXy2rBhI/a/9JLAtmwug1wuK6W5jWZD3uvv7UO+Jy/9/HLZLFLpFA4dPIinn3kajzzyMCbGRqWXIBOE169fh9e//vXYseMS6S34/PMvYN++/Thy5CimpqYwOTmBeo3JwU0JI1EgqI4/9hSMIgWQivc4SgOA9jiYAqaAKWAKmALnWgEDgOdaYTu/KdCdChgA7M55s1GbAudFAQOA50Vmu8gqVmAuAJhgsm5LFw3/IAD0vCS8RFL8dI0m36NLL4vhteuwZcs2DA+vQRCkMDU9Jc67VDrAwMCAOP4I5dgLMJtJS7hHPpdD/0A/0ukUCoUCJifGMT4+Lj9ZIkx34Lp16zA8PCgpw3xvZqaIQqGEej2UpN/R0eN45ZWXcPjwIczMTAsIpBuQ8E/Kf1sAUAuV1Ql46qZY0L6SrOJHwW7dFDAFTAFTYAkVMAC4hGLaqUyBFaSAfdteQZNpt2IKLLUCBgCXWlE7nylwogKzAsAY/s0GAAkBEwkfyWQG9bCBCD56+wZx7et+CPl8LxrNCOVyRXrw1epVJLwEBocGsWH9BqRSgQBAsFdf1BRn4ODggJQFs99fkim/uRwqlQqajVCgH8uECfaOHTsmwSFRlEA+14ve3n5xEfJ8e/fuwTPPPI0XX3wehcK0OP58P4EwrKPZJASkA9C9OtKAeYPOECjuQVsdpoApYAqYAqaAKbAUChgAXAoV7RymwMpTwADgyptTuyNTYMkUMAC4ZFLaiUyBWRU4AQB2ADDn+WsfpA5AAj8BgH4GYYMgDxhesw4/9sGfRLFUxfjEJMqVqoC5RjMUpx9DQOgAzGYzkuIr5bmJBFKpJHK5jJT20rHHEl7f4/sBUkEA32fgSIRisSilvmNjY5iYmEZPTz96enrlvDt37kC9Xhf4d8/dd+HJp57A5OQYomYYD5035cqAtQSZm9yNJxkj8lsy6SEM22nDtlxMAVPAFDAFTAFTYPEKGABcvHZ2pCmwkhUwALiSZ9fuzRQ4SwUMAJ6lgHa4KXAGBVoAsGM/9w/zyf9AE/5p8i8hIMuAffQPDGP7xTtx/Q03Y3q6gImpGdRqobj/wkYoYI8BIL29vTEADOAlNLQjnUoik00jm8mIY5AvAkI6AukG5LHcqpWyuAAnJiYxMTGD/oEhZDN5OYDlwelUCmFYw9TkBGr1CkZHj+H5vXtw3333iAtQ3H+JCL5H6Ke2P3EGSnKw3rj2D7TlYgqYAqaAKWAKmAJLoYABwKVQ0c5hCqw8BQwArrw5tTsyBZZMAQOASyalncgUmFUBZV5t8tX5j/KpAJDwTwEggz8SXgrbt+/E1de8Dps3b8PYxBSmpgtoNCDpu3XCtwSQzWYl8COTTsfOPoaJ+NIfkEm9fHFru/+SAgOVyDURhiHK5TJmpmfk/JlMD9LprJQIEy7mcxkp+SV07OnJoTAzjaeeehJ/8edfRdiIS46bCiPp+uM5WRZM6McXrxOGdAfaVxJ7TEwBU8AUMAVMgaVQwADgUqho5zAFVp4C9m175c2p3ZEpsGQKGABcMintRKbAaQBgGwKeHgBq6EerFNgLcMWV1+Cmm29BKpPD8dFxzBTKUiJcrlZQq9cRRZGEfDDQgz9Z2kuHH1/pFAFgICW/hJCB70lACF2ABHTsA+gSfOnkK5cqKBRLCBsJSSMW+JfPI5tJSdhHoTiD/v4+AXz7XnwBX/vqVzAzMyNgsBHW4pJf7QVI7keASOjIMVarTBK2ryT2mJgCpoApYAqYAkuhgAHApVDRzmEKrDwF7Nv2yptTuyNTYMkUMAC4ZFLaiUyBMwBA/Zg999x2qgOQn3hAwkcUqRNw15XX4Mabb0Uu14vR8UkUSxV4yZQEedTCUMI92MsvmfQF+jkAyP5/6UDhXyrwBc7xs3wui8D3JcGXZb3NqIFUMhCXHpN/2WewVqeDjxAwKe5CgkVCvVK5KCEiPPfM9BQeeugBPPzQgzhy5JAAvxRLhRt1NGJXoJYd0wUISRS2zRQwBUwBU8AUMAWWRgEDgEujo53FFFhpChgAXGkzavdjCiyhAgYAl1BMO5UpMIsCJ+M+BYDtoAx3iNtPMnQTCv8Qedi87WJccdW10gewUKqgUmXwRwqVKkuAGb6hXQbZes/zPCR9XwBdijAwDvug848hHHQESlCI70mPPrr+6OxLBSn4Cb7XRLUaImwmEDYigXayf5CUEmCOm2XGhIkMBimVCnjqySewd89zOHDwFUxOjKNer8HzPYGN1WpZxsfj+LMTftpiMQVMAVPAFDAFTIHFK2AAcPHa2ZGmwEpWwADgSp5duzdT4CwVMAB4lgLa4abAGRQ4GfW1IZigvtbWxoKSmAF4AdBMoKdvEFsuugTXveEm6QvIVnqeH6BaC9FoRmhGDNxoImrSYccgDnXuiQNQAKAGfkhPQJYEpwL4SY+WPDSb7MvXFAcgQ0MQKfhrNBNQw54GjEjIR0SnoScvJhCzdHhwcABHjxzCSy/tl9fkxIQMnfsQBO7e/QwKhYKWA/M4AY7mBLSHxhQwBUwBU8AUOFsFDACerYJ2vCmwMhUwALgy59XuyhRYEgUMAC6JjHYSU2BOBRTzuX+KO11wswDAVjxwAgkviaipPQH7B0fw5tvegVxPH5BIAl5SgkCk214zQqPRQCNk6i6BHnvv+UizB2A6EAiY9OjIY19AX0AcWZ8wxjgZmCXEfiIBj0m98FEPaUL0kclkJV24Vq2iWq0oCESEUqkk/QPXr18n75VLRQF9dCCyRJhg8fDhQ/jLv/xLHDp0UK7FXoTlclFKj20zBUwBU8AUMAVMgbNTwADg2elnR5sCK1UBA4ArdWbtvkyBJVDAAOASiGinMAVOqwChmoOADgCq3+8EByDDct155IO4DBg+enoHcN1Nt2DN2g1IZ7JoRkwIToojkC5Awj+66/iTvfzowCPwY/ovAzyCpCfuP8K/RNQU8MeSYJYLc18doQLAhBegGflShiwlxRIYEgnEE5iY9FGrVaUHIV2B6VRKyon5O1OA2QeQLr+J8XH83d99HQcOvCKfVaslRJGOzzZTwBQwBUwBU8AUODsFDACenX52tCmwUhUwALhSZ9buyxRYAgUMAC6BiHYKU2BeAJA7dYK/ORyALbNgAl4yLQ7ATCaPK665Dpu3XiQuQFb7+kFasF3YaIoDkGW54gIk4PMSEgDCxF++BAZmUlIe3AzrAgAJBNUd6Itjj5CPAJD9BVkC3OzgdIR6dAmGjVCgJY8lHCwWZuLj1FEoTkTuI+0CI9x37704euwoxkZHsXfvs0jEDkKV62QQ2Pm7/vlUVDj7Vxr7omOP4PJQoHPF2qpcHnNiozAFVq4CBgBX7tzanZkCZ6OAfQM5G/XsWFNghStgAHCFT7Dd3gVXYPa4jxMLg1uwq6MEmAEgHiFf5CGf78WNb/xhDI+sEwcgnX8JPwkW/DYakYA5AkD2AqQrj3AuxQTfdFpCPAgD06mkgMFGvS6uPzr3+KILkNBOewgySCTZ6i2oYSRAmsEfvo9ypSKwkMnADANhKXCtVtMef3QGVmuoVkpynZ5cDkeOHMHMzAyOHzuCJ598HIcOHpByYVJEFw7C8/N47Q3Y7oQ4t0/w1K819kXngi/zFT+AM6+x2Vbs6Y8yL+yKXzZ2g6bAOVXAAOA5lddObgp0rQJn/s7StbdmAzcFTIGzVcAA4NkqaMebAqdX4MQU4BMTgE/+B5qfshSX5b8s8VUXnoe16zbiZ3/u36AWNlCp1JBMpVGuVgUANhFJIi/dd1GTpboJgXp8iQswnRbQJ+W99AxGCUn1ZUqvpPvSAdho6KvZRDPiK5IGgX6S6b9JJDxPvHuEjQIZ2S/Q0/JhvS6Pb6JSKaNWq4jTsDffg4F+uhUbAgHHjh3D3//93+Hll/bLvmGTvQC1HJmckT0Fo9gheFowIrRQsGFLeEsXtqfwXCrAJ6e92mZbnadbsSc/5Z1n0gRv20wBU8AUWIwCBgAXo5odYwqsfAUMAK78ObY7NAUWrYABwEVLZweaAvNS4MS+fvFv8Q/113Vu7p9s7f9Hn2Au34vtF+/EB3/8J1CvN1Cu1uD5SZRqVTSiCA00WwCQNMFLaFIvS3sJ+cTpF6SIFKUsVxN5YwBIwOcR4jUFANIFGCUiNCINE/EEAPqIEp7ASO6n7M0TRyCvQ5hHNx9f9WoV9XpVoB57DxICEjyyZ2Bxegbjo8fxyMOP4MGHHkClXpH9CAGbUVy6HMNAOghDjmfWfoFxP8UWBOwMVpnXlNhOpsCCFDg9AJwPwuv8Km4AcEHi286mgCkwpwIGAG1xmAKmwGwKGAC0dWEKmAJzKmAA0BaHKXBuFZgVAPKShHWzAkAXGOIhkUhi/cZNuPKqa/CWt74NNQLASg2R56FcraDWCFFvNqQMl8488Q4KAPQFAAbJpJQCB0EKyQTPp9elO5CfEQQS0InzT8qHIzHWNZqhOAs9BoR4CiIFAMaNAfmeAkCWDzdazfoaYR1hvYYoaiDwPWQyablWIgKa7E/YaODll17C4088jt27n8bU9KTAQRBjRg34zB5hEnFENyLdUSfBlRb0cxqpkOYAPLdreLWffe4v0vOBf069U8+ykKNX+xzY/ZsCpsCpChgAtFVhCpgCBgBtDZgCpsCCFDAAuCC5bGdTYMEKLBYAss+f7we4/FWvwU0334Irr3otqvUQlWpNYFypWkGlXkO1XkMt7v9HpxIdfQoAPSnvDaQcOCnAj70BCeP4k+/zc2IJwj/ntvM8oN4gAGxK6a/iNQWAhHKt8t/YHSglwHQWEsU1myAElHLeqCGpww5CEgRGjSbqtRrGxkbx0MMPYe/zz+H48aOoVsqgl5HXJtBjovEJEckxMFXxHfxzQMUA4IIXpR2wIAVmB4CLwXcnnmkxZ1jQwG1nU8AUWNEKGABc0dNrN2cKLFoBcwAuWjo70BRY+QoYAFz5c2x3eGEVODsAmMJ1P3Q93vHOd2P9+o0KAGt1ceKVa1WFgLUq6mEYOwDj/n+EfUhoqm8MAukEJPCjy48AkICQbkEp340BYMJLwPNZfhtKL0DCPgF/8UsMgjxO3H9xeXBc/isq8zxNJgHHTsAmIaAvZcgMDWmGTCzWcl8Gi9x3/z14+KEH8MILexGkmEYctpKMZ8sANgB4Ydfy6r36iYndS6XDuTnrUo3OzmMKmALLXQEDgMt9hmx8psCFUcAA4IXR3a5qCnSFAgYAu2KabJBdrMBCAaALAWFBLxN53/SmH8YHfuxDyGTzqNZC1OohwmZT3H+VsI5avSY9AKUEOOFpAIgAQA0UkZ98n+COjr4ogs8efgzyYLltM9IyXtmPwR8JNCQIhK5Awj/29+PPhER0sCyY43IlwDynbLELMJEgUGygUa+Jk49fQugCZB9Cjovj5Ps8f7E4g30vPo9HHnkILzy/F9VqBTyerwZLhiUZuL2pNu5rTdsBODcs7OKFY0NfRgqcG1R3akL4MrplG4opYAosewUMAC77KbIBmgIXRAEDgBdEdruoKdAdChgA7I55slF2rwILB4CK7rSw1cNb3/Z2/MRPfkR+r9RC1MOGOAAr9TpqjbqU60oPwAYBYEIgG18s9RVcFv+UFGBpAqh9AjUV2JXtNqTfngJAlv1GrTRg7cWn8I8/mf5L+Od+So8/6dsXSagHE4A5cpYBSylvxKRfOhGTCFIpcRvyfSb+cv/JyXG8+MILePrJx/HSS/swOTkhvQq1jLgNAHXknWms+o72CbRiyu59Qrph5AYAu2GWbIymwGpTwADgaptxu19TYH4KGACcn062lymwKhUwALgqp91u+jwqsHAAKFEe8qIL8La3vwM/9ZGPSQBItVZHPWR3Poj7T+AfXYDVmrj4TgCAAv8iZWPauk/KgrmPA4CUgem/objtIrAEmH37mATM3+n+I2zUU2hEr5QAEwKynDiRQBAELZjI9F4BgJL6oeXA8opdhL44AHnuBlKpQBKDGwSZ9SoOHTyARx56EM/ufgbTU5Mx1Gt7pBwAVAzY3jQqxADgeVzSq/BSBgBX4aTbLZsCy14BA4DLfopsgKbABVHAAOAFkd0uagp0hwIGALtjnmyU3avAQgGguNzo0PMChM0It932I/jIR38GYSOSAJBaSLdeAtWwjmqD8EwBICEeNwaAEMrJP/7S30/hRcv1R5dg7NrjLjyuUY97CIqDkPCR/rw2BGT5byQOQgWAiYS6/ggAxXEojkCGjqj7D0SUUVMAJB1/TekLqOCSkFHHyJ6EQFivo1IpI5X0MTE+hscfewzf+Md/kOOds0+LjE+GgbomxK1oALB7H5CuGPm5BMz2Nb0rloAN0hRYhgoYAFyGk2JDMgWWgQL2zWIZTIINwRRYrgoYAFyuM2PjWikKLBYAMgGY0O9tMQBkOXC5UpMSYKKxKsFfUx2A1Up1DgCoJb7c2u4/BXDS/y8GgIRw2kNQHYAEeC0HoHJEdf/FAND9mWSRYR6pIJCAEZb0Eva5FGC5QjOS98KwgWQ6pcEjLG5m4AhdifGLqcSFQgFHjxzG83v34K7v3YnR0VFBfG0AqDDzZAegAcCV8rQs1/s4EwA83Vftszl2ueph4zIFTIHloIABwOUwCzYGU2D5KWAAcPnNiY3IFFg2ChgAXDZTYQNZoQosFACK+48OOy+JsNHEj7zjXfjYz3wc1RpLgEN5T0qAa1XtA8gSYPYAjAEe4R5fstF911CYxzRgAXh0CcaBINyFpcN0AbIUmJvvS2dAOYY7swxZACBYGhz3EfQ4Pu0jmCIATAbwfZ5fe/c12OOv2Wi7AKNIgkuCVLrVL5CwkYAw6SckJIR/rlWrqNdraNTq+P7378Se557FsaNHUSoWBCI6GCjlyrH7TzoUel4cWsL3eSbtZ8iX00VuTiqizwRkVuhCvMC3pfNN1yiXRbeVbZ+4ZlzwjStt1/tSNC29MD39Kc9QXEDPY/jSwB09nz5X9jX9Ai9Nu7wp0LUKGADs2qmzgZsC51QB+2ZxTuW1k5sC3a2AAcDunj8b/fJXYKEAUJx0XlLKfOkAfM9734fbf+7fYGx8SvrxEcg1I6BUraBYLqFSa/f/c/BPwFeDTjy+FACyVJefiyMwUgjIclz+mVCiIf36CNO0d6D8ZMIvHXtMAHaJwOwhSJjh6/ncS4M+xAKIZjNEk0m/hJIOuBHS8fzx8by+cBPpU6igxJfPEq2fTzz2GO675x68tH8fCsUZgYDch5CRvEWOSkQyBo7fBaEI8Ez64kpkSrKDT+pqPDFZePmvoO4coYN9CroIxVgirqXjdQJipV9dsnHduqGy7J2AnXCZCdqavq3PrS/rjq5Yrm+uNcL5arUsx7PvZaWiSdfu+Nig2yU62DBNAVNgOSlgAHA5zYaNxRRYPgoYAFw+c2EjMQWWnQIGAJfdlNiAVpgCCwWACk5YJqvg7T3/0/tx++0EgNJ1kSUAACAASURBVJMCBImvCOPKdADWqlIK3ArxcHDO8+Leewr/BPjRoUdo0VAApi5A/YqgAJChHYQZ0PJcCfPQsSj8g+wjPQrjJGCCNwcWeX45p5T98rrtABBNIfFQqzH9N752TFQk6ZcnlxRhhYgCEgHUqhUcP3YUjz/6GH7wg4cwOnpMDVPsLwgIiEmlUihXyzFs1J6E1IN9EAljyuWyBpzEzsAVtryW1e0IGOZ66XCj8j1xmHJNtPo4xg65rnFjRghSCi/5CPB5SfqBuGJrdfbeTCCTzmDduvW48sorsHnzZmzfvh29vT145JGH8d3vfkcSrrlo2fuyERJgJ5DJZFEqlWNX4LKaShuMKWAKdIECBgC7YJJsiKbABVDAAOAFEN0uaQp0iwIGALtlpmyc3arAQgGgEi765ojSEnjve9+Pj9/+85iYmJZQkIa48SJU6jUJAGEYCF1GWlrISkR16MX1hQq/WrAtUpcc0YW4+BQK0j1HJxNhHK/MfnzyWVzW2IjTgGUfAYCdDkAPvp9EkPSllLcVBBJpCjBhnZRDIqEAUMqR6ZZKiONQwJAAQwcAPSQlKITn9VCvVnDo4EHs2fMsXnjheRw48DJmpqfQaNRlfISQ9bDWcpmlglTL9cd7rNfrcj3CQP5erVa7zH3WPSvflV074EqHaav0V8B1U9OquwzGcvUKQBfHrIbh8CdhIJ2wl112OXbu2IltWy/C+vXrBUJv3LQBa9eO4Pjx4/i9//p/46GHHoiBOx2yCtoJEbk+6SS0zRQwBUyBhSpgAHChitn+psDqUMAA4OqYZ7tLU2BRChgAXJRsdpApMG8FzgYA0jX3rne9Fx/7mdtRLFUEADo3noR/8CUlhlXUw1DLex0AjEcoOJHOJZa/siTYhYKwJJNpwCxV7HQAIkJKyoUVABLcsfSYPfwUEgo9hBeX/7rSTsI/ljgGAu5ixCNwj07Apoxbk4rp8KNTMC6hjEt3pfyYISQyLk+cUuwPKL0BaxVMT01i//59eHb3M3j55f04fvyYpAdLWbO4DVVp/i6OSCLUVuCIh2RcslyuqFvQtnOngAPOvEIb+NLRGiFshDIXhIHdMg+up6T28dNSX6mkjxLI53rxnve8F9de8zqsXbtOHKcMs+npyWPd+rVYs2YIv/6fPoM77vgOHxuB1fxJV2wjVGeqbaaAKWAKLEYBA4CLUc2OMQVWvgL2zWLlz7HdoSmwaAUMAC5aOjvQFJiXAmcDANkL8G23vQMf/shHkUgkFQCyYpZ91Bqh9P+rVCsCAF0QCAdFUNHpKXJhGFLq2wr70PJd7ksQ414JNAUAJgkHCQ5ZIhz3OpMAEoK2DgDorhf4SWTSKaQI7pIsBWUlMENINGBEAZ06wgjmWO5LoKhjaiJqNNWV6BHWeXIOlvjyPLVaFUGSpaQ1TEyMYffuZ3DPPXfh8KFD6MnnEdZr4qQi+HPwj/cWJAOBTvyMLkfbzr0C4sqMe/1x/k/WnZ/nZc5CWbvdsAlMFiidErdruVRFEGSQTmcxMDCEj//s7di6dZs4XA8ePCjPFWF4f38fduy8GL/7u7+DO+/8Dur1qvTWTAaaa12v1g0AdsMCsDGaAstUAQOAy3RibFimwAVWwADgBZ4Au7wpsJwVMAC4nGfHxrYSFDgbAJhMpnDDjTfjve/7ANav34SG9OEjgGPZax3lalUcRwQpUkoYl/uqc0/dV1JiGwcu8M/qwmP/PIK6pJTGijvQ9QCMmlICrKnBCUn+JfRj/8FQHIQKAKUMWK1MAnx4rnQqaAFAhgmzpJj9zhwAJPhLiPdPt2Yjkr6Cem1NT+U+bQcgryGXQ43whBEoiQhjY6P4+tf/Fo8/9qiAxETsJqOrzN2rK0d1a0iu7SVa/RJXwtpabvfAvot090mZtRaLa/gHXZlMh47Lf9m3kWDQrcXldh8nj8clTSeTAfhMVspVJBI+du64DLe9/R149ateI79PT81gfGJCSuHz+SwGBvswMrIGf/4XX8Vdd30PR48eQjJgEE+caO35COvdFoiy3GfLxmcKrB4FDACunrm2OzUFFqKAAcCFqGX7mgKrTAEDgKtswu12z7sCZwMAfT/Aa3ZdiR9+y9vwumuvQzPhCYhj+S1LgMuVirwEAErABtN7FcwR6jnHnwtlkBLMGAASygiwCZg4rG49KSGOk3Y1JETpm5TvNpry4nk1CEQBIQGcKwemc9A5ANnHjwDQpRHT4Rf4gUJFXkbAX+RaFcq8OGhH118mkxFnHxOFBwb6UK6W0GTfP2lv2MS3vvVNPHDffRgbPS5jljCReCOE4r0695lzHRIAUpPuSqA970t20ReUROg4eVnKy2PU2yoJjr+Rut6P3ZLILCs+Lv/1PZbHqxPwtVdfiw996CcRhg2UyzWUSxWUSiUJ/+jpzUsZcF9fHvfce5cAwCeeeFTK47mmpTTa9xWOd1Ui8qKXhx1oCpgCS6yAAcAlFtROZwqsEAUMAK6QibTbMAXOhQIGAM+FqnZOU6CtwNkAQLqKNm3eite9/g143/s/ACTopIrgB4H0/mMKcKVaRaVSkRJgBwAJFuiscyWxhF7OrUcnFnkDS3wD9uxLpTSkI+4RSJiWYCCHBHGwR6CvfQDpPmTJruzbAetiUEhgqGW3njoIfcJBZoBoeS9fmSAt8JDjoZtQz8NyYF6HuEgifuWVyaTF3VgPqxgeHkS1WkbY0P5p6XQKjz72KJ584nEcPnAAzbCOUqmIwswMZmZmwCAQFzghqbSEg8otDbacw4eT80dHKUt8+/v6Zc0Vi0VMTE5of0dfS84JrDudqedwSEtyagWAfty/MonBoTVYv24jrr76Grzx5ltx5MhR1Gt8xtRVOzDQj0wmBT9JOJ7AoYOv4K67v4dvf/ub0q9SF2MMrA3+Lckc2UlMgdWogAHA1Tjrds+mwJkVMAB4Zo1sD1Ng1SpgAHDVTr3d+HlS4GwAIJOA8/leXHr5q/HpT/9bSRytN5pIpTPi/GMKsEDAivYBlBLgGNwRAApoC+PSSykLjjQsJIriPmUpsByTWycAJLRjca8fJOWaBJG8DxcGoo6luJ9fhxNQICB7pSVZEuxpGTGPFAgYIZfOyHH1eigvDQQhNAk0zCMuG3YpqYSQBCWVWhmlMoMVchgZGUa9XsPY+CjqtSp6slkkE8Bzz+zG/fffj3vvu7c1s4RN2WxWtOmWctPztCzPyWWo90D/AK6++mpcccUVsrZefPFFfPe738XU9JS4A9PpdKtfY7f0ZZRiZt+X5N8gmcLmzdsEyL/q8l0oFEoC/oIgjaHBYVxyycXS37BcLWN6egIHDx5APp/BAw/ciz/74hdQrZWljF2eRgbgaJrIOZkPO6kpYAqsbAUMAK7s+bW7MwUWq4ABwMUqZ8eZAqtAAQOAq2CS7RYvqAInAkBBbWoAYljHKSOTzN4YrjEple3+Aly0/WJ85td/A14yQD1sIJ3JoiTuuBDVel2cctVKRUte45JcKYGNnXYsM+T7hA0CAHEiAHQhIQIjCCXCkLsLmEsGQcv9xJJdQkApA1b7nji7uPF/WQ7M4I4g8KUPGmEg7zHB3ZsRsqm0/KR7kT0LqYAGJqTlWtxcb7hGI4RPiJjkGZhu3JTegHQWFoozyOdz8L0EqsUienI5HD96VGDTvn37kM3mBBJOTU1hfHwCBw4ckD+fCJw6ocvJAEZ/n98XqPntde4X4ekg0kLHeOL+7re5ruDev/4Nb8Cb3/wWDA4O4FWXvwq9vb04fPgw/vqv/xoP3H8/Dh46qGWvkgrd7te4MG3ODMvm3mM+Osy2T4IWQAwK4NspfTm3bduObCaPcqUm63hkZB1G1oxI6Xqz2ZDk6mJhRkJrMtkAE+OjeOyxH+Drf/c3mJ6eagHAztL1helge5sCpsBqV8AA4GpfAXb/psDsCszn245pZwqYAqtUAQOAq3Ti7bbPmwKnAEB5Q989PQBkWSx72QEj6zbglz79KxhZtx7JICUwolYPpYyWyaPlcklKgSXhVwCgJvu2HYBNcQZyk9JbAYCBJJU68Cb9+gQA8rjOoBB157H8mOMWABiHdnBwrm+fnJ3QUBJ8WQqsL0I6KextQvoDEiLSuagAUMNIUkFa+hGKMgwOYTIwexV60FJiuhoFBBJqhlIO3NfXJ+cuzcygN59HpVzG1OQUpqenMTAwKGOcmSlgcmoSjz/2OJ599lkcPnJYwCbhqLiwmFgrQIouSb1n9hjkfQnfnPcqmf+e8z7lgnY8MxSb/904CK0DoIdT+jZGBLBaDs4ycjd3/IyBNNu2XYQPvP8DePe73y1zNzw8jGwmg2KxhMcffwyPPfYYHnroQTzwwANxuvS5AYBOic4QGFfirrBa56odFsNel/reyT0pVQFB2/Lziiuuwlve9nZcdvmrEEUJlMpM3w6xYeMm9PcPyBpmKX6tWkVvT05Ssfe9+Dx8L0I2k8LMzCR+47O/jiNHDstapqZ8Fm0zBUwBU2AxChgAXIxqdowpsPIVuNDfSle+wnaHpkAXK2AAsIsnz4beFQqc6iVz/8HPAt+Tt7YDkKAllcqgGSXQ09OHd777vbjmda/H0PAwSuWKuPLYk48A0JUAs+xX4GIi7rMXhuL4owOQ5bwMMhDIJ069OAU4dmQ5SEJS54IyCHw0KZi92/w4wEPDO3hOXp+9BFn6qXCFoya0YxkwwR7DEvQ4Or7oDqR7kBBSAJ8kCOu+vA4dhJperGWRCiW1ZxpPLynBcRiDOimbcj2mD7PHYL3G+62jr5c92LIIApY4p3HvvffiO9/5V9x33z2tfocEgDxfOk1XJaFNRVyGfE/uhZXLjXawyJkX2+m+bp382VJDn/me7+RxzOF2i8GXzCVTmRk+EzWQTmkPx1pYk96RnDOuAbpRP/jBD+I973kPrr3mGlmPnF++ElFCYG0Y1vHP//xt/If/8L/oOuQ6k354ndtcGrafmdPNgxSmiytVwV3LbRgnYWsfTMJMB4HbKcU8QkNzOOed4+D5uD5TePuPvBMf+emPCXyfKZQwNVOQP9966y3y8/jx4+LEnZmZxs4dl2Dr5o246847gEaItWuGBAR++tOfwsEDBxRmc30bADzzo2V7mAKmwKwKGAC0hWEKmAKzKWAA0NaFKWAKzKmAAUBbHKbAuVVAkVjn1oY1swNAhRcEblHkSVRAX98Abvnht+INN9yAdes3CHBhzzEHAOk6oqOOziwm9bbLaLXHmKTgiotPQRw3/i7QzfO0/18MScTRVa9LeIfbRyBgDPIEzMUAkMe4tOBW0ivLlhPslcbS3pSGj8TXTfgspdQEYG508BEgajiEc2FpcjB/FygZJ/y2EoJdOjFPQCcfIrkWy4ypB3v90ZWVzWQxMDCEwcFB7N79LO644w78y7/8MwqFaQ0cSUQI69XYEUgMQxilAJUBJOxVV5gutMZ65lVyJgCogFS3+QK7M191YeebDQDODQEl1IOvBAGvhwYIcZPo7e3DJTt34OChQ3jlwMuyXn/rt34b1113nZRmZ9IZmRMCwHKxhEbYwIb163HPvffgZ2//Wbl/RV8n63D2ADAg6GbwS1NhXmfCrq515/4jIOS+um7i5XSS4BpME8HHli0X4S1vuQ3vfPe7kUyncHxsAtMzBenHeeub34iZmSL2738Z4+Pjsma3b9uKdWuG8dD996I3n8Pa4SHUykX88i9/CsePHpNnsshka/MAzneR236mgClwyrcJds61zRQwBUyBExWwvxhsRZgCpsCcChgAtMVhCpxbBRYDAAkw6DiqNwjwFAC+8ZY3CwBcu349SqUyMplcDLwU8jmIV2eJbK3WCr7g+86hJ5grhm+Ee4R6DgB2lkkSAArciyGhA4AC8+L+fwIBCQnjPoBaJqq9AVk2KmXAQVw+zNLjqKFlyOLkY9mlB8Ia7RXoy3lc2TLLcQWXCZhkWrA6/TohoCM2fD9DB2BTy3ZZ0kx90umMOAH5k/3/XnjhBTz8yEO45+67MDU1IY40lv6yXJrOP6azRk26EiO9b99HvVafZ2rwmb5qOWdnNwDA9r0QfkkJMH8mPKSzWVx66aV485vfjNfs2oWxiXHsfvZZPPvcc/jYxz6GHTt2iG7iHJRAGJaAeyiXyhjo78c9d9+NT37qk/CSCYRNBdYL304PT+kuJNTTct4T93UlwLwXgX90ItI5GrIcvR1q45KjZY3LKXx84AMfwvU33ISNmzdLEvbY+AQqtTr6BgbxQ2+4Tvpwjo2Ny7qenp5Eby6HnlwGB1/aj3TSR082g1qljC98/o/xxOOP4fjocbAYv96oa09N20wBU8AUWKAC5gBcoGC2uymwShQ407fSVSKD3aYpYArMpoABQFsXpsC5VeBsAKC6+SJxsr3t7e/E1ddcg4HBIRRLJQm6IMuje4nQQfv0aelvuVpBqVSSfmQC6eh8kh5nLLtUWEgA6EDcyS4pAkCep7NM2LkFHcrScN92gunJAJDjaTkAYwAoJZqSUuzCPwKkgkChUQsAasmyBEUQ/slPdfppKfCJwSMcTyqZFJDDz6hLtVoTEJhOZVr3wSRghlD8/d//PZ7f+xzGmSJcr8JPsrchNQnleuJEjB2R8/sCNZ+9uhUAMsnZR9JLIgwbku57y6234s1veTM2b96CUqWMl195RSDgrl27MDQ0pEEtLE+v1wUAsg8gU3E5xz/4wQ/wX3/v9/DSgf2YKU4hbGgfyIVt84Nl7XJgnR8BxDFE5rrn2Aj9FDrrM0Hw7p4lric6abnykskM/ud//79i164rUSiVUa3XUKuzrD5A/+Agduy8FJUqk7grWDO8BsePHUXUqCPwPFSKM6hXyuATmGg2sOe53fiHf/j/8Njjj0qoT7XO9O6FlJovTC3b2xQwBVauAgYAV+7c2p2ZAmejwHy+mZ7N+e1YU8AU6GIFDAB28eTZ0LtCgcUAQHUjEUyxBDiB4TUj+Imf/ClsvWg7glRaSoDpbHP8jXCOJavs1UeQUalVUSwWpRcbS2K50WXUCQDpfuoEgFImHINEgkOehxCv1QfQOQYJ4OT/1KEnwSOdDqa4BJjAhw5ALQEGQqYLC2Rh+bECS4aQBEwaPsGJqGEkYV3hpTr7XCmngsBWubEkDEfyIigkwGHvP3Uzaq+3aqWKnp4e5PIEpg0JoXjggfvx3LO7BQI26fxjLzpCmESEIJ2SczVqTHc9E2ya71esucvAl2YRn2mc7irzKQHudAB6SKeySAcZFMtF/Mov/1vcdtttCFKBukxrVUSJhKT9OmjM+VyzZhgF9serVpH0fPTk8/L50SNH8OSTT+JPvvBHePmVfVIIvPht9nvmGlAHoK6HlvuVkC+ez/Zy1VJ7Aku6Efm+ugP1d24ste8fGManf/nfyfN35OgxeaaGRkbQPzCIVDaL/r4+zBQKcszGjRswMT6ORq0Kj+swrGNqfBRhrSpBICNDQ/ijP/4DfOMb35DyX3MALn4F2JGmwGpXwADgal8Bdv+mwOwKzPfbqelnCpgCq1ABA4CrcNLtls+rAosFgOo8YuKvj7XrNuAXf/HTyPb0oMKU0VpdAi4IuVzpopTbsheex5TWRisYhLBC3HQxACSIky120mkwgpblOtjnSoA733PlwtLzL4aAPI593tQ9pV83+L+EKA4AtpyJceJpu++blibLNeIXT+G+tLhxu2CRVjAILyIEJ1aWmSfNZgwbfe2FGGr/N44pn+8RiKh9EeuYmZnBoUMH8cILz+OZZ57G4UMHUKmUBBolWA7sICWhJUtD53RnLaevV+cCAGoBsJcgBCakDfDJT34St9xyKydYy2sTEGDKnoAvvviiwGAGfgwNDqAU9/5Lp1MY7B8UGOhA7q/+u1/G40/+ALV65SyfRfH0nXAOlpVz05Rpli4r5OPzws2VmbsS4WRApyihekmcptw3lUyhVmfQSYANGzbh+hveiCuufC2G1owI8OS6uuiSS8SNSwiayWYxNT2NUqmIXC6HwvQU6tUKIsL3RigOwGajjlTSx9o1w/jWN7+Jb/3TN7HnhT3i/pvv7J2lWHa4KWAKrDAFDACusAm12zEFlkiB5fQNdYluyU5jCpgCS6WAAcClUtLOYwrMrsBCASDhGcEF+4wRALKj3oaNm/Af/+NnEDabmC4UpC8ZHYKazKvJvs7BR2cfuSABmoNohDWEghoSQsdbuxzSjdrBP4JEHkeY4wCgg38O1nGM7suFwL+4tFIAIF1UUmKpJcCdAFCDSNSJqL39tE+bjj0Om2DSL4NI2H8PcY9B9Ru29lfHnuS5qkmvqcEdvGaZCcmxJjx3LtcTOyG1nx9Lo+mMHBs7juefJwR8CseOHUG5XNJ+gC2wyDAS7Qm4/Lf5jnEhDkBBuRIDMjgwhHe8/Z14/XXXYcvWLSA0I2ATJ2egCdFj42PiC81kMnGCc4RsOi1wkGnQLOtOBXSqpvDZ3/gM7rnv+xgdO7YE0p54Tz6DZiTR17kLnbNVwaAGy9BRGvf8o7PV89XNyNJ4OgC9AGEzxMjICK6++hq87/0fRCNKIJlKI9fTI8/nzssuRf/AACanpqScvlAsSAlwLpvF9NQkjh85iuLMNDZv3CBuQELARliXQJAXnn8e37/re/jHf/pHiwBZghVgpzAFVqsCBgBX68zbfZsCp1fAAKCtEFPAFJhTAQOAtjhMgXOrwGIAIAEWYZ/nJQVHbdq0BZ/9zd9GpVrFxPS0AsIGE1nTWq4Yu/xoY5OSR1+TfU8O9qgR7Ek6qpbjus+pAM9D+Edo587nHHon/OQ1OhyAnSEgcwNAlgA3xS1G2CdjiMeiMIbOKw2aoBuQ+9RqVZkYTRluf5XRnoBxMIgYASNEjaaAJQY70GnGMmCFQA2BgcViSYxi7Dc4MTEh7xPWjI2P4sknn8CePc/h2NEjcl32BKRTrVGvxX0H3frohGzzBW7ndm21zz7f8SwcADIAY9vW7fid//13xEXH0t9k0ofnJxEJzI3afSVjFygDMbLpDHp7etHbk0etWpN1xX6AnL8vfeUL+NfvfBt79u4+jUDunmb7Guvem+0zPS4eSlydHsM+wnVt8agAmWuNfQBjiB0jZQmDTmfSuPSyy3DzzW/Cu9/7fhw4dAT1RoS+gX5ZZxdfcgl6enswMTkpISKFQkF+9vX2oDAzg5f27cPk2Bhed83VqJXLKBamUS2VkPQ8MOSGgTR/+Md/qGu5KyDz+VrLdh1TwBSYrwIGAOerlO1nCqwuBQwArq75trs1BRakgAHABcllO5sCC1ZgMQDQOQDp8uPxmzdvxWd/47dQpwNwZgYMBymVKtIHMJVKnwgAfU/AxsnBHoR6TAgWJ2Ds8GMiMGGY6/fnAGAnOOxM3nUuQ8Ummsor7sCOYA6XAnxqCEgTyVSgyaudDkABgG0Ho5RsJhKoVMrtcbG0WYgO3VsKMFtOrmYT9VpNy4iZ7IqElGGyLyL3m56ellCQbDYr5alMBJ6cnESpXBQQ8/LLL+Oxxx7F3j17gGYDmVxWoAwTWzV4pHOLydEZV8F8gdwZTzTPHeZ7vYUCQPah9HHxxTvwh//9cwK4Dh85Iv0lL7v8cpQrZelHSShG6MegFc5tLpNFX0+vzAnfKxYKWLd2Hfp6e1EsFnDX3XfgH/7x67j/gXtnub/ZNJ4N+Gn5e3vT9aFBMQTHHLuW/PJdljKzTyZhNtc/QabrBci1xcAYfsbwj1pYx5bNW3Dd66/DD11/A3Zc9iocOnocYTNCX18/BgYGsG7DellTvP9CcQbHjx8XFynXGHtSMgikVJjBa6+8UkqCtSy4Ks9LLpuWNfdf/q/fRbVW0TAd20wBU8AUWKACBgAXKJjtbgqsEgUMAK6SibbbNAUWo4ABwMWoZseYAvNXYKEAkGemE87zA0kAZrkvHYC//tnfRJDOYKZQRLFUxtTUtCTdEgCqg06TdT2m2sZpwOL06ygPZmlwPS4Ndj8JQzqPd5DkhKCNGPAJAOxwAAoAjPv4uRRf6aHH/oWxo1DOIyEgTdTF7cT7U0dWq+df3PvPnZ/71ypV+Zz3FPC+2KuQoSMME4nvy/UFZOEu4SX1YL8/wiiWBBME0jXJUBPnamQiLd1ahFcEfdTo8OHD2Lt3L555+mnU6TyUvn8RGmHtxICTFhCcC7i592f7/NR+dfNfRWfa89wBwM2btuGmG9+Ej3/8dkm6Za87OtZ6enslbZrrKJfPC1ilZuynx/niz1bCcwyM3bwXChP48le+gL/527/quDEH/ma7l04AePKfO7/mqpOU64Zwm1tPvgfr1q3HpTsvxeYtm8URShfoyy+/gv379qNQKEqIybat26R/JntE8vMbbrgRN954Ey7ZsRPHJ6bgB2n0sL/h8BqsXbtWegaybJjrk2ttdGxUjiM0LkzPiBOwv68Xx44cRtRowOezIqXtVQwNDuKxxx7BZ/7TZ9Boamm6baaAKWAKLFQBA4ALVcz2NwVWhwIGAFfHPNtdmgKLUsAA4KJks4NMgXkrsFAAqBCMpYp0/3kCADdu2ozPfOazCDJMY6XTqobp6RnpAyiuN5fgS1DG8t+4/JVwS1J6oSCN7juGgIgbkC8JzNCQEAGPMUR0vftOhoDcR8Cd5j/IJuEjcdmuvBFBQAevxxc3lljSfVijc493JfszYKJdqinpwB2gkSXC0oVOnH1aFqwOQE0FdgnBrNf0JTCF9+4LsCP047hYcsr7530SAvInIU+lXMH0zLRAq1w2J4MYGx3DI488jAMvv4xCYVqchs2w3k4dTiQEGOrWBjZuzAST7ffnAoCi4LzXzvx3nC9AOtUBKKm5Ugara4AONSlBDxu48orX4tpr34Brr70Ol112mbjdypWKaEjN6Aiko5ThM+ytyLWXTqVEBv7MpDPSB5BzWK9qsnQum0FvXxaf+9zv408//0fi1KN22kuSq4Ol7xpMc6Izzjn+NNSDLw5ZS9mdUk3w0XG9K/t6KLySZwAAIABJREFU+7B+/Xps3boNO3deinXr1sk6ISAeHx/HoUOHUS6Vkc3mMDKyVsrIuU7oGt216wpsv/hi5Ht6cfDIcYxs2Chp3H39/eL8Y89D7tvX14Ph4T4cOz6KgwcPo1iYkRleNzKCnnwOjz7yCLKZNHpyOaSSAUrFgqQiP/P0U/g//5//gvGx49Kbk8+8OFtnKQeW1G2uvzkDaea/UmxPU8AUWDkKGABcOXNpd2IKLKUC5+Kb5lKOz85lCpgCF1ABA4AXUHy79KpQYKEAUPrtSQ/ASNJXm1EC69ZvwK/+6r9Hvq8PdYF6TQm70CADhSUC5mIQx6JHLbPVEt8W2GGJI6JTAKArqXUTwiAHAjRX/ttK+CWEI22RIAWlLgQ9Ahdd/0HGRsQhIA4A0o1VJSyKSU3rvHIGV7apQSDifnQ9/9y14hJhuc94kFqmLASo5STsHG+7B1ykPQ/jXoMEXNSObq1jx44hn88jn+8VuLd//0t49tndeHn/PkyMHicWiyGlAkgH+WIUKSNRx1lCE4PndAieDOiW+qvZ4gEgARzXkN4bEMSu0iCVwkc+8rO4+cZbsH7DJpTKFXFN1up1BVGiR1PTlV0fxxjgEt5yXWQzWQnF4BwRNHNd9ObzWDMyiM997r/hj/74D6QnIEEif5Isc07ZY5AbIaSbRybbJAj9CJh9QudAynU5BknM9pNIZwIEqSRSqQC5XB4bNmzA5k2bBQIODg6KW5br2r14LvYw1HWVECcg1z7HyvASvluth6g0mrjokp0YGh4WyEyAyHJfLsaenizWr+vH4SPHsX/fAYyPj2LtyFoMDg6I8+/pJ58Q4EcAyP5/hZmChKEcPPAKvvVP38AjP3gI01NTAv4YfKNPhOtjqGnL7v8poOXM853rVfHXq92kKbCqFTAAuKqn327eFJhTgaX+lmlSmwKmwApSwADgCppMu5VlqcBCAaDACIFgSTDIlJBiYGgI73nP+7HrqqvQNzAgoRZ0AbI/G4Fhq4QwBjAs9eV7zgFIcCBAz1e3FZ1w8op7AZ7cg4yQzCX/dv7ZleGKC68D+rgEYXGPuezYjnMILEIkMEUCF1o9A9sls3R/adhIHDLSInjNFmzUCT4RgLDfWioGkO3gE+0rSFjS6WJ0C2R8bByVSlUgEXU5fpzlm5PSv43Q6dFHHsJdd94BejDpSJPzxJCVoIkOODoEuTUiAlmXFnxyCfBcsGapv5rNFwqd6gCkk04gIEEmw2WaTYFlN9/0Rrz1rT+C7RdfiiDIiKuSa0ZKawloqYG4O5syp6JFqGuLAJBlwJl0Gtl0VhyhXGOcX7rh+vvy+Ju//Qt89f/9Ml5+5SUFuTEI5s92ki/XhD4D7OGXSmVQrzekNF7TPDgG7d832D+EHZdejE1bNqB/oE8cgnQgMhCGUI9rs7Pnn1uzMu5GU/bt7esTdx/1ILwWd62fRNNL4pLLLkcmm5USYZaQZ7MZgcbTM1MYHOwXoHz0yBHMzExj7cgIBgf6RYPjx47JsxLWahICQn2GBocQJH0cOvwKvvhnn8czzzyNmcJMC/a5ZS49CbmOrUR4Wf7dboMyBS60AgYAL/QM2PVNgeWpwFJ/y1yed2mjMgVMgUUpYABwUbLZQabAvBVYLABMJlMS9kGHUjbfgyuvuhZvve02bLtoO2YKBYEWAN1/TATWEkrZYiegoCuChxjyOQBIt5UDgCzfdMed/NOVUWpvPS3nJUwTyEZHnYxN4QSdXW4/QiSOypUTu9LcyPNQqlYEIDnXYgvmCRTUEmAHALUMVN2GApikTLkNugQixv0EfZaxup6CcamugKlWyW7skIzBI/sn1qp19PT0CGhlgAMBYH9fv5SzPvPUU7jne3dgbOyolDvzQuq+aiKVTMkY2f+NH7I8WX6vMrXYhTm4fnZzLZOl/mq2cABI9eTWpORcgS/nkvfJ0tdf+sVPY+u2S5DN9oImUpapyjyw+pel1tRZ0KiW4FKDWq0u6cpcG3Rysgdghg5RCYpRncSpF3h45JEH8O1vfxP/8q//Q+aR2nK+EiL4qRvL3YNkCvWQbk51vvqJAI0oQiZFF94GvOnWmzE0MgA/8LV8ONKQGveSY1hSzvVMWB0H0vBZEog4NCiOUAJuJh6zp2SSrsFsHhddvF3ue3R0HFPTk9i4YR3qYQ179+wVAMjQmsmJCUxPTWJ4eAh5Ov6oKZ9BlqBXa6hVKrKe2Zewv68HqZSPr3z5i7jjju/i+Reejx/f9tqgG1N05zMTF0jP+y8e29EUMAVWvAIGAFf8FNsNmgKLUmCpv2UuahB2kClgCixPBQwALs95sVGtHAUWCgAVlGgPQAkBaQJBKo1NW7bh/T/6Y7j81a9GqcQAC6F9Agid008gHh10BC4tuKGuLCnH9TzU6toLT3r/neQscmXDPHMnAJQ+f9IbTgFgM2yIy0shCyGYr70AxQHYBoCu1JLABb6PYqUsUPNEVx4B0uwAUHrCxVBKSkRlvM5BqEBJ3GWNJnzCpRaoJLBrCDxx5b8KD3UfuifrNYaf8D59cVTypZWtHkaPHcX+F/bi6NEDmJ6cElcXnV/NSPvd0QBHHenwIgCkg02AYJcAQEGnAlC16x51kb6Tca/Iq666Gr/92/+ZXjzUwwhhQx2lPEbWVpKl5ApFxaEWrxeWsDIo5IQgmGQSKT9QCMgSdV4kCnH82BE88MA9+MPP/UHsYqWTsi5zqmW5uibiKvC4Z6QvPTGjiGXyDIdhAE5CSri3btmGW9/yJmTyaYTNevxM0HUYQ0CBfgTZHEsSPsuMea64/Jduv5GREQGAhLn5fI/s6ycDpHO9WL9po5QgT0xOYmx8FJdcshX1agUPP/woRkaGxRHKdTI+NqruvyAQTel4bNQ1uMbxazLOnp4c1o4M4vvfvxNf//rf4O677o6dpvHX9gSQCvj/BGgDQOsBuHL+XbA7MQWWQgEDgEuhop3DFFh5ChgAXHlzandkCiyZAgYAl0xKO5EpMKsCCwWAhBOEUlUGVkgQSEIgxPCadfixD/04rrzqalRrNTQa6rziizCvFebBtNGgHcAhgR9yrgQNUdLDjb+ro63tjNOSYZ6n0YJ/rkxSXHxxf0GCOMIMlnu6hGHCHVcyrFEN2geQicICBpNJqAOwKv3iXDltp+tQS4DbDkANp+gI/CBoUvqjrjVek24uhlFU22msUsKZpJuN7kc60li6Sr1it6LvC1hhKSldfwRIhD/8fPT4mNx/kPSQSfooF6fwwgvPY8+ePdi3bx8aTULTOLAiAQkQIbQS6CVIrLME+HSuvKX+arYwB6ALlZD7jntFusU7smYtbrrpJvzar/1vGJ+YRrnC4JSkwj+WaCfVOReKvqEAqhYApLu0VtcwF4GKBLQeAr+d5CwBLmFN+is+89QT+PXPfkbWA3XlfAWBL3PA/cjBHfeN/Z7iemU4jpcIkA5yyGRyWLNmLS7avh2vvvJyeEFCAKCD2c6JKjA6mVKAK30P9Yz8neuB640AkInGxUIBa9aMyLrgkkumshgYHkGQTonD8ciRQ9i5YyvqtQoeeugH2LB+vcBKAsCx40fR19crZcRc3yyDjhqRQEeG6xBWMzAl6SewdmQIM1Pj+MpXvoy/+uu/OqHUl+NzAJDrngErJ/fqtL9yTQFTYHUrYABwdc+/3b0pMJcCS/0t05Q2BUyBFaSAAcAVNJl2K8tSgYUCQBfKwLAPhR0EVAF6+wfx0Z/+GK55/eulf12pxBAQ3rKWACuMiRN/Uxp0QPjBz5hWKoEgDFyIXXEtR1dH4qo7j4N5zgXo3H8t555AQAVqncm9Mhpx1XnijiMAbKUPRxFqEtzhHGdxlEYrGMS1llPQ5GCa9PKLIZVzHBJACZzkizCqVkMgwQ9ZLb0MknIdBYAVuX9XCk3Qx95/1LlYZKIygWiIWi1EuVSRoAiGNKR9IBN4KJdK2L17N773ve+J86tYKkhoBeGj9hmM+w2e1Mfu5F6FJy7Opf5qtjAAKPOUSAgQE/Ab60skdsstt+B973s/brzxJkxOF1CphuJGlYAZKXdmzC4TgKlZTdeTBNZ4COsEyOo2pfuN/RlJB7lGxC3paUpz1KwjEySxd8+z+OxvflaSc2v1KqKogSBIngIAtbybzQB5PPvicY0EyGV6cdllr8KOSy7F+g0b0PDq8NIJJPzYqSrJwhBYrJBag204JrpfeS+EclwPdPwxrIP9Arn/wABDQ1ICIIulKgbXrEWuJy/A96X9+7B580ZJid69+xmMrBmW94vFAsqlIvK5LNKptKxRccqG2v+QEJCauR6JA/155HMp/Omf/Am+8IUvnBDwIfMTBALa5TnjsxynJS/Lv+hsUKaAKXDeFTAAeN4ltwuaAl2hwFJ/y+yKm7ZBmgKmwPwUMAA4P51sL1NgsQosFAA62EH3n4QdsCTYD+T1C5/6Rdxw400olctgHzvyPu5PMNZZ1ksAlkorgCA8EFBD5x+de0117slGhxb7ucXlnK6U2AEil+yr4RzaZ48whwBF8F0MWJyTTwEdBI6x/xsBioyBia4s5Y37rqkDzZ2DVyNIbCfqSrBJZ8+/SNOMXc9BjsOV+waSEsGQEwWOfGlZLh2N6naUMko5PhLYR9hD0McyYALAcrkqL/YFTKczil2bIXKZpECsw4cP4YknnsTU9IS4AQ8eOtAqUZXMVgnCIHx1vf+Wfw9Aqi+gN0GttMcfAd1HP/pRfOQjH5UeeNVaiJBBy+zqKL0ltXSYr1pY13JyKQVXQMWya86TuFhjhx3nMRGx9x8BnPbgS0RNCVjZv+9F/NkXP489e/dgemoCSDABmNC6XRaulccKANn7L/DT6OkZwMDAMPp6B7Bzx+XYtm07+gcHMDY9iqYfMhunBfl0jdJFqz0EFWbr+uCL64jrYdPGTQLTCZKZ4sv3s7m8gM+jx8awbsMm+Z29/vbvfwGD/X1oNuo4cOAV5HMZ1Gp0mlYl3MMFoFAHuv14fSk7prO3WpP7oQMw8IGhgV584Qufx59+/k9bf8W0HZoa2kMHoDznApltMwVMAVNAFTAAaCvBFDAFZlPAAKCtC1PAFJhTAQOAtjhMgXOrwEIBIEfDEkUmnrIMWModPTqBmvjEpz6Fm2+5RRxSU1MzcRCI/jNP0MXyXroACVoIAKXvH+FbGErZsMCaOFX0ZAeg/MdEDEVcObFL6z0ZALoSTzkmDgJxx5ImESoRghAACszj+AiC+HvcS1C6wbXbncVOrbjMlKnBsZtRO9OxF6ICwFbZcRzkQOCSZJIt4ZK8CHh4Lxoqoa4puvQUCtEByD5vQZAWGBjWCUhDVCsEgRWFQyxrDatIJxVcFQozOHToIMqVMp5++mk8+9xujE+MxRCU527EcObENNu5V9ZSfzVbuAOQY9NQDNKyhAJA38cv/eIv4WMf+xkcPXoUUYJ9I30BgNorkLka2jeQzj+XJO3cdJIOzdJdSXDWElvnApRkXZZfc94YGFIt4/Chg3jwwfvxP/7lnwWkJRLas097AOqmYdB09HFSPfT3D2Hr5u3YsuUi9Pb2Y83wOgwODiOTy2GiMIaGFyLy1Xno+mO23H5BSp2xTPeVsmMG2PgSBnPJJTviXpkBtm7dKsEd0gcwSOGVg4exYeMWeaa4FgiEfS9CvVrG5OQ4klKeW5eSdbpQubZ5r9wIAFnKyxdLihmUomnaTdSrRawZ7MOXvvxFfOlLX9L7FTiuLwk6Fk01bMU2U8AUMAU6FTAAaOvBFDAFZlNgqb9lmsqmgCmwghQwALiCJtNuZVkqsBgASFCQy/WgVK62XICEGR/6iQ/jpje9Cb29fahUXF87dUgRxrDfHZ1ZpCat8ttEQgCgg4MOABJ+aPiGwgbn8OOfK5WKlLlKHzfn/It/yr4tvKNBEK6nn0wA3UpxKIQrQ+Z46AD0UilJUnXXdH3Y9Ph28AgBEktJXcqvwhoFes69SLhJyEgASKik5cmaYntqaa6rKNZ7pbaErAxTSTBMwtcwicnJadGwwZ6JzTrQrCEdBCiXSzh27Jj0AJyamsSLL76IBx98ANUaU43Dk5x/nRBwriW51F/N5guHTr4uezWyvx/BKHs/+viFT3xCHIBHjx4T+OUFaTbKUwcmXZxxMEvY1HAZeV/6NyqqldTmuDy8sx+kg8LUMx0kMTM1iamJcXHO/f4f/Dc89dST0kfRBX845YSVye0pCN9x8aV49auvwMXbdyKdzqFep+uUvQmT4v7zMgkkAh0Lx8aehAS9XOutUBoCQHG/KqQmALz44osFGHJdrV27Tu4tm81JEMiRY2MYHlknxxRmZlCrVcSxWJiZRLVCwJdEEBB6s7+kwkUJROFzVA+lxDibycq5JL074ucVlIpTGOrL42t//lV87WtfawFA98wR5itM1fVvmylgCpgCBgBtDZgCpsCZFFjqb5lnup59bgqYAl2kgAHALposG2pXKtAGgAqoYkoiP2Jk0vGeprEybZQwhqxAQR3dQEnceNPN+KHr34AdOy6VfVgezLOwTJFBFwQOBFgEMgQbBB50ebX634lTLU4Nds6iOMWXMITwgy66QrEoYEYAHYM54lAHtbwp5OkM5NB+fAxX0NhWcReyFDh+n73jIpZwOojYKid2jieFmNpzkAEPHkJxVLF/nCbHaq86AsC4z2E8XkKXNMFiy/WnoFBdf9qnUKCnJCqr/iz/5bXo/EtAS0OTSboTkzLu4swMZiYnkEomBAZSWwm7aDYwOTWJZ555Gt/81jdEF5b+nggBFQDSDTb3ttRfzRYGAFXnpDhCnQOQATAs+/3wh38KP/7jP66BHz6BrboAuS+hnyvDJpyiJvwpDrsYJEvJOSEq054ZsuH673lxaSwBYCrA9MQEatUKNm3egF/7tV/DffffIyE0cWfIlnQ8L9Xs6enFRRddgp07L8e6dRvR09OHZpN98fRJEqdpsokGQkSeJlNzLXJ8LgCG95dKBQLi+Fzkcjk5b19fH4aGBiVNWPruNZpxKbmW4VfKdQTpjIBNgun+/l4cPPAKRo8flTLgoaEB9PX1iBOQ/QxZ/k7nH5OjqTNhPNcxey1K6TWfbwJvhEj5wJ9/7av4i7/4y3jdatoy/4/rttPF60TR1TP7nM93JSyvv0znO+rTP1Wd97TUT9jy0stGYwq4bxL8cmCbKWAKmAInKmB/MdiKMAVMgTkVMABoi8MUOLcKKADs/KdY/2P3xP+Ubf8HsACv+MVjJfhWuEESV151Fd5w/fV4/XU/JKXBDEMgZiEAJPSSMuBaVaCHApw4tIGHS2hFhGqtLkBQszjiUkM5B1N1fenBVqqUpL9bO4hDgR+BGkdOJEfY59J+BSi1HGAKJ9j3jdfXQBHCygQU3enm+gkKYOzoMehcgS5gxAFBAXlxjzkXiqApxZrqK+OJZeZ+Cj3Zn04hoJRQSvhDU8bkwJeCT0KhFIJkILpUy2UUZwpoMDxFety5El+gXC7ixX0v4Lt3fBdHjxxGqVSUEmAtXQ1lDNRQjhEnXNvV5kJUXHjL0q08rW8+dZWdfAXdg2tBA2K4erhONMV5aGgIP/qjP4Z3v+s98p7nJeElA/iir4fpGXVI8nhu/DMhYDIOq3DzqmnSYQsCi9uOqdAM3MhmpQfg1Pg4vESEq668Ap/4hU/gzu/doVA5flraJa8KANeMjODa112HrRdtl158UhrvJ+PnQAFxKp2UMBE6CdnLUWCkK4v3fAn4YOov1zBh8MjIWrnnnt4e9Pf1I9/TI47IcqUiQJPPEZd8LpNDKM69SAJment7sO+F53HkyGF5ONevX4tMhoEqTSkd5o0zPIYQkNfjdVkSzHl3Sb4SjOID6aSHu+/6Pr79T9/Gc889FydKK/imjq30bQHrupZ1Y7Kw9vgkGNeCa1Wtu7yC7Tl3q3UuHHjqnrM9Qe4pONV7vXTPm53JFFgeClgJ8PKYBxuFKbDcFDAAuNxmxMZjCiwjBQwALqPJsKGsSAXaALBln+sANbOHRSgwIdzQ3mfqXEuI8+/6G27Arbf8MCIvCVY/NiQnRP+pJwggeKFjTUplE6zeJOzxxdlEdlAqVxTOEP2Ia89XyCjGIw9+MoFqnWCn1uoJyCRSKfVsNOIAA3X8EUCc0A+QsCsObSDAIBTj+QVixInEdIs5UKSuP1dmrCEjDuI5aOQSiRUAtsNAeA4HDum4kuRZcQ9q/0AJqGDiajxmdx0N61Ag5ScDKSN2zkcJmiBoaURo1psozpSkhx3LoSvlshouEUn/v6eefBKPPPIgjh09InpLSG1TQaAGWYSS9ko4qAEOGkahYRbzdTzN95E4FQDqSE/eFKaJ77Ll2NOU3Ewmi6uvvhrvete7ccP1N6AiYRWewL90JotsNitl0IVCQYAp54U9Ebk28j15lMtlAXhSCpzQvpPSD1LgNHv7+chmM+jt6UGtUkJxegqZVIArrrgCH//4z+DOO++MIZZDgPHYCcrSaWzavAXXveENGF67TvoQMtAmnctKSTlBJn/PZ9IIOW5EUr7L99n7ks8FXZ8ZBrxwPALNImzevBlr1owgl+8RwOhceuy3ybJvlu8GfoA1Q8MoFYtyXsI8ughZBk4ATCi3YeMGAb6Ef+l0SkqECUd5PNcD+wKKC9D3UKtqII8E13CteAlMjo/jsUcfw5e+9EXMFGbkuSOgpgvWaeiCcVwJP8fC4Bv24BTgL6NTANjoqo6Bs2O92Z6Qjs6Qp3kw2gDwpJU034fJ9jMFukYBA4BdM1U2UFPgvCpgAPC8ym0XMwW6SwEDgN01Xzba86HAUsMZ5wA88T9M9U7mBoDkZNKfjQEM4lyLMLJmLa6++hq85S1vxdDIWkR+SgCg1BPGQRkSzFAnvGuCxUFtd52CmFqdzji60tRBRQcc6ZWUGQtVY8ADwZn2tnPBGw4AcsiEbK60U51H6nGM0VLL3aelpgoA+VLnofYdFKARw0D38+T9O3sFunE4COhWgvb0y8XhHwSmUQxBNQGYYIYuQU0NphNR3WIyZrmPdnhIa6zwkYh8+JGmtk5PT2F0dBQRGsjns6Lt4UOH8NCD9+P55/fi+PGjEmrBBFl+Vq/Rhcb7dPdKKEkIpoAyZLTuEm7qJj113Z78Tgv+xSXAAn+bhGFNcT9+4hc+iTe96U1Yt249JicmBZIRkhIAsk/e2NgYisWiOih9X/SllvyMALBzfgVyxSXAXDvcP5vJoDefl755vkdnXRr9fX349Kd/CXffc3fcWbIdOKLpvQE2bdqMi3fuwCWXXopMPo8GoWwzRCqbgZ8KZPy8XgAP7MDnE1z6SQnLkR6VTKXOsAxXx821kMlmMTQ0jIHBQfQPDGLrtm2Ynp5BoVAUGDo1NaUBIbk8enM5TE+y319Z7on3y5CU0dHjAvrWrh0R5Mb7J/Bz7lPCX16P0JBrg59RC4Gj1DZqCvzbumULxsZG8dMf/WjLAeieJ+2tqC6/wEvGIT7q+GNHxtYzF69ndmQM2S9zCdfXuTzVXEW9Zw8AddTzLxo+l3dp5zYFzo0CBgDPja52VlOg2xUwANjtM2jjNwXOoQIGAM+huHbqLlRgqeFfC1PNWgY8G7TRFFuFROxZRjBHlxXhzcYNm3D1Va/FTTfdjDXrN0hAQ9OlhbL0TxyACgAJDGLK1XJhEfZIkIPQgbjsVyCg9kQTGBQxKTgEu6k5153At9gFKABPmKNL7FWo1Q700J6BDuY5qMbPazWWFSuUFFdcnOrryiIdnJGAD+lf2P4KcwKIjI9zII/uNB7j9idg6SwBJvhz5cL8KU6pVgAK+9QpoHTaS5Fz00fU0Huh+298fByVahnZLNOVfZSKBezd8xwOHHhZXnv2PNvqO9iU0mOCRz0vx8U5kd5v7KcX67C0D8iJa/dU+KdzLi/OT8IX5x9nc3BwCLt27cLtt/+8JOBS67AeYmx8QkrDCcgGBgYEitEB6JKYHeQjgCUA1CARvV+X4kxN1QHoIZNOCwCsVEqImiH8BAQ8/u7v/h948MEHUSlXZQ1KInHSR0++F0PDw7js8stx0cUXo6evDxH7XbIUnA64TBpBOiWgm6EbTSbsNlh+rsryXOo+9QUC8tmge7Gvvx/r168XCMhegsNr1mDL1k0YHZ3A9HRB0n95P3S5ZlJpJBPaF5IuQN6Xg6ETE2MCANetW6fuvlpVS6Q7wK+CZ+2tSemlJJ0OUGrCAuYowrq1a7F//z58+CMfFief619YqVYE/olb1Tlo4+faFfw6AMg1zTRs9v8kHO12ADjbszG7z/XkPdt/Z+ifztXf6Uv79NrZTIHFKGAAcDGq2TGmwMpXwADgyp9ju0NTYNEKGABctHR24IpT4Fz+h+Jc/xSfek0pZU144tRLBUynBeqhlq1edeVr8frXXYddu65ErrdXUnWZ0Cqutjj1lGWDYailry45VGFbHM4Ru/2kClX69LE8OCVAiPvQ/RclWD6sBYUs++0EgK6nnsNJLKEl2BIQEYcXOIdgJ1TT0A0FgM7Z59xQswFAlky2gByDIOLwEgf3HBDk+Rh4IrrFTkO3r2jA/mhxqTEhDHu4dYJFLQ3uLIklnEmAlcL1akPSW3lvxVIRhZlp5mHEMCbE6PFjmJwcx6FDByXEYmJ8HIR/LLuuVMoa9BCXZ3PchDgCx2Q+l3I7PfxrY5AOn6aU9wbS4+7Vr34NPn777bjhhhtlfBMTE6Ll0aPHBZ4NDa+RXnl0/xEAch6d05L7c66kBDgOlNH+gqr7yQCwhwCwXAQFpjuLWnz5y1/G/ffdhyNHjsoapGNueHgNNm/egg2bNmLTls3oGxhAjam+DPVgmbYHGT+dfVoGHKJWKLMOXqCabrq+JYU6bKBSqcq56di75JIdclw2l5My4JG1ayQFulgst0JiBLJxDdVD1CqVONwklPU2Pj6GqalpCYHZsGGDzDPnnMEfBMQE2M51Sh0UOsf9KAmfCSdZUpxKiQvyued/UkPhAAAgAElEQVSexc/9/M+JM1DXDPt1VrFh/XqZi+PHjskdqfNWg3JY5s6yYwm9EVCY1Hlh2E+XgK+FOfTm8rp2PkttR7LBv6X8O8bOtRwVMAC4HGfFxmQKXHgFDABe+DmwEZgCy1YBA4DLdmpsYOddgXMJAOd/MyxdpEtMgJGvffsaUuebwLve+R7cfNMbsXHDZpRrNSRSAXxCwLisVcIX5FXXHnSS2qplqOqW075/hD4MNdDPPKRSGSmZFAAYVpHw1SjGEkMBbdxX0lT1xb5j0ssviiTYgU4pbq4foOvf54CcljHG7qeOst9OACjHxy48ghNCJQdRxLUXA0Atceb9qUPROfmc08o5B9sQkGXHcTIv+8nRWRgDPx2fAkCBZHH5cFN6AEaolkMJfEin0qLnzMw0wrAaQ9EGqtWyAJjx8VHcd/+94ggslQrSI25mejpOLI59S87NGPcCnP+KmM+e7bU71ypud1pzPQBZFpuVPoW33HIrfv+//4GAYJb5styZ2+TUtJSH9/UNYM2aNeJuY7AFYZ8DsJxrAjEHAN2cO5cg56XTAZjP51Apl2KIBQGK3/rWt/C9O7+H3bt3yxrYvGkrLr30Urzq1a/G2vXrkUwF0stvYmZak3QJUpO+OP8IAAkCybsqMwUkQjrr2qnSGn4DgWWVSg35fF6AHc/PzzLZnLgMc7m89D3kPXLjfnRq0vUX1UNEdHXKM6N9KAkA2QOR906gyPeLxQIKhRlZu3xxHTgAyudSy+p1o0uRoDLpeejJ57Bnzx78yq/8CsrijoxLexPAbbe9XXpt3nHHdyVAhW5LgeNeAsVCUVKp/3/23gTasrM8z/zOfM6dp7p1q0oqVWkujUhCM0hGAjuBIGOwQwzBhuVuJ7Gxe60kTtztxGnH7azY2O10Vtox4Kwk7gxO4iTdZogxGIQkCyQBmpCEhKSa61bVncczn9Preb//P2dXSTJIllTTPuJyh3PO3v/+/n/vW/u57/u96xtrcat+nmU8+fpMeHz/Kr3+7cyff6V+uVYLZ0Il0jGmFXj1FUgB4KuvWfqOtALnQgVSAHguzHJ6jGkFXmMFUgD4GguXvu0srMDpAQAF6UgBzuYE6kj6detm1j76kx+zu9/xThsZGbX5pSXr0tsOAKjkzwAnOgEC9lJwUQIG6BB6o9HbrdkE5nkvwFKpol5r7IXwD4VdBIgQoYeDQFcDurJOgxMAkVIvoQCU4i7YgKPajxHI2hhAYISJJygKo5U4gDqHKEV9uC26JfVZEgCyvZgKHK3Dsb+gQ6ow1mCKxFoax+TAsR8+EqEhISDYf5GZYVGNltZmE/jnIKcloFSVtZdkYFSA3/jGw7Z/316BIF7XVyB5eqzAqZJ3X++HT/Cft4JPDKPxwJdSZUDQ9x3vuMv+79/5HSnkNtbXbWV1NagA6TknXGVbtjjkApDValhT+5CNeWVeYg/AGPxB3U4AgOWSDQ4MqG7wUIG0+Xl76OsP2f33329PPPGEVcoDdsWVV8r2e9755ysABBUfc768tmZZ1jw/y+esCSQv5K1QLMqCW1/fsEyrTRvLMGcoWT0l263JWYE9VxeeJ3hIWMjQ8IiUgCQGN+p1nRfAO77mo8jxEZ6j/pkt29ysusIzBxwdFlQG/KGQZBZQGUaAzfpy0N0UnO+tPc5zUorrNVmADx8+bH/zb/4NQb3YfxOw/qu/+qs2Pj5un/7UJwUA2R+W9267o3l47vln7bnvPtdbUG55zlqz7f0ZT/dHPBf+fCXgqz9jXr4r5ulejXR8aQVeXQVSAPjq6pW+Oq3AuVKBV/9b81ypTHqcaQXSCtAF7PS/Q0jnKa3Am1KB0+VUcDtqLku4AXZALLYFwY6PfPgn7O673qXwgtXNDfVBQw3lN7uo8hx4uQrQYUWEdRHkxF5/KABRFqI2JCGV3mh8TdAFPcy6AMAA+wSu1LusrwhEicX3WICjwi9agCMATMK/qBRjKl8J/kWYF4FehH/AlAjhIgQUgAwQKhksEsfSVwf64lE4bUy+TaAyQFRMCO4dh5q1Za3b8j6Fvi362AEF24JR9TpJr7VQY8BRTRDwsUe/Zd945GHv3QZczLr6kq9VP/o5vu7qLE9/TT5O/L5v/fWiOQxjvm+88Ub7y+9+j/3w+35E6j7exzGvrq4qxRbVHPZZLMARwkaVXOz31wOnQZEJEIwWYABgnE/mEbVbtVYTICVdeWNt3WZnZ+07z3zHXnjhRSnxtu/Yrr58hI/Iho6Cr9W0zWrViqTwlsuWzeet2qirvlH92dysWhZlaLsjGMk4gYdAvtGxUX0m4AMV3fDwsA0ODwn88bPxiXFbW1sPISd529zEpty1YqGoEJDF+TlbW1kVdAMUkmhML0ASfpeXlwVM6QEIYATQORh38Kj1LhDt1u8YoFPIZq1erenn1Pupp56y6uZm6BHZlfr0qquutmIhb889+6wdPHDAVYulAP3bbXvkG4/Y1x/6Wm/+owLzzAOAL3+Rf7U3MXHdpwDwTfmlme7kFFcgBYCneALS3acVOE0r8Gp/d56mh5EOK61AWoE3ogIpAHwjqppu88yswOkEALOWzxWs1e7qcz5XlAXyR973Abv7rnfazp0XWL3VtAawL8AkAKBCO7pu040QEBDiIM9tu4SKeLiHcmotk6GnmPcrk5Ivx8+EXQK4cNDnH265jfZPWRVRHCX6+pFOGnvuKSFYfQH9EZV8PbAYgFES5PF1BHoxFCRp6z1BgRi2m+zpF8FfXIPehy6GknjCbDwGV0h5z7WYbCtVII3+ullr1kJia9fDJApS8bWt0STsAfjXNsk01SuxKQD78ENft//vv/83KQOjxZi6y4atGsb3vH5nycn476XwTxU+IQQEAMh8/szHP24f+NEfteHhUSn/UK8ByFD0zc8vCoqxdgBm0c7Kcz2YGmzT7CFp+U72AIy9AQUAh4akngOkAegUWtNo2tHZo3b4yBHB6IHBQSkmqRuWday5BGI02y0rAdcAwrmc1UPSMEo8gbZazWRGb3u/P7aPOpAQk5mZbdo3a4nXst6BguWBAVmfp7duscXFJVmSqcHCwqIA3vDgkI0MDtqRQwdt7vicwCDbQBGJGo/azM4e0ft4jIyM6P1R7Rp1mayNCH5R9hXpX1jIK1yEvoFYsUdHRwX/1Cuz27WR0RGpSXlgtf/GI49Iocm2eS+fH3jgAfvTL/+p1p7Pie8x9gV8/VbZG7Ol2LGvf5XQFUA7e3X9AfvjS8K/0+Wq/sZUL93quV6BFACe6ysgPf60Ai9fgRQApisjrUBagVesQAoA08WRViBW4HS5VeQmHutpUX36COfIZYtSYb3jHe+0u++626699i1KQgUC8tldmn7bC2QAkqEAUmCG7IcxFbcjVSHcSwowNfvD7+tqMOyx+QIWWekJEz3/vN+fHgHa9SBg+LlDP7fTxs8RBkb8lFQKRlB3MrDTa0N4RHJtJm27PgwHkVFdFn928vYc7jkgUthHtp8+7H3q+grAfmJxVgrA2mZDwI73ogTLF7JS/6H0areaAjBRFYh6DjXYY48+av/9v/2hAkKo+4nGXJCrf7yejyQAfOmW+ybLJARk/un7+Jv/52/Zj3/oQ3bw4GGbX1gUJMNySr337t1rS0srsgknk5Y5rjiXgD5gHrWIPRt5zo/d1W4RALINtg88RfG2sbkpqziP+YUFO3rsuKAkQK8bfj48Mmpr6+v64NhI/c3TxxGVoebPITPrEgBYAmJ3u4J/zNXA4JD6F27bvkPHEO3hjAvARhIw25ucmpSSD3svSsHV1RVQtlXKJRsolezQgQN2/NhRqSQnJydtx44dOt65uTn1TGS7gD9+Buhk3iN89zH6uQOoAz6SLoySb35uTrZwr1nTXyNI7PZ6jgE7MmN/7NHHbG7uuKz4qAN5/oH777cvfumL6nEIWFQfy07zjEm/dfAXP/ysiOfHn3+euKn95R4RAKYqwNfzKpNu63SsQAoAT8dZSceUVuDUVyAFgKd+DtIRpBU4bSuQAsDTdmrSgb3pFXh9ocxrH/6JABDFXoa80G7Wbrv1bfaud77Lbr/9bbaysa60T+BHBIB+BEC+PvTrgcBWUAZiQTWgWLD8djIhUCMmAueVdAvAcCWhh34k/zHRUwIG2Kib9gD+kiowtwLjvXU+GaFQDPvoB3V4n774XuAMMEUgs+kgM0JBAEsyFEQqvIQCMX7tn51bAjTj90DOZG80H3d/ttzqzOFnrZArBpUfCavYef0YOh0fD/DKFYkksQIj27a8uKhE18985o9sZXn5pQAQpVboR/ja18iJ74wA8OVX8MsDQFRvO3fttr/9d/+u3X33O232yKyA2vj4hNR+KysrduzYcX2u1xu9XoxR2RZVmdQDABiVdXFkcV4icAN6AbHYNq8nQKPRaCrgAng1P79gx+fnpPhjH6w7IB49Ltk/aj9BYGAukA9gnQNaewANCjoAYCaG1IT1NDwyopAPbPMRTPM+VI4oDUvlklSCpXJZyjvGDcADiMvmXd00Tof548eU8sx6vOCCCwQVgYEvvPCC1sSWLdNSBKLmA8yxHVc4OiyVArTrUF0AELBYGfDegvQHRNEb1H8C01JUur2ZtYedH6v0kcOHVbupyUk997UHH7Q//dKXbHV91cqlsgBjrV49YwCg/wFCfypILOo/XwH4vQEhf8D4fhKDX68zMN1OWoFTU4EUAJ6auqd7TStwulcgBYCn+wyl40srcAorkALAU1j8dNenXQUcMmV7FteXG2C0myYVUBGKcHMfb/YFJQKc8qCJviqqZ5Gl1VwHxU8EVH01DOo8fpwxFHk5vebSSy63u95xt733nnusSlgBtl/33wbY5dZdwJcASqMu66QgVceBXlMgEMLlCkC23c8K8O2YOVRTKzy91mEEirEktNPzQYX1EvVf6LfXA4Icf9ODCWINo1ov2c8vvh4Iw/MnA0CgB6+JVuBkzSPYi9uPlsieCi9DLz4PAYmP+GU/pBe1I1dGFHJFt+1qzD5HsnHqe4eePA8AZJwoswCwCwvz9ulPf1qKMZ5H0UaABGSRNoK5rK+NJIhk60moePLa43mAI8fPxHivxzBPbmz2uVOCS1Rq9o4y9P1z/SHEGPh0+x132kc/9jG7/vobBPtYY4JipZKtr61LEbe6uiZgR80BeBH8xTpG0BXnK85l0sbNcTFuwBiv4zW1el22dvWtbLdteWVFKkCOCTjJz+kVmC8U9RmYht28VEFlV9TXrOmo2qTOtfV1y4OSCCtpoIjL2cz2beonSD/DaM1lLABA+v8RBMIx8RzgnPcxlwA+1uva6oo1Nqu2vLhgG+trqtH27dul9sQeffDgAfUQnJmZEQAEmMpuLwjfFtTrXx+8JycKQ3oIMp+AS/aDZRzbPmnKwLB8PmeNekO2c46D41taWrQDBw4ocAQVIo+nn3rKHnro6/bCiy9YgfPTurKov/59Jl/75VqhRgGWR1jta6JgJG4zj64C9P8HeLJWdByaYw/jiTViFUvtqDTyturFPmIbBL7vcG3ibDwDglBee2XTd57rFUgB4Lm+AtLjTyvw8hVIAWC6MtIKpBV4xQqkADBdHGkF+hVwZRpqG+/X5eqxeFsKGPI7VAd4Od3AE2QgIJExKZUi7HMLIDenJmstAA0Ioa0F1RmfHRb0gZJ6s3UBPEI+CgEB1BHYMTE+abfcfKv9yPvfb8NjY0pCBQB6yqlDIT6yOVem1Rp1BSc4aDMpvBhDs9EKN90crysB/QYdGOkJt4wf8BD71/E1vdeiKk9wU6omUcqeeu9EuBZ772Fjzgn0vJL190RolxGU4dFLHA495iJ4SvYCTKYLv1TdJ+9lqLsJxiXHmHwu2oxRXAJesxkHng4BvdcfFmIlHAfoKpVhpyNbMCAH/larVu3zn/+8Pf/8d21xYUE97xq1WrArAziS4SLek7Bvm/Z56sHMmJ4cCGVMXGbdxFRZ9ZcLmifWglPhAChRQoX519pSj8asjY+N24c/8hH7ob/0l23Xrl22tLQs0AbMKpXKAlGyxG5sSKlHvQGAMZAlAj4+A7kAaLKfBrVmrGXsrRh7TGr82azWJvsAtvHa9Y11W1xaso3NqtYZoIjef6jzWMO1ak3vI7gDpRuFjtZjzX+3axsraz0LMNsmkOP8nTsV8MG2UR/GcQAA2U++6P0vB4eGVE96/JHmC+RjXldXVmxjdcXWV1esqfM7p159nG+Ma2V5xYaGhxSSUilXdEwoA3XeWMb7EBYKOv8AWKxnxkG9mo265onP1DCmLKNqxHJe3dwQDAMGMqMry0sCgEBGlI35XNaOHj1qT3372/bg1/5MkNlbAJD8HeHwqbnCS9NHAA7XNp0zXNccVPsjI6gXw4g8lMZfw7mlXpSDA0o+zmdzgur1BknMXsMi8LBDuEqLq2R4rwchcfZ2uJ6hYk4B4KlZAOle35QKpADwTSlzupO0AmdcBVIAeMZNWTrgtAJvXgVSAPjm1Trd05lSgaQ6zG9c3b4XwiNC6IZ65tG3i2CCUlk36FjzTn7IAqskUwdIruDq22Ed1LjCjnvVCOOaTW7gvT+f62KyViqW7cLdF9nbbn+73Xr77TY8Pqp4Ww9BcCtvswVIIMnXIRPpqbLx0iNNALBtjXpTQFH7BjAGAMi9Oe+t1TYF6xhrtOa6bdFtubGvoJR44aa+B88CqIrf95SB6jnoASFJCBjrFV8fwZWgCRULycPx51EhmOwByHMRmCV7ADqkium/oc7I78LD39OHg70xZxz+FfIOPIFaWDDRFAF4qQXwoiCw67VHqYVFlDAIIMzoyIg9+Gd/Zg88cL8988wzAhcKAAmZzaVigKn0fTNzqGUmEJQEJYAU+uYxNqyyQK9YC6AqdWLOW222o2QXrRdssqToMj/tJlCX8bvCtFAq2Y7zd9r/9r/9kl188cUK3uAYFxYXbXJyyqamtkjdhuUUAMjDlWuuAIw1jnMJxGNtxNfF8TnodjgTA10cAGakTAWgRYss/QAXl5cFAAHmjJu0XZRg9XpTyjz2Wxn00A7BNZSJ2IABR52uVdfW0ctqzWCpJSwH+2+5UtZ5yhgj/AXCYScGKjIm1IDUUSm/jbr6IBLIsba6atX1NQFcwG3s8xf7T3KsjDFaoIHoSlPmXM7QM7Kl5+PcUsdBHUNB26e/H/sUNAy2ZW0vnxcwFHRmDtttWcoPHz4sJSBrEBswcPm5556zz372s55E3KwH86srd0/VgzmXaq/l8DiqQP166MphriMd1LYZ/yOHVJjtltY5jx/4gR+wPZddJhXyH/yn/xD6kHZtdXVZ0I/17lfGoP4L5xZrg0YHAdmfqhKk+00r8IZXIAWAb3iJ0x2kFTgjK5ACwDNy2tJBpxV4cyqQAsA3p87pXs6MCnATClAQKOkBv6hYcRWdP6KN1WGWIFewm5Hu6RbbrsBgvV4VZOCGXje8fEihQ887B2IChMTyBpWb24VRD3JjG3tkOawYGhy2XRfsto/91E/Zth07LJOjZ59bBqXAard00x3BFD+rBXVRVAACVFqtoDJTyAgKwADGOh2rVjd1Ix5TX6FoAoClshQ8LwGACWVPEvz1+v+FaFJq01Pf6T39xF+OPQkBo9LvZEVf8jVxNpJ9AHugtgcOfa6odQwBORkWYu89EVgCK4F8RakiqUW75fAul/e5BG4AqtQbEKVRy+2bwDAg4djoqB09OmuHDx0SSPvCF76gYBApLFtNKZuAX7J8EiChvnPYWjtWAaYB/BqNXuprXF+sE+aC2rGWHMJJ6+SAMh8BndeTF7pClN56Be1zZtt2e9vb77CPf/zjsqOS/ru+viHot23bNtsyPa1wi2PHjlmrgcLV34f6L0LhpAKQ52LARhKMxfmJANDVgA4EAYAoDlmv/HyzWrPl1RV9Bv61gsUZm6gHr7h9nJ59WNE5NwQPY59J1vkm/fpIccZCWrCrrrpa224wvoFKT6FIvUjrRUGr8ySXVQ9AxgT8i9BSasC1NWsCxFstG6iUbWho2K2orbbA6ejoiOpcrdb0c2rMeKk7YJ0xAyyjUpLnqCN1YH4ZvyscfR0MDQ26srjZVNCMnxcOwpdXlgUB19fW9N6pqUmpHIGH3/rmN+2r995rhw4dVC9KBYm8zmEzr/YqLkUfoUM9yB4CgmRh91TyTJZrAi0OXEW8Z88VdtPNN9nVV18lRS2Qc9v2bTZ3/JiuhKRs/+7v/o7s2v7nEe8e2O6C/Fx1Sf1ahKmEn7zacaevTytwplQgBYBnykyl40wr8OZWIAWAb269072lFTijKpACwDNqutLBvqEVcGuk1HAK3XDFn8OV0KY+KNgirBIKDMmeAiLq3eWquXwhb5MTk7o5R9GikIJg0eVm3slM7Lnn+2H/MbhCkKoberaFfn3eJ87tm3/zZ37WLr1sj1UGB3WbG9NugRFAFcHEAFuATBGooAB0ABh7ATIGB4BS6KFCq9E30PsZSj1oJjswkCRCRgV6nKCMjH3o+rbf2CcxMFM7AQC+zFyeDPderq9g8m0RJgIAk+9N9gekrskkYMe3cW5j3X2r/X6FoR7ZvKapryr0OvdUbcCjsCZk623TD5CQkK4NDlYEMLCAYm+99yv32jceedj27X1Br8Hi6WAkIzun4GIIp8B+ipJwaXHJNqubAkasGVlOl5bc7hisvcwxUNHohUbeCspPrZ3YV83XNXPM9tutjt1w4432Ez/5Ubvzzh8Q656bm7cjR45quzPbtsniOnv0qK2trPpa5n3YLovFHhSOAJC6JQFg75wIQDueK9FeH5OT6QFIWAXAk3OGnpara+uC1VLhoRyjJtl8CMcAAFpIGg7AGmgUVaWoXWsNhc0AqumRd9VVV6kP5vrGhhJ/2a6r6kw2XPr/qackqs5iQeCbY0GJRp89koqrG+vWabLdjg0OkGJMiElVkB8bMWpJasRrSRCOdl9PwHbAyD5ir0TAHt9zngM1eR7o6D0KS648bDak5uOa0bMAZzO2MD/nY9p0QA/E5PWlYlFW4H/zr/+1PfHE4+o1CQQ81QCQOsdkYq59cS1QG103dc6hiM6bZfNSo95www128y032w3XX29HjhzW/E5OTlipULCx0RH7+tcetH/ya/+HHZk9ojoJAmbcNh//MMMfNEhHd3Vyehv0hv7aTDd+SiuQAsBTWv5052kFTtsKpL/5TtupSQeWVuDUVyAFgKd+DtIRnC4VcDOZG8pcDecGUVfmAQUj+PHcDVfvceMpVZ9AYVCg5HI2Njpml1x8sUDByuqKLRAisLGum31ZdH2jUm1FKyo2Uilj1BPQLcHeh9ADO3RDS4DDwID91Q9+yG66+VapAJuyqAJoPGgB6AXwc/iQc2VaC2UgFuGWLMCNhodIOKeJUCunxFPUTgI8WWynrrwC3CjAgWAOpZa2evqiaC/2IArCQkJCK2rKHtF0iNhTAIZpT36f/DppG4zBHxEonmDzdeIUVH5u11Z6MeEKOo4IAF19Fu21AhARxIZx9y2rDpg67ZNgpsAK8xOCQQQfHPAMDgwIDgL9UGdRd/Vuk5qrZcePH7PP/NEf2Vf+9EtSAPKg1xsAd2brVsMCy3ZQ4AGujhw5YgcPHhQEAvKwzubn5u35555zdVew1/KeVht7MUo6T8N1OJe1jHrj+Rpy9apbgO+554ftl375Hxk2ZLZDf7znv/uCknInpyYFehcWFqxerXlYiYJOPB33ZAUgWwVqoQCM9vZYn6RVuG8FdsjNeUAfQF4LNKu3mra+uan1iSIRQIi9HVjkyrymvpaVmKTgYMEXslafxq61mm0pNUeGR+zCCy9UWi91BaYOjQzrM+CMeUE5Nzg0aIVSUQDQVYhuw+X8AqitrCwpBTjD+dp1ZSbH6TZtPw9JTeY9bBvYT91RLar++oOAq15jWnIMraE2EQYCx2T1Hh5S+AjXCeAXtm3UptSda8PR2SNSZgIgNZaBiqzmWMSZ99/8zd+UQg5Fa99ufmqvr7K6cz2iP2E8z6JJWYsyZ4VSxUYnttgP/eAP2iWXXKL+i5dccrHNc6xVzouc4OuO7dts/9699u/+3f9jX/3qV2x5acl7rKrfXwzryahnYIs1G1TGp7YC6d7TCrxxFUgB4BtX23TLaQXO5AqkAPBMnr107GkF3uAKpADwDS5wuvkzqAKx3x4mwn5QBNayl3vEzEpX+qDU8z5/gImhwSG78KIL7a533KUbeuDACy+8YN/61rfs8Owh3eBzk87Nveylwa7HjW60AnPDDzhSE31gVIQ69HArluy6695q97zv/fbWG2+2erOh8ALerz5ngLt6TbyHEAVgCrABAMiNeKNBny3/cCuwq98Ye14hEt53DEjBtk8GgMAMQI1SgANIE7iUEtGBmCCglE7hnyGhub9rDIM99WUgYKx17A0HHAJqRggYwZ2DUr/p7yn3AEYnAUBgGeDPP3KqdV/deWIPwL7iEAwKADTv91coBOUb9QN+OgBFncU2UfMNocRU2jJQtSMAwxyitGT+mZevfvWr9uUv/6nNLcx77zKs4YWCkndRfHGcF110kd144402e+SI7d23z+r1mm2d3ip76Pz8nD326GPWbjQi0QuAFSDIOm2fJPpy4CeQFmzeIOoPfehD9uu/8Qnbt2+/5h7lGuESW2e2SRkXVWwEYNADkF51gCuOwQGzrw2H1A6yeM6VbS8NOGFO+3MEVPVADPrVAaHZJp+r9YZ6t83Nz6sXoKsbsaTXBKIdIGctn/VkXM4forJRXio0p0tfwIbUf9dcc63AGbCu0WpYvlBQuEcul1GCLyCPkAlUgL5OTecJ64XxAF85/majZlnO64yvM1mYM3x22I69V0pZ4HqwKmMN9jYC9Afsp1mjBvWH1421glI49v4bDgCQ9UKvv04bAFiwcon1n7Ojs7P2/PPP6zguuGBnCBMpqRasw0/8xm9IZZrPZ3X+n26+p58AACAASURBVOokYM511pL3+3NVsvohKhAFhSelyNn0zA674Zbb7a033GDDQ0NaR0Bxrmkoa4cGB2x4aFBKx82NdXvu2Wftn/9fv20HDuzXn2hcudxX9XoicJoCfAb98k2H+horkALA11i49G1pBc7yCqQA8Cyf4PTw0gr8RSqQAsC/SPXS955dFQAAAn4IgHD1jtvUXAEI5MFa6D3IUHcVrFQq2uDAoGyBhaL3SXN7b0a9wS699DL1InPlFL3BsPYt2oGDB+z57z5rhw4ftGp1oxfagX8xghW2rfTVXtqugwPUT0CF8sCQ/bUf/4i9+z3vtfJAxdbWVkO/MUI96LG2KQahgAfCQQSu3PYrG3CDYIWmEoFlGaV3GscFLOIYIgCUSsvDSwhT4JVRYUfYLF/H1Fq+7yu9vJ9iVEo6inL81/tZhIMJIOhqSLeV8roYsBAhHM/JhhxUj7EnXoR3PK8xhQ+3VqMcczVftCLG/bhtMGCZoOqMllksnOr1l3MrJ+BP/d+AF52OxoatmTnRPAl0ORDmNYCm2MMOqIN664UXX7RvPPpNwVaUXCS6AnTW1te1ve3bttull12qn80dx/K5ojkE6gLiSOud3jKlGpDSi601ax1rt2q2sQGwQg0YFYAeOCMFYFSVmtmHPvwR+8Rv/ZYdPnzEVlfXpJIDAg4PjwiM8cHX+/fts7WVFYdVIQQkAsB47icBIHVKqjPjXPX6K4ZejMDvVquh0I1mAICotejVl83l7dCRI7a2viYwB8AjXVtKwTzJ0J7RjMoLAEjdUf3582XLZgu2bWabXXX11VLkCfiaq1YB76xjQFulUrZiqagP4CBrN4a9AAEPHTpsG+trUtZluy0rKDzGoTO9PbkeOGymxx/AG5Bnmg/v+ec1p8ci73E46CnCei785305UdmiMKzIfs0aY13wQoHrAOU3+EPCiy/oufPP2xGUgQWBMa43n/jEJ+xrDz4gcMjHqbYAxx6g8Vw7+XuSl7du32kXXXq5XXnNdVK/omxUv8tOW1ZnlH/0OiyXClbM59U7k96IP//zH7dnnn5ar/P6+B8DdP0MCsM+3j+7flOlR5NWoHf9jZHvaUnSCqQVSCuQqEAKANPlkFYgrcArViAFgOniSCsQKxABIImUIAbv74YbGPg0PDRsY2PjstwB9FBkAQBQrGydmbGR4WHBMe/pRUiA2/ewM2IHppG9erl1O7a2tmKzs4fthReftwMH98seura6ErJHvJeVKwAdbEQXLSMFNqEArNVb9u73/LD9lXveZ5dcemnoS+Y3/UCGag07YkbAEugHBOQzkAIQCFys1R2uKLQk9D8scFyyVDrsQLUEIERlRFIqg0HNI2toxqQEjKpFj9z1Ggj6hM/6Pjbs70E2B2VRIRjVZBEaRQswx0L9IwBU/7sAAKlxtJAm7cFRHegKQQeAMAK3bPd7kcWZ96Tg/pngABDw4j3v/HgcEAEBFTrS7SYAYE5qTaXRBkUk/dxigrRUcSjcajU7cOig3XvffQKFQL7FxUVBPWAg+0KBt2ULfeVQ1gG+PISEOWPfzNdVV11pg4NDgr5ArhYqtUzLcpm2vfjCi3b8+HEBPWCa6gn8A2KXK7Z164x94Ed/1D7+8/+L9iu13camAFa5XNExRQD4/He/qxCM2MMuJuAmFYBsPyoAo/qSnyXnNX7t/fp4jmNymNpsN6VSZdUDAUko3r//gAJBCDTR8UUYXPBeiJxodOqUghb4J/iKsm/YRoYnbMeO86TARVXp6dtmmzWswGuqMUEbg0MDUhiyb84RrWHNcVN99qghKcMCS62GFQsEWrgV2tOQo5KtpbUpSJvJan54zlWJ5vbcAODdGu6KOEExlJBY8kNID9vhGsEBAh6lbgvwj2Nk/25NXhYoi0E9gGb6jX7yk79rD/7ZA7a+tkLMxim/tCfPaZ2DUjJjyc+qhhfs2m2XXXG17bzoUhub3KI6looFrVVgbbfdtrGxUZuZnrZypaTGDFOTEwrY+fEP/lX1O0RpK2t/rGn4A0JC23vK65AOIK3AG1WBVAH4RlU23W5agTO7AikAPLPnLx19WoE3tAIpAHxDy5tu/IyqAGo1rIAFqbNIgAUwoEKiX9jExITsvHzm5hsgQ289gAl2PKANX/NagAXg79jRo3bg4EEbqAwoWbVRr9vI6LBNbZm0yYlxW15ZsieffNwef/wx++7zzwbAQ7+zhoBVv3ebAxW36nrQCEGjl19xtd3xA3fZu9/zHu3bQZGn0GIdRTVGPzcgSVtpnC4KarU7DgBrdavW6joW0oajBVgdEIPqC0UTwEL96ioVddxPKgABGIIZAf6dPOURAgLHpKt8GQDYswkHdV+EgP2efG4rjtZino9jiEo84JL3SOz39hMLAAA5l3TLchIA9hRpiVGH4ABZTXOovEI6clAl9aBiCEbp9TtkzRQKUuABTaenpwX4tEYKBZveMm3LKyv27Hefta899JB+Tm35jMXVAygcZlBnB1VD6oemIJH1dYEp1F+33HKz1FKMhTnc3Fix0eEB233Befblr3zZnnj8CfUQVC/J0DcPJdrY1JTdeONNduedd9rNt9xqmxtV9f9j/6wflKwoVhWEk8na4YMHtRZJKI6QLyZDR9tqhLGMOaoBk4q/JAh29acDQFcA1t3aWyhoXXUzWfXVQyW5uLxsuULe1lbXAoDOq2dhBH6EfRSBaazdoFAdGZ20bdvOt23btus8XV0jxKRt7W7HNjY3BAA5AVD/EaDBGYFytzI44L0BCwUdL+nNqCuBblnG2qhaKY86mPXTkfov9vYDngNPAYmcP9QcAMjPGdfIyKiuB4SRNAQHUQI7uM7kgOnBMh76bDIOWcMVJsR6YL/YnNuWy/gfF9bW1mxxYV6fee0gFtnhYfvsZz9jj37zGzY/d8w2N9b6YP6UXYej3d9PvqhuZo5nts7Y9W99q116xVU2PL7FVjdrunahQOYaR49IbPXjY6M2OT5uE+Njun5OTo7b1ulpe98977VvP/m41hN/nPB+nw66e9cCHXd6G3TKpj/d8RtegRQAvuElTneQVuCMrED6m++MnLZ00GkF3pwKpADwzalzupczoQJAv7INVkZtaHjEsKcBzwBfqPH4GgDBjb/3d6M3V1nKk/PO22ET4+O61xwdHZM1GDC2tLxsC/MLtrK6pu/HxngOSylwKWtjYyM2MFiR1fDZZ79jDz38NTt4cL9u7HlIURZSHIoFrLwODqSkoXl+sWLXXPMW+5mP/6zNzMz0bpxRNgFs+IwyqU7PuADf+HwCAKzWQ4N+wAwBC4wNfZWDPmx4BIoAIsqVim6nPVDEm/pLCRiUj6HtWQgyCQqkEFbxcgAwaduNK6RnF4SABiDoFl4HbMmgiWjzBT65bbDfF1C3/qEFnidgOACNABBIoP3Lshs4QS/5GVjhidBJgNCzCofBsn8px1BIYpEueR88vgfuMc/YVvkZ8Id+b4CgZ59/zp5++mml7wJ0eO3hw7MChijAgIdAEj5fccUVtri4IPAHwEIZddlllwp2HDyEhXxTFtDzz9tuV16xR69DvcbHwuKiYCKqv507d0qFOjI8apOTUwoWYf9RzQeU2rnzfNlbgYoLC4vWbNQ9ZCHr6wlI6FbosA7DHEVVHJ8Fr4PaqxeaExSgPdCbQUnXVA9A+u4B4QSKBT2H7bvPf9cWlhZVr+UlLMiuwqU2rUZLEJBxlQTa2gLLjHtiatq2b99pY+MT3rORMJiOQ3HqTn09zKRok1MT+hroB0BjjaNwBJzv27dPr+U4cP42aptWyGYUNiEQr5/Td8//QODH5SFB3hqg5OFAna6uB9jBlWzcqCvVGJUg5zLHzHkUe0GyTlB1eu9AYGTd+18GCNhqeK9Ftrd//z6N38+JnCDxc889a0tLC7a5tmp/8oXP964jr3z1fbW3CC99vf/EbfsnPhzkOfhTq0adgcVi2c4/f6dde+21dunle6w0OGStbsaa1GpkRHNFCnkhn7Pp6S0Cgpyzu3aeb7Xapl6zZWrSPvhjP2pPP/OU5kThO73wm4wVAIIKZopJ2GfC7590jGkFXn0FUgD46muWviOtwLlQgVf72/1cqEl6jGkF0gqECqQAMF0KaQViBQjvGLPztu2y6254q01smVKoxcLSshREghmZrPfQqwNGMlIggei2TE2pUT03qvTJwyqbzWdts1rTrfFmtW6bmzXZTz0BlhvhglSAoyPDAlAkjs4eOSwAQY8rbH7Axb17X7RnnnlasEM9yqRgc7VUt5uxq6+51n7h7/2CTU1hofNQESX1NgEMGQEOvo4gq3czjsW01bY6KsBqza28werrwQYAQO9PFm2zAMVeb0Sp/txO3AsbCIQs9oyTVTYDQMq5yivY81RxKcHcFhgVYw47/TlUVrL78h/qxRA64f0Xvc9hTH8F1Ej5F/oRChhmMwKgbhkGxnj4R88qHEIDIrxwZVqAggoRIDDEAy2iIgtQxffYMwXB2oAsVx6xFgBC0e4sC3giwKSNRbiAQqxt84vzUpitra7b8sqy7d9/0Pbt3W8rK6vqvffOd72rZyd2Jduyra4uS5n2+OOP2tDQgFsicxmtkUKxbBOTW2z7eTtVE2zFy8tLmlPgESBx69at1mo07IYbbrDdu3ZJYTZ79KiORUEmxbyNjoyqtox9c2NT0Mrt4V4X3hNtvsxtDMDx+QphD/Sz6/SDWQTHsOwqFCb0UmwHRRwWZyzaibkCilGbpeVFqWhZn658ZQ3lBVSbjaagNf03eZLxAt6ufcv1tm3bDkG5leXlXg9KnqenoKBeNiNb6a7dO2WBJgQHALi6tmbYtqnZoUOkL3sfSay0ZdaRQK9DPYXdhJCbLMCX+oTvOXd0nEruzuoPB1wvqCXgj3+Ue89Cv3Vvtjx1mH2jBlWSsHqO5jWWCABlP261ZF8GNNdrVZufn3cwvLGusBZSjBcX5mxpYc7GRoftvvvus6eeespPt8S52b/m928R4nkolWzbOxTG9/X7ZXoPT9oQRPgf2Xk8jzhvgZ/8kYG65HJFwT/s6Fumt9rle660nRfsUjuFdtesVKlYqVKWglIhSFinUUFa17bNbFXvPwI+pibGZRnf2Fizo0eO2G/91m9qntSlIQTPsHZ0vnMdUE/A9LdbWoGzuwIpADy75zc9urQCr7UCKQB8rZVL35dW4ByoQAoAz4FJTg/x+6xAzibGp+2Ky66x977v/TY8NmrL62sKJKgr8dZ/nRKaUa9WrdtsW7Zrls9kbGx0RDfwnU7LcvmsAGCBEI9W08qkw1rOqtW67JaouIBIA+WyFIA0uZftMjT644Y3T3+4zQ3dCH/twT+zz33us1I5uXrN4QPhCdzgXnf99fbLv/zLQanogRXcsCtARDfeKOmCTgclDj+UrZXtdaUcogccn9VrLZuxopSP4WY89D3r9S2TnZb+fn7r7yo4Bxo8ACyMK1p0BQBR7wmeOciTFii6hhMAMGkPpiZuf/TjjgofQBDPAXxUM7YZ+xsGACibdAROoT+YxtjFvkmQBG/zfm7qHUYQCGMPaaq5XEHppI0Wr8Hi6enK3k+xLSsiij4BR82DA8A+KAnHHBKEBSypuUJe2tZouRIMpd383IJ95zvP2t69BxTIMTY6bn/9Ix9RjRcWFwR6Nqsbtrm5ZgcO7rM//sLnrV7ftOGRIduyZVLhJpl8ySpDEzYxRZ/JogAaQAiwBExGNYU1/fChg/bXPvhBe8u110hFduzorKAKsAkLKYpFIZ5g/17f2FBQDHPgQTbeUzAeN4yIdQDgldqL9RVCORyY+7qLfRoBotSYZGmUf5wf6t8WwKzSqwmd6XZ0DIcPH0rUFPWdW4QBgHzQB5FtozoEvP3AO+6y6emtCvw4dvSY943Muz10eXlFgA1IPjExbhdetNvm5xcEx9kmAS3RRk+fPfZFbazdsbGBimXoe0n6M8cX1ko2n7MM5xeqWZSehMLQz5DUYKUU+xplrXB+AQK1RvhfUMVhzR8eGdX1g56FHD/v8YRwV/ihwKSugDASo4cHB7UeScGdnT1iCwsLAofMz9HZw3Z09pDd895323/5L//FvvCFPxF4jOcl8xHr3Q9sCSAeNWwMP5IaNoBD5odemJmcW6XpLakUY08pZmy6NmXMSnkHgE1AnkKLSpbNF2xoZMz2XHG1veX6typtmj8+zC8uuoV5aMBGR4c9cCUoLTuthsJuhocGFMBCb8BCIWcH9u+zL33pi/bFL/6JlLE8VJ9ONwDmnDVCcvmpDkH5Pn/xpC9LK/CaK5ACwNdcuvSNaQXO6gqkAPCsnt704NIK/MUqkALAv1j90nefTRXI2dYtO+z6t9xsH/jgB63WbNmho7O2uLpqzU47BFq4/bGxWbNOo2mZTgCAI0Pqk9bptnUTWhkoW75UEOAoVggbwBLsUAPFDn3iSLQkuZMQkXK5qJt+BW80SQrN2sTEmGxw9993n/3XP/xDQR/198vmpADaqG5I5XLTzTcr/fP43FzoBzYoaEDAB3CDm/iiggUczHm/PqCLQzpAYexHp/CSTlsAE8VetLj2E3X7qiBmPjb5j6+LKr0IGWI4iFR7hXyvR18fPPj6Sfb6OyFFOFhMpboLdluelyoqQDUFlkg15DDOFXuuWENRFENDpAIEABaL2iffuzLQP3jwWleq0ZMub/WmB6ewL6y0snYKADYEAVWXGESCKipYiAUlBICwj7sF2O3OpPMCU1CBdaS8XFpascOHZmUBJrhjZGTM3vveH1afSRKjZ2dnrVbbsGa7YceOHbEv/MnnlfYLT8ROns12rZst2+DYtM2cd6ESbmXbbjbVB6+6uRGSirN28MAB+6mPfdSuufoqW11ZtsXFeUHrcrGkEBspPNVD0VOj1zc2rSH1aFbHzjH1FIAKqUjMnYJzEMmhVKN3Xj/gJYIsB4BZq9F/slEXTIs97nzeTVZd5gUYhsJL/Sd7+/UEXoHG0GvPQ2zasg6/7e1vt7HxcQFAzrU41zqW9XW3C4cAisnJSR0jcwMcPXbsmJ7jZ9in+Zq5JRF7mGRakp/psQlI5ripVd7hXwZ1IoCKVOFiUX0NOX62DVBDecl8cO0IXlgFhBB6Qu9N770IuF0SdNTaxcLc8bWn8wy7MpZyVKVhTREeBASjNyQKQ3jr7JFDduTwQbv7rjvsK1/5it1771dtdvbYSy7UbDcqdU+0uQN0/VyNQTzUm4Ri1H1AYU86d+A2OjisgBWUy1oPegZUiYaPz3kbGZuwC3ZdZDfceIuNTUxZqTLoycuWsZXlRUHxmZlp2kB639VcRtfBibFRGxwoW5E6dzs2PT1lz3/3Ofs3//Zf27e+9S2pOr2vpIeLaJ2EOewfcCoDPJt+S6fHcmIFUgCYroi0AmkFXq4CKQBM10VagbQCr1iBFACmiyOtQKxAzi6+aI+9866/ZDfcdIutbm7Y7NycrRPW0Gp4n7uMK9KatboDQOBQNmvDgwNSqHA7z01xOQBA+o9hz6RXHypAhTgsL1utWtWt8fDQoI2MDAsucXPfwY4pRZX3pcPutzg/b889+x3bv2+fffupJ5UY7PZceu917fa3vc3+5Sc/qb5lUc2koAEl/Tas0WjJhugAyu220CNPl21bs00KaVNWS9kU6TsG7FEIQR+8RQXgySEeEaDFvnARCkU42AN6KAqBbQlfXhKYRfgWwz6S6zKOIyqX4mtks2RGZP/tj9VhnvcNBKY68EPRFAJBepG/XgNXMHpasIBdoWiZHADXLZ8vAYCNhjUDeJItG+USRC4AwNizkPcBNE4GgJksttW2tZoRwDZsYWHJatW6VSqDds3V1wpKAWaZ7/WNVWt3mrawcNy+/OUvWa2+oe+7XQBvxzYbXSuUR2xy6/mCKBwL77/k4osE+gYHUFiNaO3dduvNtmP7NqtVN9VPkB5qlXJJgSOuQu045FbPvKoAIKAmQldqqZopebcPTb0LnluxkwAwQqZkiEuNoBSs5cFaLxtnDH9o1jUf2JgPHjyQgGAO37FZo0DjM1bjjU1UfQWpyrA3o5ADAAL8op2Zde09GVkPDoU5nhjaQ61Q/XFcKPVQ1AmQsSa6HRsAXCr52devcHFO3lMGLqiZB/6VSgKlG5ubAnbAeh5K8I39ItUyErjWtZbUuA6XuW6sr615sq/gtQM6B6SmawPXjGhBZ6yoiVkjwDfOdd4LADw2e9juvPN2O3DggD344IN2//0P9EKEolLXt+9zySOGmsT072i7RrnLtt3ujRKRq05Hf/BAxayAE9oWACizqI8dbOrQMnnLF0p22Z4r7Zbb3m5XX3udLa6s2drahmpIMM3Cwpz6QW7fPhOAeU6lbTfrgn+DlYpVykWpAHfv3mWPP/Yt+8e/+isKuUHpp96fQVWs8JrQo5LzUUbmkAKd/p5LK3A2ViAFgGfjrKbHlFbgL16BFAD+xWuYbiGtwFlbgRQAnrVTmx7Yq65Azq57y432/h/5azY0Oma1ZlMQEAC4srkhVU/GsrLetRstAUDsgQUURaWSFQs5yV9QupUqJSuUC9ZFIJQrCgBiK+VmfW111aobG7pxBrxgvRwcrHjqJ/Y6qX+88T32YGAAwPDQwQP2xBOP2759e21peUkqpXqzbrfddpv983/xL2Rn1I16UB7Rc8uBRkP9t7h5d1Wc9ywTABSQc5urpwLXBC8cEgaYEyyuyXCOXrhDxkGkQCJAJ7w2ArCesi/04mN/USUYAWEEixEAJoM+IrhLhnvE4xPIofcaKbcRPCUSVftQKfYYdPACJPHgD//nkY+/2VMBOgB022Kr4zVgX0AanmPedKwhyVUAkL53cjb3FZJRxdWDlQkFoGVCDziRJMaSt/W1DWs2O1pfE+NTAlnsm16QKAHr9aodnztq9933ZSmmkJ92uoRxtGxuad3WN0jTHbBL91yuhNvKQMWTppeWpIQcGxlVv0nUf9gtV1dWNG5slShKBwYqAR4CJgHCNdskuKLpVnNgWQ9GBdWkAkICVHPzaEiPRgEYgj9ijZO9GwGADer2MgAQBRzWUgAgFleBJanCPGGXD0/hLWoeWN+jo6O2e/eFdulll1kR632jqX5/zHENC/Um/QyBq+WerRxAXC5XBOCxAKMAZFu83tWDJU8s7nathKIUkCTFnsvcukot9nhp+gCy3wgApTYUsAv/BFf/QN+Wqxc73iePlOYs663QG6tUf0HpFwEr+3Vrtat1OR5Unur3qblwcMn5f/zYrC3MH7Wbb3qrIPg3vvFN+w//4d+75TjUj+1i3WV9ocKMfxwI09dXxGayPQt1Puc9LtkPBxHVraiSIwCnTynXSeDfwMCQ7Thvp42OT9qeK66ya6673rZtP98Ozx6z4/ML6o9K3z8CkFD8AQD1xw8s7UDoRt1KxbwNktg8PGhTExM2s3XavnrfvfaLv/j31O+Qg5IiNSR7x/RqAlakqA5K31f9qyB9Q1qBM6QCKQA8QyYqHWZagTe5AikAfJMLnu4urcCZVIEUAJ5Js5WO9Y2tQM5uvPE2+/EP/oR6/rUzGau327a2uWnzy0u2Sd+/Lqq8YcvQdw5lVLMtK28xKM0Q/OQKeSuWS1asFC1fxPqJBdTTg1F9ceOO+goLKTY/AghQaNG7jXRhFFmo1qQCNFNvsHKxaKtrK3b0yKzNHp2VLfSJJ5+w43PH7PI9l9s/+If/UD3QXLnVkIVVybiZrGAIN/kOEzyMg5tmKZl6ajxP0awCAGX7dCDmSiX/LO4RE32Diko2yQD/IhiLgC+Coai44r3cmGsc4f2CIcGGm1TNRdujwAfQBXAhABPGEIAiKh/VS/ZpH2t/vA4H+vbi0MMRe2awCFNg71UIvPSxAfkKAEDCDLoOSjmGaIHtHSchBwEgAsykiAvji/sF3ibBF3Zd1H+y7YY+cFBi9lfdrCuF2fvaAVAGNBaAy9zccVtbW7EjRw7ZffffKwsxwJl+k2zv4JHjdvTYopEv8673vNt27Nhh+byDY/ro1as19b27/bbb7OKLLhRkQVkKJKGfIinC3oeSerRkUUcRSno0vdygXLLvCmI69I3wJc6vLL8cU1CWcuxJyBohHts4GQDKTiolXSaEzrRscWFBSbecM6jj1E+P3pcNbLveAxIrNmOb2bbNLr9sj23dNqNxcg6QpM1aAJgB5KijlLbBUss4mFOUj/wcoB6t8LweEMs6EeREAxkgk8NxU4CH81u3+kb7L6CU7fTsvuqNiYaSPnveX9HVqh1r0VuvgCUd0OzKS9UCy3wEq+E9KPO4ZqD6o40Aas5ocec9HB8fhICsLi/Y5ZdfYtu2bbMnn/y2/fZv/3ZPdRjP5UK+6EC8AwDMefuBl7hlXYnM60pFEq79jxhu88WCXrTLL7tM1y9eU92oKsG5Wqvbjh077Qd/6C/Z5JYZ27ptu01umda1cH5xWcFKa+vrQYXctIGBsm3bNqPrn3UBzm3ZprH+DpSLNj42YhdfeKFA5+c//1n733/lH4XrmWNnjkHnOQrtcJ0R3w/Jw2/s741062kFTl0FUgB46mqf7jmtwOlcgRQAns6zk44trcAprkAKAE/xBKS7P20qgEX3mquvt3vu+YBNbZ2RAnANtU29bscXF21tfSNYK4csj90TMNJqW4n015BEmcmTupsTDEAFWCY8IIMtDVubq5gEWLhZr9V00w3go98bn6MFExjCz0gG5vXe8yunfoEABpR6Dz/ysD3yjUdkc/uRH3mfXXTRxb3ef7wGUAmYkAqwAeByiyuAMioAI6wDAES1IApAAhpQV0UAGCcp2asvgh8HaJ6Ky3uSff8UYBD6t7ENhYwEYNLrbZaAjL0efAF+8J5kj77kOHowEnAUehtGS3GEgH58rlITzAlpob4f4JnDLFcvOgCkzgKA+aK1Om4vjGPms14b1F0KXEHJ1WxJNReBVw88ngRMcXOSn1AqoWYzWbabTaBHTDuGIQAAIABJREFU1mq1hpVLAzY5OSUlGvZIFGo85ufnbGlpwfbt32v33XevFIv0jRweIQyiZAePHLOltaoNDI/ZTTfdaOeff56AGgERX3/wa3r/hbt32S/+/b8v0IcVHWuwwJ8syg7rZB+mHkENStAMcAo7eJzvCD057qgEFRgMCki3qNKvzq22ERieDACxAKtfYwgBAUry+ghjseE6AAwpxSXOk4r6JAoiZ3OC2wDT3bt32+WX73ErbQCAQDLmHyiGYi6GZEQgGxWNgD7eRwiIJ/U6SIvpu8o2QWmnWvhaoFBaa3LTu6rWlaPe71EWaZJ+Q39IKVWVChxCa6QA7BrxKsVS2UMzmp4OHuchngtijI4ItV1swvRHnJ+bC1DaU66jAnB9bdU2N1ZtdGTQLrnkEnvuuefs137tn7zkOouKEuDn0NHBuuNO/jjg0FfXC64NStAO4T/mfQi57mzfvs1+71Oftj179kg1+cADD9iv/8av2959++2aa6+zf/TLvyIl7Ua1bkvLq7a8smYdegOy33Zbqkz6ppJqDQBsYv8mVbvTUs0LuYyVCnkBwKuvutKeeeYp+3//+3+zf/v7/6aXHq71yB9Ogv2X77GAp4+0AudCBVIAeC7McnqMaQVefQVSAPjqa5a+I63AOVOBFACeM1OdHuj3qAAAcGbrDrv++lvsh9//fsG/2bnj1mh3FARCrzEPMygp+RcVICEggyiFXAjkUAmQkc9aoVy0weEh2Ya5dc6ah0LwOgBSS1CuJeAElCmXYrCFD5Qbfm722SapnxFaxd5lJMTu3bvXlleWbWpqUgAENZMrc+g7WOwBL1RUSuANvdac1QR1X7jRB8a4grApYBhTd5MBHxEURLDDZx4R0gEx4vuABxEAxtexrSQAjD+P4C4JGGMPtKQCMU5hT2UIyAvqJfdm8gCUuC2yDyPd/hz7Afp+XMkVj5vXs13mAwUlwS2d0CuRrQr2dbsOOUkGjnZq9bwDADrcjBDQ5/CkgBMAYLZjmRzvp8ei9wLMGNbKloDf5AQA0FVuDqlIC960tbVVO3T4kH396w8qvANgNjk5YVtnpm11o2rNbtZGxicF9bANo2ibnzsuNR8w7qILd9vf+Bs/LQi1uroiCEh/NY43wiWOST0Amy3BsBYBHPm81lPS/qs5Dj0T45zJHssaQ0lGb8yXAYCCvigAlQDs9lXeT0+52APQ1w89AAGA+1Vv9u2gbiCo6xxQ8Z7JiUnbtWu37dp9ocOzXFYKVo5PwL3V0v4AgL0ejdmsetgxFuqFEhCoFpOwNS6traCAC/02NZ9Kv+7ny7K/ftALtQxrsBUCYtodt6qHD61T1Kp8AvQPDklpSR892fNjQE0IAOF73itFpXV1HKgjUQEDf3U9CRCbWjXqVWs2qrIR79p1gQDgP/2nv967+sVefqp7TwXsqdnUM8I5nWOhxj5HweHezdiFF+62G2+8ye644w675qqrEwAuY3/rb/0thcfc/rY77MN//SO2urZhK6trtryCTX1DYUj8QYTrKNdKVI30GSQEpNmoCQCyt1y2q+ssSld6AW6ZmrAvffFP7Atf+GP75je/0QuP8b6inE8E1ND3D7joUDN9pBU42yuQAsCzfYbT40sr8NoqkALA11a39F1pBc6JCqQA8JyY5vQgv48KAADL5SE7b8cu++sf/ZiVBiq2vL4uELi6sal+aMAa+ullO12pzgrZnI0MDnsWAACQoAv917VcMW9DI0PyCYL/+C/eZIMPFArAzW5QqAEBUfoBUFD0FAp5QUKgFbCCz1KeZTMCFqjHCOzYrG7Y+tq6bvZHRkcDdAvJoaFBfgzfCC3Iemm1ziLcixoTgvkZ23Zo6MEaSQgYIdfJn9VPLPbH6wULnKgcO9keHEFinJ7kNpMAMIKi+Lr4vSy22Zx1gApqWxgUTB3G7ICJfcZAkAgcYwaI4EnooeawkNdiRc3rw3LeJy3CJl4jZWSn0wv3kI0yqL0YRASAwDC3yUYImLNsju/b1u4Ae0h+JuDBLcDNhsPl4aERa7eBsw6VUbq5xbMmldrTzzxlL774vJRygN8LL9xlmULRclg0SxV78oknFAgDJKKfHkEN09Nb7Oqrr7K/+mM/Zq1WQxZSQNLI0JDWlVR/oR8gFWQea5s19ejDWh5DZLyHois+IwDszaHsv53wESy9CQVgVN5RnyqpuKFfZARe2H/dUu42WHoAJhWArHkAKaoxT/OlL+OAbZ2esfPOO08hIK5cM4E8bLyAOeYMSzDHG8fPZ56LMBrQCjCMaji2EcMxSG1WH0Is1+F41AlQYdoeNBNBtyztYe2jAFSdBL1d/Rdt0lBCfmZY9YeG1F4Aay1Az/ftwTJxjOyXawPXC16HOvLQwYPeNkDnnaspfW22ZKPFZj69ZYs988wz9s/+2T9z0BoaGBKionM6WPtZh+qLGfCl/ligfod+Puw8/wLbtWuXbZ2Z0bixFl9yyaV26SWXCsxSb8bK1//qX/0rJQBfdPElduFFF9vq2rr6/QG1a/WmvgYt8tpypeKpx7mMjY2PWbvV0DGC8ej/Ry/ASqkgFSBhIZ/9zB/Zww9/XcfPOe0As98aIPYt9etcmv77ffzaS19yhlcgBYBn+ASmw08r8AZVIAWAb1Bh082mFTgbKpACwLNhFtNjeD0qAACk29fAwKi98wd/yK56y3U2ODpih47O2nqtblXZYtuePkpfsq5ZuViyidExKYWw+AEJmu2mNVpNqVsGR4YFp3KZrGAhj57KTeTDYR8PlFiokaICamhwUMBBqipuhMslgYwIKQBXw8NDUmgtLi3a+NiYwh+ANcCDGFbAtltt9uOwLwZ1+L2+2/2Stl0ScJsNrKkO0E4GgCfDugiAor02qqi4Oe8FRATilnytYIiSX2NIh8Oz+BHttRFUyD6ZCCZxe2LW8ijpUFkltoWaD4gS1YhJq6rQQEgN5VikFAwQQYEOTt2kUsoWHMjEOYtKKwEkJfw6sFUCclA3RgDImLSfAAEBVgBAs5Y1W1WFwgBigH7YWAkAif0ACVxwezBz0JVCVPbP9TXZeh9/4jEpAunrh81zbGLSSgMDsq3/x//4H+3gwYMa98jwsKb54osvtNtuvdXuvOMO29zcEOwCHo+PjqqG1Iq1RZI1gIf1AzBjvbC+AGQ9xVg4Xo4rWXMxsQAAewrAkMQqq2/ohygAWMf6qYaJGic20NiXMYJYgk8IAaG2vNeVr5wDbu/k64mJSZvZOmNbtkwLfiuhOxGUEQEgaxJFY1yj0YrOdiKYJDTEYbFbegFtUoUG621loCwor9M2grNstheGoW0H+zRaPb72dXGSAhBLNbWgpyLHVKnY+vqG6k0/UEqCnRyYB/TUsRe8TyMBJfQQBYDt27tX64Ix9q4JWoNdI48on/OQkyeffNI+/elPeZ+/ALOx/8Y+n1rb6p3nCr9eW4BM1krlko2Pjdvb3vZ2qf2uuvrqsB3TmPmYmJzQOJl7QObS0rIAIPO7tLSqpN6ue6V1HaLHaKvVkUIZxbJszxorMLNjHdl3OzZYKclCPTI0IDXjV778p/alL37Bnn/+u3r+xHnwXp3+X4CrKQR8PX4tpts4zSuQAsDTfILS4aUVOEUVSAHgKSp8utu0AmdCBVIAeCbMUjrGN6MCAECsmLls0Qrlsn30f/qf7fpbbrZHn3zCNmoo7TwRFTtkG2WeZWyoXLGpicnQsB8AmHdVXr0qFeDgyJDSYou5vHoFxr56Ug3l8zIHRwAFAFHfMVnZXIHkyZ8kWppt2bJF7wfUyKrKXX6AU+wX2EFwBNsAZpBKKgVR1oNApNyK6i31UPMeeIJ8AdDw3nJ5wGpVEkVdVRTVf0krblK5l7Tt8hpgS7QCRwAYlXcoIHsKudBbrxcikQB4HBfvSe4/7jOOl3/cCNZk8z2rYtyW23rdjuzwydVlqN2i3bj/OYachP5uAYx2GU/eVWIOuujb50q5CACjkgpgE0Mx4loVAAwKRMAK+1ZITA4LJHWFUBAgUbDh4VFrNdk2duCcjYyMCWj4voDDKLZaUgECih555GGpAQeHBm337l02PTNjw6Oj1mi37fd///f1HGthYnxca+nqq6+22265RZZh1g/ro16r2sTERM8m22jUlWbNsVI3B4CsYn8k7d5R/XfC/AYAyJqVRTqkNEeruYAtTRDNFDYDZCXUg4dDPhS0Puc8lpeXTgCA1MDnAJt2QfBoZus227p1RinAwC6Bu1pVVlMAHvujhnwtwFlyoBsTq11J6BBa4RbBts52UBB6/TvW7rYF57Cq9sAT52AO+35RIJiJwjpNb08leqsXYgIAsp/QZ4/xA8DyWHjzBVtZXVW9R0dHNAat3SZ9HgnewIJd0tzQt5G5AwC++MIL+qNBBIDeX5ReeNhmQ9hIp2VPPPGk/cEf/IH+QMFc8pnt1uqNvgW709V6Af4K4Lfb6je654or7K+856/YDTfcINjKfLEe6VG5sLgo2/Tk1Ba9h3HTdxS79fpGVaCP17EAAdnsT0nqSiNHTenKyTJglbpm0AUCP+vq/zdQKVun1bDJ8TEr5LP2yd/9l/bNbz5ix48f8xTs8JCKM5frK0p1vtKbs69ifDN+f6T7SCtwKiqQAsBTUfV0n2kFTv8KpADw9J+jdIRpBU5ZBVIAeMpKn+74tKsAOA7rbMG62Zx99Kd+yu64+247tjBvz73wom1UURD5DXAbu2Q2b8ODQzY1Nh6shQ6bCP8AmzQ7LWvSnJ6efPmClZX2GW2q3uOvFwUr0VkATUEFB2TR66VSyippk0cfxHmCJ9uIKi1u4rm5l4oHSx82OQkNu+qLFdV0bu/zh9KA1YvNIQ/KtEYDC6L3Z0sGe8TgjqRKL6qPIqCLisGknbL3+kQybARC8X1RVRVfG/uhxe31wEsMLAgBBfTS42BQSQFBUBwBJGKaqr8vBKAESNLv4BbVgHpVRAoe8mAZa3U7AjCoPpkftzi7/VVATz3zvDka+xaw7VlbMX57FGlvzjKMAwBIv0HUjqS95gVdsQLLKp7NW7lE+IermnivVKddt3gCqkj2XVtfk5JsbHzUhqT8rFiz3bL777/fjh07LmAIOEIFeMWVV9i111xjAwMV2/vii1ar12xifEKWU5RlPq9iMGG8rhRFzZpUxXH80RobgSc1AOQAu2KMLAAw9j+MwDfOK9trYDEPqbrAHz2nPdND0BWZG5vrsjETShMt6q7oNBsdHbOZmW22bWabDQwMygostVwu5/bfjQ3bWF93S36A0gA9XiPVJv01lULr9lEOO/anVG9Iy3gPxHD8DA5QFdekwHNMwlaCb1B6KijDBAAVJlKrK8zHAz74uYNCWWtRVlYq1sUKHHpSRvgXg2aAi1EFCBSjxmx3eWnJDh8+bNUqajpq4ipeV8VmrJDns19rXnjhBfvc5z5vc8fnPIQn9O0EQkbbMKPmeHzN+R8EUKXefutt9rf/zt/R2Kktqlgfa07qv5XVFdU+9gwF7g0ODuqPJaura/rs/TgdJLOOXYWJbd7bHAwAVrEym68ZAcBOW8q/drNhE2Ojsgb/0i/9r7Z//16B6/652u+zGe3MrgAEgCZfddr9skkHlFbgdalACgBflzKmG0krcNZVIAWAZ92UpgeUVuD1q0AKAF+/WqZbOtMrAAB0FSAA8N333GN33HWXjUxM2COPPqbG9oJjzZZUepViyYYHhmxsZESpqdyYonAZHhtRCAjwZL26aSUUPAQ65EhbBSSxHwcd/T5qbn2NqjQ13w9QQHbBkIpL4IDf3Dr8k0VRKjMskUUBHiAgNmDBv2D7la0QVVGALt47q98/K/b7cgaGAgz1mt9IRwDI1+yD8UebIMfTV9n52KLi6yXhIcFuGWEPQEH1CAEDwDPvtuewoReIoB59ASIE22jPPqzeaiQsu5pI9tJaVX3FsDkCQ+ErqL8iEASg+fgTMDbxLyXVl2Ok717owxbHEpWNUhUGZSBzlQvKsROel+LLEWCEmCiXutY2y7Q1bkAKIIZ+gNh++Zo1JuCIYov5o99kWDP0ZQRMYeMFBDH/Un8C8egfmTHbv2+/+udRB8DQ8PCwVIIXXXSRekl++6mnFAxy/vnn6xgEAUvMa06qM2BxrA1qVmBcTLmNFvS4BiMcVE/KRkMAUcrNYH9OhqBEECh1ZrvjFtRuR4BL8CnjVncOmp+jdgTSEVjCa+mzSH2BTNNbttr5O3fa1umtqhV9ClmbrB8CNVDTra2tadyMkffxvStcyxpj7PkX11by6tVXnroFGJomUKk+eXzLvOU0RxqvglyAaNh1/Ryp0je0umlY+VHCAYyBZQ7YWAMkche11jhfOccBeq789T8msKYZM/sgOZxtcCyrKyt29OhR1SamB8ewFAAgARqcwLx37vhxe+ihh+2xxx4TTI2pvtTMQ2iaAs9Se+pQczY8MmzbZ7bb299+h/30T/+0zR49qrYG6lvJcedy6sWIyo+xy65ODTL0Jy2rfyjXy8XFJbcnS6XnSkbOQ55HLQkQrQxWAgAEuaOibGjsw4MVKQDHx0atXt2wn/u5n7W548d69t9X+m3z0s5/6W3Qmf6bOR3/K1cgBYDp6kgrkFbg5SqQ/uZL10VagbQCr1iBFACmiyOtQKwAYM4hINTo0iuutBtvvdXeesut9ui3v21r65t6Htg3Njpmw4PDNlCu2GC5YvVqTTfvqM+w/Wa4UW83rdqo2QCqI4BBxhVAffus3/BGa2UEZ71+fPSM0828K816/daUBuqqNqnL2m535eYbuIE1cmhk2Pu2BViHuqYp9RZqIVf/RVVaslm+4w2UbgBKB2RAn6guipAtVozvoyWWnyUBYBLaRYUUrxe8C/AsWnZ578kW42gX5bmkbfeE9aq7/ZyVSalVLzsCHzyQYGhoUDAUsBHBCmCLAIx4PFH1mFSpuTU6KxVnXdDDg0x4JFOOIwAEAgEAeR3PR2Cq+QpKpF4fRVkXUf95iAWwTwmyAf75vlgjrpSKIlG+lGoqhHUwJ9HGqr6FqL5KHtYB6OL52NeP7WD9nZmZEYAhIAQoQ0CE+stJAejK1maj7uEWYY5QCrJ2IgCMx99T7IWeeT0AGPrbRftzXBNJladqAQSkvyG9FIscr6ftuioUkOzQlp6HzBe2VwddJEsXbXp6q5234zybmpoKdtK8VLAAbgV+VKuCh8l5YxueJOxWYZ4HoiYt7sm15ussnB0571fpCkWUahnLx3NSk+OhJ7EvJO+kVx+wmfll/VYGBmRV1nkRIGcb2CplnYM90ptd8ZcJKlPWCKAxE8JEfA0CL2ePHLGNjfWeAjD2NfRw6461wnnAMR44cMD+xx//sS0uLPZUePRK9JRf7w3InFB/zpmrrrzKrnvL9bL+XnvttXZ8bl5gVYnHZQd82LhR/mH75TMAemxszBbmFwUIsbPvP3BAx8GIYtsD/+MHf2DAyp23UqVs+SKqTFdFt9tND/8o0wMQC/CoNWtV+9mP/4wdP3Y0BYDpL+y0AokKpAAwXQ5pBdIKpAAwXQNpBdIKvKoKpADwVZUrffFZXQG3YGYyQBj6c5Xtkj177J4PfMBePHjQao2mVFvYY7dMbrHR4RGFgNCDrhbUPtxUVwYq1sl2ZcdstJs2PDhgig5ok/IK7AHsAfT6cC8CsKimi+BEyr9kUEbsIxYTRWWnawcroG+fYJDxiXHdyEsBxa67rhaMdl9XAHoASc/4KujjacWtJoo7n+yk6ovtR0jCZ1k/USyFF0dQF5dJDwKGXnhSECYCQaKyMR5/L4Ag2BSTYC5ahOM+BAzV5ytrpWIpwDIfNCCC/nb0bUOptLS8ZNWqQySUZSfbjR1A9cEkFmC25KqnqNrsA8CoAPT5CXMU1JInKCJDqEIvOVf1ZssxFMNVf4DhaDXme6AMc+FiT09oBqp5PR0EukqtJTUZH0AXQhtiqAXviypB1gI1Yb5QB6L0i+sjQl0l/xKUAdwSiMxKRdjptHpJtxE6CugFMMvXgLVGHQVgV6o42aDDnMe6Rjjcs4SGHpAC4J7von0SbAGQ5NhQ8gG76HlXrdYE71DREfqB/XdsfNxVlqFeQKp6syHwxnvjPhk33/v7K6oD3/MR7bnJtRvHHM8Tzh8pLAFULT82T6D2FGoBYFSrQeUr1WHDe97F+rAet0xv0XwCK2Vzrta0PoFpgNvjc8dtjCRvHb8r6nh4r0vUhh44AxQlBZi1HNOue6nFstJ2rKzQEA8/AXb+p//8n+zY0WOhB19WwE9rJUffUlR3ZuPj43bFnivtQx/6kOAqawTYury8YuubG9Zot6Q2xW6uXoD0FiX8o1bT66+66kp77PGn1M+S68YLL7zYP69k8/Y+f/EPALoeFguqB3AReAkcBwAW6NfZbtrE+Kg1qpv28z//cTt27GgvNOmVfhWlCsCz+pd0enAnVSAFgOmSSCuQViAFgOkaSCuQVuBVVSAFgK+qXOmLz+oKOADMZfJWHhiW1Xdq24zd+a53WSvY9bAbNupNGx0etaGBISsXy5bpmNUUMlDXzTAQpo3ijh6A3baNDA5iKrYuMAlglHdo5L3T+uoyV0Vhi/Rb2J5KLgBACEny5lk37wrKaMuKx/75GdALAIgSkJt13kcvM4cJfeuvK+4cALr6KqgMMzlr1ull5+OIqb583bPlhjHG76N6L4LAJECJykagiRSQwSYstRe1CMEgsWm/J/G62irWwRVnDkNchZXoq6cgDWySDsuoK7BrfHxMAAMQQaDE2vpqCCvw1osxDdjH2q932KkUgCjKBCakpAw26pbDN2BFVAeS8qwQiJYnD7tt16+uUlcpfAX1nxoG6j/VG/WgoBF1cIu4W4IdOvYVlX68bDcUwcMpQgIsoQ08UNNh6fWwjI41sI3mSbYeVG82trmJmq7V7EE9WUzDPDPXURUInKnVIiDrSpl2MgDkfbzeFYBNZIre4w1YGXohxnUcLx3xOKKiVTMRkrCzuYx6EhaKnraLlRuYd+jQIYFAev8NDQ7Z5OSUTU1NK/VaoFRAMmObwYYP0AJ88VAdwvexpx715Xk+kqAtCSv9vW47BgSjVGNO6cMHBGQd9wAgIDCcP1KiAgk5r9SHMysoPzU1aVPTU9Zqd61Q8PW9sUmoj/d1XF5etiNHDisIhNoAEKPdnn0VZJM27Z8egC+++KIDYNXZw3pcNdqxDNed4SEBTiAg+/j3//7f2aHDh4P6FbUiwRuuLNX51O3aFZfvsfe+9x676aabBEpZR5xDVbbRbFiDHpgEhIyMqochwR5r6+vax8y2bXbd9dfZ1772iIAmSeIoD+MfPIB/rAlprBWegvrVg11QQeYKqF5dFQ0A1Id11AtwfW3F/v4v/N0QABL+MvEKv4tSAHhW/5JOD+6kCqQAMF0SaQXSCrxcBVILcLou0gqkFXjFCqQAMF0caQW8Ao6YuJEvWGVg2GqkcA4O2kV7rrCLLr9cKau8ql5vWYn+csWKlQsl62LBBdxxA57LStHSJrCh07IWN7CDA5YDB7T8hj5+yBKHAoab4Aw9uBwgRYimMfUSaPswiJt270GWFwAErAEQHN64DXh0bFQAsCgYlBEoEowI8E39A6UAdCAl8KEQEuyGAEASTP1GG0gSbb5J4Md7kkDwZAvvCRAw2B6xQnuPN1cCRYAWrcqibCeFoMTvo+1UwCioz2LPQlRMhGrEYwFeALwcYmQUKIEKyi2Z3hcuBid4nfu217h9ACAgV6EQPStvS2mjMeRC1ljUcgH6+PwBCB1EakQJxV481xxARvDoawIIGK22rIt+YIKDWoEavTGA0BDewv5Q1XHsUQWo0BcFljSkmAMK05stQkGOQWEVISma0Si0Qn3mclpDjKHRqDnYbpN+XdI2e8m5CXWaAGDd06nZbjIB2W29nv4sOBiOI9q/HRA7VGWT1IGehIBL7xfXsr1790q5SBLt0OCwjY2N6wM4RT3cRp+R9Rdoy/EB0Ng2XwMASefVORNs6N4X0ic/jtvPA7duU2nBv0ZdqsKyACD9DT2dO9P1wA1+BvyLgFpr0DJWLJUCNMwprXlsfMRGRkesVm9aseQwb2MDVTE2e2y9KwKdFdJvI7wN1nPVUCpDV1cSjvL000+H85m14QBYwJC+oCFFN6oCqfnv/d7v2f79+z3xO+PQNqZ/X7Bzl01OTdoVe66w22+73aanp2W15qF5yeZ0TQMAcl3E9kudqrWGAlfo6Tg5NWUXXnihPfLNR3U8MN3jx45bsejnh/qWNhs6Xs5BQDWfZfwFnubpvxoSu61jnVZTKkASgI8dPWK/9qv/2BYW5nrq3Vf6vZUCwPQ3+rlUgRQAnkuznR5rWoHvvwIpAPz+a5W+Mq3AOVeBFACec1OeHvArVMDxHzfyqPOK1gIS5XJWGRmxe97/AZvcMm3VqqtpSFvIEzwREmg9qTdnhVLBcthiUQ5hu82YDZSKlkfZ0m317K9JCxwqvQh7PNHTQU8EgUmlVFQHYpWMajr6jwF6vAeY23IH6H83OKibbAAjsM9727naiht/BYhEtaFARrAAZ3KwSuu0fRwAQGCJrIs57xcW35e0BEe7b0+5GKzOPesu4IGb/RDowTREAOgAx9VyzmRCsmpirqIdMm7fv49JugSAeDiJA7G2xgrkoBdgDAJBEeVQw18Ta3Cy8gt1lsy6WVe0xQfHKMgHcOt6DzOlD2dzAk7J4BNBr4QC0O3NDqqAlbGO/nPvfaeeaCUPtOBrft5L3T2pF2JyHhyJOmCLtuxo3QYEl8sVT0gOY4xKSWCYFICh5x5zHetWLKL4q+uDY44AUOrHqEpN9ABEbcgwADzJEBABshBiE2sZayGgFqzMEZ6yDov0MxScdIUsSbZzc/M2OTlplfKAgk1IqfUgC+bIFbUAQHHgAK54LvZlBG7GeeZ5fk5PPo6/108xAd39vW7jpccmijeNX4o5FGqhZ2GohVR0wZrgUldiAAAgAElEQVTNdkdGR21oeEhQlvcKthYLtrq2JpgIcF9fXbdKGUidlY3/yJEjWpPME/XUHwjypFz7PlHN8Zlgj0cffTQANL9WxDrzfLNeU5oudUI1SQ0/8YlP2It79/Ys3oKx3a5g38d+8mP2zne+S3P83HPP2fnn71RdsF0DXjkW4F+1Xrd8uSTESfAHFmBAYL7AdcZDWPbu2y8VK+9fXV51S7fO747S03MZs1KxINDJsSFqbXPe6gKALRnYSdJ63QYqJattbtiz33naPvW7vyOV5PfK9k0BYPor/lyqQAoAz6XZTo81rcD3X4EUAH7/tUpfmVbgnKtACgDPuSlPD/h7AMAsej1ATcY/ZwtF++mf+zkbHZ+w4/MLsgBnuvSn6lqniaXNoQs3vFLc5QmQMOtACHJY97ICgLmMJ8dGcBMVdDHBFYgUAR+vieEburHHJkdfugDfuOku5PLqucaHwzNX7KGkYSz0IgQ0AFNij7uYtAoAlP23t72ogHMAah1gGrCuK9VcHEsMVYhwMgYcJNV/GkNC6SigFz4iJIlQK/arSwZ+RACYVEImwWBy27IPWk6pxT1FZZ4AgqagCD8bGRkWaIihEsBQD+VwtV4EcCdYUiMAxN+dSAuOdl5XgXk4BrVG4YQCzu2YJ1qXIRxKfRUwQsmZs27HwVdUvrl6zy3hABO2yde8ntckwVkErSfXxK2uTUGcJEDl+whusSEnYSdwSsEsOZKfW5prho8KjzFQI+AXY0gCwF4wRQCAgmh1+sg5zIyAlLmM8xIVfz62/hpxqOrhKQRA8HArsyf2su3Dhw+rDx1grZDn55VwnIRnAL5dvVojGVkqUl/PSQCYhOsRsG/fvl3bierQ5Fro2bmxotLXMK4VJei4clZnS0islspN4LFrbHdictQqg0XL5DLWaGaszflkXVvb2NA5yTlM79C4DWpAr0OCT1ArspZYX6hYKRhAkGAMxnjs6FF76KGHBNF8n/5a5pIE4UatJiUg78UmTR1//dd/w/bt2yvFo6CpZezSyy6zO++40+54+50CgWxjc7NqS0tLNjIyqvfLSs2c0UrAutak36faCpDkTJCLWbk8ICgI3FxdW/deqgShVGtWBOJKDatGlpYH8DK/nDd5v+ZFAMjYUTnyQf+/sZFhO3zogN3/1a/Y5z73GdvcWP+ev79SAPg9S5S+4CyqQAoAz6LJTA8lrcDrWIEUAL6OxUw3lVbgbKtACgDPthlNj+e1VsDRl//X4vYeUMOtbL5gv/AP/oGNjE/a4SOzUgECspq1ljVrDVdM0RiftF/UVGKHWcsUXPmTNW56u4KAsadXBG+CBwV6YXEz7H3PohqOAAZX9XmfOBRi0T7JTS49wZRbrBTYaK11YCUbZ6WsD3oSAnRi0mq0/sbPAknAyqB+ylieGAjdxEcA6GESDtQcODhsFHAIYQ8n1/0E0BRCS2SHDTZS9huhxckAkG2dqHDz76P6rw8BHQDW697TjjkAWsTQDSAN9ldPKyZVdt37qAls9VOR4/YiaPOojo51JfM60R7cS/RtOXSRApDU0wQATCrNouJRqrsMUC9v3Y5DmPihUBApAAFygBzvByj7cU/d570Lo3W5DwA9jAK4hwKO8bCmpK4M6jvNmd5sUqQJwoUJA7YpLKZjHorBmkOdWSjIktnpeo85QFyEaFI3JkJAeI4QEPUA5F0xACQBAHt276Co9DUNvHWrMgCMedG6KhakAETBypyiQqPPJbZuzodiAfsoa8+DToDVnD+CiIC6sF/mSmq6kGQdxxXX1q5du3rbZ224EtPrE3tf8lqtH9S54fg8lYX5dPg/UHEgKZiazdr01i02OFSxQilrmbzZ8mrdanUfF8FAqi2hMbV6bzuMDfi3uMgfGWgX4H8sQMFJrendSD34enZ21h64/37BbVeJtnqqUc6vZr1qlXK5Z92mbp/61KfVN5Djogck14wf+sEfsg9/+MO2dXqmd61hLgkkYT0xZ9isVQvs1AEAZnNu3QUCVusNQy0KDt3YrEopyPgBlsxtXmnXbmGm8yF/ECkWclakHyjXtJDri3KzTW9K2eGzlu12bHrLpD35+KP2X//wP9vjj31L2/xejxQAfq8Kpc+fTRVIAeDZNJvpsaQVeP0qkALA16+W6ZbSCpx1FUgB4Fk3pekBvcYKRACYt7x1shlryZoGjCjZL/3KP7aJqWk7PHvU1tc3rV6tW73aUPABN7jlUkk34MAVlH85GtyXi7L9oWThNreQ89593qffU3i5icaiq55vCsjICn5wU79B6qb6lMVUVu9dFyFGTCFFLSOFl5Rm3qON9wP+BAGDDdghILfgQfmnQJCoBPRoCgHILiElRYE1gAdQKQJAgaKTLMARBiZVasnXCK6FwAR2IYAWeh16D0RPRj75EdWOIbGjDyhDX0Tv1eazhgIw2l+9L1xM7G1K/QRMok9erVYVSG0FZZv3NvT3yiIdFJpKS6ZO2T4A9LRZh1u9IIgsMKOo8asPZAKGqh5sp+2KQ+rbB4CuAOzXyXuf5fIOP6JlFnCShIk9MKrEk37FBIFabYUxxDpIkVosntAzjfUJeBMQVHpwV+tNazebE2Sr17znnwe0qKOfahQVgHzt69jt3HwGAAFnBGmDzdu/duDIPKtXYrTRAvmUdoyCD/WfW9jZNnWQErIUlZAF29jYsHq9oT6GAnL5otYNx0zgBKeS20k76vlHaVjvbNtDMBonAFe2QY13794tNdrx43OCw1HRqfNvYz3ARQJQyhqfFI7x+DpdwSrOfVl+R0ZsYJCE4bwNDpYtW0BBbEa5Z48v28ZmQz9TD8KoFkS9GMCsW3/rduzYMVmJmRPWK0o8zp/1tVWtNZjwkdlZ++q999rExPhLAGCzUZcCcHxsVHXjWBjbH/3RZ+yZZ56RypAaTYxP2I/+2I/ZT/7ET0jVvLa2Lkg8UHFgPj8/r7pt3bpVKcE17NCAf52rHrxCNYB+mWxe3xNwAijdWN8QTEaFqHM/46o+7+nngSYKBwnKwi6wEyBKkBEKQeqUzdqObTN231e/Yp/65L9UH0AUghGJv9xl/qXwj1elt0Gv8Vdi+rYzoAIpADwDJikdYlqBU1CB9DffKSh6usu0AmdKBVIAeKbM1Jk6TocA8fFqbtBO/uUVv4+gSjDkdSxL7AGYy6Doq1gd9VC7Y8XygP3iL/1D27bjPJtfWJIVcXFhWaCEnoHAEA8tUNavmuUXy27BLQ2U1fieREu3toWb3kSPP1cBAkccDMTeWKhwpG5CNaNkWFfbxQ9ei70uKqvcAtoQTAFwYDMEfpUrKADpLUefrtDDj62GIAwpyvg6QqUO4wRGkiTb1Y08AIDtM/6khTlagJOQKjlGqd6CHVg2wGAPjWEnQKGoVkvaVl3VdKKdNk51UlmoOcvm1BcOxZIURwFSei3cEksvNO9X6CuGVORYKweYri6MgE0hKWiTpMALvd5CT0O3rLqCELAR+7QBAGNYB+9RLzzBQu83qJ+h1LScddpJjNFVj0KHkLzG+wFKjZb37Ue1XxyLAifEFwMQDmo07MVAJB7Rlt5TCobgmKhCVYJwAE0lhX4UBQClAmw2XZ2Z995tJwBAwFfobygrqQBgMSQsu4IOMAiQhnYDAGNYitSHIRwFCzvlZY1HQBdDQICSsf8f76lubqoXX+z5J6BYcKiLbZl12ku17fVURBla7wXknKi4dGCIApBtHT9+XK/DWjwwUNExYYMFoLGuOI9Uxx6s4/j8fACYTU2RSjxho6ODVihplvTHA/6IkMmZHTx03NY2amoRMDg05DZc1I6tthUBl4SWBIB89OisrpmAbHrekWjNWlpdWekl6s4eOWL3fuUrCu4Q0G61/I8I9Hms19U3b2jQE7CZG7bx4Ne+bg8//JD6AAJQb731Vrv77nfazTffJOs4VmrvYennCO9lrWj/uZzVGk1dE0uDg0pkRv1XIATJzx7Enw7/lEjelJoPZaI6IQB1lfybtyJhNyRrh1AYLYKgSG3UawEA8rq87TzvPPsfn/uMfeL/Z+/Ng21Lz/K+d8/DmYc73749t1pqqVsTg0YMyEYIBMKSSTAO4NgpEypOIDH+I0lVykn+cVwuUwkhKRcgIJRiyUhlCWGEBSiakFrIgARCIHWrB0ndt+90pn32PKR+z/u9a697+kp9uvt2697b67SuzrT32mu937fWPt9vPc/7/Iv/zUajvtuI07Xr4KU//16Q/3oeznIV3yyuq0093XfJYtl4PQ1vAQCvp9Eq9rWowPNXgeJK/vzVunilogLXXQUKAHjdDdl1tcNl1HBlOQNj7Tzf/2QL9WSKZPF0qpEe4/Dw8gWcg6qEq5I5MoW0pqcdXO4AVKTQGl8ZKEXfvYBJLKInWDRx+Ul917B//LM/Z7fedqf1B2PburRje52O9ftDwZ1QkLEQp/8f/2osdAkyaNatijoGEDB1sMPC1w8zpfBi4ZXNtyJLnMIPqlWHTBO3HSYKlXqP+fHKPidw55bf6E8npZKZFIDARKCGwxS3EaNi4/UFRFDjqcec/1yL8hn7iMXTIVykw84hlsOpDEalhXz8LAb4oIVX4RfJNopSy/uQORTzBFwAaO4x6bh9/CMUJaWuKjE09VMkHKHmfe/UZ09JqDPBobAte6otwRoVWYQHg751e123FKaQX57u0DHq7eEEHq7gSb0cU8A/tu92xWoGRjNLr3rceagKH/PnedptqJIcZsbwOgB0y3ekMvvrhkIxlGN5WKp91gnm2wG+8Dj10Ws09VIB4ZgDecUm6bbaNieplaxPv0eBTLdnB6hxm3mk5TJPPPXWVYwOOwHfbtNmn1EPimZqPFCiAnrdstu30nRmddSIpZJ6zLnV3ZWujJESqwVCXTEHiENtC1RHUdkErjeagk0xXow50MrDU0jLBdJOFK5BTVD6dTr7Uj5SB74nSZjPqAux3/rrs58T2WD5YN54L0ZPr1Ygx2ymeaTXMrMTJ07Y2hoKQFTAWWi0EaQ9GM1sZ7djnW5P82t1bc1tysDXStlaCtvoWmevo3328BaCR8bW7/UFH2XxJkBDAHkmC/CnPvlHtrS8pN9xFZANO4WHzKZjW0ygjroeOXLUvvzAA/bxT3zcHnroYXvRXS+yt7/jHXb3i18sgKkwltlMoJ8bG/nzW/O/WrPBeKJ/pWrNejyGmxVNrwG9F5UWPnQVrF+76HuZwkk4TwS4mTve5oD5oZsCem1PUse+rkTj6dTazabdecft9sEPvN/+1//lf1ZNHEgDGlOCc5r083eMnOAv/fCFDQCfLvw7+OdFLCEPLiWf7Xavqz9jrumdLQDgNT08xc4VFfiWVaAAgN+y0hcvXFTg2q9AAQCv/TG6nveQpakAYBLPZMeidyYnL94ZKsRZzMjLAaC3k48gCbdkql+U+pO5FfJKKkOHSwl4GXAnAYqs150zkwwACsylBalgFRZH4EbNvv8Hfshe/spX29EjJ2y307Vet69FMGorVC9Yb/moVOkZSCqmBzpgAW6SkFmqWdlSM/wEnFy9FSEUqGTKAjGovhQooDI4YBF00B45EJViDCiAwizZGfXoXMIuQEAKQOBX3dWFDhpFmfTa3gfPAaAW59RrlpbManM208Lck1DdAqlU0yuk9vqQJstqGmgfV4eUapsmA3JeueYKMkBPWKjjOPRakTYbisCkOENtKZCa0lEBIw7psKa6nZg+e/7h248wCvqhATW7XWylfSvLZusTcG5DdfBGWEo817+f2HgU/QOxNzq4DXt11h9Q+zkHh2wdhZUHXdBJLfUzzMFTwcAEYbOehEmBOO956AAk/yEIlxR3AYFVz2RL57HeX9BVpgIs6dygX1tYkfk8GHrfNgHAigNAWcw1H93+KmAoaJ8SnXOWcGycPgcS0MZ2Xq0K2DFm1JOAixoAiLk7xKLrgRfRw5HzRvNGm+JcqsqGzn4B3dhPqVnrddl2ZTFNFnIApuBkmi9uAXbAiEKOrwMKx/kRCkuAX4BW9gdFIL/jtTy12c8HQc5yOalKHdSfOHHSlpbbVqv73FNwr0DVzHoDt9GzvdFkoiRjB7ZTa9Yq1qpXrbvfFXDkegLgFKBOwFDQPt0YYUyYqigWP3P/ZzK1ohS/AokE9gx09ULJSC8+fofCkz6KX3/sMcHQF939InvVq1+thGCpPSs+NgBELNPMHUHBNF4lelxOZtYfT200c3u9lM9N73s46PVlV2aOu/J14snj9GtEzVklKdvVpKG4FQQUJHeQzHmFnRr4R31ajYbdcvMZ++wff8Z+/Z3vtC9+8S9Vl+nUb4x4hZMiMK8Gn0vF09n/Ql4GPVtQ5+84V/54ttv+Bpstfvy0KlAAwKdVruLBRQVeMBV4Ib/zvWAGuTjQogLPtAIFAHymlSued5gKsBB1bVH6yJiML6ixyc0zYueLDcE7NY3ng6Rb/yzdlyQkAMCxjQT1fNtSr8WSUEok7wPG9lmYZrvgT7+iIlFwquR9/yak/E6AHhU7fvKMvelNb7bXvu6NNhxNtDjvsuhN9sXhaOAQsOx2TqCSklQbNWvUmtaqta1Ra81tb0nR5qEH9Iabq2Ic4k1cHZdUMwEmQi0mRZz2VfLByxZpYfkMqAbAiGRYFt2AID4iKCPUVw52XEWXqQ5z6rWw5OYDM/I9CQ+qAjWy8x3WUh30FBAlDysDzuVDRuaKMMIwUHS5lZbnXWYrTvPDVUXe486ttglS5eAzjwEAOugAWAw8aKME2HEgyofUmEnx5wpF3wde23vWAfLmIC3CTDzQYv672A7blB144sEjzJW8qi9f0yvBvrzy70l1TRA8lGnqkYdFVknCNcGSgKwKzogTxoda4CfqGvufqUijdx+gxju/pTHlncMVgQEQ2VZJadVep1LYuwkZqdcctqeTcKXVsnGvb/u7u4JWkXjr/RobmfVaFuJyWco04Cu/i/HndzyXj+h3CFwcDz1JmNqjHGSsY6zcBu5jEQm7bJ8x8wRkB7MBUuN8UXJzUrBq29WKACCvy7Y2j2xK5cjjx9OZNZuuIB4MpgrFiP2gNuvr627zLpk1CMSomo2GQ9vf78l+zT9AZvTd1DVNitaJwoaAdRcvXLA//uM/zqzJ7EMAQLUAmE5SL8JFHQ9wkWM6fuKEnTp9k62srmTW6ZhbKPa4TmLtJXhEduLhUHZfjh07My0RukMH4KqDridY2r2vp1Kmk0XXz9+KQnhCKRip0hqPqHUuMMZt4R4Ygmp7Y23Net19+/PPf97+7//rl+zxs4/ZcIT6L2ZTurmQfzNKgUahiC0UgM+G4eXfWw6Q1avagOMwf00Uj7lSBQoAWMyLogJFBa5UgQIAFvOiqEBRgW9YgQIAFpPjuaxAKAC1jBBw8AXFdOYLZJf5KMs29ZFymucBF24RVJACihKgSdh/SwAw1HMpI1ULRlcqYdVjIepgzd8CgR4CkUlxJcXUgQPP9CRK0cUqKXOtVWjqNavYD//w2+1tP/IO7fv5C5dkJ0QZ1xsAAvtK1pzZRD2/UO1U694bsFlvWasOAGwa/QUdikXvNt9PfiJLXAUY4amlAf9YCLs1EWvj/LmyXKb+WagbD4KjCDoAmgBW4thjO1cCgEkI58AkKQtDoROQKLYTcC/fqy8ASvxOisLo9SWb6FwBGNtjGAK05AFggCzABvvM4wE1AR/CLkpYAPBhrsajX2LdKmVAp8Oo6A/INgE3bAullHqUAf+kTAIwzq2osoJj803qwagD++A2TYcgASrp2RYALfq5PXlMCKkAErrNMqDlHF46eDxYY5+qQMrLoWr2OP919kHNAIBsi+PUTE4qS1djupINMMc+h8IzYFgk4GLDbCi0ItnDM0v+HAAGcCZQRHA3FJ2k4qIkwyI6HMhyDWxstdt2bG3NZsORACAqPurFa8dcRfUHLAsACPThuQFiZalOCb/sP8crZWe/7wm6hOA0Grazs6Nt83g+E9ZBzaK/HWPG74BuoYYNwBhzkaIyn9QjL50T2PvZFopE9nt1bUVKRSkch2NrNvl6ppsFqBh393a1fZR1zD+/VplVS2Z1tUhA9TdUzz96/YUqUiASlW5qX4BFFgh46eIlAUDqEf002RfNS50jKB97tra2ptfjWKg7VmB6+o0mY4V+sO+Rms1cZ/+5Uq6trQqiUxfCQFy5W7bR1Gy/54ngDrI9cEgK2NQyIIJhvI+l2erKii0uLEqF7InM/Swwh2ssx8d1R3OWNgCO7nUtr1UrdpwQkl7P/rO/9+P2ta9/Va9ZAMDDvmtnPujLn3Bo8V4BAA9b6W/V4woA+K2qfPG6RQWu7QoUAPDaHp9i74oKfEsrUADAb2n5b/gXB+slF2M6VtcEug3UNUXuv2SxiP029ShTX7FQDs4lXA4ApzYD2pQiRdX7n6nnWiDCad4y6y8tU69Ugih8XIskaJSSeSP5ldXoRD0L2QEUTTVjzfn9b3mrve1H/o4tr6wqDIQ04OFobPu9ruDGYNj3BXHF3AJcr1mjWRMAbFQaVivXE0xyK64zndQcUb0S3XYKsHEbnysAURuxMMZK53DIgQF2QhbmQAkgAL+LQAqOM5R9/IxFfgCnvJotIGCArACAKHoCbPH5irAwF5oRQClgUEzsvLJNjf5Ts3/pd5KiT8qx1P9NNsGULhsqrQCAOmZURvkedalPHT9jXN2OS60IPiEx1YNMPOTAlXmAIsY/7L6meRTqvInmUfSCi7qESsrBoYeLHASAbDf/e6ngEgyL5zNRAScAY+8ROLcn50HjQTVlvq7zbc0vH96Tz8EevxdMSWo31HPR0w9wpdonqziqNeCfgjjowVave++5fl8/W0HlVqvp3NFYRkdOzo0cRBCoAgrpvENBS//LpjVabv3lHOl09/WYZqtly/TPY972B1LH8XoBfAF3nDv0/uO51KXX996E7J9bcj1tlnoDqRgv6k9YCBba6M2osIoEajlmlG08lzFkuwEA2QcpDQcDjS0fEfzB/KGPJjbeSE3meSTrEugB5Cf1lxsZXA9oDdBuExri6spGq2Lb2x3BwBgXoH6lNLPyjHRwv8nBa2PT3Tuwz/TVCxjPcTEeAMD7779f+xmWbY5fEFMtCebzmH0FBK6tr6snpHpkZrZ8B8H0OfR54eO3uLikbVNb9knnJErJqVkPwFpxRS6wdTqbeDqxQDxKQAJk3HIPVAcAsm+Mkeor8O43GBgr4C4KR8Z1odWW+phrAxZg3gNOnzypc/5H/vbb7Ozjj2ew3vWkhQLwm/8RcQAAHhr8xVYPWoBDY683rxv+75fr4QALAHg9jFKxj0UFnv8KFADw+a958YpFBa6bChQA8LoZqutyRx33+dtQqP+kxSu54k8/S0pAbHblilsUI1m3qR5T2MIIdvDeWPwbjllEjgQCfeOzzLbqyjlvjC+QlezAcyuxLxuluqP3Hb3jlNoJToMkAheAN3TzZxHLgrlkb3zj99ib3/JWu/W2O7TI7/WGWgwDNvb2O4KANKcvlWcO7RQEUrNmrWn1Ss1qpaqOBUCVWUMlYUwptLJQ0uzfFYCupEk2Oyl//HmhRBujWANkTdyWGuAHUMgTpXyih121Kgse+yQ1oRRdEZQxT6jNJliydVJHIFIAwLC+huosD6ICAOZtvXl4pscCX1OvtoBQeVVh1CQsmDw/lIGR7OvKo7n1NoIEJsni7Uo6Eo8J/WhYpeyWTwBgqPaAML6/XncAYChM2fYcpM7rzTZcSegW34CJeVUlwCivUgwAGBA0TVQHJ6O+vs2rAOP4DwI+jVWy7YZSMGrk/dTC/u7nGb8LEKxjFxwFStcUTKPjSAnLhGoACNU7bjQS9GL/Ipl3bWVFSdPqmxfKxMTj/dRLtnsp8lxVyxxG6abXazb1NWEj2OUVVoGNdzCwCgrbySSDjaG8E/Clb1yCmBzLfndfzwcSAbT4AADyHCBfwLz9TsdBukI7pgJYHE/URJAq2cjzADD6/fE5+gTyOm5vNltYWLSOAke8n97C4oItLi0JKC4stKxeLxPoa/3BSKBwaWkhuwa12hW7tEW/yZRQndSYqP/Ks4kAINcpXvvixYt6fVcEuwUXezDHIxUv45gswJ/+9KdVh1AABoB2xeNE0J8PjgPl3/oG1mNXSDNGnFNxXrRabV0n+B115RpFndgXFJqycJfKNp5NrT9yxSXQjmsxr0dokV+7Rrp+eUoz2xjbkiAp5yJW7oEApey/hMoA5wdu0QZCLqPOHY1VD76GjR7Z3LRhv28/8zM/bQ888ID1eoBkNRMoAOBT/lXwbCFdLCHzn2Obz3bbT7nzxQMOUYECAB6iSMVDigq8ACtQAMAX4KAXh1xU4LAVKADgYStVPO6ZVMD1AxFckHAgYC31aPNwEP7PgwPKFWybJVtYXLKNI5t27OgxW1lekqIE1dSF8+ft4tYF293Ztt7+npXo8SeYNbHRwKEKC9tIk2TxTNomljspS5RU6umzB81N0gwqrtdDS6oVQBqqHhaaFbvvvlfad333m+zbv/01Vmu0bDyZ2X63b7udPdvZ2xUERAWo7Ze9T5hUgFUgYN0a1br2K1RAAXrYd4GGlIrLYlgqHkEahxeyb9awtjoAjN5r7BkQkEU4P88rv6L3WVgrWYTH712d4zAtgBq1i+1GAEfeLhyqt4BWrkZMFuvUxyu2F8AqHitQBpgJG3M0/k8QJ8JFAnCGfVnwTCm1ftzxeskL6wANhhwBL4K/BIo0lAyMCpB5FRbgeX8+X7y6LR0ACExyoOQqQmAtARBNPS5qle+RF4AvxidsylGD/O9jvx08evKyW3pTGEjqX5ivqdfQ7ZV5W2pA2dgn/S6COUJNqURpD6Rgf9RjUbbgmqsokyoOqARYE7wGALZamodhCV5fW/UEbQVFzOfeTL0xI/DFFWzUmPHldYB/qD1VQ0CUUn1TYnK9ZhfPnrURaj1stbk5GICzQoBOro8hkB0oyb84H14AACAASURBVP5eCQBSX37e2duTWpb9CfgXY4piD5gVatnojSlIOhwKUvEc1IA8htfyj5ItLi1br9fXhAGaAtuw1C4uogRs65oxGk2t13cAuLq66L02sfjWzC5td/W7mEvUEntrjX6h5sEo7JvUdthhda57OAhqYI5J1vXxWCDtwvkLUgBSr7Cbe7o16uGhgDY3T3gOVmXSjoGWwFfvkYnSeCjb8WjMY5s6Z1AsUgPszsyB/LZpNzAEXk+ojSuKub7ymq4cBh4CLMeCxlxr+EAhyfyTbRu138zPMaChqzFHNhl7YMjS4pLgH3NwfXXVapWKLS60BQDf+c5ftT/8yB/YI488nHR/BQB86vfkZwvp8kvIg8vJZ7vtp9774hFPXYECAD51jYpHFBV4IVagAIAvxFEvjrmowCErUADAQxaqeNgzqIAn/Fax0KIqUwqsW3Dzff+MXm1l7HgLduLkKbEdVHnAFxbtKyvLttBuCQjQHw/VSb+P7XZf/dQ6nT01xT//2Nez8AwBFylMpq4A1PoU21lSTEn9V0mhHP57BYtIUTfyBSuqwKnbgcvlur30pffZd/2N77U3vPG7pWskgGQwGtvO3p7t0MsMK+OwL0uc0lyV6Fu1RqViC82WLbbaUgA2sKeGqlHWU+89FxBLoDLZ4JR2mSBR2OpIzvT19swBaM7uq6TXBH7y4Qf8HEACJKCOBwGgK50cSAlcJfVdALmANKGQOxhuEcq//Gehk1z/P4EywjRCBZisyw46Z5el7Wo40uPmx+99EEMRp+VnGluNd5ZGCzTDAktPMayJbgMOBR/AwsHb5QCQ+REW2lAeMgdDcZlX9+WVi3kV38E6ZMAynT2hOiQkJq+WDIj4VABQcLsO1EzJqQmgysqeSxSWdTYpBwUAmYfJWiu4l2quBNfBQBCQuQa8o44xJpx7vJYgVApo0BxBIcvZnRJ3BX9GYyk8XSG36OpAlJ+Vku33etpOe8HtqFsXLtjO+QvWJcU3gcGwQKsGSnTmhoBbSVEpsn9K/wUcJeVbhHeox12rpfAMVL3sP0AtYDk10+tubXkvvnpd50OMQVikUeEBwDh3lEqd9q3VWpDal/3ieSj/+P3iYsvW19u6tqEABAIOhqjvmKfew6BWNbu01bXOfl91d/iHordqjVrFZpORwOXOzrbt7u7p/AQA8tqCkSjuajVbTOnV1P3SxYvqAejXRAd11ADFnt8MMKk9T5w4YcePHxcEjBTjOGbszDHvmB8AwPF4qrqFIlTwtFrR8XKjhUCT/mikcXA15VjzB+uvLP1TB7p+jA5x/RxAoe03GyiLjzU3e5hr3si1gko6pRwzlxfabT12aWHBmvW6fenLX7Jf+qVftI9/4uNFD8BDvxs/W0h3cAmZ//7ZbvvQB1E88JtUoACAxfQoKlBU4EoVKABgMS+KChQV+IYVKABgMTmeuwqoK5uVSwBA1H9O2cIKrP56larVmy2rNZq2sLRkx0+cTOEbHoqB0oSFb7uNzQ5FCSBn7C3p6aJvWMgG1tnbta2LF7SQ7uzu2t7ujtIjZQHWK8+ttqilCI4oiQWmXoElB0IoBFnEsuhVg3opFAnzaNudd73YXv+Gv2Fv/aG3WafbF/zj9zu7CQCiUsLiBmiU4s2VezWSZ1tNW2q3tSimXxbbx3as16NvFgAQO2e+r1qynAoaqbebW5ujdxxwgYV79PRSdVMfQfVkS1bHUOMBLlzp46EaAfsC9gQAjATggAMBmwISBtSLn8d24jWz7SRwGRBMCsCkTHMw45baeH1P2/UQjKz74wwY6qACa7PDSwcH8TqaZXqOK/UEkMtutUbF6YnA82RXgIXDyTkAdPiXrNgJpIUVWKE1CcrmQWjYb6Pu1PQgAAwIGueYwGPZrFYjYMSBSIzPQQtwqANDWUgN+DoSnXlu9H9TaE4C2gqgIUwBQIMyFtVYpZKNPQEQqPWYe1JxpX6GwCnmllKCE4QnwZVv3OZZEzDHtsl5JWhT5vwmbdmVXEAiVGaAey9wmageu3DxguAXPz91+pTt7+zYpXPnbG97x8+RpHjLwLKemwYpJRVLTZfs2xrr2UygihoImtXruhYoMXfsYCrqz+9QwwG3GCMej4ovwjYCiIeCLoBaqBAr1bphuaeuPI9zifq2Fxq2ubGQ3SjgFA6wpvscOifNdvd6tg8AHI91LRNYJPSkXrHJaKDgDwJAOB4l/aakbvVGJPyE6yTHNxwqER0A+NnPfjb7GY9jm2zfrc0tW9/YEPhbWl7S/oYK1iG+K0T93KVlgZ8vPIYbGfQdFCQmeR0V3tKSrjPMHezcaptAWwbGfeQ2ZVcSp+Cl1JNV/Rp1TvoNhujDOn/PYa5xTQMW1nVs6t+I4plr22ymmz/YgaeTsf3qr/6KffB3PmiPPPpwYQE+1Bv3M4V0xdLxUOW9Bh5UAMBrYBCKXSgqcA1WoLiKX4ODUuxSUYFrpQIFALxWRuJG3A9lOWLKtUoFRRYW1EbqA1e2GQAQe2yrbQ2p0xasnZr0s2wBRsTCvlHDVphUNTYTKFpYbDkjkAfUF/1Yg7cuXRQM7O/tWaVSktWObQm2yF5GX0Cz3n7HOvuoXegTRvqrsIL3ByRlGMWigkpQNbXt5Kkz9prXvsH+0U//jG3vdKQIQgeFAnB7Z64ABAAqDTXsmCifmnVbRH2X0nylcmI5nFQxAd08zMTVT1qcJzvcvF+dq64EyfhfslZmkC1vk01TKqBUBCiEDTjUUQHSMkiV1IB8n+85GKBK2DQpBcM+nFcPxu9je3MVIC0VHfAJNCmteQ4APQXZFX48Jw/I3Mbsqr6Al7E/AroVB5oBNGQnL7EtXg/rqgNCfu8hDw589TP1Eot/6WeZNddttPGRB3x5wOqA0vvr5a25AfF4foyR5nW9kh171DCsx3H8eQCYgT4Udo3GZQpAtq3ejhyrzc8ZIA3wD6il+jWbWY8/4A5wUMeQxjLb76SqxMZLzdVLc+oBFtR6OknJrdjky0mRmWzDpbIrANVLcDpz63albOcvXJCKb3l5yW655WYp/7bOX7DOzk423nkAqv5wCfIJtKYwnIBgYQnf29vL+vtFz7zJaKRwCT4CiEVPuoDY1ANVGwo7asDvAwZGHXi+bMLNpo2nM6vW6jourL86PtmEa7axsag2AWpnkJ1zHiIUcww42u8PtD/Ly4tKl+acr1VLNhkObHd3J0ssDvVfzKWkmY6JqRdB8YwCkHowvqgWA1gDOjc2N2xjc1PHFbbqAMaMt+A4ff64yYByM1n0mS9YnfPnC5VcXFzQWI5n9K/EYuz15Xkck1S1Sml25V/MV2zIgsUJDLoV2MG/bOi6sRHvD3XNX5/LnuiO2hn1HzZgIOD993/a/t37/529932/VQDAQ//J8HQhYLFsPHRpr4EHFgDwGhiEYheKClyDFSiu5NfgoBS7VFTgWqlAAQCvlZG4EfcDtR9qrZotLa7Y2vqmbW4esRYJk6WKjVHLsACs0vC/YcCDLg3wc+ofLV4T8KpWy4KADopIvK3aMPX9Qx3GIlFBBbOpug7SO/DIxrqtri5LVQPwG9Dkf3/f9vZ27eGHHrIHvvwlfe509zzpVKKlmZQuKTc4qRfL1mot2bd9x2vsF37hf1c/LwAgNuDt3V3b2tmx3b2Odfs9G41Rz4wzmyUqlla9au3UC0ugI4E6gYqcjTUW67LxSrg4V7oBYWLRPYdortI52CMvtsPnvM2R7UYvwIB7eUWfoOCBoI0AhYJlaX/CDhtpqnmYmJ/JGfzTjruiS+qhBDgDAEaftrCBhjItD8dkYc3Zl9mkUpKxE0rlhwIw9tHt5wqWyXoVzlWAXkcdUQ4AOhTMKxgdHqZed7nU47ATBwRkS8CYvEIw1H3x/NgP7L/M5egneBAAxri4HZnjq2a92Phd3gLMcwUfpXZ0AEidAFRhnaW/n2AW8Ioef0kdCuxhrqZJpe0EBGNf9TqV1HexbAaE13yaTBXUUJo5rJHVmECIoYeIoNoF9pH8y3m9vLLi1tTJ2BYW23by5DHbvrAl9V8vAbh8HXV+MP+lyHUlK0AQIKmehf2+JwRXKoJmeds7vfSGfVf+UQcUdTGnXH3nASLUgK/5fYwdMNFrPleTUi/qRujPytq6lHBhQ9a2qyVbW1u0/S4J09FX0udZgPw4Zx16jWxtrWXd7sj6PcI9pjYdDXU9CnWiAHcCyepFibKUdgP0QAT+WsnOPfGEfeYzn9GxUw8AIOfG6uqqHTt+3I4dP+ZW3GSZZ74qHETH7vvH16GoVb/ElLLN4xQKUvFQEIAfadFce7kfwpxhX9hmXF+4DnCtaklhXJNlXPVuNf1xSb3KNZsayHbe62n72PW5QeRBJy1Z2ZlTDca7ART06+Dy0qKtr6/Z7/z737Gf/i//UQEAD/0nw1MBwGKZeOhSXoMPLADgNTgoxS4VFbgGKlBc2a+BQSh2oajAtVqBAgBeqyNzfe6XlEb1hqywLDTNsO3WbWPzqG0eOWZr6xtWrTektwIAuumSNvieCMxTBF0yaAOUA/i5PRRFnzR5VRRN9Kwi8XKmkA9ScrGNyWZbrdpiG/twWxayFkqU8chQB9GIfjQYqOfWubNn7dFHH7GHH/6KXbx0wQaDrtR/wA+a46PUIZiEwI9SuWqvfvV32Dt/7f+xcxcuCgCSWnzh0iXb7ZAC3EuBCvQBpHGgw5NBt2v1iqsAn6TymqA0dOtvQEEHWq4ABKzMe9vNU2MdLoR6zZNXeX5Ijpy1PRlcKaFVabDeSy2sswchYCTmBrw4uK0AXSzy+V1Ak4AreVtw9lypujxkxXsyzmGbK/LKAj16fLLz5l8/+sGh9nOwoaP02iVo49sMEMiLeChIPnnZ990DP2SrhrXKouiANWCJq8f8tfK26VAvhcppDhj9nA0FWQQoRH2iJgBAkmPz2wmYEtAor+hkPsxt0h6kMT9eB00AUKXyTqeyugKu+DmQqpegOucLMCtgLSpAgZqUqhw/l0ouEoqr9MKc6rzEig+Mxx7a7/Zkrwas8zxAHj3cPO21IhspUzcSc8HU3k+uatiKS4RNJLs+8CkL9iBsBOCFNT6nMlWCdUqWzZSeSc2ZB3aElYQ9mZ9HLz+2idoPSyzjws+PHTsmcMb22G8suAG2AioCHHnd/nBki8vYaZe1/8xF6oCwtNVqJkUrgSve0zNUqkxGAjGYYwRdDIcTazTpi4e6d2yjwch63Y7t73ey9GGgagBm5pP6LKZ5xbWN78+fO6cQkOj7xzhzHDfffLOdOn3aVtdWs2NJhDe7pnJ+sJ+CqimRnB6QKEKlVBx4CjnnI8ePbZvwGEKYev2elQlkSr0G2Xaz0VTNuUHBXED1B9yjX6tqlezOgvQlLNJjTwsej3WuImUGANJvU0eq63lFvf8mAOqUQM12b7n5jH34w79nP/Wf//0CAD7NPxH8uuoWf26gMRh+AyG1VFTifEXzIK/2fpov85QP1/WQEyfdbMmrSeP9IzYS7/3cUFO7Ac5pLOjYz1MbiKd8wRv8AQUAvMEHuDi8ogLPsAIFAHyGhSueVlTghVCBAgC+EEb5uT3GWFi4ddb7lLGwWFvbtI3NEzaZVG15ZU3/2otLAn1j1CYsllmM0kCfvmKiDoAtV135YoA+ZW5FnUMfBzfVOsoYX3QCBxskhwIKymWlR6I+abda+kzDfZY8WQdCWYZHWnhfvHDeHn30UTt3/qw9/tjX7PHHv5bscdgkw6JWk8LnJfe8zP6PX/wl9S5EvMd+X9zasr39fVnnUD71BgBAV12wkKIXYcWm1qzX1PtPSq10jAC+DPQlkVwolrQIy/4JhWX22QCADsjcBp0HgDHi0sEJqgEUwa0+Pqh03Abo9tgMpqUnCpKlhWBYUfNqvrzNNQDXfMwc9jxZAec9D1175B+x0MwDr/g6WwQmuMf3ggkJyIVKEhWRf0RKMAonMwSTQOiwRvrxRu9DtyVqGyVswQMBi1BZBuCc12tuPQ7148HjizrFsQM4+JrjceujW545HJRwYcnMP+5KAJDn5xfJAQDzUBb7r0DxZA4ABeZ6PU9ple0YZWAj6/0WIAwlYPQDFAT0gfGJBbQtoTAtOwAEfA1G1u3spyALFGlm+52OQBAWbTawp3CPijVabpnVQQvupyTgcsl6nY7t7exkYI6XBTzxGPrthfVXPeuA4pw7qTde2JZ9/s+VnYCl6KUZP4/AChR2wCzgFf8AgPlE4OjBF5bgaD/AaxN8MQeAC5ptUtQB+Op1nU+83mUAMKn4uDHBbktNN0zAtsL8HFuv27V+b9+63X0du9/McAAYADkAYPyO358/d94+9alPZQq8APHYq48cPaakYkJZMmWlrqGkEse5AQD0Gyt8dlvvzMYTf13syjyW6+fa+rquD3udPf0DAOYBf1PhIW7p5RoDEKUXIzdnmG8C9kn17KEfKfk52YhpseDwuOltEQitKZVsaXHRxoBIm6XeqVW77bZb7cO//x/sJ37yJwoA+LTe1h3+6ZrB+0HqierXp3Qd1ule9mt0ev96Wi9xiAerfQUKfkBj7j1G1/Zcm4b4WyIDgLpuunKcuZr/m+O52tdDHM418ZACAF4Tw1DsRFGBa64CBQC85oak2KGiAtdOBQoAeO2MxfW4J3E3PyCF1GxYy6o1e+nL7rOX3vtK63TGVqk1rEKT9zJwcKY0ydFkIggIRFPabgKAAYDcujoHNa5Yg3a5bTMaywv+1euyi7mr0y3ALF6xjennSSUIIAQO8k8qiBnWur7t7u6qf+DDDz1gf/EXn9NifL/btQF9/qZY5Rpa3J8+c8b+q3/8s3bvfS+3xaVl2+/1bbdDCEhHaiIa5Gvhnfr3kbg6HPTMZiRj0tzeFzFSbKUFj+eTODTjIxSAMR9QdsXizRdBc2VfOYWXhArtIDzz8fE0VjXjTxAtEjqlqkpBIkCfsFyGDTVATOxbHrhkiracxTYWk3nb8RxUMcbfSF3i/dLyUCteK+oQtsrLACAYgJ50CjbwHoIOOz2swvuwJeiUACDPF9sCFNeYjyMlSgNhgBZ5Cy6hCL5dT6ONeR6AMHrK5UFmWGzzqr1QqbniZmaNpvcLjO3knx8L3bzKL9+77iAAFFRL9l9OJIBb2ISZx97z0NxCi5UTQD91S2nYkPMqwFBhChYx+bAhVwmWIMSmpp5xAD/6/2E95pzDettstFQjzhPUdoAzoE6T0AvZelOqL3NxMpElf39vT+cN1lVqC5jjQ/BZ9wPcwu4BMt4bMoOUoVJMjxGEQgFIHG+cRznLNK8TFmJeBzUg+wvo4+fYiQGmvF6EkijFtly2/mhsy6urtrSyousKjwm1II8JyOhz1a3bskpPplIA1mrOVMNxzXiPhgPb39+z8WhgfVoHxDjlFIA69qSKE5ikh2ilahfOn7dPfOITGst4ffbh6NGjtri0KNVyfh7CyOMa4UJRB7xxIwKokgzMOl+YD9TZk44XdbzAv93OrraLwpTaxf4Bz1X7KQCQa6WnAnNtzgAgMDlBcCkGuU5z7VAPQJS2dT12mnoDLrRaum5zzVcNq1W76aab7Pf+w4fsp/7+TxYA8NB/MPg4a2bqfdDPfyk2BQWTEjvNW10382lUh36db/5AhTVlPWDpT+oAPUB9OnXSJ24T+s0bfo8CMP7WEKDU/PX3xfib4yrt5nW3mQIAXndDVuxwUYHnpQIFAHxeyly8SFGB67MCBQC8PsftWtjruAufAbuccqDVbNl3f8+b7PVv/F57+NHHrTeg35ir/uBcrgCkobxDQOAf/drUCzApetwG54ENoeJiMciCZTIby77I7+hN5QCwIbuYLIDTqQIHNjbWpQjc3rokdWD2j1TNBL+AJ1pjT8cmoGZT+9rXvmaf//zn7cEHv2L73Z6AB2uOlbU1e/FLXmo/8ZM/ZS+556Va1NO3cFs9APekAuRxLKBZFDtQQBnjacQOnhwmKbQhJd6GCtD7ZXnCZtQ3rMF5yOeLobQ9KTcc8vlz/CMP03huQCR+HuAggkGi5gJC47EDDZr+KzF2HtQRC7b8/DsI7cKiGZ/jsRz7WLWYKwBj7uS3EV/HMcTCNV47+uBJvacglVDWAepC5echIylAOQE8hyVYZP01PGl6NB4KxHS7nSw0Iuohq2QuFZg6xnGFgi9UVhmcyllXNU4JIHIcDlKxlac+bLkej3mlZQBHnhPbzwPQ/FyIucQ8V4gCoDzBShb6+R6D6v/YaGjRjDU4jgH45Eq7BOmSMgwQNy3Tp7Ni7WZLoAzAtt/Zd2s+EJv6p75xePrV343gEeBaHWtnQ/CRuYYFGLgw7PesDzBPCsX19XVXyyYAx35nKdcoINWzzmGB5kz67DDXrYzMU5RngDfOgUhMDtUn+yUF42ikfxxLpP3yNQrBSA7WvibVcQDA9SNHbHVtzdpKRrasXyJARb30EpznlK5wjRKYpsdd2Wq0QlUoidvTuUlA+NB+Z0c3BwTQkspJatGUAC7AJku7B2eo52UZBeA5AUBqS+02Nzc1r0kolj1Zllw/L+L8jTnjnk9vuRAwVYm/soa6XV7XJbVeAJJ7b8v97r5Ck7gmC55WK4LBMT+l7BuPdV315F/gHfDdb7YoQGbq45Sfk7weEJDXayU7MYCYfoK6aZIAN9fu48eP24d+73ftH/4X/6AAgIf+I6BsvB9z2cXGfdA+q2RvlPYCrfVcyMuVegce/Nnhl5jM27xtN5KtOT/jRkV+Xuh6qRR4vzEWN87iHObaVHyoi+3hB6EoWFGBogIvmAoUF4YXzFAXB1pU4OlXoACAT79mxTP8znvcgQ+1QFh4+MOcP+7f9De/z970fT9gX33sgnW6ffXRUi+9UsX4050eezTXBwLKMivo5b3dQl0mxRR//Cs4ISkAU3CDeklNsAaRfFq1Zr0pRR9ACFC4vrZmx48d09dPnH3c4VtYZgEEKJikzqlp0ar+gtgdSzOpfC5evGjnzp2znZ1d++jHPmbnzp/XImSpvWA/9/P/1F7z2terxxkLlJ3dHU8C7uxroYUVGFVPt0sIAceDpZZgkdxCJql5tDAHOwpeOrxQPzwUEIKBrmILm667o/UM7av62OX6/V0JquXBVdgw3bpIsq7bF0OdAwxQemjFlUB5tVtYWg++Rh7W5YFdfB35qNTgMstWfr+T4iuszPqcSxzO22kBS4JcsrI5IPEahYXcQ1SmUz8u345DoSNHjqRjdbg8mRJK0JcNOF4jjjkUUgFPoo559V6+F6AWrQl+xOuGom9eF+CWg8V8rQIs8vODisNYBMfvQh0Y39cA2qjByq780rmZoHBePRiptpxv9HMTWAKIJVAE7BLMkjW8ZEOgDlSPNNZG3ZaXllXjbqdr5Vmas1iIxxMpAKnbQOc0Ssqq9+1jnjU8QTfUh53dHRv0e7J4Uj8gFh+RyovyVP0qU49B9QRMIECgNNkB8wAQiAAABEgGeI1eiBwnsC8PTqMvYCjaUAjmLcGhDhQAHE9scWVZgSYo4jinuX4B2bCr+jzxsxJ21qg56BuPfF90j4FQE+DfcCp4SGuAbq+jczhssaHmzJRySrVB5QokHEnpCVx7/LHH7ZOf/KQszSdOnLCTJ09qvwT6URcynlNPvBbczXp1uhJTKllBwHlyMfWdq2UBtX48ApKyZ6NU5DwZCTQ6sCVgBqVgTeM3SmEgSlpHQZjmklTLwGwg7Whok7GHF0nRKGV4RTdOuO56nPLMUAAqwT21RqCVA7bt3/3Q79g/+IcFADzc3yF69/RWB9HzL11n41rF+6OuPbyfMA5ZD8CDsO9KQPDwS0z+JojXlPoz2YH5rBsN0S4h9SHUTbCkdg+FvJ/7ft0RrK5UU7/hpwo6OVy1rsdHFQDwehy1Yp+LCjz3FTj81fm535fiFYoKFBW4xipQAMBrbECuk90JS6r+oE+2X/4YZwEqRchsat/zpr9lb37LD9nW3sD29gkjGEjtV8YGjBphOJK6bjgcazHqCxS3+3lIhNtilc4rFUj6uUIJUCWVpBxAUcVigF5UoYBjXzbW1+zE8eOCY2cff0wqB8GQtKhGnRJWWBawWmwKAJptqO9VWcqczn7X/uN//KydO3deCiVsiz/y9nfYK1/1aoELgAk/p++Zwg8mMyN5FZWU0jkbWK5QO3qPLxbZnmQcyqEAWQQDJLVDDgAKbIXyKYEshWYIANK4fW7vO6ieCxASgI/xCrAR8C9veRXYSguxfAqr4GQCWzFFr6TUOzh95yrASDM+YAEOdV2AwCwEZK5O8nmApXBukY40YAcZ0QfO/9xxEAiQoa4o9ubhDOwzEIHtATR0TOahIPxLTC6zxoZaMyAez49aRO++qEv0+Yvf5+uUt/O6fd0BSR4C5usbADCel4d48TM/Vgc0zONmrW7NmvdjyxbT0a8tWe0Yc6AYkIi5yXmqNOBk38yUtqHUG49shG27bII5RzePKOSn3+vDMAXcAroRCsK5T5AEoEe1A0oKADas3W5ZpVaTgmz70iUBQEJ52FcUbHyQxCuFGAAp2Xcdak0FozMVa1JVRk9Aqf8AgFwPkm2W52FbjnHxYAtuFtQy6I3tl21SE+AWX7PNSFEWYCyXbTCdWqPdVgrw0tKiVG2uMHUA7zZdD7eBtTRohZgsvxIzpnwepSX3R7ox0O93bTjsWbnsFnb+xbhHErdgLvM3AVqUzgDWr331q0oBpm6nTp0SBATuZrBeIUtzABj2YsYkwnRSyHhqC4Da1xVV+V6ZWRhMuq4ztowfr8U2sc1To3arrWPkpof6srIdjR9KYr9BwTF530m3nsuOCgCsp3Tp6Ux1R/EIVAUy1qve25KznGvt0SMb9tu//YEiBOTQfyc4APT+sR4uJXt3rndmFsqkoB5vueEfeaj2jQDb4ZeY/h6eFLtTn+9SNfN+qPPJr++h6NW1LankAxAevBHC+RK9Mw9dkhvsgQUAvMEGtDicHY2fWwAAIABJREFUogJXqQKHvzpfpRcsNlNUoKjA9VOBAgBeP2N1re1pPskvW8yl3lP09/mu7/5e+/4ffJuNrCoASL88FpAo/YbjqXV7A8G10Qi1T0r4G45yqjfvVRXWWRaFWgyjpCvPrNqsaTHJwpLFBRBPPYawuFaqtra6qgUy3188f/6yfmtaqCsd1hvUu02tYvUaYSL0NaPPVVMKJI6Nzyyc9vZ27bHHHpPy5uSJE3b61Gkpb1j9qnl+ry+gsrfXsb3dXSmaao2ajWj4P6C/GSDMgR0LMpSL3g/Qj03Hm1ISgVd5K3A0bndBG2CAZEQW2m79zaubYiEVPw8wy8+jZ9gcos3/TMgsgQnCZEvBK1hV4zWuNC+vrG578uIyryTM7//B54fijtcKgBmqFi1u6R2mPoq+x1KfVVAJuroRy2VALkCCWxG9Nx4kC/gXUC5q5SEPqSdj6gHIw/PW31D5RZ0D/uUXqpfXxzVX05n3FozjPAhYAzjyOQBW3iKsGZCgnuZttWqtelM2XRbEev0UnsNjveebjz1QjN9LbTfFgu+L8ahtQC9B68nIxoDzsqlv5ulTp2xpcUlBIABAbLMkAKcEH+97p/Rsji8BwJQ6TTAFQJC6bl26IAswYIsPetdxPPTilGLtSQCQgIq53TQCLKI2sq6nfodANgdx3rcQWEWdA/CF7Z19BACGAjDsv9ETMGofALCeACDnO7Ze7zHJdcTVbTqvqXHV/+laNcHuO2cp1L3XRf0H/KNdAMfv8y9UTW7JdCgYNzSoqZR37bZ1dvfskUcesc997nMCf/xjTkuxqRsiJtDKkAfc9Tnhff/C5pulcJcc+rkN2FWyKDcz2JpAdViK2S8ew/5w4wNlKACVenT396XsAxZ7+Ek1a0ng0B1IS+COB4ZI1U2ycVIZomQNeEgKMDdlvH9rxW666bStrCza+973XvvJn/qpwgJ8qD8IPPqKk79W9bAagXCp5j3FmxtXjAVzl3PMr115beg3U9c9vSUmNw94XV5DPTSZA6iXG3XZyeP19V6n9zh/rwzrcFxvw04c19lDleIGfVABAG/QgS0Oq6jAs6zA07s6P8sXK55eVKCowPVVgQIAXl/jdS3tbdyhjx4+/JGeT+37m29+i731R95uO72R7Xb2ba/TleKPxV9/OLZenx55fZ6lPlNsh0UmCwKUCr6oxgIX+kAPy8CyObWJlWqlTEniyiVXIGq/6CfVaiu5lJ8JdghqucWWBQSqKQFD9adyVR6Kkyb2V1KGgYIpgRarb6PhShWUSyx8WTxhMybAQGoVElAJRBgMHADuAQC7Wn8NxiPrAysVtOG2vlCqCfaodx8LtQQHZYee24BFbxLcioU7ALBaYWF3OAAIJOEj0k0DAObnlPaF1NN+35UiSZEXj5kr+vwnoSzM23pD2ZaHW66+BGi4GurgRx5g5rfL16EEjcVe9GYLAKigD/U4nANAAgVQH9WqjRRMAUDxfmgctyAJ4411MaUAR0/JsESjRmUsAwRpIZrAzMHk3jjmvF06fpavmR87g++gN/9xJYVlKPLyC93Yj6i5et3V6taqN6zdaGYKQNUx7bPmXFK/CdbIAgyQH7q1VhCIIAZX6PB6gkfTsXG2TdUb0+y2W26xjbV1m4wJ2inZzta2QDfpwwJ/Y+856FZaB+woACOARIqd0ch2ti6p/x9zguMBAPKaAQCxAOvYwwKs9FjfboBP5mnMvwgzUbhErgcgABBYz5iS8hs9//ierwGYfIQCMBSCQEOpkxRS4QrAtc1NBYGgUuNDvUZT3zy36rv6jymlFnoC+qgkHcD63JnqNftd7w1araGYHmZ99KTuTMpn6qG5x9yeTDVW9Dm9dPGSffXRR+0rX/mKQjG4yRGW3FAR1hoNGwqo+LyPHmseAsTNDr9Wym2LFbeGetOt3vNrcaTBOpD07QDFp4Kqss+PaRdQ1fULANvt9dRvDitvnZT2BJNmEwe4KKq936SPo19/K+oxGcdO3QB+7WZT0JkbHGzv1ltuFjx893vebf/Nz/7XBQA81B8DvKe4/Ze5zXvryvKKHTt21G46c5OduemMffj3P2yPPfY1zUFSm2kNwPhcWQn4pCv3ofYiHhTXRN3sSgCYfeKGoQB4umbwNfNF71dVD9lBQc/7Eu+UcWOOn73QPwoA+EKfAcXxFxW4cgUKAFjMjKICRQW+YQUKAFhMjmdaAfWHqqKaq6u5eNgOoxfgW976Q/bD7/hRu7jXtZ29fdvZ3bPdvY7AX38wtMGQBeVY6j/ZzqQeZPHnADBrTs6iVVAvKQBnYxvrX0hrPNBBje1TvzcpAmt12RVdJUQT/bnlKIISAhjKnqQQhZkUJytLS1are/Ikiw0BPyldmkZ/K1lSFdhRkiJqdXXFFhcWpXwBGmHxUyrwANvz2PYHPSkApa1IPa5iUeaAqZpCQSKtkWMuW0n9vZNVNIkyXADIyp1ei97vMBRj2QIrl5AacC0sV6Ggy4dFXKYgBHgMBg5L07YDxF0Os3y/vhG4ulzd5jZbeqdd6SMPDQ+CsXjNgwBQwEC9ExUP4SURWEXlhM2zLtULtRWwSUnLwCIHPVg9GwhSpcZyS7D3P4zjkmI11fJgDfKKvNj/CDgIeBOAKq8IpM+k6FDuI3/MMYfzCr+80jC2GfslxRr233pDn6Ne+hwhImry7/39AmABhQjrUD+uSkUQLNQ5/I4+luPZxMY21Wfmw5233yobMECnWirZpYtbtr29iyzXBv0Esiap3x7py9htCQERCExqTBSyO9tKwQ2AlgeAgpJpfyPAI+zorspMKtkIOkkKxgw2jeehAZy7bJtjO3v2bAZ02S5jFYAXwMDXeQAYYwjNG06ntnH0qC2tOEyUrTwBdWBVpKmiyK1XfY4zPYGCMApYIYCN/d/b3XMLdXlm7XZDcw81agZ5E2Tme6URk7YbNS2X7eL5C3b28cfVn/TMmTMK/xBISzcrUNRhn6blAq8pW3bqBahrtOYBNzM8DTtsvtjC1QNQN0A8NMiPw+2Z/T49AAleMikRQ30p5dgIa7BDvZUEXNkyx6X+bWmMXOHl12G/GVC2EhbhpLAFJHvQSdmT2hVMUbPFVsuOHj1iX/jCX9h73/tb9q9/+V8XAPBQb9xzAMh1cGlh0e655x57yUteYvfc8xK7/fbb7f0feL999GP/nz3wwJf1fjeexFy8khX44IsefonJuegKflcI51OBAYCcgyeOn7A777xTYS9KHa+jUnRrO5b3T9//aZ0LkQjuNwRf2GEgBQA81IlQPKiowAuuAoe/Or/gSlMccFGBogIFACzmwDOpQKiQpKQDeqV+ao7hUGSV7Ad/+G32t3/0x2x7v2/bex3b3tlTWm5nvycACPwbT+jBBuzDuuvJkyx4HQCiMaLJvvf/Q5EnKGhTGxHcMPZUTy1ik0KFBaaUJWX6T7mqkIWPgE701wM4SrXC67l9TyCThTMwaTRSny/vked9+lD9oRZrAYxK3g8NoAU0QAmI3ZiABIDSUMfmC2IWzt1h33b292xP9ri5uyoPeDyIxIEVoFKQKvef9lNPdiAoJY9NrJwFgVyuAgw4pP5kSd0IDMi/Zl5J5wBhvm0BiQRhAk5pIa+k57QXyXYMGFLqZ5pIjFEASbWWT8nM1MsXbsnBnJ6RBcpoLDxcxv8vxRCk8XV7NIEwrt50EOZgj7RVVze5ctL7XfnYu9qJeeKvPRh4L0bmE+MFlGTRizopoE8eGLtqk35vfoyCpbn+fXH+8HNUc4AhqccEhuYKRocpvg/MYbdx+6FGgElW6xRmEwE78bhojH8Z6KavX71hjQTRoycdz2XhzD5RI2rPgtqDNcqCMyi2ODZ+BkhiHjL3AN78m5RmAoCjZN980V2327GjR2X/rZXNLlzYsq1Lu5K6YW3lHGOeAPHYV6X/qsZusedY2Z/uXsfGUu+4CixvAZZdNSkWgVmyJ2sOkKLr1lH1CU1q30ihFUxMsIqxCihLjzxsu9hmtV8JhFLD6AsIfEBdpBsHKbnYbcz+OsPZzNaPHLXF5UXNPZ9zrmhVingE0WhesbMoc4HMJUPIBCscj1HxjWx7a1uhM1zTlpcXbDBEFe0pzFLKCtqNVUeskSig+Jr5qXYGFy7ahfPnpSQk/IP95bkR3EOx6P/XRV2d5q56JEafx9SbT49P0JBrg4KYZKfnhokrFqUaq2LZ9IRmFNs8Z7G9oGujJ3DT14/+iigp21JFs//0AwywOU3KUCm6lYTuNw/0+jqn6QNXlcpZycEoV1P/V9nbm00FNr3vfe+zD37wA/Ynf/YnBQDMzNXf6B3cr+coAJutBdnEbzp9k738FS+3O2+/w2697Ra7+cxN9oUvfMHe/Z5/Yx/60O+mHoC5N6ls08+kB2Bu+VmiLyaq0XkLBW5EkKq9sbFhCwttW1hYVD/Lu+9+sWztXI9QvPLezLn97ne/2971rne58jQBROaRzptn8kfMDfKcAgDeIANZHEZRgatcgQIAXuWCFpsrKnAjVaAAgNfjaD4Xl/XD/wnNwg1YlcG2SiVTf+Sr+ZYf/CF7+4/+mI1LFdvp7NvW9q5tbe3Ybqej/n+yqI2xGqIIwBZbEjAQLEgNy1GAVIF5UuLRU6oixdZkNrHheKjFOGscFgEsUFEtAT4IJGBRD+gDdgCpMoVishnlVVcshluEFQDCAAODgIvYjEd2ZHMjgRMsSQ6gtExKi3YAA/+wqtGk3/v8eeN11H+XdrZsa3fHw05S9/2wGLLABiKyIAIASpnVp1+gL5Kz/zLo5Au7SmlqM+jCDOvUfEEdx5Wp+sreTD2vDHOVnMPbsAIL6gawU7CLA4DoORgWW59989cT4MsFhMRx++LeAWBYYwOAqXZJrelzxlWc2vecNfZKyjgARVhVAwACUDLwlxIvmU/R/J4ax3ECQ9wO7SEEgAyHckAPhy9AQoAL1u98z7+oWxbWkOyaMZZzkOP20QDlczWVw0PvBen/AgyGiivUh6Eyjf58AbRCeRXjyzxvNbA716Q441ijj1wW8JHsrAJKyQJNDbDGswfMvZWVFc1xoDY/53zC+gsEHNGzq9+3u+68Q8na0hWVZ3bx/JbOacANilf17LJygmmVBBwbDtKQx83cCooFlvrmFYDUgsRtzjeHfsCosoCh5gEAMAH+SAGWMlA3ERKsSvM85iPbOX36tGACllmOmfpRMz5znDw2FIABAKlHpuIkDMjM1jY2bWFpUfMl5i+7VatwcwGlHynnE7cCl8rWaFSsUUc9h0KOXoBYyoe2vbWlGrOd1dUlGwx6nowr6IdSGYjsKjn2y1sLANrGuu5sbQFdtzQe2H+Zs2yPscNKyw0E1H+DIeeEn61c/9R3LwHXRhOLrt8giZsnAvlS0TJGSeFcBpI39XPmQ7/Xk0JbCkAFSsztxVzDgDlra2tqf8BxhvUfa3h2/VUAEjd0EsTHXg70U8o7bRh8/o4GA13flBRcqdjWpYv2C7/wr+wPP/IH3h9OEF0jkX3lTCy9l6VPfovn6n3k3ykPt+XDv7c+eS/9Zs/8I/+KV/r68p/5NbFmJ246Y/e89GX2yle+wo4eOSJgT/uItdUVu+22W+1dv/mb9iu/8ss2GPadtF/WA9Br+uSjOPiTeO2Dn+dmYiCvgntmMzt67Jjd+/L77Du+8zvtrrvuVMsGrtfMw92d3fQkbOZj29hYt/e99732b971LsFgADpzz19pvh/zrw7+Jt1XunrT4JrZUgEAr5mhKHakqMA1VYHDvT9dU7tc7ExRgaICz1cFCgD4fFX6ar1O3NVne1fr8n6lP/i/+f6i7nHjpas4sOFEKIiUM6Wyve71b7Q3/8Bb7djJM3bx0rZ6AA5GIzt/4aInAqMKoUeWrHg0/p8KuLAwRWEnhYoW/t4zD/coi2YPKXAYkEGjbJE7lNJFCgH1unLVkSug/HsUBaF8kbIuLZJLvH65bK2qWxXnNuGSAF2oAVElNJKqiQU7C2O2i82QnoPY+2JxLVURiqHSzIYEgfR61uk4XAF08BosfDzN1FM7+ciUbKE2AyYmOBYJzFiVS9jplGosfJWpapTITG9D9VJ0VZ2AFOOWHqu+ZSzEpZKLXog8FnjlCytAxH63m1m0UdopbXQ8ySnpvJ8Y240wA/WUA9QlWCKINiK0xNV4Uf9sWSnYk8YneSeBJcyrLKzAGyf6Maa+jepRiCKSvm9MCll9k9KRLnXp+Fl4Nur0cXSlly+M3TIuRZm+9zmtxFWsiqgrnVm58jEpAKX+S+qzSGtFPcUYHuwB6DX3c1bWRxROlYottNqCxTye5Gj66EktJyhTERwLtRvHGupVB5BztWfALOZeZpdNARgxJt5sf6Z5L/CVxgqwBkTCkQ5cp48c1tBQtup5wizY7ByM3nT6tB09si7ode7cJev3CHTwZFcFg6jPmFvug+8GqIz9US+4ATZDv37we5KZAd/ArbDcU3OF73CDINn8mKtAuzgWV+Ex7g6adf7k4DaW/Xbb+4DSAzDs39TQ06FTW4CUchuAl9d1dXFJtRtOUAAesfbCguofFkRgn4SzSZeLvdu/L1mt4gEho7FZZ69v+yife548HT1HazXOhZl6oNFDL1SA6suYxsVbI3BsQ40x7QU6nb3suhPXQO+JmazGqCy7fl3SvDAPCAmwSm9FAWOgbLLPcyMmQLbOo0wF6P1YNSdHQ1fWptAjlLMbG5ua23HtOnXylNSJ2zvbGl9X1rp6N961ANFYPNk3es4BHKnt6sqKTccTgUYlRE/Gtry0JA/1r//6r6lf3UMPPZiS5z1EhDEapF5wzAtA85gwlOcMAObfd7035jf+8J04zDs1j/Rz29WivN8oeEUBPdwccwttfG9KOU8tJZIy3N8QUcxNrVKt2cLamt1yx4tsdXPDbr75Zrvt1lttf3fX2s2Gbayu2PGjm3b6xAl712/8hv3aO3/V21skla3mksKKfF6NU0I2Y60gLpt6SwfdBIljZK64kl/zJ6dY5xEnTp20u1/yYqkQV1ZXfayAvA1u/FXVFoTzZGV5Vbby4aCvfTqyvmZ/+OEP24d+54O6PrrKGhvxk+Hf5cblyyt/mHG4Wn+pPV/bKQDg81Xp4nWKClxfFbgRr3fX1wgUe1tU4BquQAEAr+HBueKuPRcAkBfKKyoOXxMW1tHEO0BTKD3uuedee8Mbv9vufcW3WbfblwKQPoA9AQmz4Qi41LcBFkX3VgoC5QGg9mw2h1zABRR4rpZKC8oEZPhOMCL1u3JrGQAQi6cnVwYU0yIhwSRXuclfaPVy2RZqLP5dkeIKMVcl6utMiegJl0AkFtrUAaUMViYAoNR8tZpUUVWsw8CVRl3wAhBB2AEQkA9/HRZZDgDZli8EAVhzu2nY5mJByUwoh5owoFeqIXVSc/2coi5gVKa8S3DRoWjquyjVGgDQF+xK9tTxeSP5Xm8gBYbDEw8P8DGKkIO5uk4Kw7oHqkjZNAKoReqxD17ASC1+Na6kgjogpGei7J1SJc0txhq31JtQVvGkkQyoOA/ocKjHB9ttNlrWaDSt291P1mDvbRZQiMeGtVOaIrER9zvLSnlA6Rh/XPkxuHrxIADU/qVxkMJqMpWidWVpWZY3AcDOnuYEyj1Psi7LUu8g3RSEkYHV9DqyQieFoRSArZZVsGSm1a8rO4HKpaw/p9RtjFfq2xjJudSH1wiIKLuo0lqx4oZH2UMvjp84bkc216xRK9lDDz0mVRnzVv0Tx2671dzV2DqIdUv+PPFYwRRD1G4+k5nn9PxiGxcvXtS5w5zzsImmYE+Maaj2/FjqAoMCdVIOOYQCKkhV26hLlRsBF5x7kfwcMNL37/JgGvXBy87JAIBT2zhyVOcxxycIqDnoADD/GSYyByIzGwxIN9637n5P4DNAt4PhqfoARj9Ch76uiHabuqvflKALACREZUh4klu0ZdNX+IhfL2KOAk0B3W6B93N3HvjiCbC66ZApfBmvBMTT5V8gPQUmqU5AH/oSJtCNCos5evToMX3m9aj/iRPHdd3jGsfrAgDdTuxwizmSzdlKxboKnZgICBIgIvVqCliZjEfqx0q68H/33/6c/dVff1FwkfOT6nHcfDFMid4Cs9hCUwsFv8gc/v3sMI88iPwOavQu38ZTAUIHZ7GL7DsfCsOqVnT+ebI5743ee9LTnB3cSuXMr3V+VfTZW2qUbGVt3U7feqvd86pXWY8E6cVFO3X8uA26+7bYatqRtVU7vrlhR9fX7d9/4P32W+95t5174jGd5/EeoX1T2w1UpLwvuALf1eGcw1yfuTni53KZwBEByFJqcsCAcw2sCvLfefeL7KX33Wv33nev+nxu7+7Y9u623hu5BvH+srW1a806vXangsCz8ciWFxfsM3/0Sfv4Rz+iy/J0MlSvXgC7W4D9GpyHfwfVgPG+eZgxvp4eUwDA62m0in0tKvD8VaAAgM9frYtXKipw3VWgAIDX25A9FwAw/lQOS9XhayLIU60lWODPD6B28uRpe9nLXmGved132fLKupJxv/bY41IysJjBonZxe1sLC35WqdUE7wK8Zf39BLdcgeX95VAZlbM+cAIhodZJ6YFSSSQVH0sD1E5Sw6WeUw42fF8jKVUAsFSytsAei/wE/ZIa8WBoRthnWVjzO8AF/1BORaACi3T2bWl5yRYWl6R22dnZ0T8WyN4rjTAVemC5oiMJ9i4DlKwLXe3m4FKfpIpk0eVBHHE8YSV1FeH8T4CwkOZHN44zLK0CVoJ/kxQuUpHSTx0HxySY7kuxGCq+ZrMlCJQpl7KkVhq1O2jQIp1F2xh1lFuyY78yqMYrVL3erkaseAhFCgyQNXkuKcuUjpoPCg2YJzZflhQrcInqriqYhAoQgBCWYLc/uhpNy9qU1Moil/2flefnRN7KHJA7s1nnoFpAwFCTOSgm7dUVgNVSRc34szReqUI7WZ88hox5wZxXn8KWJ/sKhqZU1VjqUiv1rGs1dUyh9NSxptRq+raF5Zk6uM05bNl+XkQ4CF8znsAd34c5aESFSHroxuaqNeple+DBR9XTjvpLkZPru6dZRz+7BAF9XrmcktceDjkW4Jtb0R0ADu3SpUs6HrfAuzWZOjJGEQDi+zVPUQ6lniBt6r2I8pTtAAAj8IMau1XcVcsHLdj5cyXOC81b5shkauublwNA1E9+f8E/M805RAAgPMphMuEZI+vsdRWSwvjRnsAtzcCdsS2vLAnw0TPP56InZuux6XwQAFT/Qq8F1xgpNFVzLLSupNTcUw9RT/+N4+BYGauoj+zCqoHbg9lXTz5Ocw/FV+qByBigxgID0ZuPXny8dowD1vHYJ14fCzDXPYArH6GyjLrHddNVz9wIGgnf1BsNXdOA1Kism/W6dfc71qjVbHdnx/7H/+G/t4cfecj2OnuanwqFEgqcZaExmnagp2R5V5vNdG4f/l3tmz/y6QLAdEn/hhvNbiTEe2e6DoWiU80YAH0ibwmuE1eV2ojy81K1Ljjdai9YvY6KvmEbR47YqVtusTMvusvOb21p7hxZX1ePWwDgxsqyHV1fs9WFtj3wV1+0T3zso/axj35EsDVAea1St5FuwiDxU0SWVN3M/el0YOOxz2kP9KjZ4sKyLS6uWLu9KAUiqlJafTAEd939Irv9zjvtplvO2ObRo7a1u2VbO9u60cP7I71C6Qu8s72nPro1rulY34cDW2g27Etf/Ev7wuf+zCajgV26cE7qQACg96tN1++cebkAgFdrxhfbKSpQVOB6rEABAK/HUSv2uajA81SBAgA+T4W+ai+TB4BXbaNX6PlzuG2j/tOCPZcCzM+w9TQaLTty9KTd9/JX2ete90ZrtRft0a9+3bWG9JQaDm17d8/qjabVuONfKskOeTnASkqiCJpIAETqt6SCkjJPFt2aFsK+CERR5uo9FojR4N8VL54c6KmXcxiAzaxKIEJanOcBDovjUAIGOFDfwFZLC6CAf/yMxTBqlgAZvI56eamfnNuA9/b2BABRygBkHOS47dkBDdbG1AMwqWaSwzUbGAFAQGWy9cbjQxkWQCP2Nw8ADz42QIPUTcpG8YADwlmACd5XDvXRWF/zMynEZO2LOenN2UOtBpgIAChAMWPRGj0F/TAC2sh6mCzDek6tpjkl6HWgX16o7QLeAgJQ1c0tkNG/zCEu+yirbLIAA4I84IXEXFeNOlxzlV/YIMsEOMy8/1z8C7gXMC4PUAMmsj0Hbq7uDLjqYShTA/M2ao0EXDyIIsIovCYo3hxUAfEWFhe0jwEBQ1nnyi+39QJPmO/UJuZlKPqYb5n9M1KB03GyTwERqYmDoqGnVwcsQ8EjddlEKp719VWrVEv28MOPCg4zD/PJrtHjULb0AIAJ0CssQ6m0QCpXNlEjQkB4vbAAx2tzXrF/fM85zH7xEbWI2rp922GllKQpvRtbczyfcy5sqvm5Qp1jnGJOCtokeM52R9OZrayuWxOlpUA1881vRgAhXBWYAGDZbDSgZx+gEytuV8qmycjP6XrNwxCoAwBlcWkhhWYw372tQZyzsV9874EarnKMf+obKDVWwGsPEALWAx9DAetzc5yprJkzAoZSwPr1BpDHeFAnrlmhml5eXpYll+Ns0oe1UhGwZh90A4gbN0N6Zrp6mXmUKUjTjYlQlMXcDLt8WLalzK5UlGSNsovHHd3ctMe//nXbB/j1+/bAl79kn/rUp+xzn/8z++rXHk1W9ongH2OEhT56eFJfjbHm29O/sfXN3v2eHgCMd6PD2YCVKJ3ChGiHwbOkmB1NrCJlOtC0bCMFGbFtV37W2m276ZZb7Y477rSbztyi9x+wXHc4tJ1+zxrttsZ3qd2yc2cfFwA8trFhJzY3rVEtywa8t71l/+Kf/3N78Etfskvbl/Qe2Wq0ra/+lFxDa4bWTu+zJUJ/dk1pQMC/cs3ai4v20nvutVe8/FXqN7iysmHbO7v22OOP2+ONyZu8AAAgAElEQVRnn7CNI5u2sLykcRpORra9t2PdflcJ46iX/b0Ce3lFqeIN5ho3Q3o9W19ZtvGgb7tbF23n0iX72Ef+wB595GGbTAHTT1b+5dWA+crfiAviQgF4uL9Vi0cVFXihVeBGvN690MawON6iAs9ZBQoA+JyV9jnc8HNxWX9mPilgHzbPUKOENQ+7GouTRnPBNjaO2/e9+S122+13SBHQH4ykKugPR7bf71urtSB1AUqQ/V4vwRa32AG4nBS5AjBTx0w8bTXUS7INp8RAWS5TU3ktCm0mNZkWwwEAk20oBklHzwIWi1tKBo7fsSAL1UokZwY0CCUNSiOAi9tIp/qaRXaAFwEcFDVh5xsOZXPsdbvq/8USJt8zT0uatB8Ony63KSZ6lqUlB7DIwyq+DpCQQa1Uz4MAMNSOsj6rrxN9p3xOAMZQlQDQqlVfhDLeqAH3O26nvSzxFst2kqc4jHTIikUNCBJqO+1f7izBuhnjyGesgaHmcyuchz3EklpBENEjUYtQVxbm+7qhVPQwBwdlACXGBPiHcpV9cZDpkMDnl9t+fR3qPRkDFPNZ+yLQ6emTbkXE7lxXH7e8fTYDhGleoEYqkRCbrJmuOHRg6WPlMIav6Q/n9aAPnisAQ2mpcyPBF45J6qlyRUCHOQr4arfpC4gNfd/6fdQ6o8uSdGNhDMxy1S318D56HsThilv2OYA06ZxraysCAF/7+uOyu3stQgGY+lcmQ15mAU49Fqkl25ICMAMYJYVHcIzAJ8YpAjji/GKfAJnANI47glzyqly2zRhoXqAQrtUEQgIAAtwDLIb6LOzfcX7HHMgskGF/tJItLq+qR6m3B/DU7HRJ8fNQY+JAELv7eOSwjvPc1X+eUkzQj89TrmEja7awALuqj/H3NG7/CMDpPQAd/Ol5gkL+PSpCD7DJBe6MfT7FGPN4oL3CNmoekMSHwyVPK9/cPKr9QoUp1SOhI7Wa0mPVo7JSVlAS+0It2aZusEwBnVzvHT7n9yPqG8fD6zI3OS84XqAuLRLYJ456dWVV13X+ra2s2O7Otn39q1/V59e//jX2l1/4S3v/Bz6g1Frv/IjezwEgYy94Tto414IUaPLcKgCf2uI7v8Q99WN1XU49GaVMj6zjmVvlpfdmDtUbtrC0oj56a2vrduqmM7axeVQ30/a7hMokq3m9YdNq2RZXV6WsJFSlTuI9Sc6yAa8JCp45edL2drbtX/3Lf2mf/9zn7NKli5lalPfx5ZVVO3PzLfaiu++22++43TY2163X79iv/sovK7jn5ptvtTvvvMvOnLnF1tc3rVFv2Xji0NkVhCZ4zk2+3rBvl7a3rNPb19hx3aeHI8CRXrtL7QUb8XdBoy71JzHadXp2jobW6+zZhXNn7ZMf/5g99vVHs8CSg9bfAgDm3liLL4sKFBV4QVbguVgpviALWRx0UYEbsQIFALwRR/W5P6YIkwjQJjgxpSm3q2nUs0sMC0DYtld/23fYy152r506fZMNaeo/K+kzwI9ESsBgr9+3vhaSbut0eOLqo+gpJlAydZXLaDjIQB8LzwwAplW5oBZ90JLSJZRxrgBMMIlFYgoQwBpFAnAjKYJCPRNwKIBLWDpje3y/uroq2BAfAQC1n6iXen31dQOYqkeVbJBDKWv4uVuuPDnWF/3e28oXhMkWnH83TyueqBMPyVt+A/4F0Ijfx2PyoDCvYhMMYrEFVBDEc/Ub0AJFZ7PpjftZ2PW6fUFAh1cBKL2vWSTqBrh0gFYRFPHUVkcTYckOVV9AOkBLHgBGirOsaAlNZhAzLHMJAMb+xHGFEgqYhGVZoKLqFki3Ss4hn6AIdlYBWPyv895/AQH1+gfAHdtizMMKGeA3nhOKMzbLbK6pn5dvOz7CYozKi/FXP0D1hnRoFv/c0uyKUeAfr6sEzVJJdjuOE9Vgu+VjFYm+cZx5i3R+/wJeB5Dkd4JtasbvqdhYdWVZnYzt3LnzAjiuOPN+YL69ee6qQyis334+az4mBSC9yqgGj0FlxusC+UL1lz9feQ1eCwAYkDfUi2EB1jxNAJBzjGMPKM+xAxfZTlyz2JeoSSh8BXhzieFSAXL9sJItJQAIXIywBv+1H18cuyzRSjj36xQqyWEKPeFaFgBQVx6gRwOrJACwn3q/zftj6tQXyHcAGOpa9jFqgoowQlJiTk0nkTDtNwEcIE91vlGjAICeEg0AnKmXH6914cIFDz4ZjQT0SBom0RewSdo0Y+/9/Rz4Re8/xiFaIKhu2HuHw0yZy8+8T+qCXseVkVz/m+oBx34SoqSWBqixk934oQcftEcefsje+ta36J7Eb3/wg/bP/tn/lIC2X0v4/wCA1AioyM0GD0i6uu+HqXlEdoPk8Ius+TOvvEe+JUJWuEGhZGiFVzGP2wniT6zZWrA7736xHT9x0lbW1qSs39jctEqlrsCmx594QnZv3g9biwt4qm1xacn7sc5mAmtYapdRBS4uKkjq+JEj1tndtV/6xf/T9nZ3/L1c/f58vi6trNrJU6fspS+71269/TZbXVuxfn/f3vNv32N7u3t24vhJO3XqJt3M4xJNz19Ur24Z9vdmjgMA2B307Oz5c7bTQUFoVmtyrCMlEDPmSwst3YhDAdiq16yBshn162hog/2OXTz/hN3/qU9KHaobgwkAx/tCwL/CAnx1532xtaICRQWurwoc/r3p+jquYm+LChQVuAoVKADgVSji876Jq7yiyfb/cG8XAgNJWQUo4etYOEcasC/8gVj0c6vb2tqG3feKV9rrX/8GWZNK2EgnM+uQVKkkyIGUMqgFfNHri2z1dgsIGNY4UgiVKuuqk7zaT6mWSfkWAEPgAXVO6sUWcCxSLgPmAADpOdSsVpXQGja5gHihosvb8vgZC18UTKgA4/sACrLeDR2goA7zVFoHSKhvsLZhdeX3JGrGoprFWqhBMoftFVayAUnyQE8LoRS+EF9HnTJolusPGNtwwEnoAAAwVHweoIH9t1Zr2OLikpRiKFEAHIzZ/n436zEXC3/gmds/o1EVw1LJ+uCxfwIm0R8w9XDSorUFaGw6GE3qOMGxCOG4XDeYkjBJq/Q+cw7VHDjlvweMeW/GZKVTvzNXUYUCkjoJtBB4UDZrtRpanAIyAh4JoqbUacCXEnYBgO32ZQAwbMCyaYcVmHmNgqfiVvEAgAG1XGnnqbzAFegFdQgo5XDTE0ID/gGeZWdW4EICgPQDa6F+KwvSRn85jm/eS9DPswiXifMilGMegJPst/SyLJft6JEjOk5g1c72jj6jYhPUTYEUAcMC/nk/thwARDEmOyxwnnk0FjwPVRtfc/7weq5cc4gua3J/IDAS85nP7GeAzDwADGsz2+H5gFC2lweA3levrNdza+PlAFBjzZwqlW1peU3p38BF72vJHJ5rjdCz+jlrnug7dsUyYwL4FoBTz8NkC9c5OLNGs66gDMaIxwPhM5CXlKFhrfcaO9RzdWFXYxDXjmwMp67cjeMJAIhSNwBggEGgMaffkSNH9JkgFs41tg+8QQEIAESYiAKQ+YkFOK5VYQdmHBi7UGlSf1R+AWgDknMO8sHjgIf0r1TaM2NjJYUMoVbrdjp2/NhRe/Thh+3zf/Zndscdt9t9991nf/Inn7V/8vP/xLa2LkrtpzlNv8xkAdb5gWp2OFI/xDmOvjpv1Jeplp/2Jq/03p16uqYwI4Bbu7Vgne6+3g/pj8v7JwCb8+XY8ZP2pr/1fXbsxEn9rjcY2ngylfJvd2/PLqrfX0XnabPdkm232fYbBQBcdIUbq6u2yU2rZlPW36WFBdvf69i/fc977NTJk7aysqp6InGln2iVlgn1ut105mZbWFrUHBgMaGWxq7nN9Rbo3O9zUwtlJ9duvyvkwSFl41u2OZpO7Oy5J+z8pQvKMGEf+dzr7XN3wFr1qi22m1alBUKVfqntDACOel3b3b5k9//RJ+3rX/uqq19zAVF5+FcAwKc9OYsnFBUoKnADVeBwK7ob6ICLQykqUFTg8BUoAODha3VtPPK5gn8c3eHeLlhUomRTH73U+F9AkKb/OUUTwKdcZlENVivZd3zna+zt7/g7tksaJuoYeq7Rx65Wl2Jgt7Mv2BHJoG5H9d5usthFTy69TlJuJZDkar/ak4BSBsiSJTgSZvOWIQ8mmEhhIOVBtWrra2sCelqYjr2PV6i6QskUi3S+Z/G8tLSUJXeGdU8LcAIXMvue10wwK9n4SD8FakT6YiSQCiak5v6ulnvyDMwfX8C3gH95G2OAgQAlAQJjixlEVdKxp3WysFLPugpQEDvloh05clRqM7ge4RJbW9sCTMACf123MOr5UlbOgyuATfl9CzUiYyHQM5mo3qESIgAkwFeo3/R9Dm5KgZWsu9Q8gF8cJ+Ay1FFAslDLyRo8mQpQsG2OEejGPjrsG1mlVrajx45kgQaR2hz7nVeKRf0CVrmNFiWh92mUQpVFdLUmAEhOAfAjzh/2V6rZBIAAUthJ2TcA8eVAyG2+rVZa1Lfc6ss5Rq8uKQBlAW6rHqQMM1Zhf50rDR0mXf7haa0O/zxJeCoV20B2O/qIcQ519joZVPTwj7h6+BJc241xEiR38ClYIwA4VhAQqiC3ZLuVlONl30O5R42iv1zYoAFU0UuOn+VDgwRaax66EoAqass5HKpBfh/gPw8AeU7M0exc4bGkgy+uJKu1qxznyenymmYJt/yml6A4l0Op9aR8dVUeKkDGC9DHuca8Y4yZXxH8ojolK3icV3wfKmF+z7Hv73es2+sKIPKh4/bdyQCggz6/aZJXAMbPUQEy5ktLrsKkD2NYgKktY44FmN589ABsNhuauwHxww7MY5m3svWmBPWY33F+yK5er6smzCmOIZTbtGmgtx0qwMU2ire+LbZaduH8OXvwgS+rXcK9977Mzp8/b7/xG79mn/2TP86CRrhWqAemYBCBInUlLnNNvdoA8Kn+DjjcO/Tl5513UfU8c65N9UrDRpOx3iOBY5qjzQW76+679T5690vusa3tHfXY02NmZgNUsgO/kVZCIQzUrtd1I2NhsZ2F9Rw/esTajaaUgNS33Wypz97WpUt27oknNH8I8AAWdzOFZkPX/ROnT+s9FlXwZDKyQb/nCtfhyAY9rpvMUd63uX54WwIP4ZqkfZ3K7nvuwnnb3e8IMNaTArDX71qlhAq0YQsCuAPBytWlRVmA69xEmE1t0O/aR37/w/bIQ18pegC6Df5wf7g91cQtfl9UoKjADVWB4sJwQw1ncTBFBa5uBQoAeHXr+dxv7XDLi2e2H4d/u4gFdEAmWYJTH6p4bRaVZiz6vaHaG974XfZ3f/zv2dbOru3s7WtRUK03tdjoD4bW2e/megBiA3YFl/5Jdeg2O6kNlIpJzyyHDYKFaiKuWM7U/2reu41thApL+x4JwNocfc6mNiO4AftYqWRHNjdl61UCphba+9mCNSBBfGYxSzhCHgAGRJD6ZUYqaFIBCgwBthIITBDQ+7ORtOhwIVRm0ecu6wGY/MAO2ObHp36BGSB10BC1uRLsC0ASxyComxbttRRyINvhEBugB2asLK/Z6ZvOOBQdTZTq/PjjZ7X4855sHqbh++qAxFNgPZVTSqrod5dgRcwjPR+1S7JtAoH48N5/DgdDuQZASh3w01TzYw0AmKkLywEEUTO6XZHxZIEN8FP/P0EIXpc+eDXVXanG07FVaxUBQEAE4x/JtFHnADTZHE3qw+hPF1CU30c/umajqUV+v9vPAGAARbejepN9IIsDMeriKicHjj5vwv4bYTMRDgAEZKEOvKYHINtGOeRJwB4s4um03kduDv0dIvi5NE+/BsC75d5VfouLC6r1zvZ2tn9K5xZwm+tvBF1iDkY4h1RzDjUFAAUZvF0ArxlANQAwxxzgPWzLvM6DDz6ocUSZxu+BTlLwATvMkt3QlaAxz92KO79ehOIy5j01j76Al527KSUcBWCzteg2SoV/uHqPD6XwpnBuQcNSScCMc8en6iypAaFyrroUYNX5VrZ6Axutp+bKvpps35fvRwKJgOkc6EaBRY9HbpzEvNeYpv53Ad0z+zivfaAHIMpE5gxzCNgqoJduUvBazDEUjVB/+scttNsZrKauKAAdonsgSEDZUFTGuam06tR7MGCv5lvNw2sEFSdTTwCWUs1sTIjFzrZtXbwoxffKyrL28a//+q/snb/2K3b2ibOadxPO/wCAqCRRMaNKRQV5yBtbz+w988nPeiqjrz/jIAAU+ptDQEJ3dN54sgznyx133WXf+ZrX2au//ds1r85fumR7+13VjnYaA95j0vuL9PdpPOoNwCzXcJ9zq0vLtsz1ARhLzSYEenSV/tunX+Vg6M+t19U7FyXh0sqKra6tW3thQdeTnZ0tG/S6UoXqepKSpzkGwkLqNXpxugIUZSIqcaDkkPmyv68egGMCiGhzUKtaR0rWntVrFVtdxgY+ITbequWSICXvy1iVy/SmnYzto3/4h+oByNsM4DzfGqKwAF+tmVxsp6hAUYHruQKHX9Fdz0dZ7HtRgaICz6gCBQB8RmX7Fj7p2gCAvvD1txctPFOvOH0fQQ26MQ0N8qTC177u9faf/Kd/10aTqe3udaw3GFmlWtf39Doi6ZCegL428kCHtIWsx5bbgQli8B56ACIeJMiCxRcAmGBJ7KPgXwDAZOnTAingYoIXMxQ3JJ/Opnbs6FEBBkADi9u8AjAW5vE6LHhJMaWPGQtbFr6hAFO/wFJZPcFGKVk1lF6xCI7Qheks10Mtlzw7t2imnoCh2koQMOBfZv+7TCEXsGL+p0Acd4zdHKL6An4OAF055Gq0qi0trthNN92SNfrv7vft7BNPpH6MHmKAEmmW9UQD4AWs8/6GUlEmgBcqSfbDe5GNMgAIwIrjQcEXADAgYIDnaPAVkIH5Ef0IWTzzmgAOPlyh1Eypy6RpljJrr6zmGiuUeN5XChCztLKo48J6KgtwxVU6snYCbenRlfo2Zqqy6FGZ0oU5DhbE0ZevbGVBFrYZ+60apNRd4B8Ldle+YRv3sZvbgFFKOsx0+y/gEqUN+1aRTXVpcckBYIVU1476NbK/DgBdaceiPeMQqRdmHAtKRe91yTtEgrDjseAPz0clRq01HlJZ+XXAw2t8T+J7fhfb5Th4ziApAKl5wKNQOQYs5bFhLw3rLnPxT//0T3Xc9CMERkQd+KzEbSBvxW2/MYcYuwiqiIs3v/c0aD9W5mNeoRqgLXoANuh/mVTGug7lQkC8x2H6VzLb2d614cCDP/xfSnNISi/BdoHWsrXbdev1sVN2tI8BU0NNHcFD1BZQGKCefQUAdvZdjTk/J8TqMht81FzqLIBbUuo5BHVFbZvgBfp69hxEcr5JrZj6+mkGklZu2OKbWR9GDwPq+GOTypqHBkRWD8mk0gz1X1jfeX1BwnLJQ6H6fe+PSYIz4wFQBxjt7druzo5gE5c+V7aa/fw//Xl74IEvZyEgAQCB5BGglDHp5/Ed+5tHfcR1OL8083c54Bn/yZbPe8Z0qpCPzSPHbG19zW67404pAE+ePmMXL16ySzs7unHG+2tvOBCs472U5/Nc1Zf+f4stJbtTV+zVS4uLtrSwaK1GU5B1SLp2ur6xF1yLuRmiECuuGZWKLS+v2JFjxzQ/CYnZ3d6yyYiett4OQUpXrrOz1Lu37FAXNSLzeq+zL1s2+wcQ3NnbFeDUTbt6Vb1/UcFXqyVbaNVtNh0aWVT0BKwx8JOJNSpuCebnv/e7H7SvPvKwzrkCABYKwOfx9C5eqqjAdVOBAgBeN0NV7GhRgee/AgUAfP5r/uxeMdfZJqd0u9I2Y/F75d8dEFHpQU/v7WJu6fO+fa7Umzewl1UzqRhYkN7z0pfZ933/W5RWWCpXpVqgf9FepyclEIogLExa5SUVi2hO6g/Hj1k080c/20UZpTCPnA04oGTenslCMh/cESpCBQUki7EWjKjVUAFOJ1IArtFgneTCGQtvt1DmF9kBUlgU0Sg/FIAsesO26PZlLJ/YgFHJufJKicapOT89vFAz0k9Oij+gS5acm0IV8uEKObWf1zglBudSfwMeBOyLEIrM1piDt5mNOym/POE0AVj6MAmamZIdjx49LoVVg9AJM9va2hHooD4sxGjkHn3K5jZJ0QM9XqERKM+SYo+QFhad/AyVZCgAw74q9dRBAKhUyTwId+txBmwSnPbeYw6pmE9hw3XQ6Gq/CAHxulS0m6pH9Hkrea81IBdzJFRNUrEBM6V4nKvm2CbPz9tWOe6w5S60F3SO0DhfttoEJvnsPQY9KAG1DlBHIQrVeY/NvAJQPb3U05BegcJs6qsHoKFXo4OaqXU6vaQAxOrpip2Yu/lrQwZxmLMJUGUhLvQiTPZMag+QCQDoASAOFXUdSArQLAk61SfUeLJ/DumxSH9Qh24xP+PrSAIGvMd5FwrO+++/XzbhU6dOCaRSA4AxKaPsQwBAahdQMcYrf7z8PvoNhvov6sLzordgBgBb3muxUp0H9ai9aEor9xRgP/6d7T0b9D1JWXMkgR1XRvp8oX5YgJeXG+qBurPT0ZxgO6H+dJgGnPTrKnCO85P5xAfwrbOPwtPtzQKYCTq68tcV1PwcwCdLeg4AeuJ1SfZfpXonpasAYLqm67xRSi8J1lOBpAB70ccvrv8B9eNcZB8CADKm1DQS4/mauc71C+Ua135Aah34DLgfj21lacm6+x0798RZnYNA7ZMnT9ra2qr9+I//mP35X/y5TUgdTzDJU7SZ564gj/P52b3nfuNnuyB7rji/XP2Xez9NlvjL3mOjp4OexMyo6D/CllaWl60/Htrp02fs5S9/hb3mta+1cq2mOnGTjPmilhlA7nLFetyk4DqF0lkWa6UN6UbB6gq9aScaO2q7ub5hrWZL733MFRSAqFWZI5xXHqjFNahm/eHA4V2tZmvrG7a1vWX7KD7HI2vXK8ZNMyl9kwqQMWRb9L+k9gr34P2Bf7Kpl9QLUMdAawOuqeq/Wdc4jifc1BsKWDIH5CsYj9SW48j6qq0vL9l0PLJ3/7+/aX/1xb8UVXetuX/k1X+5v5SyAXx6f+E8V7Pm6m63sABf3XoWWysqcKNU4Ea83t0oY1McR1GBb3kFCgD4LR+Cp7kD/mdtLLAixfLgRkJxE9a5tE65DOwIrqh5f/yp/PTeLsJaFYo/f420jaQoSlmvWnSSwLq0vGLrm0ftNa99g91862222+kK/Kl/GYsRKYfc+smiwv+idwWXI4604JLt62A/uEjidHgVz9F+ohJUAIMviAFteSWfrIDYiMslKQ5YCKHoA+qFDVhKsNS3SouN1DswHzYQMDIAmh6HygZIkpRoeaVe9IwjyTPGKiy0c4Vi9ALMjXKCgNm9//j+QPhHAL+AL1ldcgAwturAwL9DOQJkQKFB7zIWaPQAXF1ZT/0OGzaZDO3BB89qvJiHAEAW31oQqg+cWavd1FwlsdlVY/Tkoycai1UPz4haya6XrMgB2vJzKvoEKngjKVxQegFMpMZLAQkB5IAfXutQoDm4UPBAg15k9J1DXOLJsFIE0lB/PBaAQ0kXwC0/V2L+SE2XQioCvmAbZ46QpBrKrbmNu2RYgOmPhTImP0cCWLuKyoEfPbYEi1M6dMAs9gmYAgxhnobKcTbDxl3XvG2kPmuMiYea+DkU1wWpGGXxdkjmfTe9P18AcyApj/n/2XsTGEnv9Lzv7bqrq+9jLh7Dm1xyD3IP7WHZsiTLMoIIdhwFcWzLRqAgCWwEiJNYiY+cCILYlgIbCJwgjuBYsRRH1uFoLa/WtgzJWmstS7sr7XK5S3J5c4Yz093Td1cf1d3B73n+b9U3TTIihVkp4lStWtOsrvrq+/7XV+/zf46Z6U5MT3fi6hW89whQcTAI0lO9VxJXy3gLJ3iYHpzALL5uAD4Gog5jn/AVMS29ltFmXBNAHu0GsOXxZOl3lbXKOOKRSduM01wPARTZGNDYKmxg3p8hItkGOR8AAJnjtCOv29zcNANOY8CWAlqbImJ+cVEgYz4S/ONf2xOUv5xGrN5YFfDBA4n8zPSsxhwsKcJTaFvGH2vOZK+jtmRMANrOzAC+wLWDgRuxvU1YBl6VsGTtl0hbeu04HLIAGTMGpQ2+pO8f10rbCngrABHj1ExkS/PpVwBAhYoQVpTrSWFsAgB22q1oAzYX9jXHS5A1GZQJNlbnbf6N55xk7P7M65BrX7EIQIIKwIgEWJsE4KX0Hwyxg/2YmQHY7kqC+gM/8OfjueefDfz/GEfyFgQAPLGkH4brKWjTbX/4mLKlINW9pMx7rvquk+sOvxvAxzfPUn63TS1qzAfd3gDhWAubUZtoxBOPPxF/6k/9abHvzG6LWFpejj0CcIpVgiSzbEjp+E2x6cSSVjsi32XswuDlnnkctQmn6pIMzhp06eLFmJmeUTq9/DyZa2J7d5QYLE9R5urgSOw8rx9eZ5nryHP51NPjo2iycUTC78lpbG5tyheWMU4YiG0S5AqqIBFCS7juWqOu82eO4F2otRrP01N8D49iaroXdUBc/BzrNaUB333xQkx3O/GV3/hS/Nw/+tl46YVvjD0Axx6At312jw84boH3Sgu8u4ruvXLV4+sYt8C4Bd5RC4wBwHfUTP8/e5HlVgYJUjY6Sjwdsb/s91VlrWVhNyQkjEqSWwI8bucFC3RSqm9DBUCj2Y5v+cSn4skPfySWzl2I7Z09s4HwDIKlUnyzVBipQsp9/QQAIdHAR8FjzmymvMbR9SUQadN9QA0eCRS8ldwP6SsFJ0UHRSbAAIAEv0u2WADALGAp5imIssBNcC1ZMFkMk0Z5SjFaQKt8XQKI+KuZGWhgK0MUEvQYAnNFAjcsrkvywpD1UGHFJRCZrz3bLmeBwGp/895OF081mGUkmg6i2WpHpwXbrB0zs7OxtDgfk5OdWF+HoTVKaQWcskyXwAHL9QAzuD7YWgl4vilVNwdkxYduCCTqGCYAACAASURBVOqUvqNt1E4JAEp668IRADXHPYCGk4sN6mVwgiXB9poTuFkAKbFlJGPDE9CsPpiJADTJJqqCtlVQNfvQhe6pWKMAjDdu3BgCgFXmG8xJ5LWAQvl8HsPApdllAGcGaAwAjhhyDtpBJkzbZliG5J3yOWwbFJyoaWwqWEIsLwMWXL+AreIzh/Qv2402yBTvlJlyXb0pGElTsbG5IyYb58tcILgiAT8AXYAbgZRD0NI+gDwAAAEeOEnkrgT/AGrBDKIdAIamp6cku+dx8+b6EIhLiTDP0yYZQEEfMker3n0AgFwDn2pmpEEnxltKgEfAek3tl0A/x97Y2NA45T1D6W3xY5tfcgIy4SwG/0azxt6W9mcUELK+oXO1B18oVbXT6sg7k2sTKNdqRavViMleW9eKTyMei3Nz3Wi10sogYmtrL/b2AFO8TuR5peR+Y2NdwAsPgXxFBkqnj9bFsikCw67d1jUDsioZe7JX2H9O5eXaNd4qQSkC5fDww6+PIIayFvJag9YG16trW84TPsMgtdfQKgAoxqwQekt/aQOaFVBJ6dET/h0waHdvN6Z6jPmO+ugHfuA/i+eeAwAc2ANQYK3/x/kIAJTdwO28m3EszstSV2Pnbmf1fWG8a70om1kCt4aJ5OmL6vmY72+1uvG+x56IS+cvxUMPPRwf/djHdI0bm5ti+wHKCTBD5gvwe3ximTYzsvjeOiLGyeoG6u3LeXp8GK1mTcn2SPgB/wmtgo28s70r/7/huldvFgDQ0nyCSNLOQiCg7DYmokFSee00JgYGAHM9leffzq6AdADlE1KYNT5a0e31BFYm85c7HfN/d2/PHoBHSJgHcRx4AyORhxPp+/FUtxP33XN31OMk/t6P/t342tNPx9raDc2JMQNwLAG+3TN8fLxxC7wXWmAMAL4XenF8DeMW+Ca1wBgA/CY17DfxsEOWnZgTadxv4ICiJwsRgT/D/2d9jGqhIs1NcMhSTQdr3KKsvE3XYPyPEA6YK8iYTuLBhx+Jj37s4/HxT/6eWFvfDEgrvObwcDBU/QoALOebp2IGYHHcT6lcSt8qJz/0JFNtaekmj2RAJaBSPkAMhhbpoRMAGAMBA5mkmj6AKetMeWDKCqtyt+rxEzTCyF7svwI0uYR0P1D8KpChhGhUwVvaI8E/96MZcsMfEAgknRV/uLNAaPZxAoJV4O9NYGlpZAr87mQ3mq0SlHF4pBTgGr5OpzCvenFu+VwsLi6p8CXB2SEmvhazkAY6N4Aq2HQJxFDsKdm1MClvOYdhaqzHdDKw8pwli1Q7MUYMgksuDQB4QuBCYYoSdCD2iwHAKiuTa0g5+GgeGfxLOTCvTyCOOZF9KrBi+Bmj0JUEoPk7wEoCgAmI5DjgdQCA+AEmMJ/MP/7l9QZS+BxYa0ViLGmpwRX376naNSXAPC920akDQGi3TMlOTzn7ihksUGAGks6JCTN/KqEq/J6ADiwqgnqQFFoaCHiKjJsif0dAm2D4CgMw2YBI2id7k/oMwEH8xvhvHrDd8DTb3duPzc3tIRN3cXEulpcXY39/IJAMgEo+n5UwDwGP+/s6boL02S8CChsNB+kMgdTTIfiXAGAVWKYtABHpt2QAArzw2hwnAnhq9ZibX4xuD0Cb5F47FdAdg4GB4wTxAZ1IATbQZZmrmI11vEGPxY6i/2HVTU4C2LYEgjCPzEgkcZX+9vG3twmM8VhgXmXfSXJ/sB83b65Jmkk/JCOvXmP8O0E9gbdeb8qea0V6i5cbYD7z+LXXXhcDcejPV1jSue4qyVpML/O+cy1MMK861odrdQEG83wl/S4AIK/J9oXJrf9uNmWTkJJyAYGNusMqms3Y2twowHdXkuc/9+f+4wIAHsNF89womyT0vw57ZgPsdtzSGPPJXAaMK/xZA4HlHmPgF5atWe2aU2IoFi/P9M08ORUAe+mey/Hd3/WH4tGHH42pKYOzjEP88piTkkozXwW8H0o2680vC0Dlwqs+Q77vfpd3qHbTBtHr4gvak/SXtQLPRzZJAOuc6Atw7XWXMSh5f4YQFdahNiIadbFAO61GdEmLPx4InBVDtEOgF99BBrG3s1s2fJgDJBJ3pABAsAtYy7/q75NThX/hJXtzY0OyZ9BFWJ3cj5vsyB0fCwC8fPddsb+zHX/1f/wfYmv9Zhwe7o8BwDED8HZM6fExxi3wnmyBMQD4nuzW8UWNW+D2tMAYALw97fjbeRTJbU7N1jn7yDCOKkhkvCxZCvZLM0hYpUbcdppEwkn6t9O1jxyFLNQw2DQffPLD8Yf+tX89ms1ObG7ZKBxwyXJLF79nAcmUAEMToSBK8KXKAtQHDiXEBs2yCBWYo58RW4WXwz5pt5uS8pF6CjBAQZPG9UP2WfE5SwZhBg34IzOR2AVYMgBV0BYAcOjTNfQ1HPl9JRPQ/n9nwzsM/FTZZy7yaioAh96CBURLhmiVuVYFB6t/rwJhYoycnkS76+un3RQUcMzz9hSbnZ0XaDDVmxYYg2yQy7EsES8vAwnybCzFKIUhzLc+hvOFPSRAprRZVTqodiyy3TxPjYkMrygeivpbAQAJUMkkyExZTQZgFbSjGE1/OYrnZIMl+JeARhVkV2JrkYNW++8s20lsqm5XbbK2tqZhWAX/EgAEBOQ8JGkunpAag5J22hvO4HJhS0nmPPJkpF0JCcnxyd8MAIbARQFBsGmUQutQmnw/Y4ZzTA85QKSR9NxrRLL/+Jf0UVSUrU4rLl2aj8EA/8J+wDoz283MR42tAsry7+7ujlK0Je8luKKkyXLusN3uvudS7O7ux+rqutqL1507Nx/nzy/E5uZhbGxYijsEtEpKMK9l/PB6gAqAOz47WUpK+m6ajcYP58gxzJZzKEgCrbQJbQO4OTs7qzYnVIQfe/GVNuffRjNm5xdjskfb4Yvp5Y3l4ODgRIC2wTN7osGqYjMGJhasUOSzcJkOD45jd8e+hrTJ7OxU9KZq8mkE6KNfYdbCDAS/BnDd2SEhFam21+0E1Ok72uPmzdW4uX5T55OsQ+Ya85br47O4pqWlZfkjplZ5ZWVF6eWX7ro7vvKVp0tbl3WsAIBDtqQCmZiXZuXluE1wtjpPc42inVPm67ayFNvnOAK1AZo0d5H/1+reHDiEtdaMbrul0Ipuux2rqyti5XJMxt9/+uf/k3jxhW/YLjb9T+WH6vV/6Edb2Xi5HffpswBgznOBfmqlvHcJDhx52sJAb7U9XwC1my118D333Bvf+m3fFn/gO747Ll64pLH/hS98QWA9x5RXLGAy9gUCAA+UyMtxJPstzEN5RbKGlM0ucxBPgjzhuVlA7mlJfPt7fXvxDU60dstaA3Y0n3VC+JE3T0i3pl9yk4K5Cyu8JyZhJ3qtpgBAkEM2FxzG09XxYBaTFA7TmXEAAMhmAutJrim9qWkxy7meF158Ka688UbsIXGfbAvQ7bQBGpuy5Og0m7E0Pxer19+I//6/+2/lC4in4fHJmAE49gC8HbN6fIxxC7z3WmAMAL73+nR8ReMWuG0tMAYAb1tT/jYdKJlHgvpUYMr4vGLCP2L9jXzwqidnT54E/NK1iOfMxLidDxUNYg5RTLgwkg9VpysA8N/5498XJ6ckle7FXn8/2h1CN1yE3goAjhKBVYFSUBbWxxCASPaFWqaAgBWgLYvCBAEzKVIAIamHKi4B7iwVlhl6SQmtAjkJpCUzLCWcYqgVgDALXBVSEFEGZq8hFczXcIpmqVk+dlR8AP3ekY+h+8OeelWGIT5KgJn0YKbojhiEBo14VEHSLFazsM9ifdTnBhqR1VEIAo6ILVnAP+Tb83Pz8jSjeJNn2L6DKgCWLNEEVDIAyNgUW69eEwOE85Tv0wFAzqHDNYqfVp6vwOvijZUIMGdlmSW+U6PgFwOAEScTPMfPrX5/GidIActw5zPsh2avNPqXn0yJzQLY4/RkGBJTBXSzrapjIhlptBmgDOyd7AudQ5EIA/7xk+EkZnVZxm/gzcAxQFJKgHWN6WlZAjbOAoBK9AWEVeqq2YMJtMC69RgD3KsrIISxzd9hUo3GLGMO0DbHfSMOBiT2HkkOes89F4Aw1N8wfPb6e0XKbM9MgBuBCTCV9vsC/fkd/zZtQhQGJYyju+66JDYcYAeyW87nwoVFAYA3bgDCkWwLs9T+jFx/MsgyLRoAkM/lv9NbDnmrmVAG0BMAHAKEFVAqWWspA6afYF4l8DicKwAryI1n5uQLWW+wPiT7r/RT6V/N0YmJ2NrYFKDGdZEQDpONoX64jwzWgCRMwsWFmWh3JmJrazc2NnY1tAD4PP91BkWW6wAX/pZsZjMA8dYcMQDFgpTMuyVpPu2WTOXFxUWxsLlXcG7MXbzlAPOffvqrxVezhDiV/mJMJljMBcCOBljK8Zxt5OW2ePlVQNYEznMd8ph2Qu2wX5G7A4YT4MJcPDwSKw2gCbZZt9PWuL65tir5L/22snI9/ou/+J/Hiy++qHYhqVbjuAQo4bmaISC5Xt+u+5qAtYqHqtmAdQF9YgSKEgjwBwvxVB63jB/uMZLcK+ypHq1eLz75yU/Ehz70ZNxz7+VYmF+KwfGpEn5ffvnloL+Yi/QjDFHAT9KS5SkJ8F18/5zu7A0Y+lfBOvJTZWOrFu1mPaanJgXOcTwSwbWBeHwiNi9gJJuKktIXebck9NxfGmZZJ7PS/owtAbOTsJkbXCMbAYU5rInB+LIUmHVJQHurLXk3wV8DrDOOT2N6ejYme1MC+15++dV4/Y2r0T86jPb0ZEw07MdLGvRkuyXJ8fbGejz/ta/Gz376Z+Jgfy9OTww+jiXAYwnw7Zrb4+OMW+C91AJjAPC91Jvjaxm3wG1ugTEAeJsb9Jt+OAonMwApQvDVoqiS8T1fwosMKRGPBFXMSjACZyzkVsafv0Tbf+52PgQoSKI5kisroLDRjEff90T84X/je2N2blHssgMKPzHN/Nr0ZhPFbaj8tcaLp5COVYu7IegmAGnkP8ZrBMYARBU5VraLGWikcdrzDQAQjy+BUhUJWwYN8Lzau4QeSJpVCt8qSzDZgAJ18J0r7BdLtM2achGcUj+KYB83PaZ80aOoFWpKXp8MrWo6LGmLWVznuWeRmgyOqhS2yiRMtuiw3ydO4vCINGaYZm2xRgAUkAHX60i9kEdPFX/ETqzcWFNf9aZ6BXDBV86gFt58SnGVbHVS4AwFq1iA+I0VlppZKAYtGcMJXCSdJlkzZp0VJJnXgVfop+KthUeVUn6LjxoMRsnE/RkZiEABzLVVJd7y/6t42dlIvwK6A/BICpl+ggaAOL9MjAZcodg1CFrA6gJ0ItE1S8+g4IhdY0aU28CzMcHTYrQ3HGf8nWsADOFfMd0U/GBvsvRZ5NjJhEu2IdcGeAAw4/N00EaOGf5NUFSvASRgXp6cxtLSgvqe+XFyfBQrsPf6hHc04/z5xdjZ9rEUMCIvSLeLwVzkn7SJ23dxfkHzDrCNwBSu4+LFpVheno8bN7bkH5aBO+nxl9eQIK3HpsMtMikYjz5D2J5fVdZZ9i3XNQz4OD0dho/wetojg1OGjF4YoIyTSSS0SIzLJ2hdKX6XGr8lhKgAgJwX4xCWHaAcjCssDlgDAHEAAJeXOGYI/Lt5c2cInOdcpP8sgzaQ0pMEGYm32VuMMdhwKQE2y5H1jNcYqOO66FNkn6wnrBVcI88BBsOafOmll8sYyACaY4FqfBZtLAAW8O5oxESsboTkGltlQWc7D+9BJTQpX5PrDuu4+mkwiE6rLcCY9XKazQfk74V9yFhBxsrxrl69Ev/1f/NfxosvvjD0EBSwWABAhdJU5v9tvadV7pFaR8t6JXkrQLDWdYNxnls1pdzDzjvaP1D/zC8txcc/9an48Ec+EhcvXtRz/f5h7PUP7Im3sxsz09M6bfqLMeB7jcNdWmKUEpxVUqYBXcUetgSeNRIQGbAO+W8bT72GA0sA/ezliT/mQEEgYunJFiAEvuq9shloR4N7YlmTmMtOr65HC1sIqYxhiBcWJ7+fDMRI5jjua66f8CUSflEunMb+wSA6AvCn1TZX33gjrl67FntHB9GempQHIOtMg42RiYiZXi++/KUvxOd+4Z/F66++EkcHeJvaguDsdqafqX6TGZXB78WCeMwAvJ2ze3yscQu8d1rgvbjevXd6Z3wl4xb4HW6BMQD4O9wB7/rjSas1gMCXXNhEYvuo0GPXHn8xvoSb9QTjR3Bf8ZtLEDA/NsFAQw62Eb+9D0vGxJaiiCzgXr3Rigt33SMfwA986MPy1wKj29p2suitAKBPK6XMCQCeCOMrDMbCKEl2XwKACc7ZDF5OSUPmicDQclwAQNg1DXyNJL0zG1KFkYrnSRXCHJ8im+Kea8rnsshNwCEZMmI/ACjhMQdIJxaNQwoEWBa2EiciL0AxiW4NNTEQiFy1eEmlJFXHHRXPZwFAPjsL8wQCknVzlgGYQJXGysRJHJ8WOWPgCWXvKAImJqDb6blJMVQuX74rnnv2pdjd7QsQFOhyAvADI8ShBAJ+jpFDtsX4oA8SfKqCgE7VNAh2CwOwsPHk53Um8MXyPwa62YbJLgJ4EXNRYFQBAMWKobDtDNNS+d0hL2ZFJeNM7SBA3W2Yc4hzYzykj16CbbQvz6U3WjLPqgBgAjGcG0X8WdAkAREzPdPr0ch3XkPKwCnOUwJshqZZOB5Ho/nvIABAQVhyJPUi4Z4VoItMWB6ASqcesZqQEMLEwvtvcBJiAQIE8p65udmYmWYsnMQrr9wQm4gU28uXL8bmxp4CY8RMbjUUBMCYB1jgWrf47wEJn1MKxABQBuy5fv26xs6FC0uxsDAbGxsGQACpkkWX7Noc0wlsSmJc8ZPsTU2VJFjP3yoAmMBhBhakRDhlwAJbilw4mZneBGhGC/ZUs2MWYxlndt9kfbOUXNPUZKnY2d6OwwMHBCG9rU3AUIMFDGBIajJst1osLHTJRBgCgKzl1Q2CTPvNNGUAwPT1s/T+JLZ3tmNra1PXCmsSMMbAtcFDrg8Zsm0jAPcNAC4tLemEYVviB8jc9pxxoqyZWx7rzE3Yf0hz+bfKbk0mbJUBmLL5tF6obpLk/SXfJx9U2pQ1grkBcHRyElMKrCDEwmsm5zA7O637HeEfP/iDPxgvv/KSNk7SRxCmMSAgACCsNhbaKuP6dtzbDDp5/eaceMiPz7ty0BEFAGqeF3BMa0itHt3OZCydOxePPv54/OE/8kckkwf4XF/fjNWb62LFZoqvQqZYk459Lcw/ewuWe3ShvvG53vyCNVoYnLIDwGOyG1O9jvZI8nsBILQlv2bmM09ZbxTWIilvW6zLXq8rwLVqjcH81fiU92AtDgH1tO54zRkU5jHgHGunheNmH8P8Y4zB+Mfvkk3AVrsroBTPzxurq7E/OIhGtxX1lr0fAf8O+nvy//vsP/x0/OTf/7+1oYgEWNLjsnFZ1TOMAcDbMcrHxxi3wLgFfre3wBgA/N3eg+PzH7fAN7EFxgDgN7Fxb/uhBYFFLRrFa8iMHxVXhUE13aNAIi3w4C09AvNLeRrMU8yOmH/fHACQs+52WyqX+3gAcg0ANM12dHsz8Yf/yB+Nhx5+NDrdnnzBMiBhKAEuaOfwZmadXUw0KCZGEuYhqHVWAlyCQMz2c9GWfkdZTEnyW/zX8D6i6OJvCfgQFOBE25RO2juNRxa7ybBIUCiZYTAAOVaV8VVlyriGNPNRQEdhFWWR6WFkSZf8CyUVtc9ZvicBkqoEOEGrBI8S/OP5/H0EOo3CRaJ2EhP1ZDnZ24liFgCvDXCDXLrdFpAE8PPMM9+Izc2docSM9nPBf6xxmMb/FLZLS+fFgMs0V6ef9lXoMogF4BZGzchMy2BcgtdV0FeZnwAwTYDHIhE+PS0ML3tZSX6ezMHw9SRYSlHNf/Ma5g0ASpWJSKFr9qCvKT30AA3TSzAlqPQJEtJk3uWxBKgU3zMzz0jYTFbiSDbp6/KP2gHvvyIFz7HDsXjeHpVmwA0BQIGAZvPl+SYwpXMkebjuoBKKfUsA+0N2pLYAkJAW0JtjHxFkQNEeMJQAjRZjYX46mo3jeP75KwJ+mRf33nuPZM/0E/JkwIMbN1Ykd4WFRJvgCcbxF+bn3dckFR8YAARM5tizszMxGJzoWPjW8Zk5zhNAzWU1rzGDK3gdAKBYUUMGqlNMkyFY9TdMMDFZbhwvpcK3MDMbTbGVagLADWi4jwoIhB9pAeITHEMODeOPc4JlB9iZCcoZttBu12Jm2l5/G5t7Aj6HrMki96efht6CBWDM8WQZcUMAO3Js2pbxx/P+DG9W0I/IkGGlAjYB7vH83XffHXv9fly9+obGv1OybSnAsTQGiwRYzwO0ERghEGg0J3KM5bhLj8VcF6tAdxU4zP6zh10BzwrID7DTYWyLzQbTK2Jhfk5g/WuvvRKf/exn46d/+qfi2vU3tOGQ5hWw4Bjjlp2XO8Zt3tOqAoBs7mhTR9dQkoFLAMhwOmug+OfxD3wwvvO7vis++clPxsbmVgGoB9E/OIiVtTWFYeGXxxxlvtBPMBm72rQ4Gt5vcpMk7xHVddzre13qgMluJ3p46slSID0Y2SyE1ecNkvWbN9XXzFOAwPPnz8Xc7GwBALuyxqjVAK3Z+MJ38iAODgdxNDiNjc1tg7PabDIACPjKbp7XpdMCOrO5xaZQQwEg+/1DsYonajAW6wL8t/DePD6MiZaZ3efPLQkE3F6/GY8/9mh8+qd/Kv7Pv/3DQJlKBq44Lt5iaDIGAG/7F8/xAcctMG6B34UtMAYAfxd22viUxy3w29UCYwDwt6ulb8fnGABs1NsqJrvdybh8330qDhLQoXDQl+mtTTFDkNfxhV3MMn31Lv8TyMKXdkt3TgMwS7GJt+NEh8cADGLH3smcDRVnSIGQ/PLFv15vxX0PPRJPffRj8dhjTwQecyYylYRDGaYL0chyzhQbGfNXAMCKFEvFUPoIIguLwrSreM0lsyuBJXv+OYCBIijBpAT48Brjh4Kcc4NZk4wxsy8ywdWgXBVIEAuisNDMgKxIWNUPhThS7tYqiAFyCrvEsu0COpQkVzGgijdaFfDJ34fsmkqhXmX5VTu5ygq0hA4PQMJa8Iay5NfyWTwBp6M32RuCgOfPL8eNG2saY0iokbhKRnZ8JHYZUmKPPZWlsbh4rhzvVEV6eq6JiTZwoa/+00gvqbeFRTM08quefGEATjTNcEmgLIEeCuEcS6ZdmiVbZSvZ4wxpMp54fTM7C/MJ0KwKYNDult92iySP9GAzN/kbbBrOg9fIYL8A9JlAa1AE30GYuyPZdoJRCQQnCCgmYEm7TtAY0Afwr+pPqXmrxE8AwBHrMQFDsc+KHHQkI2UcI9f22EoQ1KC3+/046hGNdkS9qWCPxcX5mJ7uiQX2wguvCjAFOFhYWIj9g30xkmemp2JyshVra+tiCNKXjOm93R39Pjs3G3Uq/GPCMvpx48aNWF5eFvjHZ8Ja2tzcEghIfyTARPum5D7bLse7r7MenW53yAA8KwGm/aoAYIIm+VyyBRPcSuaYGJGkpjZaDmYoTFwDgEUGrECX0p/8jm+i5gzrAm05GS3eP0HAC0ELNTEACRShUba29rT5AWM7g3PMPmS9NIhun0r662ToWTk1RWgSrD7W1FMx+Xa2d8T2zJCbTCEm5VdToLAVkSYDugAAmjFotmiOWdZYA9F1M3KLB6C9OA16ZbtXNxSGFgUlhGXIwE3mWpm/ow2PEQAo5h5tBhNYDPemQEDWOoAp0qc///l/ET/yIz8Sz7/wXOzt7XhtyXT04p2oDQURp293CTS6D7GRJIZmAQBpL/mcHgGOsZbVoguz9eKleOjhR+LJpz4cM7P4SHaipk2cpsf4/r7grFqzKR9cmHIkZsOOts9vU23S3+9rTMHsc5/43mEwsMjP1V+N4frFaxvQ6IrPrEFAZOiw8Rh/7djbJXyrE1O9nu7/sHx7k10FcHQ6Td+/Be6RwL0nILl/eBT7RxOxf2g2IPNAn1EZI9zDtJkn/1/APuTlZgBi9WE5MDLkY6Ud9w/24/h0EBOExk+cxIXzyzEzNRX7uzti/P38Z38u/vFnfjYOD/YVbMKPNsYquoUq+DfCfccS4Nv6pW58sHELjFvgd0UL3O673++Kix6f5LgFxi3wzlpgDAC+s3Z696/Kpfe3Sj94q6VbyFfUa02BZzPTM/GBD3xQ8swEDpCbJbsK0IECHZBlc2szNjY3VEAdSMZlvyTLYBMATAbgb/Wc39xKFAbNJhLE0+IpRUjCocBAruX4+DRa7cl46qPfEh/7+Cfj/MW7ivzXHoACJ4pUdwgApc4OKVABdVQAUZjjNyR6ozScer98CAvbQZ5ShenCm5MZpmK7OQIBJemimCnAoxMOJwVA8FqDPnj2ufB3sQ0QaM84Ay5mPeTnmCWS1YohPfVyCQ5Itlf6v5W/FklwRRZcAAhAlAQxdM0ZnpEMMKVrjgBHAYDJGD0DQooVKfntCAA8CZvDT05OFWCgJgkbRSMFKO1x+d67Y31jWyAFx1DKaJD23I/NzXWBpAZMzDZZWDwXk91JfRbty9jkh1CJ9IwqTfKbAoC+HkrWZADaQ9FMPQdqmD02CpXhPYALBr8z6MMFNX2YoF0CvqS5GhAapTybMWZpJMfLMcTzpP/y+bQN18WD6yTpUucFM6fbjdnZuWEacjXoIpmTBlcomhOQ4b8t8wP4EwBYgACPKeYuYLfnrsem28IyzJF0cOgbSPBM8enSeZZwiJS2A3Ke1Jox0WjHac3hJgvzswrC6O8dxJUrVzT2ASQ5Jg9ABDYhSPAEiCIIIMM8jgZmM/EaQMPT41P1+40VA4Acg75ZPrcUW5vbsbm1pdAE5gWXlexL2Lk8D7tU4H56J+JN1ioWCEXbzzqXAC3nl6m0AlASuC+/3wLaFy9FAVwkhE/2YgIPzEqqtZiugHHHDq1QyE/x9yTIQt5nD6mbFwAAIABJREFUNQN+01MzAo2ZTwAesP9aTcs1YTzu7hKocliAZXuRiq1cI5hkX0xLSellI2CPNUA/wBpLgr3WwKbEDxBfN4A+wHraldUGNqYZfW21A/0EAHXt+o2hXD4BwAxSSRadxqOkn045Tok0518F/LyRAujE+h4CcKsAYBUorLKXkwFIuwG+E/4A2NnDc1Jrdi2Wl5fipZdejJ/7uc/Ej/7o3429/q5Z7oBPuf4NPTctRXdE8O26n43Y5hoXJUVaqbbyH6xp3h8cHOm+RqDVw489Fu97/Il47PEn4pFHHhXYB+hKf+MryUYd/cL9kKRpJMN45HEZkqzXG2oLz2nLoJlDYhkXcNas/mIpUffmAGssib2Sbp/QFnbKE8h/aN8/2oYkXu6TBDvNzc1orWLumg1PKrPBv+NjUsXxbd0TUNfnGIOJOK3Za1JhTiUhWqFkg6M4VHJ18dhlrWo04uQEGxA+mtCUuhKBAaa3ScYeHGqTstGciHa3GfNzMzE12Y3TwSB+4ef/afzqv/x8vPDcszE4BBj1WuefWz3/xgzAd/9tdfyOcQuMW+C91wJjAPC916fjKxq3wG1rgTsdALz1K/0QnVH7vnnxzEJi9Jc3v3/0Tr8q3/NuipBSuAzPIMswvu5a/MLZTU/PxPsff78KOpluDwYyFMezLVNCF5eW9GX/+o3r8eqrr8SVq1fEEtnd2y3AFeCGwYMICoVKEEgy0Aqg5EYpCa1vV1Sd+bsZgN7p1xf/8mh1uiqQD/oHShZ94OFH4yMf+3h85GPfIgZgvn4EvhjsUwKsmsfST5/SSL6arDizxxwYkcURhRIACgWUgJUhS9BACwb/LXwAm4SsFMkuflfyP4MN4cAIF7f+bF6XXmWWfpqBwaNa+DoUwewsjwqbOGZYgcBDAZNmdVQf4v8V37EhaCg2o8FO/RQ2YLL83op1k+0kQDKBwaGXleWmOk6dv8Pas4E9sspWE/9DJF1Oj6SYW1iYjw+8/9FYWdmI7R3YKQR9dAWCAH6trq4EoA8yOVhUENTmFhYNEHXa6k8KYQNFO0qRTfZV+jWWhtT4zkc2j1hzJQym1jBrEyCEa+MzdT2S3t06Zuk/MQNLQrDAwjqgemiu8Dck31PT07G9bZmeWZhOeBXbk7FSEjc1DMUsbMb6+rpej3wRM/+JU+Tkx0MghD7oTvbi3LnzYvRIHg1bKH0PK8ES7gPL/GkXxgasIfy5aD/7e3q8KHSl+C5yOlUwaxRg45bjv2kR+mbkj2aWagK26Xs50ejEyUQj4DNR5M8vzGiMrN/cUvgE1w1ox3tZh2i36akpPQeAo82HzU1LvAv4igR8fm5WbUrfw1LGCy2ZfnfffUnjYpsxcXjoAI3CXgRE49oyAZd5OwT1mNf14tFXkHaFE2RCb/E5U//LK+3UMlMAtAEhJWbZJdPSclyHvrQ6k4r+BQCkn/nX6etIjA8LeA3Y71HKePVctg8fqdmw9QBLDw+PxfwjBOTkmJTkIwFDnOfUdC96k4DXZZ04hR1IqjRS+T2BPowF2gCAZW6ednPwC0DMG29cjZXVVa3vAH+0K+0DsA1IJfZq2cjguu3/t+4xlCB3AKSOQGMY4mY0nmg80+mAnRyPBqr6/VUDVugzZNzDOV2sBxJ8Ndg9kvaLsTkYmNlab8R+fy+69E/ZqAJ4/vznfzn+8T/5bPzCL/5C8X8TrPWmu6zW/BICotCgW+7Ft66v1bv02ZXXN5jKbbysAdqKI2xFXppHbosJpPkdpxl3JuPS3ffEt/3+3x/ve/z9Mb+wqDG9vrGh15FWTZ+zGafzm6jF5s5OdHs9gdj013CtKYxNeVcCFJ6GJN9Ke1YSfIYHcT4NKQN6k5NaHzRWDr354BGFLBzQzexkNiJQEJxbXo6FuTmNZ9+YSFs3oH2sIKcDHQf23cHRYRwMTuLoFNZi2/6pMFBhtoqZaD9bNoW83jSj08W7ErYkG2PeoMH7D0sQ2L6bW4wTpMncayPOLS9EAzYnvTs4ih/6wb8Wz3/tGZ2TU5jpltMyHjPY7M1A4Nlvce/FgngcAvLm+Tx+ZtwC4xZ4qxp23CrjFhi3wLgFSguMAcD8SngrY29k8O0vmdpVpsCGSSPTb4Ay/z5aZgtwVxho/i/vUqeEc1SInAUE/WqbZlcBQOXW+qewlgwLhBmAT3wwzp27oCJWLCyBW8WQHrlwsynTfUz2AQ3WN27G1atX47XXXo0rb1yRWf3R0X7EKf5CtwKAYtYUU/iUMEp62mjYY0nJgKPADLNGzEojMTI9zW6pn8pl26y8MPhUcLbjsfc9Ef/hn/2PYmevLwCwVm8qGXhiAjDHvoebG5tm9DUperzXf9bHrqa2MjCY50eBnMwnlRWwFRSQ4HrHrCekmbDBXGRLTgrgWPyMKG5hXVEcU1xxDApjgA4DLmZQOiF2JKUTQ4L/FcbhqCBO2VamzN5aiiarUfBVpXJxu2oQmgWSrMffZFVLBqAZhpZVJ6CoNiwJvCTqwmoSuCMgDbZfT8Unqa+AMBSjArKWlzXuzGIzu43iD+Bn/aYBImShACYKJGh34uKl5bh0cTnA9EiO3d3eVRrsxsZGMZS3hJq2l69iRGxvbg2BGbVSYdnR0X0SIYtU1t6WgFHIfM3+SkkuxwH0suS3zDcBek7HBE2kXQCyuA6SNim0AYbsc1VXCisMJeYAR1ARDrulVnMwDMX53p78u1JKzDjaQBp8fCygoEGYxuJC8fcyaw3wC/ARMEljqFEXQM/YY7wZHIXN14hZPPyaDUtdj49jsotE2+mbsHWcRTCSBEraSjsAZDfw5yMNNsSiS1aqwJiSGkv70u6A3a3uZBxj9o9kMCKWl80SevX1FQVC5DjX/GrZFxKAFxSf8Y68kH7l81lHzbqrxeX77hIQsb6+pfbKz4TNPD0zrddVmcycK+eYAGCCl2bJpSdiR+CE1qzyfiXoAlgrOZnUZIOfOna/H3ddWtJ5b272Y3try+EXBagUiF6CHViLmB/0O/0FOKHwCuS+x5aJ57hMebnuDEoiPjEo0+tGu9OKfp+1AmC8FtPTXbGj6XOWo3qDjQBAfRPXwJ53dwwAMkdYfxh/dCDn35sy05R1nHZfXbsZa+trsbO7HS2BxHishUFm0oDbLTHGAaBgZsJA29vdE8gPaCl2+MlJzC/M6zMyTIp+pP9ZA1hfNZ5SAsy6UXwjGTPcIyxXdgJ49ZH+ml6bzaBkrDA2WI3lsQqgJhDdcxgwnzXlq199Ov7B//MP4otf+qLAUMvkPc7F1s4PYowpcCrJf2WDKFlwb7F5NSSNF//NZNT7PuG1PtPHmUNOus6NlMR9fe8j7feJ938g/ui/+W/F8vI5lO6xt79voBBA2kuvwDCzrs1SBrRNJqOBeYdWiWmYvq9F7ku/sN7wRu5rrAH864AbA4JlQArMc/iMgdJkzfL6qR5y/Um/n40BJUY3BcQCwCJDFrt0YKAbFqrcDvkewDis1TVnxEwd3vPLvUWyX587c0bfS/AU1aaIg2pg/wGKAo7KazBYp/bjrovn4mC/H1devxJf+9rX4nO/9M/j+rU35DHIyGGccO3Mo9Ema/U3fy+rfst6L4J//sZw23Xu4/po3ALjFngPtMB7dc17D3TN+BLGLfA73wJjALAC2rmCK1+8jREMDb8rbC19+S/+ToL3JCX0Lr59bjBMhzWUHjVVADAhw1sBwKFUUebteF1RME7rh4IDA3BkYGJUANWdDFRUPv7o43H3PfeKecVrVGCkLrYAJSr6upMx2SO9EyDN5v9rN1fj9ddfjzfeeD3WVq/Fwf6OfHVS1qjrLx51ZlEVKBOg4OTYIEit+NtVkm1pUZ3D2ULrLUmQ4lKose+7/4H40//u98fcIumU9egfIHejUKLQMjBqQBBJL+CLv/4mWCtWX/FCqoKCWZAP0yyLvFd+Xq7SS/oh7D4nqmZxb+mbgTYzXShm8EVyWiZSp2RbSQJ4arAhGXmSuVV+EiQYFZhZ841YjAkmnAU2c7XQ3wuARxPIAeoMbTD/++y/+V4D2H5UP0eFo4DVxMjcv4wfijjkY/a/o9j0jyW3pCV3xP7i3YATW1vb7ps6MshjeVI2Wq2Ymp6MudkZjW35m+3bOJ7jAHLww/sB29XOPL/jdOhqGyiURUm1J7GPN1rxszw+dvCBx7H9yvC4YnyImSVJqee9fdZgOxW4nkDhOiBvK+qwtUjK3d8fpgNzfRwLFlg2UTJwKIA7LYCVvsBPzrdRUqMBwQQo01aNRvRmZzSmHObhcwOIoeDmfDP4gu6gqOd5js8YhD1HUQ3owXNOMT4Sa5NEWsvefW2Sq8uTbCAAg/5iM4AH7ey54alqENHrH6CEAAUYnQIAYSlOxPlzc7qOV1+9rj7jGgy2Id0kJAYAAobdhEIIeC2fAxgksEeS2nrce/lS9A8O4+b6RgEZDPbStjDUdP0lmAWwj7ZR+yoMAcDZadlmQBq8R34OgFUrAAhroeX5bNxMKHzG7EcDYrTpvfec1zE3NwwA0qY5H8QeTNAEkKZI/GF/iolX1hESaPWe4VaPYZZsf66Zc+t220pH3ts7EBjUatRjbm4ybzlqGweqGmzlmHilIhHFS5Fx1W13vAHFentyGvPzPSXIrq1tiBG+ubURq2ursbG9Eb3pSa9R8qjLOdoqATkGrBUMcnSocVGVjU8D4hbWJ23AHOD6xECbqFs6ju0BsmsxYf2v2nfCKd8KohKQdesac8taRd8AsnEsnGgLsEj/T09P6ZpZk/f2duOHf/iH49e+8Ktisxs+zHbPhSzHcSZaVzeZfK/w6M51JANdyhpcNkAkK85XcW4lbd3jl3uFTOqUoguQSv/I6qGwg2Gxf+SjH4sHHnhIYVdiyAGgaY0rTrslrRsWXAKMYv0BrJWxbwCwSHs1l0epwynDdmqv7SmYA9yfPG5G91+FpGe6emGaazMLn1PYlpxDAoblfgqgp3WvBI9obSjhMaDTCqJqI1l2uIhAwtI+eU9Vv7O+5qbh0aDcD9hY9HnyfQbbBG1exkm0m7XodRpROx3EC994Pr7yla/EM888E2urq8PQLcatfQ+LhcfwrnBn/jIGAO/Mfh9f9bgFfrMWGAOAv1kLjf8+boE7uAXGAGABoIYASn5xrgCBZSd+WLiofgDYaBY2oP3qBADqi60BQDx0YHIYREyPOJu8y+eofGGnqDLbwsU4Hn+AI8hzZmcXlLza7x8IUJG/08F+7EgiVIv7738w7rnnnuh2e2LUAJBR8FOcyn8qvcQAU5qkZE5KikYxenx6rC/fKyvXYnXlWmzeXImbayuxhWQPBlaRHybLgmqEolhFHb51henGtSno4Qzopy/pnAOpgG8J/g1RJl3/8rnz8ft+/7fHh578SEzPzMc+gObpRBwdw9w6iaPCGnBhdBL1ieIBdEYCm+BHFdgyQAVzxoms6buWxSnnCpBCnyUYpWsqIRoCAEvQB0W8ExRpDwdA+AeQxSBHMhAFsBTGaPZJFmgpM87lR+zKZJsUsKt6DdVlSpIuH7jIoEaMx7cCDqufKVCyXFeO6QQrDABiLF/Yk4XlRJEJg4p+AhhC6kl7ufgzOw5mEYmnHCNlmlwPDwAPPCiR8Snk5PQ0Lly4oHZMeRqfAVDGmEQSLJBNLI+BCtGzLCs+H7CoCYCzva3AkcHAgN1IImt5LMBSApEJepkJYzP+LIDdfQbOAJIAe5lvyWRCWoe/lsZSAYASVKXFZqan1R4wVQV64f+3vy8/uxNYOMypRj1aXcvJ01dSoMnBoZh+ADJqEzEwHXyhQBXksPV6LC7M3wIAOimW9wyG7FVdRfGItAeexyXH6vWm1P/IP7MtBI8UEFCy1yI3biLVnqgLZKVNlpfn9N4rV27EsWSuZj2ZAdgyIFikpHj98XcKdtrAMmYHjJy/eC52+2b/iGFZWLYZsJLjJqXsgCP0AdfKsUbSZc+KTPJlnCEDNtsog4QMqLHOZlK3vPuOjuLCuUUdc3urH/J7LICVpe4V1pTk5mbJDo9RZPRMw5S1ymOzLHaSirNJIuadwb9afSL29jh/WKqNmJ+dHLL9WCaPjgAtHYaTlgD8t9h0h4cx2ela/ry/r/M+d246Nja24/r1dTE7aae19dVY3VjVWk/7JTPL7LBMxraMuGoVkPPLfeS1Mtc2jgFoLvuEImvOdk/WX64hHKcakpRjZAQymcGrdZL7FEA5c3HiVH076k/8HI8lt1+5cSP+0l/+i/H6ldd13gBftkYo99bCeM0NF6/BZs57k85BIyPob0L9aRsGzw2df93BWPZKBfQySy9Z057rWAuwVhO20Y79AyfbYxnw4MMPx8c/8cm47/771U76W0kAFgBYtheTBTe0IyhWEmKYwm5LqXGp4LQcJ7O3cn8RU7ftJHPAv5w3uabK9qIGGJ/Ar8ek08hL6jMbemL4+b7IB2nT4OhQa1ay+jkmf2c815v1aLSaYlQPU5D1nWOkQMgbYX7OKAgJSbDDUjY3N+JmsU0YHB7EVLcVCzPd+PpXvxJf/MIX4umvPi2vUYH8xXsWVravz8z46sZQ9R55p/w+BgDvlJ4eX+e4Bd5dC4wBwHfXXuNXj1vgjmqBMQCYDMD0CsvQiVHC3GgX3nIdfyFGDtYUM61YIXncFGkrBcTUJF/KzWBSEdiC4dKVJHd+bi7m5pHLTQsEgIlxcgyjwn5kzWY72u1udNqTYgACDmKYjW8Q3morqyvR3z+I8+fOx/nzFwTOYD6O7xjJmqQQUtAk08uSVoBBmHu16HTbMTM7I8ne1NRkNOsTsXLjavzK5z8fX3vmqwI9+GJtthRpnbsunpKFVSRchYqmVN5E+ewTRVHugpPC+u2/pJf2hyXT7sbS8rn49u/8rnjokcdiamoujsQyaUqCuNvf1zHt7SdXMgOsFbljFfzLwpMCJL37hv5ZSJgL6KuCpl4XSASAIellVa4LOFEM/Wk7Ci17iHHJZgmlZJjzMjOp8kAGKDmhWU5ZCGdxzXvzHCjM8rNdxPoWntdYbUcBgEWinAXs24F/PJ+gX/5r8OdWtpiCSAr4p9K4vAZghjEGWMbvJIguLi4KcACYpjBknIrNNjGSUFcDJ3b7u9EpCa/4wnEM0mNhijGu6AOe31hfFzOENgYQAOywzb2LvWwv2gqm0tzCQqxvbsbe/p5kazANLYdLsANPrlYJ+jCA7RrfCaeMKQM4Dmw4HnDdJ1Fr1hVOAQsQkAqPK64vJdBAEEqCLsxbQImlxUUdC8YaskyzrPpFam+Wo+TKjZoAG47l8Auzyjg3ZHZct+S/TZKXJ90OBwcC+JaXloa+ewZfa3F4yHw9tu8XY6ICICcDjDEAU5jP5TkCIHLTIZl0OSZoawHSgBFsUBQ24fz8rI69srImQCrngdh5sBlLkIclfWaDJRjsNRDpeDdm5mYleQQUziCSBJ7UHgU4y7GfLEyeZ8xpbSp+eLxG4F7Tiawmdxa2VGHK5nESjBCecnIqrzR+B2BFZpzrG39LNpo3OxqCiSSTLz85wwGIhvNa0lPP/1EStSWymoNhkIvfu91WzM/2xGbmHnJ4dBoH+wNdQwKAHAMQLD1ead+NdSSTu0pqvXhxPjY3d+LGjQ3dR3jt+uZ6rNxciUbLTL0cIwnU0XYJouZ6wTjmupIZlqAhcy3/poY9dXq85O5iXnozQMBT8buU5PxoxIzONuf4Gl8prS7cb0Jmm/jpFaZwblbA/pufR4p8El//+tfjL/9Xf0n+tTrn0viZYq/1Ly0fhkxhh0JpE0oM9RH853HrrbnsL96uMZhBT4TN9PseSyV112vnRDTr2EAUoE7WAFNisP+JP/l9WjO5V7M5QbiFMEPmAeBa8STlcy2DTQmw+4TPz42gYbvpYn3uDgHxGPT4wgfQ/1bHpTesHCDCdxBA9/TKzH/zniC2Zt9rjjcZvH5rI7Hcm7JPtJlHy2ltwIbAa2WuN7JTSBuQ3Awr5+u12/OWdY8NCDZ8dnZ3ZFVydLAfk+1GTDYn4sf/3o/GV7785VhZWVHoDe9Npqmkz5V7YkrRb73p3jn/NQYA75y+Hl/puAXeTQuMAcB301rj145b4A5rgTEAmACUd5OT+WTmF8yRqgdPMz70oSfjgQcejKnpGaX8nZ7W9EVe5tbygC8skXotjg7x1jt2SiZSm+IdB8Ciok5MNBdoklchoWpiSs/O+rHkliRGSo7X6kSr3dEXeb4Mb23jndWPmZlZFWC1WkMAIABhJkpyQezQu0B18AUMKT4TCbEiRQB8uO44jXbLZv4YiwOssDv/wgsvxLPPfj3euHpV4KG8lgAdCntAINEJvj2WelGEw/yBPSBpbCki3mpajW5OlvfaL6gVDz38mAJBPvihp+Lw+CQmezNxOlGLHWSAhclEKQ37rgp4VZkm+Tt/p1CiOHYx7YI22QhV1gsAIN5qPBLUU3FR2HYCF+v2MLPgz7JJlWcZ3iDWUGFDlotWocXf8fkqQEAWX0PmZAIuhTF3C9BXAQGr7ajwy5HR1S1tUQUOs1jK87wF3CwAYAKnajdYkBRdFdN+xqYLTkvH7r//nrh8+W6NTzzN+v1DSXmHcujCCJU/1eSkQJ9mC/P7mgCLa9dvCuSjwIdRx7ijANVrOx21/+rKqqRfsAGRb1bPP68P1s25ixdUcIsZu7sdN2+uuTAWI8aJzVVfrFHBOAIAMxiC5hwc4etmtl5n0jJW+UCWcBCCFWZnetHtGBw3oHIQV6+sBSncyDQpUgHYEsAEsAEIZD4KVK1N6FoVKCHwuStvP84DAJAwEQAQCnmkkAJUDg/19wsXzttjr/zQFvYLZD5UPDmLrDmZbAA3ybCTJHt7p0h+DTDLi6wkbwsYRnLYbEoCqYJfssxpXS8ehzAWc/7Zs60dc7PT0e20FAzjVFyfJ+3hIJ2203Cbzegf7gvMk08f4DiARfGoS+86M67sq4ikFOAGzztkxDCCzFiqsLcEThgg0bgvUJF43sPU1CK3Pw15nyVL0UCu+zpBrATI2ew5QPZamad5PK4lmVcA/ekzmSyrnP/yxSvrPXLNqV435mY62sRgWcML8ODAMmz7ECa70oAa7QnLFmCZ9oCRvLg4Hzs7u7G+viFpN+e7s7cdaxtrAsQTyKM9q2B8Bp7kZkCyKy3v76iNc51g3PKcPDK13kzoPkObatzOZhKxmYpmnOb9DVaqx04CgENmpVKxa9EEEAdwIiimktTM2kry7y/+4i/G3/pb/1u8/MpLRdofAo1YE+TzWdZc3qvPmfCcd4BOFQDM1bOs3mIRls2VWq2wYwlqYcPJQRmsPQkKp8S7RjJ2RFy4cDG+93u/N6YV8DKtAA9JWVnjtY6XzUFCUwQKci82QMbfGCtmeTqQiLZDfqzvAlhNlM2ivM8wnbVhUWHweR9uxIIU67QEVhGgwg8bIdyTsn0yqZ7+1TgHADw4KJ6NyOzbbwoJyrEA61fzijmmaykgagH7NO/K5liVZZ5rnPqKtaLTiRs3VpSITF9xT+F+vrWxFq+88PX4zD/8mbhZEtXpR7GpC+uPf5Mpr894e3nBHfFtfgwA3hHdPL7IcQu86xYYA4DvusnGbxi3wJ3TAmMA0GWi0b/02DELULvf8j1y8iNMoSef/HA8+shjsbS8HN3JaQFTeNQdyxfP+/QU2nzpPjzox8nxkb17JIe1jifBIvnmFJmZGWB86W+pgACEAFwhnRJfQZ4f7uBz7GKwDvOAUIFRsRHyJBKrphS92r2XvxJAzV709ymm7SmW4B1FLwUnjJjZ2RmlR1L4AaYABFJord+8GS+++IK8eVxQe54AbWG67uIlVMS7kDbbgx38s4+MOnHbGzjN8JPpmbn44Ic+HJ/81LfG7PxiTE5Nqw32D44kcRZoqaRNJ4sKvKiEWLit/RoBgM2mCn183TgfmBgCADMNt7AcFHpQQkCy4EnGiuRXKb0q1+0Q4pG2WcyW4jlXZSW4/e0qlYBJvtMAR5HDWTc8PO9hm1UYL/n3HLU1GDlvs1wlSJZ/TvAxC78s0HSsSpIyAKATGYvXk1KP3c6WzDbi/vsv6wc2DOPg8GAQ29t9gRFVAIBjGySYifnF2dg/IPn2KPb6h5L6AlpMTfYE1PFeSY0pBgsACAMEb7b2GQCQ48r/bnIyzl24EO0ShAEAeP36dbU2bE2OS8oqwG0yhEa9ZoYQ48NAnOX7A+Tmxc+x3UX27P6hWGcccc7TpLX2YO45iZnC/9VXrsXS0pLmEHN7c2PLaa2Hh2KYwWwkDADfLApowByBqgpZmRQbkmsHALyxsqIADYYEkn2BUrAsm824dOmiwYJKYq2Zpwafsz/d7w6hSCZPAkE8xwaCgeYMDEkA0IwezSM8xeT1abCU/uFvSr5W6JDBNp4DAJwm6bZRj9XVdSfHljUoWWSWPXcFrqpdSBUt/oCSM3a7BuuRwsurz4y4lEDTIACrfBZMxmHIRILkpgR7vpW5leC2vMjSC63MqWnWT0KNCsAqGWT5HcBGfnwK/2gKwOG4vN7M0abHDiBpsjcPDwSOAYol4MZruQauExCT82JOTE91YmqyoeHF/snRgPAb958YXmWBNSs1vSxb9h09JCSHJGFCRfbUl7QrPrB7/d3Y3NmMm+trXpOHfpBcfwlpguHIdcrDdBSUA9vUUvzNIauZ8YgHKHMFdikrDox1Hp1uR9eaoFv6/qV/orxia253gUWATtgGME4LkNOkfTmYkqTNGmVu7+7uyN7i05/+mfgrf/WvyOOOxY77mABlBUNZ4j9kXZb+HbKcy+JnX79cNSsrpsZ1Q58rdr82AUmF9iYX6wtBGfQ9YCAbbwCgH/zAB+NTn/pU3HffffJehCmLVJt2kTduvS6fYP7GeNje2dWaIvCtgID0q2XHBgsF8upeVJGr5+ZSuYd6Y8NBMPQlj/wOgX0FoChji7kx2fVaqsAa3Zc8r0ffPyr+fcXKgddmCTG3AAAgAElEQVQMrTIU/lGYkyl3T39R2rnhzUix24vVSJVJbPuR4mGotaNdzsFr2muvvW6guYx3GKDPfu3p+MynfzpefvEbZhgLUPRaX90U0/PyXj7Dtn+be+F7+ekxAPhe7t3xtY1b4LfeAmMA8LfeduN3jlvgPd8CYwAw6wIXjgIJ8stu2XG2nAaQoBV33X1v3Hvv5bh48a7oTc3AMVDK36m8zGzarsKh04qTUwpIvkDzxXu0Uy+4i48rCYaADllIuwipWaIoLzJ7DWlXvbDMYL8kM4V0VgduGJyBlSjze4WQOMGQD6MAQMq4u7Mdu/2d6O/3HRxQGG4cb3CIjNNsOcIOzDiAGdGOhfk5SY+f+erT8eu//iVJo7Y2N6Lf31Uxp1TSwmpMVpwSI2subKq79CPwL6eXAdgEAGnTe++9L5768MfiqY9+VGmzUUNuRJFsyaMLJqRA1SRdF7f2LDSzkb/DBEP66OKSYoLCB5lvMv2cnKoggbZly0NwrIwF67g4Hkigf09AMK/CYKElwFVwbfj3t7gbV0G6LM6yYK8uPtXXDdl9GiEOAdGZFSCxWihVj5GMpGRlJfswXz8EJ6WGL+1YpGYJFAE40P4XL16MS5fuUlv1erA3TmJr66ASLOEkX5hvvAa5+fkL5yRRZ0zBcNna2hHADegKG8rnRUFrf7atzS2xQGAKNmr1WwpYzkepwq2WJMCLy8s6DmDItWtviIFqtiYySDOL0pfRbTUaewbeDeTAvoWBRbEOUMcxxXYtIIo9t9oGBggE6RAIgwT3MN64uiJGIyAKssXtzZ0h+IaM+dq1a7G9sxOHbApojXDyJp/LnCPFlfkH8291dXWYdEpBz+fDnOE87777LoUiVBNWJzQmzcYdgcyeV8zL9ABkPeHzzMqDVZPgL0CmpX8JXou5BeM4/e9KGyToAACY7C4+E+BTTM3TU/UZfWjQuG4JdUkshdHIg+AW1qH0AOS8AC744T2WQyczqbDzYB9ubqrt2aRIJm+eN7JEpZIWplGuk9rEUVozAQS+VtoURqOSZ+lvwNoD+zDmBsuIBUsgjNmbYlkVFhZrihJOJwjrOFBq9M7ubpw7d059ymsZQzCXAcfEnJuA/dmNyS4hDLDqzP4T8FyCEpTuXYIf0noBa4Vmk3uR5zvDGsDP4U/IvxuabzD/kNvfWLk+BH6zz5K1yDVX25e/JzuUa6KNE8hnnHkMAvTaWxIAmAdgIX2RoJ3YnAVoynGU9zZthBQfueEYEwMQ+W9dgGeuvbTl9vaWwO5Pf/rT8UP/0w8JiLMfp5Oyy/+Fxn5hY6dEO9dDgV3cfxVuc/Z+Y0k3a5ruoycntuJgDhyfKBn5wqW74u6771E/Mi83SSM/OYnv/I7viG/9Pd8aL770klO1JcM/KuOppXsZANjM7JxYboTd0J4Kz1Dwh8ep7lMCZQtrsTCyE6wWyFXYlFwwACDjKQHA3Mzhb6wNsNgB13qTvfIagq4Ys/Y2dJLvwXCTcMRA90YAD/sgmh2YG3lF2+D7Qgn1ABRnvCYAmZsM2fYOI7NsmWPKH7QA6DC3X375ZYG8YsienMbMVC9+5fOfi//1f/4bUiR4y6zab9W72fj3bIExADgeC+MWGLfAW7XAGAAcj4txC4xb4G1bYAwAlqYRg8ym4AkA8pfkV9WCL7AwDuoxOzsfd99zOXpT0/rvk6hFo9VWci0FNl/w8dWr1fnCbgkqBZcZfMnAwBOuhEcMjlVE2VPISzYG4rwPSXB6DWWq5XGR+vE8cklYcXzXxjcQKRJfprMg3tjaLACDvcZg/uG9BUtkcHxUPITMgMLkCuahivleT38D4AM0hG0HKEjhSkHx+muvxq/+6q/E8889G9tbG8NiVQbig6Nhu2Xu4mgAGuarMueGDEzzClU8NVttga1//E9+X0z2pmKihsdXS0xLyWlhRBXmnttrlKJ79neKN3vYORk2i1AXHpb7JfPBbJ4zt80iATYIxhWZ6nkWAPR4gWFhpkWVcZFXPDKuHzEjsmDK95z1GMu/V9mD+p1ifNjStwKAVRAwf08GaX5O9fyqIODpBECDWV+0jeVWgMGAfYyLAhJP41/ZE9DB45DU5sGxPe0aDb0XIAsAgeeWz5+L6ZnJ6HTxUIzY65/GN77xQuzv9SX1u/fepYCYud83YxS/L0BAhTMItLVJfY5tAWD42nW7ceHSpZieIYBjEDduXBdARgcxhjUeK11q8CFBUwMazCXP0faQNQdgDkAFWFkNUKD4ph1gPk1P49PJZwzixvVNyXUJ2KnVTmNnG5809xBF92uvvaYwEIAgxjDzieM4YGXUZvgYwoyhWOcs6QvAdNoTgBAAcGtrU8dkrHA9lotakl6Vv49A7iItLUw+3gNgYaDcgBhjKucCx1B7IMeeCEkiE+TJ+QYAmGsb/3I9GivHDpgQsFek4MgpFRTSbsfS0qL6DBnn5tam/Q5PSSh2uyYAyDF4H2BTzgnOD3AK8A9/xvQD49i8vtlumWl3QCCMx4quRcCLw3sSwANkSZZeAh5ixcHEOjLjKAEPxgdBM/wtQU355UliaQCQ66Dftna2FXAjibfkmGZoIyEGALQcsqVNE91yBADC+PY1CDSphA5xz2g2J+QVeLDvewpOBYyN3V3WLq8lnC9s7b1+P/qH/bh2/Y0hACj5cfE95ZwA9HhkP/F7+v/x2QCJCQDS5kpQF6saSwxk6vZhk6ej2LcVwGi49tlSo7oe53qb642uE5CYlfX4WP3N64dM0ZPj+Kmf/qn4m//L39TnpVem1puBZaGSSzcaTnyuMMISPJIsvuBIeS5Ouy62E02SyZHfm3ks3849A5xTM7PxxPs/EI899lhcvnw55mdJ4DYAx+e9+tprCv/AMoO1kLRn2op5t7vXV3/j1cuYpK25h6XnKJtZ3OvMAvRaqwTvTM5V0FTxTCzMwASU+Xw/DPxnWJA373pmNAqwhXEJMEkgDwE09khN6b3sR86EaOVGVAKAeZ/QuAdAbzCHzJhmoyQZxppr5T7MmSUg6PniYCj+TVuIl156SfMlGcTnzy3Hv/qX/yL+xg/9tbD18MhbML8/pAzb91qPrTudBTgGAEffLse/jVtg3AKjFhgDgOPRMG6BcQu8bQuMAcCy851ozpCp5yYbeUhlomA9Zmbm4tKle6PdnYzBMcXFRLS7ACPIcprRbLdjdgZ5MAw7CkkDTBwLVpJkeJ2Wwg+UBCwpjYEIyYco5pDPFjlxyn8t4eTzRsUpRZuZPBjst8UAlGF8+vQVyZe+kOOXdHQYgxMXSrbqocCgCJ2IVqOtY2GGr/TFRl3AQv4g7UNmJNEvBeXBvmTO/b0dAYFf//rX4srVKypIOkXGiefVCOxL8M+fe+vNKWFBA4AAoHMLi/Ed3/kH4vJ998f84lJ0OpMqlGVDlebtxecs2X7VYlP9V4zdKVYcUOF0R4qWLJrt2edi1kyJkVRXxZHkgi49fOZF663/uLVIKQpEv64UxQlYiRFRCS2pTsoqe68qq8zj+FpGxTT/rXK8AJHV173VcfX6M+EFWejl64fnMGGWE1cqn6oiUTOwbdCKc6G9YMP6sx2qQAGbYDfvgwnm8Ar6cz6abbNCeR198NqrrwtsQFp74QKAzmHs7faH84VjIwPt7+4NgzCSZZTXDJy3sLgUi0uLSlpdW1sVSEQ/AZ5ZzuyrHDFmzI4rHWr5fQEAHWJyKp9M5olYXkXmmYCS5K4CQDtO5D05id0dyzABfABp9vaOZMDP/AFMeeXVK5I50x6wxBQI1OupTTme/bhgdB2IrYsEjvGVbCAX0PW4fPnektR9qPWC9rG005djANC/O+Qj01IL2IDEsbDrFIRSWMe8nvnF68387UanNxkTjbo8zLjGBPJYw+gTAxIt/QAAAkyIrXhyKoN/pLvpB5c+c4tLC9qoAIgg1Tz9vZIJSbswvjI8JJNhE4DkuEitAdkSPJSceH9fKdMC+EvoEWMyx73YioUByXk6KAYgwwFGWtkUMJThOCZeJ4j1+pWV2N4eBRoJ3COJGnsBQgwA+Ah82dsVQJljhs/hwVoIEGQAhM2gehyDYWvTxD5/6WmofizAVrsN4MQ4AhwnSIi1mrUAuwczB/0zsDT76CD29vvx2pVXhwEgHgte85IFmM/l857nfl0ChvTdsP3kV2cQUEnFZQ1IRml1QyGBZHk5lkeOw+rmhNhhyOthmxdAB0Z5jkEkyvjPfvFLX4qf/MmflDcmDzFlAdIL6GTGKHYbBbjGY7K/J4nzWQAwQXPumWbgsaHR000FUFzsPUlOQ/fT9z3+RHzoyafi0UceUchPMupg4usxYf9AxgHzO6WvHGdre0fMUYAyAYB4qZbQIbHnjN4ayC/hPZyTPQA9NnMujzwAvcmY1iKsL8w/+Wt2nC4OUKr1jrY8GSj0i3HNWsu8Sz/S0XqR6+FovdAajXQYC4ECrHoseKOTDc+za0xuPtB48pG95V6awTi2GoCpvc+9QccKfWf4tX/1L+Pv/O3/PQaH9pjMsSfv1JQUF9A0N/DGAKBij8aPcQuMW2DcAre0wHhhGA+IcQuMW+BtW2AMAA6pAW6jClNA3+0z7gF5rwqURszOLggArDfbcYBP38mE/ABhDzWabRXOcwszcXwMC+UgYOyluXzuhgMAkqoKaOcCyqALhQ1Fvc/DrMSRPBEfJVkV+ou52C0u5gEe+VzYBYAoFBaAiykBliwVSY8AyZOImk3+JQ9U8Xga9YmWWIAcW4WfvIgMABrYgm1B8VWLFsVJLaLV5JzrcfXq6/Ebv/7r8fTTX4kb16+VIvLoTf5/CaKlK95oYKaUt6HiXYBcuxuXL98XH/v4J+LBhx6RJOvwcOACCt8uZM7p/aXmKnBtAexcnBWYB1ZJuzP0oZKXVUkuRtLFq9ReSgE22yn9wpCfJrOBNkhmiYJiimRShY4KFrMdNJQKACjmWjU8JUHZ4mFUZVhU2Rh5jKoKqgoCmi95K5mSv/9/PaoF2Vu9TkX6hAHQBABzfDLWYJjAfGN8AJ48+eQH4uDAY4g2REKXrEEK0WTtwXCBKdPuApYRmmGmFYDSfn9fYFdKlPlk+ocimEAN+mRrY1NgYjLC/PlI7UIsG9i45y+cj97UZGxsrMu7UiC2Ql0suU8Awv1r5lsh0JhxpYATWKKWG1PAHh2btcbYAIhjXvEvxT6SXdh+/DfH3NzYHhbieIDidQh4w+/MuVdffUNegQCAsBsZX2LsACR2u0WGyloBc+1Y6ccKMCmhFgmkPnD/ffLB43W0gRmOnj9ckCXyGUyTALVDPnJMJ1ik59J2gACU4rVllmcvJmemotVpqtY/PgbU29L6wt93trb1WVUAsNV0QAKPlRsrQ/ZeAmS8Hoki3nEw1QAj0ivQbDk2RQziiZ1WkknT0xMgBQAQie2lS5cEMNJXgH8cDyBV3oFFhq/1u7DQOCfSvFPqClgLCMemhqzGqlNH0ujRcxzz1Vevx8bG9i2MYaTg9B/jgLaHjb3XxzPPIKbYmRk+pHVgYH+2SQCeWmDtRvq7bQnc77YuLOFDOt+WpOat5kQMjnyDqtfwprV3ICE8e3tOiebB+o0E+MWXXxxKg5PByt8T4DsLCCbAmuOMf3Oe8dpkT54MAITK/aoEoOT9LRuR+cxckZ/n0D+uslkyXKu5FdkBFjgJJh3tkKAvIB7nDvD3F/7CX4hr168VNrLnnEAwAfb2AWROLi4sCoh/9bVXY2t7Q+OxygBkzPuc6DKzALnX8Lv6oMjie71p2Rx84INPxiOPPKLxxjzlHiAAueP1h3AvSXiPBhqDHJf2ANySnQDA/sBSbQOAgHf1oXRbgKjYegC0DuzyWuRwGc/nYpBRgsqQ05o57M0J5l0C2krLBajTmsD3BYNxbCwAAPKTLOQ8fm6GifVXJNy+tYyY7N7A9Lopm5JiQJGKibx36X147SKZZxNFILwTozlX+pp5y3qeGyq0+9rqSvzqr3w+PvOzPyPvZLHsizKjmmyuexhzGnuDt2AJ3mlf98cMwDutx8fXO26Bd9YCYwDwnbXT+FXjFrgjW2AMAL6Vx8woWELwERusp+TOUnS1Y35+Ke66+3JM1Juxf0BRdxqtDlK+niU+rXYsLMzG8Ql+SPyY0WDmgylb/nKeX6YJW6jrS7wkZfispU8VjAYZecP+w1cIQALA0IwRCgeO1Wp1otuZlFm9PfcMaKXER2AX4BWF8SnSoyw0EwCkEK1JcmxDdHwIYQ/4BxkRLQDY125ZugYDkCJ2bnZWIMdrr7wcX3366Xj6K1+O1bVVFfdm91DYwBzx5/NIla3/2yxMCjkATOSGSH2Lg1B86+/7tvjwRz4aFy9eir3+gcAemDf7kj6X/ksiZwKClWo+257U0DSip6BQYVXukMlmURFcZFHpb4Y/ldMaXVAJAhTbjXaxzDCBNRXmJC5X5MUJgnHcqmdalSFIm1hiZSRCp1VkfUMgsLxmBEbCnrk1BCQBwLNAoMZOkWO+mSU5+prAOckzazhWzVj1NcLgaIrdxAOvu0984qnY24MNavkaHlnpD5ay1mQcIc+cW+gGfvzbOwcq8ilWGa+kysLas6x22td/GmK0JNjE35GMKRH24MCBFIGUuC/g7vzF8zE9M6XQkLWbN1X0Ov3aFMWUXw/nhApYM1+S2SKT/sJsEZCyV4JJikQ3GUaw3ZaWFy3xxwPwaCAPQNqW81JqagEKmBuABlffWJFMmjlBuIkksTDnpqflb6ZxWtLHxXoUAHhUTPydXs06cN99l+WdpcRupWeajaWlqkiAE+jJfhPTrxKCkeDrWwKAbEY0GmImAgBOTrWj1cHH7yTW1w0A0g7bm1tDFhhrBq8HYEvZL/JvADzGAcCMpLUFOGZscz2AErk+AowkSCDWoOS4A7Ehc15wDMYAACA+lLCVAVcSGEaCmRYBGsPFBzXBLY6TIQnYNNwK/hn1y9lgmWjKayOuXl1RgnVeh0BSScFnYmrKYCKfyaYQQE7KktUXAJoEbgwGMT8/G5NdZN0OaDk6QqZ5q2+oWMNlvkqy2+GHjSHAQjNu202vR1tbfQGT9AuvZZzj84o/HW3HfUXge2EiZt8PA04Ki5NzTyYlG1FOpTWIZ1DfEmqF6pSAIAE6bEiV0KfcVNEmVIL0XMvw/uevWV6Dylcu7g/yoj0Rs5P3sYbwbyaF05bf//3fH9cU8DM6BusHazq+jXTcgw8+GI+/73H18S9//pfitddfLeC/JdIOs/EmRC5xvJGgKVBuQDrSoJvtTtxzz+X48Ic/Ek8++VScP39eawyyfOY7klr89rZ3dzTuaSuSmNNTkPUJ0HJ6xpslgIHy5VVSscOGYIPSxyUqQ+fH/S8Zxw6bsT+w7juVsA3G8czMtMDkFlYhhaVsQM/3Ut7rTcWaLAN2dra15tK2Ypqymcd3i8LSZMwxNhijGVile1CukkOp8AgABLzO/qRB875jANCJ0BkoxWZHp+31ikAxAYbl+LTfF37tX8Xnf/lfxJe/9Gtm4mvclO8LhXnKZ40CXe7Ir+xvuugxADgeB+MWGLfAW7XAGAAcj4txC4xb4G1bYAwAvr3JdMljLV9/4SfgJQW4dy7uuudy1BudGCgwAKnMRMzNLzmo4mgQU9OT0e02AyVOglz+cuwlOY35KQD54k/xmN446c+U0lEKDXsw4TPVV/HBoeS/U3yELGG0v5CCRIrc0yBXymv5LOAdB1UMf0Q2oSjBVygjJZJlQhExoZRfsQAlfwX4wp+scABgE5Zd/wOM0jfW49nnno1nn302Xnn1FRX5gG9iyBwc6H2kukrCdkiaZPaBCxfzQVzk8vX//PmLYgH+gT/4B1VkwcwgGAQA0EwtFwpiKJTrTpArAcJb2AlFzpjA1JBlUeTCLmL9SFYmiZNmYjjVWKmc8mzKdMkiNx6GkGQ/u3/TT6kqgzsLxCX4cJYRKHZGad98j+WMDoZJg/tb2IHZ55VgkCooWG2XYdGmVGQDEfaZdIKy2SEq89QGCehQFJOCCauNAg7/SEsy3XZiDVV81voH+3HXXQsCzvt9g6GwufDbEuDV79uvsiTBSkYIU5PCuNEUGMBr+Awn/YYl82LwdFQQw8ohKICAGsvYLTmWP1hJdBUYqlRVs+UA3c0iAgA5kscZxT6gPF6ZzEeBoCXplrYDPHr44XtjfX1X/pQU9JyTQM0mIOlsLC9Px2AACwymbC3WbgKO7itAZ3vLbEY+P33veB9zAfYULB3mW8r+uXbOG9B1YX7e7Y28Hu88bRiU8SawPb/2mRHonJ/ieVaYggoFOiwSPTGbPea95rhd5JvZ68bUbC+6k20BTfR1esMB7tFu6QMHWMuYpM84P7wbU95L8W//PJJR8SlFTryr9uIaWRfkATg1JRZ0ghRcC8ExvhI2HQ7UvrNzczE7M6NrBRAUqwmwCxl/2iicng5ZgbyHNgSYpb0BbcyegrHr8bqnMQnjmhTxELANwNtuI06NWFvbia2tkRSd89bxpmD0AQgRNDKh/aL+HuuE5z3XBjCJFJTxdOnCvKTqg6OT2N1jY6VsDBXGk9aZskbR1lqDmg2tmSlNBThhMwbsZmtrO27eNBvTae+Ax/1YvWkpPG1EOI3Doszoon3FtCweqJnunKBlSnhpl+E6WZJXAbE5H0ucAT1H6bK50WD2V9lkUesa8KuuQf69MNvsITBkkzJe6S/OP8HjP/Nn/mzcWLmRR9NmhBhgRdpMO337t397fPd3f7fO6e/8yP8Rv/HlXzcLjlReyYXZUGsr7EXnJMC/Fo8+9ri8+l555dWYOJ0QcPfQw4/Et3zLx+Pey/fF4uKigFTGLJ8zPz+j9QYQL9m0bERIGiuwdyBAdm5+3qDbfl9yYtY7p/8WIBW2eHoPay6hIPAmnDYqFJrhBF2Bc2zuyT+0J/sAbbIwDosXZW4+8d5kPgNYEqiSvn+MRx0HALCwbnPDiutJCXaCf7cEeOn+xr3HGyX7+94MsAQb0B7bAjPhcz1R+2vsnCgoiPvmN77xfMzNzqlvAKlh5//E3//x+OVf/lysr62M5sT4u/tv2gJjAPA3baLxC8YtcEe2wBgAvCO7fXzR4xZ4Zy0wBgDfGgD0wpmAHf9SXLG73ojFhXNx/4OPxPTMfPQP8HU6FgMQFyMx8vhC3m0rHMDFpQtqp/36yPbFKiEgJA7itYW/38lp9HqWjwk86bTFMJE/kXzBYD4ZlDFQYyaDj12M7gV6jOR+AobEBjALUKCAAkgIVYCVcyr2X4TN6v0FHvlv8QBEJidJ0WlMSJrGe4+iAdOguNiLhVQYfhSpSDBhAGH0D7sJNsC1N96Ibzz/vLx/eL+L0YFYJVlEyn9NxymlIaDH1Ezc/8CD8dGPfSze9/jj8jvcP7ChejVBWWCJmAIGC8ymSi/F4uVXAdPoJ8AGSU+ppEuhwvNZAGdxqZAElzSWSGP+WKR4I+AtmZ1vnntZaIthV5FYnQUBbwEINWZGqdR6XxmVlngZtNEoPROColGXSFw5naE/U+Vv+Zrqv0DEOWYTTNHnaIwZLQHQgQl47tx5gWNySCweWinl9Xs8jmnPmxvrMb84W0CDiKWlmdje3heo0WxMxOoqwRZmDtFeSPlgH/E7TK+cNxlcgAwWcIhim35XoEa7JYAW0BmQAvCccS+p8X5fLBzGdYYAKGgHmbGSt2GtHMcEPnEwiyicd7Zu8TSk4KYfmKMPPHA5trf7bpd6XWxBgJVOuxnzC9NRqzVjd5eUW7zJ8ATs21+OsIPdPYFWPDgmBTxsHAFoMA93dyXzpB8AEPhvxurM9LQAQMagmGgARAX40fgden7eyupMANfG+QaK5O2lsTjylsxxMPT2m+xEo22WFcV+hmtoHA8M4nL+6QsJewoAk+MC1g0Bi+npYWIvQSmMi+wTfud1jBsxmlotXS/PMWZ5Xc4ZsSbL52X4jI/j9FaBuaUNOEcHL1hKqc2HiQmBfzBNAUsMXni92z8oXKyyZwJAZ9YvkkVA7lFQh+Wn9psD3AMkbrUc1sEU2dwCKLVMlmM3W/U4GpAEfBjzsx6TR0cnsdd3Unx1rsgTTTJ4y4IFxLNO4fd45IAcPSc/w4nY2NiMmzc37dVZ7CEAXnf3dmJjfUPzg/uLEpO1rgIyHzm8R2C4r8WbKaMEZQBDrS3YGgz9/ywT57o178UsZhyZUe7NArOjPccSePZKZWx6xP7TusUGmMBUPGgdbMMPfcd4/7UvfCF+/Md/PL70pV/XZ/leEfHxj3887rrrLqVpm0l6Kl9I1qXnnn82fulz/zxee+0Vb8DBkud+wXHLxpE2DWbn48LFi/HQQ48IEF9dXYulpeVYXj4f586f9/qmTQk29Lry1gMM514Ho5P+5Fy5jzK/aWOxiDOcB9CwP2Is4xGotN7JSbE+G7Dpi8dqypJz7lmOn5YDneFaz8bEXEkMT1Yv62RudtCPB0pL5t4+0Lny3wKPhyA/beINFI4hhmoJ7tFGVJrZ+vYzZE97d6eoF6KuTR+ul7nEeOU+zzmzJuVYYA7Jk7CkECtlG1C83dKmydeeeSaee/ZZgYI3b67KsxAg8ez96519o73zXjUGAO+8Ph9f8bgF3kkLjAHAd9JK49eMW+AObYExAPhmAHC0aJ4FAGVXHsvLF+Kx930gZucWYqePjO04pucWlfo3UXNBWIc50sI/zzzCKjPNHkGYgtsYnC/6FC18caaAWFiYV+EJgDHZm4z5+TkBC/gh2dOnDFbrUUdgmRhaAH/2ETR7yB5H/C52ALVlkQJTtPCFHdDjeEDh5hRiM+mSYWIQMAHAkhgSp6d4k/E3F3MqLiRZg4FkJpF9BCm4p/WFf+XGjXj55Zfi6tUrcf36tVhZuS7fHxULAv0M1jksw9dCDQnTA0bGvZcvx7/9x/6YGFc7u3vR6fYsayThc+iVZNDEQJpgsCG/kHMZsiFhpylluSngheK6UFT0b0VEz2EAACAASURBVLKcxKRQIZzSwARPj8WVTBCBdhZYoK4ZjSm1f+kuyYYLwy5Ze0OPwgJbJgCYRX7RHJu5WQU0Cwhg6XT6JxbAsAB81QIqgTizGP3Iz+K4+RDgqGE/SkDldQZKGFP42RnYMAg4r39heGZatcNUbEKfx8ZzamV1NTqTTh8FALn33guxs3Og8Tw91Y7r1zcEljFWAHWWl5bFBuQY62s3zXAqUkI+QynBJLPKYH8g8A/ZO4AK7QwjrTfdU98ChuzBEisAg/01mZ/Fk2vIgFOLamwwcra2t9SvAEtiuBU5NIwp0ng1PgqglvK6Xo+k25nY3DyM7RL6wTXzWlhcjFWSjwG5kiUpGX9JCufzUkYtRuARwSgAgvWY6k2KEcX1IctXGEMlEAcwIcHg0stDRqbntsEV93+Rbp5hByajR3LcThu+sNh1HJdrNJMPVrABMNoCRiQg2S7XW1h9kr6X1wK4KRX45EQegIwfsTn7e0N5KP2kUI1OR2nJKXlGCi05bBmkAt2K5JG1Ir3qOCcl8hZpv8F72HyeH2IQHh4KAGSNtQWDAT7GO2FOAEwJ/uMfyd8HhwOlUYtZfYZZS1s1CGAQA8uMPNbY1dVtBXMAcsxMd7RoK8H85DTabRJfAZsd3kE/ek4A6OGt6s0GSzIN+OlzCrtMUlYBgGZnw4peW1svAFBNHp7ykCwy1ExRTo9AbR4dH4ttafAKRjPed6P0+Nw80YcX6afWz7K80TYJVCYjmvmijZKyDibzuQr4meV8KwCoa2eOiQGbLFQCfOzJSQrwX//rf139pQ2bVkvsse/5nu9RCBGAGnMpAcnVtbX4+X/283Hjxhuxs4sNBV6GZiPyGtapne0dscgv3X1PPPHE++Ohhx7W8/sHhzE7O6egL1idXKf9eRtDhj7gv5juW5saw7yOY/M5tHG3Ozlk8MFORSassayk4oHuh5y/2J0CUr1xSF870OtU6w3jgnlOO+NpKIuQlmXys9PTw7WQtvPabOaoJPG7ZtcmIOe5kIziYn3hnSODwALvDGiq/xiDAmI9b24dG9xb+e7B5/l7isDpkjRN6NnIpoK+xVrEoSWb6+uFlXqqef7lL385/uk/+Sfx/HPPCaT095667gFpFzK8OY1/ecsWGAOA44ExboFxC7xVC4wBwPG4GLfAuAXetgXudACwChCp1rmlpaoAYNqU1+LipXviQ09+VMm/e31SdS3/3dnbj5r8eEj0xN+rHq2Gv0S70ATAGJmwUyzwQ3GAxCjlfnfddakk/BGEgbdWTxIeFxuk/CJfyrRP+5jZk050jSEoZmYBT7noB8ibQCqoYnfEAGQX//iYotAy52G6YMMBH5ablhRcRwZLCpweQ/xNybqwCVVI2iuQwoyd/wGBDgILR96BX//6M/GlL30xfuM3vuRk4vLewbH9CxNs4r3pYwbw8e/9+/9BnLtwUdcJA5BrFLOtwG5VMCtBV9WsRf7pApbrH5nYp38ShZCKbslDR4CbANxkABbwVPKsInVKCbHPw8V3gm95DpkkbNnwSDJXHW7JDsznqkDOW4F1VYDvVoDZAKgkrxVwcHguFXbGqEg3e0fXUDeLp7iwD0Eq5OUE1+RxGefIOSWDnOxJmu2i3YU8clr5VBbgZfXmWjRa+Fe6GL/33nvEXqL+XV6ajfV1AG77qCEf5QFgRgW6urKieZKAGaBjegEy/mHfMB4bTdh9BqJhFJlR1lRxjgwvQSi3C+EuIx/OZDjWJmDl1DSOYfXxmSl7BuSg7wEhlpeX9Rl8PoUzYCFzdGZmMpbPLcTKytYtkll5xnUno91sxuG+DfnlxUX6Lgw40sFLMm0y2hqNmsCl3e2dSriKWYi6ztLHybVKFmsVqErASI6RYnGm96HZXGlDYJDYLGIllSMvbLdi/+ggdvt7akvOmX7gGB1Sx2Evqp3bsX5zS0AZbE3YUqwF6be4sLBQZL1HGi+ME4p8JbUqHdUbFskCVILw/r6eT+DKKekjZnOO3fyMfH9K+Pm7AmwKoxigBcbozMxULC0tJpmpgHGDaHfwoySA4lByXZiKXCey542bG1q/sm3MfCss4AZMUzMARXSKiDeurcXR4UAp0efPzQQ4Hs+3WgQXROzswuY+FthhkNQJqWbWlYCDEg6i+VbWINZVA7neCKIrAf9WV28Oz62OhFkeiweSnGYSN/2WGwGMOeZQMu1SsuvlMf1qRyziHE98boaBJCCfHqe5UZB9mfO+up7pflSAxOr6dlLY6MvnzolBytxmbD33/PPx2Z/7bPyjz3xGrGsCN86fOx+PP/5E/N7f+3tleUGiNusF9wfWclhlP/ETPxmNJkxXz2HJdHf3BPrdc++98cI3XpAU+IEHH4xPfer3xCOPPBrz8wvqo93dPd2DAHzlv8gmhNb6mtoM4GowOJT0nB8+V56fBeQH7ObcuYbXr1zxPCftpdyzmQueD/vDzTmO3d/3MekLriPvI4xrGJxmIeL1y3oLg9CBQZrfpZEZk/Q7n5kAoHwwCxNboHZuAEgJUO4V5Z4odnvZENK9VaoB3w94XkFiuifzRcbrBcxKxiXnI6ahWIflfqIgMXyDuXe0YnV1Ja69cTV2tre1ufO5X/ql+PSnf0aAp8BKhSzZsmHMAHxnhcsYAHxn7TR+1bgF7rQWGAOAd1qPj6933ALvogXGAODbewBWJcAl41UA2f0PPByf+tZvi93+YRwdYywO668XzU43avWmvijv7e5EuyTkij1XSebkCzSJgez28yWdAvfcuWUVElPTU3H+/LK+AB8dHQioM4BhiRtf/AEZLLPBmyoNuancvJuPhJHiJRP7pOotgM7Q/w+Zp1Az2X1rNx8iihlCNhJ3QqbZfwKHinxYAGAJHDC70eEVAgElI9ofevLhFSRfwhJWYvYizJdDsSh2t7ck//nil74Qzz//3Mh8fMijs7S0Vm+IsfLBJ5+Kj3/iE3H//Q8KqMtHFq1V4C2BObPaqub+ZvmIRVMSFCWfExvm2CyIAoYJuCwMQ8tc7Y9nDzmzr1KGZUsre3ANw05g6Qh8dZBIFVjMc02w7uw1ZIGcBXMW59Xp7c9KqaH7qfoZWXQK2CtgYBboYkUVf8IszMX+aqYEGiadAS+eTwAwQQRSpyl2OQbg0ML8otJQAZkAUQAfGNuWptUEIsEAzOsE9EYmTuGInxVACwU3QBjXAJikxN2OJbpDj8DJyWEYiIIK5Dl3ZACwMfJBk59bASQtdzfj1oBYet5xfWk0D2iNlM4hPPJTg6l7aG85/LzkvUcgQqMu8HNpaVZAIlYAGaDAfGUei91VAgAo7GkD0rMx7a+dhua+TfKdYit5Yact2b888EqAw/zCvCTDnEfK69yGRbJaxrf6sngAnh0zuQGBb5dl3B4nCd5Q0Gs+FBAqk33rzUb0jw5i//BALOX0YeS1U5MEH+FPCiupHtevr8Xezp42I6oAINdNuIMBW4N69CvtBVtQHnnyOPUYhfW8ubE5BACTcZjnJsliOXfN44pEVYzaynrLe+wn6uRQyUpnpmJxCQag9hGUSL2zuy9vVdaUvd2+vANpd7G2Dgdqf9Zszs9ejQZPeQBKwYDsdFhzCSkgMGRVc6DbacWlSwuxtcOagv8hXoARG5swBAfycmNsJkCjAKZCVKZ7DbZ4w4DtBQOAtopIkGVtbU2hMkPZttJjmYP7mif0Gf8meK61rkjPeS6B9SpQV12bhoCg86sKGzjTaRNE9qaH14mmw0hOLV+vHvcs+Of/LsFYtQmBXDwn8Oz11+PHfuz/ii9+8YtijbHGvP/9H4innnoqnnjiiZjs9uLatWtiFrNmwM6FkQyw9mM/9mNxNGCuMi9JZe4JXILdd98D98fTT381btxYUbjHn/iT3yePRDYw6G+sBbjfeBMK8K0nYJg1gTUL8I4QINo4mYdca4KozAnGJSEg12/c0LzhffQ3x8ceYGa6F2trJEqfOPCrXleS85WrV70pwrgtc5lrYxMQ5iprIWy6TCRn0y2lvgbnzOQDBNT4LGxR2Lop681NDNYxvqto/iid2G3IWGHdMwBo1muuLd7AwneWboORWdi4YjceKd2Xe7tZ8wYeuRY2MQAvb66tyiOY6wD8+9znfimeeearYpDzfgOl9oMcP95ZC4wBwHfWTuNXjVvgTmuBMQB4p/X4+HrHLfAuWmAMAA4hpDOtNtTZpk25AzJq9Xj4kffFt3/nH4zt3X4cDuCX1KPebMf07Lz8xPhivbWxIb88wjNG8tQi1xU7i4KB9NTDQB559113KdVyfmFORenuLol9/Tg+cQqo0wB9TmIxCbQoMSUTfElP4M5yogR7KOD5Pu2dfX4KODVR/K1ULPN+TOnFeyhyZYN6LsrNNjFxw4Ap5zNi+BDSYLmcwwUs9eOczPrjhyP7/YAAMAjbrWb0Jjtx49q1+Nr/y96bPceWZed9KzHkDCRm4E5VdWvq6rGalJqimqQossUIKyw3FaGw6DD9IL/YQdth+69ghPxE0nwwQ6Y4yDJF8YFmt8QmKcoM0+JMmt2sqQd236o7X1zMCWQigUyk4/etvU5uoO6tutVUBDv6HlSggJvIPMPe++xz1m9/a31vvWlf/NKf21/8xZcmNcqK1FTqas3YDG6i7Xn7T/7+37e/8anvEvTJIdk5YFYYIaT0OdWpS6lMqc5VwDvVCANg6vjHNkwKtQB7Du9Id6L/qJHlAFDKCqVfJRWiqChQxQvgR0AcKVC0Ra7+y4FfQMD4++OC5nyQBrwLAJirvlRHLwV/AexyhY4X8PceufheV7/55wGAATqoMRnwI5QxBNQCgM2WLS0tS6EaijxSdAEAgkm1qlRVgtKAsGpVQbfAFq9fcCmmzQCABO0EvNT54jxaLUwc6ra7iyEDRhpedwuY7iluBNOeYuhA0FU8QJZQ3Abc5Tg95dODTQCtzD+mSSOdgAm2L+OJTkdungKi01NK9b96ZdmmZqp2fOzgmL8RVDMuOp2m5ozDo75tbeN6mQAgACYZZUSqJWmupHiipqs36m6gQc26qUpROD9P4/O+c/VO9J9S9ZitMoWVrrgwl0jwLwBQpLvmKkDVRJRax40IKjPTSv8dDE8KAAic4Yv6bOHSzOE83MT11x17vc3dKIdtLi8vqa/c9MNTFVG+0bb0f5hQKE0axWOmNIzzi2MLABivx1gWhBl63cCitpn6ymvjMV8AOaipurA47+m6FbOj3sD29nt6jdRGABLQrDXXTrXLqNs4Vnoz++A4+AolK8AWsIcCkD7AX8JdeQHaU7axsWAPNvd1XKurHesPTG7ZjMnO/JzmjJhHVKYhuyVRn7Wojwq0q/J3n6eiVivqv4cPtxIARJFJCv60QBbtzblwLQa8jNIQkZKq2oCP+bo4R4US0dXErpCPBQc3nQCQYq7ihjY+VvLaf6GGDyWg/435xuGsq/hQkd66dct+8id/0l577XWlzb766qv6fumll219fUPnBcQDWHHdHOx3tS/A2+c+9zndtOKetb6xIaMJOXQ3Gko9pR4fCsB/8l//EymbBcYT7AJgc71yTCw8MWap20dNQNW7ZN5MadO6BpPaFYUg9xPaFGdztsfiBtc09wwWDubnWwL99+49TGDR56j+YGAPNh8KAAbgp68obcD5z8+1dfyqYZrqQ7pTNtdQmnsEAX2xQ/M/anoW9DSo3KAmFnVU75FFLC32zRou7SibGTdcR54GHIZcvrigGqZhCDWeErhT/cFpV7KqziqfNVetajwkBSCZAnt7uwKAHP8v/dL/aa+//podHaJu9oUQV/AXeuYP8CT79L61BIBPb9+XZ162wHu1QAkAy/FRtkDZAo9tgRIAnkMq6R+TaTPpLFJyMGYas/biSx+y7/+Bz9gIM4qToZ2OzGZma9aam7dma04B5/7ung2paZPUWeCvQkmRimgLNiltZmDPPfesPf/887a+sWb7+7u2u7utumWspgOdSAEiOFRBfFQhKQ2HB3KgpNKyZlB+EJxOat1JiZEKyhcAUOo/h1dSHyhAmJEZSJEmmGrauXKOwG5SzN2VQtNFnTz+7vWyvHA9ZiXs1NMJMTaYNswBOFZAD8pGCn1XZ6elhEDpBDB9+50b9od/9IdSexDE8VMKBdVYI3DBf+TMvvfvfL9996c/rWLtAf3yFNhcbamwJ6kQcsVbpO/x3lCoqdh5qAVD9SizjVS3KpmcRKDiANFTrj391x2fI5gJACdlDgFWUrZNxsEkxS62eTE9OJQ4j1MDRspz/P1dAXtmDkJbxPlKaZTOMWqeafB7TD+pY5jqIU6MZnwc5zUA2Q6Abm6OVDh3zCVwDgARAJBafQScSh+t49o7L2WfAlGlgU4XKhrUsxgbAMg5t0atrpTMdrsulV+3OxBEIV3PXThR05FuPBYADPCHGg84QDsBniPt1iGZfwcgY5xK/ZdMGNgWATvnAlBCgQMAFEidBnLN2DPPrtlstW79PoYOpCFPC3SiOkL5NR5PCS4R2DMvtJsNq03PWO9gkv7L6MK5mP2jlCkAoFKeaS+UX9RcS6n8gpphwDBy041UPzMKhE5gsHeqoGcl0mdRgDH3eDq6oGVSmrmKzFN7HQBO2cno1E5H1C5rC7a4Anlsi50Fta2UdaqTty+VnGC/3IBdoct4wBWZz0UtNKmWZFLgx8D+pJY8Ptax+jGdT8WPcRMAM8ZhAEDGgT6vOmKuQgvVKG3PsaPMnF/oCMKI41VIxz22/YOeLS52vP9OGLuHNgWMU7tNGS7gAGkgTtSa49xUA7EBlGbuJXVxbL1j4LkbePC1tNS027fpf8pHrFj/GIdbYOJICkB4aCzwqOZaYiB+Lfu16DVDx9aohXrTVVjsc3sbALhTGLLQJ5wHc2hch/fu3SvUnRxzLApwjAEAY645d0fMXMQF+KIcQuHo65Btcqy0idfZcwCISU6MQebiWJxKryVI56mrXgpDCsCjnm3vbNtP/MRP2q2btwT9SPm9dOmyUnUBbaj/WATQ9Tk9Y7s7u4YaEiffP/iDP7A5UnMbgL0pW19fE0Tj2E5Oh/bmG69be27OPv6JT9gP/OBnpLJXVuuZ1x5Erea1YEdalGu1mHvaWrSgSZh3ULtxjUhFiyp4qqL7N6p30pK3t7YFzYFj/uUKSRZJ2Mfdu/e8DmAqG8K8sbd/oLqmPBPQphwXqbIoDpn/gJhK2z4ZaKyz2IapCQBwcg9JZSaUOu6pzEV12vRoIxMgVLSYqtCv6T5GTUIpkzGmUd1MXwTSPCETqlQPl3T8DADqHs9CQUoBVnp6KidLrUrOl78fHXaVAvzG66/bF37j1+3B/fteP3CE+s+P25de3iszo3ygP//UCtYtv8oWKFugbIHzLVBODOWIKFugbIHHtkAJAN97cEyq6yj0IRfVrlx7xr7zb/4tW1pZtf5gKBfgZntOa97zC4syrDg66NpJrydjDHf2RCVAUBupdm64ESlY1EP7yEc+bNevP2sPtzZVK+egSx0s0ub6AoAEL92Drmru8HwsF2GUaNT3kQOwmy94jR9P24kaPpwlNc3cBdh/FgykAJLS/zlUS9DAH8X9vRMI5SCJr4CIBN0RTLrbJrV/Zq1ebVi93rS9nV2BCpQPpDGbAX1wAzyWUpIUJ84RgPbFL33R/uzP/szefOstQxnFxk4Hp1IKEH0tra7ZJz75SfvsZ3+46LyAeworL9S9U+iV0tMCkEUKsNRCCeC5+YinY0VtpFBoySdAKYNh9uHmG1EvMZSS7mzs6rkAgEqLA4ZOe327i4F2vHYxPfgiDIzzipPOFX7FdpNjY7wnQFDeLlHHLAcp55SJqnPoKZO8x/czqZVHPweMIeVOsAhzCyDnbFUKGQV8CW4r5Rgl2cmJnai2E4onQFNV4DBg0dwcdaA8dazZnLJbNx/a0aE753INbWys6jN9Uu9PT6UA8vpxBK3UvTrU9YJCU2CmXhUoQPEVcDHUUN7/Dr/5vI8BT6lHhOJ95AG4zA1Sfbo4d4J2rq1nn1uzKgDweCRjGpREwDJSW9c35g1x1e7eoacpzs7a2vKCNapVu397s0gppY+irh5tyTUySQ+mzt9IKbVSbiWQwLYADvQbAEBZ/ChYMwWgj3svDeCqx2QQlFyZA/w4BHT1jdKUEwDkWAyohar1zNMXo2QB7bOCS3OtKuC9v08640jzHYsTRV2+BNjph6hrCABB4egpza6oi1p/ANpICeb482OMMecmMw7dPcUb93J/L8AvgD9/A/pxHow/wEpnEYOHtjVbOPF6um7vmM8NBAVR7DFXH/UcJrJowlzI+O7uH6jPCmVwqpOIErRepy8qNhgM7ajfl/pTjubJ9OP2nU1BPgAghtaMV/qV9OkqqZfT9I9ftYw/r7Hm94rJtX1m9aqbUgAamZuoIUiqPSpAjstrMgLJZ/Q6n+XnjRs3CiiqsZNKGzgYd1VrPi/F3BLzSCxwaA68UCcw5pF8nvUUVk8BzhWp+UKGxiT0M41ZpccuLmnhYHNzU9f2z//8z9vsbM1+6Id+yK5ff75QYTabbbuj+no99TvQlsEO/HvjjTfs7bffkWnUfGe+qJ0JwGNuwrTl5jvv2IdeecU+8eonirkM9RtffswOd1GB4jQMyIs6f1znvuAwErD3uqJco3V78cWrIG/b3Ny1G9+4IZUs2+HcuFZoE7ZDm5G2rT5EIV2t2slwJNMgxin3Oi18NBp+b2w2pLL2VHmA+4nqArMgGOrDUIqyD5UWSOm6uqvHzb5wuvfafkA95uSAb1A7AW6eWTD3SopmLR6yvXQvIKWYb66Lqhb5mMNwAD925+K4T4ZKXrU0+3Y6GNhbb75hP/WTP2GHh13VDaYtMDfSAgF1AMvn9Q/UAqUC8AM1V/nmsgWemhYoAeBT09XliZYt8MFboASAHwQAOgRsz3fs0rVn7Mq156xabyj9t9met+GZSQVIbbAzqr7j0KkC3KTL4uiI4sXhB6AA8MBDPq+vrq7YCy88L2MEFIAPtx7o5/HAASAgggdlHvyb9Za2yUM79akULBYKH6/jI5jBQ7ygVqRbAXXC3AFS5r8HJFCKs1J1owhV4L8E+gTL/D0EBARvUU+OoIO0IYIhHuS9Ph7176h5VlcQzUo/we5xH2OFoYKEanXGRtQ6qwKP3P0vjAwIRvrHA/vGN26oDtQf//EfS11FWjVqyX/w2R/2lK46kBHVC5KeCB9cBRbpegRrAek4Vq95NqlnpcDbs+oEAQXjEqxT6mUy/PD0QgIqT42ONCcHLEBBH085eBMoTDUQL8I/tncRAMZnQ52Vg75Q7eWjlr+HWiq2n78vtp//LdIA8/dpv0kYp+Lyqb4h+3J45AApIBhjmLRYmQlIyedjG5UMwbYC1VNgnJtzoDaZnhlbr485gYMeV935uCCAPjkZKiiu12dtd8cVZYybufacLS211G8HByhfHPaQ+ssXCh0CTILKgeploj5zEwhctOfnvb4X+0Q5JLiTYDzQ0iFGRddpkeKWnLhJ6ZMyK6VEB9Dk/RuXAYA1N5WZMY0N9gtsBxoe9VCTHQlq0Ecbq4vWabds6/6e1I2h4IxaabpGqg5PPfXe606SRigwLfdwNwxxtZgH+3ItZi5JZgNqFCma/HoI84+oa+aqSVcsOnSamMY4AKS2X00KQFxlh2NXaMVYcwC4oGNF5XX37gOBfSl8T3wekLlOMvcIsMI1yfgAcABJ2Q7jh58cD+0EsOI99B1AMK4H2p33holIQMCA1KhIgcxsK8C+xtiMw0L+1mg1rT3XlDkHEE110JLKje3PzlJDlTTeMzs66uvvWk4ZV+QcG3UAcyUtBgaqPZkWZeiDhQWcYD1VmK8HD3YF1JdXF+zkhPIPABVU0UPBHea+OE/mKin+Ugq/5qKkiOR+AmiJ+m5KfT3oSu3nkMnVm6HC5SdK6q997WsFiIo5m5+hvCvSyLOFC5/TQnXq400gKdW7iznn4lwT6kL6IYxHYk6M9xYgsJgwE3Qfm1LrOTbg1he/+CW135UrVzXH+OLSlJx2SZWVE/gBirkTKfLu3b9v77z9jt29e9eWl1d0rXC9sz+cfl986UXbuHTJLl2+LLA3Nz9n3UNcegeFOlr3mOkpa7VbUiQqrTepQblOWGjDLRiIyxgH5Dqsq9uzz15Sv3cPjuz27U2VL1DJgKmKngtcrejjkX5xhamn2bLN/uBESmKuDxZHUM52FuaTi67fd/hCAXgeALraNMaQ+jOVobAxdVS9hAL7R4mdsni9xAMpw7oOvBQC41lzTZrHmLcLcxCXSwv+zVQwKHJDH24b3Lt1/zaMPDhWzwhQirvGzcju3btrf/Ynf2K/8q//tfVlzoJq2+sZsw/dq/KbW/n7+7ZACQDft4nKN5Qt8FS2QAkAn8puL0+6bIEna4ESAD6unSYgKYXQnkoHsMANtdG2lfUNW7901RaXV63WoPZP3Wb1QOyBbxXVl1JDPR0OGMLTLX9XOk9KlyTYm5tv2+rKsl5HAXjv/l0pmkIZkp779aDdqBNoex0gtikXXz3su2KL7UvVNDNdPOj7WaYq7lL/pfMT8/H/it+SAtAfxv2BP1Q1HkxXClfDlN+VYBnQbKIm8iB2yqbNa+zJVKRSUX1DhB/UAOS71ztUgANMID2YAB/lA8X1B6dDe7j50G7dvmXv3LzpDoUEoIOB7R90ZS5A7cS1tTXBKM4/wBlnnAen8XuhqEkBU6gZRwmWIMUJ4wCvR+779AjLoUwEblGXMYJllBCezuegNH3EzVaUY+yQsVAppvcEXGJfEXRzrnl9PtpQwSPf6XNKnyUFLdWgClgYQaZSuJK6Kwwnin2n7YUaKD5D5BZ1DIEWSssKd+lphwahxpqf7wj20TCAH95HkXzSez2d8sQajVlrNN04AUiGIu7Bg32lvXKdtFoN68y3pJw5PERdg+rvTMGlTD6GQylpalU3aen1TrxGVVLOoQK6dOmKOde2kwAAIABJREFUQNnxoC9FGjCwd3Sk1DgP5JekoKE9CLxJMSSAZ3tFCviZq2o5l2gTrjvVA1NttxNBdb0/jbPF5SV37FTw7AYxjUZVCrOHWwd2ItADoB1Kjba2smQriwt2dHBs/Z7Xy6I9peShXUk3nUXlNdI1wWgBbCwtutKSLz6jtNeUKiv1IEpNwEBKO9XVnlIaAwxMFIDUNvM28vRZVJ5AQAcZzB8B1uUIPW1KCex2mY+SKcDZmS0vAVWnbX//0L7+9XdsdWVFx8w44HwAgkojrlBXz+v/oYLa2FgXTAPuuTFDR/1JnwD/cHG9fPmyzFDoK10PtItqhrYEZPg9rlvOjzEukAHcKKCnj133RgqH6ylrthrqU1RcXPPMaapRKSMZDBG4/pmnPNVZCx4yAjnSuQVUjTGiGqKC4xPzpWarZvUar2kdyHZ2DrSw0MZo5NSNFCjvcNw/VB1A5j6vO+ljkFIHPlGkc0vXOHMAx+DOwRW1Be1IOwUAdCCJWnMghRpQ9Stf+UoCg5N6pbQf11aRAqy00Al+CYgqBVsynhB0Ho0K93oH1d62Pub88/HvMHApgF+mzo4FB31ei0kOy3whhzqJ+/pmk4x9xmyMaRYbUJ9R+xB1LQDwtdde87IRI8Zq11pNV/yxeHD16lXdI3AZXltfc6g3i0P9UKo77rXsg8UCFILM4VwDpIwzthjn3OtUkiCZbHGctC/H7wtfPavXgbAYoFTsuA/cbWap4Iu6LqKNVB8xLd4wFg+ZA4DIpMJjQrOwKEOwxaWOniHYtxYRUVafDKzXO5KRlsaDQNrEACcWpnzhaUZzMs8MtEv3sKuFtADfDgM9Z1fZA7C69FgEBJT7rxY/+Jc/Jai2cWVKqclSSY/HNugfS9EP8AMAqswA5QnkCkzZiCn7f3/3/7Hf+s3ftC+/9abUf7FQEzBaCkPuOUpN/qt9nQ9+HbI+7uubD5Tf7ygnQPPR+/jm9xznUgLAv9o4KT9dtsC3awv81WeXb9eWKc+rbIGyBXiYe78nmG/7Vgr85SeaVHHZWfsrPpVSZw+lHEyo1mzb9Rc/ZNeevW61Rss6C0tmFRxUx4IXqGgIiFndjgd9gnZq+qAscKhBCp2ngukheHhqd+/dtXv376mOGI6YKAtcjUYgMqN6aATtcj+l3tgASDLSMcq1NhVhVxqWQFEUkvfz00v+nJ9SWlOKEKmChBpJCeagzINQzkG1nQAG04CYoVbsQz3A8SlQB/IBHgEKRDPU/RtPe0Cb2ha1BYov4B8BLXWB2LZqtY29bpiURlK+eBqz1DnUrUuGHO+884792q/+qorBX7lyWcCAIKdQAylgRlGQzEiSCohgTRwucxksVBMp+NU2vNk8qMpS3tQmYfCRFIT+JjdNiZqADgEdlkqJpQLqoS6LeMsNMaLmEeBCaZjpsxyjB0Keggssow3oYxVnl5EMaVceGErZkdIGHRQmp9uUkhmwKS54KRNTKqBqpiUnzaJ/UZEkkxAfNw4ggQScHwEzyjvanVYCaDEGUN4QeEctROr2tVo1swrpbjPW7fblgMm5EkQDABc6TTsbT1n3AAi0L1XP5UuX7LhP3b5D1WejzpzSzJLzJQE6fbx/cCCFkCCKUvembH/vwLZ3duyw2xUsQkmDAofrkj6kXh2pdlw7SptXuhvu3MBNTwtGtUjnqM6deZBPfxVwtWJKMXRw4XUISWFrtxvWWZizm7fuq10AMrQtIGZpsWMrS0tSlKmOGC64xwPr9d1llr5Wrb8K6thZjZlDPhdKpGQAIHUeih7S906HGl8qM1AY50xgTEAaB0TuUOpq5Khnl3JPNc7PpGhsKt2wblN4CE2ZnZ6N1KaMP+YCjmtxsa7xtrPbtbffvm3LS0uaz86GIwE/wDAmAfTzQfdAcwZp/hsbazJsoF/5G7CYYwFkoeiiXh3XM5AGYEF/RXor2xQATHXsVMcs1WBjQSTgSqTTS2GbgLvPh6bPA/yoF8f4xxSCsXSUzE1kIELKutRmPieiUsbhOFynfT+RVu0qVsCpVI+zuMKTiovyldTkMxmN8BH+7konxhoqsp5Sj2k39kU/akEn1WeMSSgAp9ozUqwNU5wAgAeupK2ykFLXfQqTC0AnSrEvv/WW7iMCuKmfaRs3Yhn4vBkq6ATxtJjE+YSSMxnPuNP7QGMoxlbMoXHbLBZVsj6JRZFcBSixOfet2apMNgKmcf3vbG+nqZUFF09ZdRUv6a9dW1leEfy7e+eu7R0c2G/+xm9oPmDscM2vLK0obfijH/moffjDH3ZIy4JDu2V37tzSvEGJCRnRDFFtdvRZ0n51f4j9nQzkdsvnWQQAuDGG5ufSgtOIOWhfKb2ktqNg5O84GnfmMZbxeyPbj5qFjE+l+Z8mmHfUs/0udSfdeZjrYX1t3VbXlq3TaWv+QFUYRjr0KQ7HjBP6sH/cdydpmcg4yOMzSgmvNWxxYUFu5bTb1jb1hVl8GOr5QJkIUrYDwuvWVx0/vw+7CtAXAjXigYR6RjBDO7y2sqJ7HH0yYlGhfyTYx70d+AegRCGJe/XBwb798i//K/s3n/9cSv11MyD+Y/zzLBHZDL7w9UEePS+GutniW3ErT/L2YrPnd/DBg+XJ56MO5gSd+rNWvodJ+vzF8/rge863UALADzJOyveWLfD0tMBfbWZ5etqpPNOyBZ7KFnjaAWCo3yaPhg5cJihwMix4lQACejYk37cyozTgZ5570dY3rtjq2oZNTeEAOLIKAAaokhw13bnP016pd/PMtWu2srQoIwyUQUAcAA3BGOlcFANnld8fzLGrdFUZD/XUBIoVc1QEQBICKQFHIJmCJU/784dqd6SVmkVxVDgxTtRqBPWCT5k6zVVrDsAISsLMgX0DHpWCTEoi+wBwJQMNgmy1IJ9F8YhL8bkn1gQhnfRFobJCSZIrD88FixmEoj1xF4wUtnATDVgQqY25gu5ikOpBfBTaT7CPIAqH49RmHLdcgFVbEejmqjyp6dKxB3RwJcxEPRaqoMl+J/X/chVe/D2Ui5EWGunLCiArFQWWBPQCGam+lquBhgXUib7O2y36Pv95sb5goWaiHtusm3hI+ZdSAKVQTC6NoQaN2lakY9PXqHEYIyht2N7W1rZAYLvtzphAg0uXFqUIjODu6AhwBowiAG9rDKAou3XrjhQwUhDZmb300lXb3e3Z0dFA2+GaEXfl+AQqgJFN7Wtubtbu3Nm2nZ3dolA/x0/bASvbzZZtbj7Q8aouZYOalOZAQzXevK+5VuRmSvp3gtCqiSWV0rQ1261Cdcr4C3WPIHOqJcbPUIyyD4GDeQwFGjYYjAQEUC25cs3r8PENkBKoUfr5WBAxzAQI+tkO++Fz/I76KJRcgl5ZWittxb95H4rZra0tnSv/jusnVFa0LX2GKk+1wKZVMdROR2cCnAGgASSNOmYsPdvfP3KIcuJuznLUxhm60SxUoMA9AOzi4rw1mzXb2t7z9O0E0ekbFHYPNjcF5ngv6in6l3blnHgPtdiiHmKMSY7ZwZwDTb5pw0hxjpqBvAfjh2a7rhIEX/nKN6yz0NFr9KegqNSugBS/xqT+JZWcVNq9PT9HnR/AOJx4HZRRh1UQ72xsS0sda7UwlBnb4ZGnfY7NVYpSs6lWGnXj6FcWbhzCOpCaADbOya95V1nNTjuIEhAz4HRVZjiM9ZhTAIDVWsMGJw5cGV+vv/aatQQApwRkgI+MKVcATgCgZkRBGYdtvKdad2jOe4eYTijNc/KVz6v5vObTu6eoBwSL+oP8zce6Lyxwfu7ES5rvsa4LxmlAdx3HLErbse6L9C2QGkh44+237a0vf9m++Od/Loj48ssv2zPPPGPf9z3fa88985zGI7CNtHKZclRnVV+WBQAUaMC/xaVF29jYsNW1VY053ZOHw0JpGkCMvmDRAPdrxhULCdyv3VzI+0pjt4XTr8/VDoY5P4xZDjXuudezAMCiQJRUOCQlX+UQHCJf2rikeQcV6eVLHTvo8hnmvq7dvPlOsQjDNbezu5vKaLiJh+aQWk3XMefFfoD1AL4HDzYFAENRyX0FVSp9v7C4pMUILSYldaIbgvDsw+KiK4+5fs5OT+zF568rXfnh5qbNtdpy+GVxb7HTsd3dHet1D3QclDj5/Od/zX7rt37TXnvtSxpztCHHGfPWbM0Vz5SBOP+Vnh4KmvaosDZey/+WvxZPeBc/+14QMP42qQT97iDBn2UYY9RJjWeKi/DPF1E9z0LzxrvOMIBlcl3+APrHEgA+laFbedJlC7xvC5QA8H2bqHxD2QJPbwuUANBr3k0AYKx2vxsChpLEbQpIlWvY8sqGXb76rD377Au2unpJoI6H6UZ7zkbUiROcmBWsIvACAM61Gnb1ymVbWujY7DRBdAIASfGFcoPgBMdRjzF9GkeZ5GlwDUEaoBuqK1IpOYNw7hT8AURN4UhKCk4CgCnTp0iHy0CghGoJNIXrbZ62SuCo1ObqrEDEaYJ/goBnIykFJg66FRUQFzgZm1KFXGc6AYrF2ngy14grUGlpUWw8AVedT7Geznm50rE26+pJB6cEVR44FAqtFHwGBIx9PAq+RbDv7ZZqJ6b0vxzkFUERADADq/nxx/snn0sywkwT4O6MriBKJ+cqrqS6E4Qo6gM6tCV9ErXSTErDJU0slEJSr0mV6UrD/Mub/rz5yDkomFL2pGBMbrOCm3Kt9JTB8wDQx2LUWERlA7AC1HBsq2tL6pcbN24qGCYojrEJ8PC06bHOh+AJmC7VbN3TSzFk2NraL4JD6qM9++xlOz4mNY7afz3b3dsrUr11nZyNFeCvrS/byvKcYOHO9l4RYNMXmIGgUuOawTEUdSDtx7HRl6GmUw28elXB7iSQS2MXhSFF+2dRo4ajaUovTdeTtoUqJ7nlRiolJyuTjyYpqK5e5FonJS+IKEE6bS3DgQRd6U+CZdqWv1FnS2nJMhfy+oCkA/J6norJe6OWGu0KlCAVGjALWAkVXcAN3gM8cIgx76YFQG8hWAekkS7t9enGghi9I2p+ZmnygkWjQtXG59gfMGJhAafoGXv4cFfmA9E27BPoQvov4EcKKmoKCgi5Ei8AYJgoxBgO+M955Oek+n9p4SIA38LiggDgcDiwr3zlbQeCrQlMZT7jiz4OETCojbpujBc3LsGl+Ez1Ij1dHOWdq7JjfqDmJKY21BTsdk80b5JeHGUYqH9WqZzZ4tK8Fl0cqoysR21KVF0pNRcYGC7HXJIobhkHrmR2k5qoAZguc5ueAThxj0CFWLOD/T376le+KpMRPwTG54nXp0sw0JWSDh883XMsNZrP+dVkYnVqQ9V5O1YbxX1kkv7s10M+twQw9/vXxHHdQakroqdkYIUC3s2tgEO46MpVeoThkANWKRapcalFmmm7e++e1KLU+0MR/vpffMlq9YZ9+KMfsU/9zU/Z9376e2x9dU0LZLTt0rKXJmCOBACqBt9UxVrttq2trwtS4RzM34F6UtWl1G7aRbVI59qutmchKEE8xm249gIx6SPAq8xYpj3FXur4KVf9Rg1H5ssAgFIRp0U0xhNjfXXVTY+oL9mZr9vh0UD1RIFsZAmgmpcBTqUiKOiLONMCtYLFs7NS4XJepNcDW3ltd2/fej0Hzcy7U5pXcOuetcWlZaXhAwB5xmCO0/1DBlhe/1ZPI9zzR6e22Jm3/tGRro3OfMd2d7akDMTdGuWyG914SZT//Z/9jP3+7/8Hu33nVlrkSO7sycSIeZ4vnp/Ofz1C3fdIGPgoCJgOvnjC+2YAIKf/ODmiv+4KQF8s0PNFutZd+Z/Uk7Hr87fn9HQ3AYDpSemJEWAJAJ/e+K0887IF3qsFSgBYjo+yBcoWeGwLlAAwACBIJinCsjTgyRpwJLAWT8M2M1OzZosV9mv2kY9+3NbXqUNGsflTmYKMUGqkFEtXeJzZ7NSUzbXqSm/szLdtujK27sG+AooIpKjdJKdB1CAEgykdJgAgD/k8/BO8KPUz1YOK4u7R2ZFKlAdkEbSFQszf6yq8wtUWYBdKkFSMPoK32Ifq0+EMyE/AVTwFSzlVSanHKADHNi1JYAKqj3DBVY3BLKAUAEwQ6+I5BaQUBFTA7Yqp+Ex+fpHqGLXvQhWVB67ngElS/9C+0Wb5eyO4jaA21Fr5xXVx267WSQAwuxvnx+mBuyvs4mdAyvgbxyl4lNxglUJGDTOlOTucunhc0YZx3rH9XLGTn+fFseFB66SeYX6++Xmi+APWBBS4fHldx/T227cKJRntQDAaNeGARygBZ2Y8JRt2q/JTFQAArrJeD87NJGZtbW1Z6lrAC5CKAD3GN7AAhRDBOwF6rTZl/R6u0SgGjwpnWNoOVRlthgGFTDjkBuwwIqALQTKQjjRO9o9iKNR27JPtKJUzjVNUWIBNXGBRM3E9EtyTbseXq4B8GwJS9GOrqX3yPtUCi1TzBAADSsbxNYt6oe7aKoVggi20K6mHMjJIrwXUY3+0F8cAACQNkbYjlVCK4lS/TmCRlL1k3sF7+R6mov+Vwq3V5wZgAtuVcydWxzJHwCjC0/pOBycFjIxxCQDsdHBFnbKHWzsCoKGsrDfqcngNAOg1CD1lNeY32iTcWANKh8IsrvFQx8Y+Y96KsbK0smjNZlVGMV/96jvWbLUE1R08pJRWOSG7MYyP84rXKj1y0OOGTl7b0Ws2AtrcpdnHsjsmk/Zeq81ItQVQrlYBQSYFGHVQGfuMa1zQdR4jT50OhWEYtcjQKfXrXNtra7r42NuccRaOv+quKZR7TaWnA5NwL75965ZMF7gHgXRYNPEFBuZPvwbAHKpkmQCg1LVKSZ0RYCf1l1RoVIBxrTv8xMAplImuSs1rksZYDNgbc65vA4Ubi0oOAPNrJ1S+XH9StgsAcs9x1R4uwLgb3/jGN+ydt9+2re0te+76dfvb3/M99p2f/A67evmK4Dhjk2Ognh/XLvcsOQj3ep4qvLoqMIghCApC9gGYo68paSElLKmyszNe048al0deN3ACn105yuIB+4hFjwCAnKtKdqRyDfxkbgrlIH06W6/pyYP+dqXwvNfCBcRNYZIDADyQsm53b7cwdfFrAHf1pEZLzu0+V9VVP9QX1pg7Bw4AMbgZUm/W65nSBxw7QJzSCbRXreEqR4dZqaSAUrb9OakyZkGTOpLuwLwwP28721saH9WZGSkDWfgEFG5u3ref+Zn/zd5883XBSi/V4I7Wp5ilAacxUNL1kxOyx6j93hMAxh35cWrAi4/DWSrvuT897vVHf94xn/eB1/NMi8nFs49/7mLRnUB/fg9IbX0hffixD/C+lzLOf68GKv9WtsBT2gLlxPCUdnx52mULPEkLlADwPACMh7hQ/lwEgHoQLlaTqbNWs9W1y/adf+O7bGPjik1PVQXtplEIkdKkGoDhHDu2Gim8zYZtrK/ZXLtJNUEpNPiiDo4cRc+oGdUXABzI2dILz6sOXHVW6Teq2VZ1YwUe1gPIBMgQKLsAbzxAcLVSBLd83sEQABLX3okTcKjiirpymWlEFAXXz3hYBeTx4JsKifvj7Ngqo4n6LABXPjYDdinISs6USj9NwCSONWAVu1Dqdgp4Iji5eM4EoQFIIwiNNohtBwidbNvdgx2aSfN5rh2jvQOGBWQrQo6Uen0epqXaSakIUH6+ka5dAMAUrMpFNvVFbIv6dYASQY4zV4I5+PDjjG1EinIAqosAMIL3vN3ydsnbPdSUAQ0vQsQcTIZJBQX3+R2YA7AJGAOoIn3dFU0ourzVEF3hyBqGKg4Aj2xzc1OQiWNASRiKMPoU6MH2+FvvuG9LS8uq60Y9LAJc1cWTSmcowFakL5t52i4p76l+VsAjfobaDPjHt1INW57CHA6eAYdiTC0tzSt9+fAQRZsDN4CMGxig0nJTDVdZeRkB4Ax/Y38BAKX4S4YttBHwj+OmvwMACq6dnrpCMF37tA21tgTiLjhCC5qQyjg7m1Kk26qxyHnRpwGVOZZQI9GmASCO2SagUDVKHdaSEQi84xwj9ZYan5wnc5hUe313+I1vjpV29/IFZlvbu4I4ASFDQUqfAyhVbiDq4qXFAP7NNqL+YYzrGF8BxGLcB2jKr/GV1Y7Vm1WlMwMAAT6kQPIlFXFmcBNAk/ZwANgVdCd10t2qURvPJtMinGId8roJjSssUT+htms0a8kVGHdhoHRPQPDSxqoAXMzbHFeAT84DxVi+SIEBFPeBHNwDyug7n4uYgwGADVtbR4lbscMD1LDb9vDhfZWhYPGEn74ok4CF0tYzBSD3hETk2R/w6Iy5RqDprFiw8bqDnrJKO0U7hiI7wGXMOfl9x+cZV/9NT3sKdRiacD5SFFMbNgE1XRPjM7n2kirOe9566y1784037Obbb9vapUv2d/7u99tnPvMZu7xxyQbAVJtSzV1PJXYAD/CSKhwVcr1u6xsbhZN2te5GO+F4rfqHKIFTJMUcxRhAhddF4Zbgjt9TXTEZamefJ2YEN9lAOH1HuQDONWpx0vYASq415pBwunYA6OUTAPzMe/v7e1L9c58KEM7vjLNIGY97IceAGnWhs6CyHaT/bm/vSAFIKZNWa07747mDb9pnPy1c+CJI3U05ZO7lCvOAyMoaQHXLfNGoyxBkZ2vL+keHmnePe0fWqNdsd2fH/uiP/sB+6Zf+pd27d8cBWTLmKdSmLP7IaT3VDqbBHye6Uw89Cu5dfOINnOavv+fmijyLJ3lqfvd+Jq/IdmuyN8HAqCPsl1wJAL+ZNi4/U7ZA2QIftAVKAPhBW6x8f9kCT1ELlADwfApwAMC8DmA8PPrqfEqJ0yI1Ac+MzD9eevkjtry8rhSaZnPOBriLogqZ9RV0imDzXa/O2lyrZWurK9Zq1rWKruBtNFRKFkoSHt77xwMj+CZIBgA6bECFgLsvChVXRfDeSHENNUyAiQjOONJQyeWBWARsBKB8JtKUomaZUleSKo0n12mUgeGmmeqcFUXC0wO9P9mbFIB6r8KM82lh74Zm6b0JMMbfc1AZcCsUObgQouyI4tt5QBzgM4LqiyDsIpgIuBUKSNXJSoFdwLpcMZnDvwBn+ZRxEaZNlHQeYOcAMPYtrUBSf8XxEvwCquL9oSSLIDpcoL3vPPiOMRAqnBzYxTgp9pkAzUWol8NLTytzBUz+uThfXgPKyGBDphxD1dkjaGVc81oYBoSBA6oUUhObTdRCKK9Q351Zq+WmKdTG29vDKGS7gFKARL6iLQFY6+s4P88lnQVpgqbA8+FW1wP4BNP4XdBIDqteg22WtLekoiQIj7aTKQfKn+kpAUXahhRBYHv0K9sLQMDnCLBpAw+kgUt9GQIAsviiDeQ6OoPrqMN63IP5GQAwYHsOADkX9u8GLW7SQuo7bcA26U+Ol3b1sXAiAJqP9wAwASEBUqSMBuiU02kb04OxDDg0q2GMUa/rnORMSgpsrWrNJg7QAC6C9JFSdbX4gHoupaqSqsyxorDM4R/HrLpopC5XzPb291zZh5J3BgOgeqHsBGhF2msBbhOsjNqEMe9Fv8W+XB3nix9RCzDGN68tr8xZrT6rBZa33vqG+hYIyBd9CpAIled5ADhjB3t76lvgJwpAX7CoymSBenSkCZOuyfkBsHkP4xk4027XNKZQ/6GAAqIw/y8vdwqzHAfQJ2qnWAghRVzuzZoHomTqpG4pYI72ijqP7v5elcp0bX3B+r2RHR1iNHNsN9+5IZd1ACCpmRBMh3DJwbfQdpkbMCWMISjD3ERfj890H8sXkgrlZwLSoXKLsXtxPox7kPcR8I9FLZMqDcDFuTCu2QeqPJRwKNOkep2eEnj+xo0b9uUvf1nuxlxrjLsf/HufsQ+98oqbEp2Nrak0elMdUNL+KYfBNlF9Lq+saB4A8vM7ixXca/k391jvW4ebAHvukQA06hMeHnSluOV6i8USrz3pKrqojSrYWPH6sbqn912Jy7kxN9JOgoty7x5pLLrS1ufaANpsx+dQTGOO5d7tkCnVa6TeZqspYMp7NB+kjAKOn38zfzJ2b9++I6d1d7yetbk5FmiYYzzVW2U04txrXgZhXPE6jgBId4dnHIylJNVzS3VW7c89eXd7WynBjBPGPnWO79y+bb/yK79sv/M7vy0YyOtAMZ+nwlzE7yiCdJ5O8ERP4ecR36M+8mgV36Nh4OTV94aFxd3P3dTcFsWvT5U5YcZMcF3Qmf7k3uQu249IaC7Ot1QAPlG3l28qW6BsgSdogSebRZ9gQ+VbyhYoW+DbrwVKAJhc7SaPn0nPllJWU5eHHsylD461SPetTPHQT82sRWu25uyllz6k7zEGHBX0fa6KQxlTq87oQXmu1bSV5SWtmvOgTMBDDS93/sQl8kxug0qjUkqMAzoCMQpxLyx2CkURQXSocPTsnJRzSmNM6oF4PVLcIkAOACjFmGorpbpOgj1uCelgwlOEeSnqA4YqJdR/AnSpDYF/rklzYAPYvBioRxAYPwMu5cFhqM8CAgSklFst6rikYAm4mYPDAHYX4VaAxGiLgGLsy118A3RNar45/PIH/Ivn4TWsJrfZCVwMlYPXfgqYyUYKU4iU+qyRFmqpaDdSwpIjJH8HuATY1fGkuoieakewNUkTfBT4vAjv4jijbfMgnWO9qMC8qASM7UUADOACAhLgElgHwBC80lis2fx8w46OCJqnpYzCJMHVf57CPT/vddIwBdnacpMPIBpB75UrV6SoizFAMIuhxfLyglVrU/Zwu6t94Ka9v98XkIpaiJxLs+lyw0HfDSNiDKEUDCdT2kCmOsfHPm7rqNkqhRMq12ajUVUAjcKLfxOYcyx8UWyfduDzKNkAFbQP7cHrAAwgAsczp/TMaR1LKBTjOmNbSgFODqqCWiMvEcA8wrY4V/azv98VMGIIOgSMxYLJWOUYQqXFvkN5pHOs0g8tXee0tYMMB3KAF9RAA9UDAxbwvhCOjXV+GtfUGk3GEHEdoa59RVk2AAAgAElEQVTMv2JfDjzG7npMrTJcjzmvmqdbx7EFvKNtAyRxnBxTqBqj5mfsh3OIOU0plbOzRTpqwJSl5bZV6yjN+vbmm19X2jhAiDYKEMy50sYB2pWuODMtExAcm1X/T67mXsNzVjX3GHv8pP0q1uuR4tkX3AMQN1soSE9sb4+0UaCtm8E06t4eUm6S2no6dBVlUqkBa6Usm0E169elz2k+VwOVuH+gFOR1pafXGjLFWVqes8PDY+sfnehaePvG1+U6LJE24+VsJBjIeboizqVZca8DhqoGrVKCUS6dCfKwiDVZ1EjwMAwjNB9NSjhM2nAyR+aLKpwbaagoKvd299X/jGu2Qf8Bnt14y+E9hlPcG7lmYmzEXPT8iy8I/jF2qdHZ4756eKRxpXGZxgSKXpzK3WBjWg7bQERqgALB9JVoK20gGMf+2fexw0TOBrA7AaETF+gAojqulNLq9+lTXW+cH30WiyeAQ9XXxDn3zGFbGKfk98mAgDLgSGnj/N0XBGpqEyCdUvdTGrrKHsiR3euNMp5IWfex68dMuZEwYdF8BcTXQqO7JiNZYxyz7VggwUQGNSjtwfk2atRvHAv+kSpO1jBjrDM/Z2+8/pr91E/9lN25c1PXgOpdjl25rvuQTtKbHUU831IanqNwj0Zy7x/gPhkAzLeeH8+5SexR/8AiXQvBPB+4Y5o/J6Q8kYrXSvXr1k2D8q/sqkgvT1KA33ff6Q1lCvCTtlT5vrIFnq4WeP/58elqj/JsyxYoWyBrgRIATgxAHlV95WIKsD8cAoRQmpDaCySY1eouv7/66nfYpz713TIBOUYpkoAcTniqFYbiptmwhU7Hmg1XJaEmODhw0wMCEgULyZGSAFOBWFIzAX5WVpcV6PEVKa4Bv2IbBNQ8+PMzAkfeG8FVQEC2QXBwOjpN6oMEAfUM64Gp17aeJD6nMuApMPIHeKXy8JCrB/rC4qMI7i8CqBwg5Rdkrt4J6CRAmQJLD+KSEsrJWTICmQRNAdsCUgakClUF24t6Z+F262oUIGDcMrPAIVO/xbFeVAjG+QRwzGFk7D+C5giA8zaJ7bH9CFTz+myP6ju25+mPk3TvAHt5WmRsO9qDfeRQNY41gtkALHlf5G0a74vzYF8BjMKdNoAP73FwgxtwzbpdVCQ+zoFyAL84lkbDlYbUutre9hRfVGnU2nrxxRdkXgF44z2AArnVLgBXSDfetVabfWCI4ZAPoOaqThxk3VUXYIL6BqBSJWUztQVtwhgjMOezBL+ogdQG01MKijmeTqdhu7ukJw6kqiHoRj3E53AeRaFGoA5QQM0U8C2UdrpeR0NBpxwACsCkoNePt1EAQALsk2Ov78frQDCcdGmD7e09TxeccQUoCkDaMwfg/B41CF1B5IAl1J3MEZwnx+tpq17HjPbdOziw49NTASnOrRj/qX6h1E7TM15TUQYZKIOSJialsPuUOTFKIYUU2ALE4CvGFu0fyq9oG/qKY6XtVadtbk6fies3Ph/HFWOSzwNb8lRUzquzCBybFpz78pdv2Nx8R+MmxjzzK+c0GZsOwFDJHR24spRAvoAXomV+buH2ipkBXemGDye2srJscM/Do0Pb2kIVOlbtv4VOWzMlLsBRuxGFqNyelUrsLtEaq6kmYcBHB/YYSHWt2z0UDOP9tE+t5srzzkJbLs3HfYBMxW7dvGFHh103o6LMwdlE9e3AyZXbkaPpANDPVcYblYpq2JIOnS8IxPwc4Cr6O5/jo18uLjR4OjPpsSe2s+2wP4B8pM1jFhO1Mvld43t6WgsA1B+Vg3Svp34EWLEvyiXgTNslDf9sPHHmTSCe9zpkGtt8p6N21OICMPTM66pqPA4Gxf48/d4X5lytn+aHlLYLRPN6fdlizIg0f1cM0466lk9cyUefLi8v63qTIcf4TKp/dwn29PiYz5UGfHycrpuRlM5y5U2LRHQb6sRQOKt2aar7ics5cJ9xwjmT9uvKSxbSZrSgMT0zq1TrWLARuAUOU9dzGjUiKm1ciL32IfUkT1RHFbg6pZp/PCigEhUSI214eKrnnT/54z+0H//xH7fhkMUfB4OjcMyNjIFIpcYResqV0vk90a/v8/Qsntee5IFe67bZG/PnumJOiz08Lmp+1OvjaTO+ddZR/y/tC/jHsmiC+4+Hf7pi0mGUAPBJ+rN8T9kCZQu8fwuUAPD926h8R9kCT20LlAAw1ZMrHsEm+OriQ2Lx73B1GFOTr6GV9MHxiR4CP/LRT9h3/a1P2+Vrz9hgdGanKrA+ZQ4Aa1opR+GBSx6vyfTg+FhOoKHw4uEdlQPPxJEi5KYbfgTNlruqRsH7POAKRZvqhiVVVpFmlMwJVMg+uV3yWTlBUhuq5qlPCqoV2PqKtV4BpkQbJVVIvFd/BsQBAFWk/cw/lIJ+OWpmEO3i7xcvvgACoaTIFW0B6qg7REoygUkEoMCVCDAjMApAEGmsOt8MAIZ60pVMrnx0Nz+HFhe/Lr6Wgw2FKFkNtthGgL88aM4D4jzQCVgY6b6hhApX2ahX5+1ASqYrglyhmIKHzFBkokh0SBhfoZoMtU4OJQNChwow+iNUNHEeubonlGR5+hm/e0BKXSyvXRjmGeyX8Rlpv2ThupGJm1EA1NrtOaWZ9nqH9vLLz9vBQc8GAwcABOz8lCqv1VK9zEgxVlv1XDmGqrNI5ZueEiDb3zsolKmCgBU3LgCiBAhgzGLc4LXDplQHcHFxwTodYOO2HR4ObH19XZ+LunUE8yiQeI305aizF0AXgMa1IYBAqmGCAaF6C9Uc7U3bcC3xxbXOIgECE6AI4BGDCT63tbWnvxOEKwRNStLoI/YV/RaQL5Rz0X9SGCYTEKl5GqS0NrXd7tGR6pBiZoSSLaAzCkvamfYHWGGoQp8BJmhPUqwDQr57XLpuWK8n1XH0QWzTQXBf4IJ+5JxxeY7xFSAzru8cNgW45vh5H5+P+bA9766qh0fH9pd/eVPwJwCgxrtAHnMnCztRn9KhBQDG07J9sSOct1HtYSzDNUjaPuozh49eo3N5ZVlttbe3K6DN9XDlCunrbY1njEIwU/Bp1qF1AEAgYnWW+myujnXFLNDf03ep55ir5nBvrtao2zZjc/Ntgc6T4xNt/8GDu6ofd3py7KpspUr7jKCFEMm2fd+0A/BPc/oZABQV4rRVKWWR1HTR5rEIFerTmJuiT33eSaryCzCYbbMgQPrv7u6+rv2A5jIWqpiuba5LrkW1SzKfevHFFwXQGL8AwPb8nOZ2uW+fjeUiTJ9hFrW4tGidzoKuYxmKpIU23s+/tXCTJke2zxf3YMa0rtcEYMM8JYxP4n7jY93T8zl+qSZ1P2Q+c3OZSO2NxZm4lgHH/L03ONa5Mp74Yp/xxfh1BeBAqczAvpjv+BsZBK6OdkUn7eUA0I2XqPuHWVK4/Tqsrluj4epfmYDoGcVT8dmW0vPlNDyrRRDmI55TaNdu90BqP8aEFPDMO6keoMYHpRz6PavXqvanf/JH9k//l38q92hUpxM7Nb8nsR+5b6Oml0IeOD1ZRDwP/i4qAZ88WTcg4GOf6x4FAC8+AlykiIJ/KFTd/KhI/a2gbvR6iRM1oPem1LvvfrJIr4Tf8JOdl7ZXmoC8qzXLF8oWKFvgSQsplC1VtkDZAk9lC5QA8N1rr/5QlR7WLvycpCPxYMfD64xVzBUfVpm2y5ev2sc+9qp96rv/ts3W61JU8F0jRaxKIX1PNVW6GGYIpJ5RU+zU1TN8E7QEAOQhPoJBgkOeHAm0QmGVgyJei/pLBCEEwK4I8eLebJtAKWqy+cOou0+OxiOrtXAWddWBDDZ4IE++dPzMASCfzUGeioQnN14vFB7BZCgmJ3X+LoKBOI4IHPOgSuefgTUF91IRTEmRopqMKdiKtKmAcqGg4PMBO2JbuQKuUMsptQ7lgQfXj/vKz5v3BCDj9xysRRtdBID5+YdiMFfGBASMz8V2i4LxKS3N+zSgT3JpjPGauS7n+8hhY7RBKADzPo2xmPdN9E+kiQZkCuASEJAgknEHsCElN0xVBgNURm5iQZu70yyF8lEyuncM4id/z8gGgzN7+HBLir1lUuZVq61SjHE5aCYlG/W7UNWFWYjcaY8dwPAF1Gq369aoExyfWl8umENB5AAAkZoXwW+4bAPrHFa6wvD27du2s7Mr+MCXgH1S3Kyuruo1wNXFFFXgIPOK1HcKrF2hxnkIRJM2m+rXya1UQfHYU4cHbvDBnOEGHW2148HBoa5v1FwCWOlaiRp6cVz0FX8njTofsz5Mzpv0eFu1vV4ZpQhQXKmOHUYmrtY62D8qUnNJAUa9GEYUqIEARr4G4Nc933GdKfWU9EkBd1fPheIqFEy8zlxFmjHHTr8CUJXOOBwphThMFWIcxvgNcE0b8B62HXNhsw2YrNjh0cBdqhNUjONjrkXB12wCht2dWmXRWOBAhZxS7gO8Sz2dyjC4UZMDmFDv8hNnaoAwbU8/oy7c2Fixubmm12Kb8nRSPgfcA6jKeEFGP6c6nsm1znhLbsUVr4cXCzq0HcBnSq69ZnPzC7q38E3/HHb3bWf7oRyIWYRy/up9nysAgX+65wgAOsiSuUV11mqory9AriinEPNvzFu0RfRFPp/mf+f8GU8soHFegnxpvo4U+4Puge0nJSjOtALUrZZdv35dY4pxwr6vv/C82p9rb293T8AKdSoLb1xDjbo7e8eCGOcZ4Ftpw6GylMKQeo2Don1ZEGCeoi1jcYl/x/h16DdRM8fcquzuIpvVFxpcLXreOZnrsE+KLde5WVEHMu5bPtbdeZsFkcHJQIsNgHGO5+7duxpDKJ35AjRzTLSVO1Oz8ODuySgBUQDOzXVsZWVVCy3eFr7gyIKGyhpUXLHIs4qPP8oHHAoC4oKM+o+FTNKDVRNxcKJ7MkZnVZSQFbNnrl6xe/fu2r/4F79gv/3b/862tx9mkMxXFH2tMRYbec6IJ413Jeb6s8A5Kd27QdnFVwL85SrAi5kdvt303Jff+i8+B5x7LODgEwDE6EX3mrEyKWZnAKbc5zALok6qlyfg4/ni6+QZI5R/785AeOyDSNzrSwD4fk1U/r1sgaeyBUoF4FPZ7eVJly3wZC3wtANABY2Z+i9vtUc9fipYJbEDRdwUxb39wd9TQFDutO2FF16yf/QjP2LtzoJVSOFlNV+F/ElP8gLrrJIr0AMA8uAI1NFKusnhj1pTUjAlZ0XSg6IekYrnp8A5gvkISkIhxr8jhSpcCTl2AoiAhHroJfhDAXg2slqz7lIXVX13AMgjq1blwZypZp1XTaQUogdAoXgQSEwgIgrm0YZsO443gvWAYHEMEbxzrHEOfCYC6RwgeAF70/FI+RTqmQCPCTwEGLyosMsBG/sNRaBcFPUQHwrAtKh/LuAIaOGOhRzIBEBEqpTX5fOUoIpqpEXQi/IknJZpo4Bz6v+kvuHvvC/twIOeBDlDsTeBpIwhr5mUg7wYx4USpagdNnGCDsiXA8L4XIy74vgy0BnBayg0A4AGGCToZOzxjWouxmFAkzhOAkvamv4G+BG8YjQBoDk58bT3nZ09qVcYs9euubswacChclHqI+A2tSXHArwSIFYRfgdPjHuCss58U38HYB0cHMkJOGoX8j532zxxqDP0n822m1cACHD83d7eVdrc4mJHAIe5gPcRdJOSyDGgwIn2jdRI4CDXjMY3DqS1WqFYkgILVVeCH0A+h03UaQPepTGf6vYtLHQ0XkgXpB4ggFCgJy0iBADkvHMFIMBokjbo8DxAZbiNsu9wWBYEUqHLitKOUaH1en17uLmr/ccCBIq/gIvAJcBq9HNcb6HUJSjGVEXzXRpX/Ix2ivIG9C1QMVKSA8LSVlEDjs9J0ZWlGwd0cmVUrwAhpBDXmw4XAIC3bt2xxaUld19N+3cDBFKwAwDSPgmUqRRBlCPw69vbz0sKcF5+X3BZHYAP1SSw5ebNWwIvAckx/2i16t5GY0/H5nOeHk8dNL/HsO1YvEEZ5nM4SjDuAVNqcz9fLweg1PEx6rWRzXcWBP4E6AC5pwPbevjA9vd3vc6gF3ot5qBIAT4PAF0BSE1B1Ot1pXw7OAugG/0W6vOYy/OFjhwA5uOR8Xl0BNTinucutnHvYt6QCnRv13b39rTP1lxbdRvpS64nzk2mPVNTNr/QKYxklMaP8UyzpXIbgrI4+iqlFdDqztihHgTmU5dxthoGUFPWPTyyB/cfCngBEoGC3CNkIgQITfUyfZHK53Lmg/MLNVNSs4VTO8cVCyQxPnWfTwZBAEB+12JBchCnPVFCM19yrgcHe3pmILWcRRbO4atf/YrAslTGo5FKEAjcUqcUBSgmH7PuSry3vy/1H4rI1VWUqHUbno5tcALonbE7d+7JqEZO9LoHA/S9XY4HfX+GiNToSkW/o+7jeaaBsQrtyvgdndrz159T2vnnPvdr9nM/97N29+7tlAZMHcBRqmXodx2NF64qJRDIOuzcQ+x5TeCjkngfrRWM57soXVLcG9MvDv4u7E1TUwqf3/V7bCEAICn7rgCUWRL1PbVQQa3KQzvsHthoyPXqW3z3fTrC9PwYSgXgk0Uw5bvKFihb4HEtUALAcmyULVC2wGNboASAHwwAeiDDwytgBwDoD52VCk6B/JyyZ559zv7bH/vvbW5hUQ+WgDGUGaTD8FBNmo9gYHLHDcgSAVMoing91DEq+p3gQCgtIggLCMd74zMEN+EUGnW9PGXUFSsB2bQNUqrsTCnAycouUwC6CpCA3kGgp0yHMiHgD/slKBFM4EE3S2kDAMYDfq7+yIPCOAe2mweS/DtAUwTpgnQqSA/kcQAYQXcORgM45MrAHETmCjYFsarv5C6HHtx78HsRILrywwMi3kvNJzcCyVK/wj05jFNov2SYQCAJoJL6IRX096DZ/xfBpqdBReFwPw4PujkugidPzWP/jI0c1sUx55AvH2c5NM1BafRJ/D1XAkZgT7sBMsJYImBT9LHcNRUkuxEN4IbgVHX4pGB1QIqirN93swTGPEE9ikBXmZ1ZvT4tALC1tWO3bt1VHUDUVIAW6m4Cd0hrc9feaTuSC+ap1DPUTWvJLKNRKN8IVAlmL20s2fHx0HpHAwHAOI+Anmakuh0pUFaqcttrafL3hQUK7NP+pnMChrFN2unGjXcUkNOGqPo4/1AYcazXrl1WmmCfgJmi/3IXBRo4aJTDrwyG2HbTx1cyf0n15QuFGW0V20dlCQBUnbHkMsw5hYoOcMB4ZR+kNAaAYT/sg9f5CsdmzhWlI6l/o3FFCkDWOEg75gszge0tNwAJVWijVtc58yUFoKAlitoJcPax61ATAKgv1LxJiRXvj37gfOh/+jDSuOnbcE4GRISaKr/+Y+yznVAJMvaWlxcNs+yTIYYIjKttW1hcLFKAQ5kzPVOxet2Vx6entA9gNhl1JADoCi93MWWucOjj5xvzxuLivExquEfcuHFT0JhzcTVjSzVgmSalOE4TAOPKwZxfzwEEOTZqY9KXAEBqWbIvN6Dx+ZhjkXnM2dgGAPVmW6mYzG2Dft+mp8b2cPOB7WxvSS3GeOMcmPM0/0r5xwKXz9/qd0MVRsrsjPq1ps9xn3HDkoB/heIte9KIOT1U3HFvygEgUJR2YQ447rv6LxYPNN+PvC5n99DhKdciY59+i+2yH/7G9Q8sZBxy/bDo1m5Rt7Pj700GTOyf99AXfDOeNjbWbX6+qVqN3vZmO7tdu3XrniCrz91TqsHH8aEkdNMXh89+HfkCAucZ9x7mZ9KAA9IyTkIdTdt5zUtctmfteDC0noD9jNTFkc5LO6PKo8/oq36/p/tC1MTk3P7yL7+mc2FhgONBpaw5RSrYUy1W0I/sg3G6sOBt2G7NW6NRscHxmR0PHADevXvPDiixMCKdH1W2z0mjUTIcS+7kMbex8MC8g0J0YX5eAJD6f7z2zLUrdrC/Z5//3Ofs53/hn9vdOw4AfbwOfeFKjsFulsWAo71cBTjJzgj4p9IBqqxX6PVct5eVv9C8lsZh3M8q46j1PCmDoQW4MCHxh5bJvT5oXUqLn0qlEXAMl4pUpSN80VeaRbIvEhwm9X6u2ZBpznH/yHa2t+0dHLhPGN+P0idOznTy1xIAZlNJ+WvZAmULfBMtUALAb6LRyo+ULfC0tEAJAPM6CY9/6Iq/eHAK1PMUYK1Vy02v5qm5lRm7fv0F+29+7Mes3mxZb4Bz3sCuXr0qOMAD58OtLa9lRY3AVPMonERdBeJBMg/YAfVUlygp4sI19Hz6kSt5cvWLXBRTWlMEyqEm4b1R/04P1xT6BmyRlpceayvh/isHSFfcSVklt1xXrERgzn4JwNim6gYpED2zUxVWD1jmAbIe0MP1djx2t8cELGiHXKGkdMyUVhfABIhAijL126JeH9vkmAI86YE8FVv3AuxeLy7aU4qrBFgn6VioNdztkH0EKA0wkB8H2wmY6rH7JNUxBxpS7GmsENiH07ArP3MAmm/jcZA0guwIMKV8o2/oj1T83gO1cI32to795EAmVJvxWg5qou3ytveg2NV6vJc285RYrzEVwWyYz5Cahorl/v37avOlpQV77rnLSvHd2tqXG+r16xtGxh9OpQTCUu4VxiZDW1xEdTctpd7rr39d6rq1tUVBwm6X/kl1+3DU5LpJNfM4ruO+Q/YwwsGd9WD/wO7ffyA41UFFNDcvJRTBtcbtzIyOYWmpabt7+/bOzXtqP1QdBNJxbATaYZzB5xYXSWWu2dtvP1CQTVswjgn0Azbs7GzbJz/5io1GFdve7WoRIMYl7SkAOjen64u20DhOfap+SK6vrsjx9MEcjHMduInIuACabJe5otOZ0zF1u0ca09HXMQai7lpAR7aLqnBxsWlH/ZEdn4xsXBlbp1O1o6OhHR0NVKYg5ipANe0Y1zTzB9dmoV5OJj6T8ceYndT/i+0EGALOxDXEudMWce3Rn2EIwbkAYzjegOPxe7yfc+Pc6/VZu3p11Xr9M9s7OJSykPdQEw7zg5gbIg0dXkRG9skJoAsllM+BcQ3CB1B5xrjhWGJO5DWOX5BlYV4w6cGDh9onx7mwQD26trWkqAxVkMN+5la+AH8AJc6fYwfaAMkw00EtxzXhANTvR3GvkNmLFgSmtEgFBAPW9Q671qhXbXvroW1uPtBiB1CUmpgAJdoCoxsgiOA0DsrUTpytymzjdDiyMU7xUq9P5r7iHpJAb9yTov9oe8aVIOQAgOkQOfp6c5N2OVSqc6TQhjL25s2bUmcK7lYqdvnyZYF+VICo/0LNKthXq+raJl2YLwBas+FOznxxLUZtO8bM1sOHAmgO2pif5tTO4YHCvLq727WbN+8JFgoAUkMU5WANN3BPRWbcRAo4alxX5LpBVxcDF64LL66oOqi0D5COeYbyBhwX4JFmuXNvzw4Oe5rTGecLC3MpDbmbHL/3tN1WC/MkTxOP+y81ABkDpDtzXl/72teS0UjNpqZn7ZVXnrP9va796f/3pl26dNlefvmagPjxAMiNeZDfm4GMYWoEmNOixNRYzynsg/4O5WukvEvVNjqTMcj66qrNsoDT71unM2+rS0v29a//pf3cP/9Z+93f/R3b2npoY/PtCmiOhjYceS1R5nO2A/zjKSR+cl2cpVp6tCR/9Sqifm9DSRgLjpoH0zOG7rE807B6wfcZ2yQjw7MtuHZ4PinuodOYueFMnhYwvSCw6lLUWi179vp1u/788xqHkXrt88yM6jk/uH/fRqekQZsNekfWatSt1ayrXX7xF3/Bdne2ks6wwJP+LJRVBPTfc7j5/pFIWQPw/duofEfZAk9jC5QA8Gns9fKcyxZ4whYoAeB7A8CLSFD1rlIKMKldrhAzueiRrsWq8KWNy/YPPvvD9vKHP2KdhQUFT6gY1tbWjRXk/YOu0ph42AQOunrutEirHUoh5bXLHDqgKHDwwgM/SrtIBc27+aLiJk/RDFinADEVKS9UgF5920Y4f6Q0Xz2CPwYAhrNqXltQCgiOS0GjB+SR8xIOwbmaLAeASs9K6VgBPvOH+AgWA9456CBQOF9YnvOKtKyAChGg8rf83CNNK9rYA8Wk9CnUf54edxGoRaAfUCwHKjnYCyih4JzQI7lDcmwB5eI8ox/zz1+EhBcBoFKJpNwhGHQVQrSr/ha1ldLGLwLAfHv5/gN0BUyO42XbAacjTY9gN/7OzwApBLAE16E48/S0eSmf+KJN221AHoX2vVYfsISxThDtoMoNLBhKpAITLBOoz83VbTBA/YR6sCfwPD0760YGqlc2KxMQxmmMUQJuHoYI5gExACoAAYEbQEmptgkgr6y0bHByag829zz4V6F7BzOMp1AM8hn+zXGT6szx5CnEOWDj9Zdeuq5i+92jvu0feD246H/+Troixwg8VNp+go56T5Iax7WXj3Nvf1eTAnTi+Dheh2SeVo9qLFfXxljhbwJAyTHc1cPUD63b8cmZjvf4ZGArKwtSE1GzTS6kSa3LfupVh3S6rk6HCRwkY4t0Dfm5Tsw/QtWjOS3VNWWb9AevsT2pBZMsi/NkvIUBSA4H41xiISH+HRAfleTVqyvWPTq1g25P+9C1T5+nGo+on3RdJiNcB3CuzqvOokzGET05fVa8ziPbQblEG/p8O60FhHodNRZjFcXiKDlY4/xakyIN9V+1ClQCvnhqMe1BnzP+UZYyDtjuanJ9B0aiTCRlFpgbjtiq2KD6jw4jJCvEeAoAxvEMjmXcMNdu2ubmfaUBRw1AV5j6/QTox7YGKT2W1G8AIAtXOj7UzryWAcBo33PQJSsLweuuSvRU5DC2iHvTnTt3HGb2qaPp6rgAaLQvi0csJgH5aDdGEP3VnnODoNg+f0cNDFBivPBe3S+4d56NdK33j/v6d71R18+11SVbWupYv++LPnGvQNmHChtIjzOxK1arrgA8PbEZ1fKdKVx44/7gqeAOpTnf/f0DuRH7rZAUesx75vEAACAASURBVHf+dkXrtMbE5csrgsHD4dgebh/YSEZIZ+kamNZYiLqIADg+32oDNn3xzet1tgxBrZs1T2mM3Lhx2zY3twRzNzauyIgG2PrlL3/VXnzpZVtbXbG5eV9g6fVS/b0KCxHUiuwK9h2fHCeFOvMKC5k+HlPOg46TBQtBuNFIqb6dubbSgOvVql27esWWF+fsd/7vf28/9t/9D7a/t2snp4NUY9fLogDveG5AbaznkQQApzFUMdSolCDwa0NQMKnoGZuqvGLMEZ51oOvW/5fAWhh6AQExDZuxmemqnrUYEw4P/b3cQ6dnqqotubK2ZleuXrVr155RHyv9vdW0doeyC1Mqz0JaOGNGwDvNvYybRr1mU+Mze3D3jvGk2KQm43hkv/mFL6j+Jtfi6dDrPKbluYT7JqG6n2upAHzCEKZ8W9kCZQs8pgVKAFgOjbIFyhZ4bAuUADA9AD7mgetdCRtK+/DHM9wZBedQkqXUKZ5KCWI+9olX7Xu/7/vt+gsvKnh4sLlpnY67WCIIW1p2Z8hD4EMCZ3p8pfB8Sifjd0/TQnnltcYKBV9K5Q2VVnRwHogFtNADblavS+qBrP6czhHHS1bZkyvnVEqZ8VqA3gpKA071/zgmIE+oxcKd0VPGSGdydQqpfhfTU/XwmznVBpyMlK5IK+M9ORwMoCKIkOoURiH2AGqu1HBgEwAuQFdAhQBZufqNYyLlidiZ4IygPvYXSr+ArrnKJW/3AHY5uBOIAxBPTcuN0gFDRCieGiZYkakIC+ATqsLQBBTOku60HABQ9YeympD5xZ5D14CC+TFfhIBxbvnncmAZwW4+nnK4HGmpBKYoh0JlGRB3fX3F2m0ULGFmAKTydEIALHCJfTO2SBEj4GLcA324XnBMpbaa//1MAa5cNs8o2u/BMq8D7ggGUdGxPaUXNz1w7h31FGgS5ANCAk6EkgfICLQGFCmFNKVmsx0gQajv4t/ABtSOfFEHUKl3yeE3gCnthZEJMAOlIimNOQAUqKs6KGGfSrFOUFxjJsH4uJZjnEe7RjqnpzknQJGu8wmg8EWE+L4I29lWpHY7RJyCkFlXqdY9HX9ADgL+AMU0DyZHfDGXcc4O512Zll/rRdjL35ISJwBgjD3OP+pGalvpWuYn50ZbhZIxxltA+ADS0TfR/sA9AGavf2K9Yzdt0fUMdCO1tEn6J2miDlM5FkEvqbArAhqAOo6f4+A1jD0wRfD55FRzHWOKY2NMYNQCeOx2j2UaQ99ybyCNPervMeZpsxxeA/Zc5ejA5dq1KwLMPv9XlL4MAGS8614kwOpztBSBnAAq1wVqAI6lQOoeHBgpyZsP7tv2Q+5F83bc7yXFeBhLTaveowOZqp1xzyCNtj3n6lo5wY+lcIo5Ol9IibEZ80vMg9F/uoekMRlKzRs33k7ncmqnJ0PdH5ViW6sJbpFWKTBfr+sn8K6afqf96cPoP0pNxCKEf9bHCe0ulbKcjh2y8u+V5UVfdBgC3Y+V6ouqM649tk0/6LpIEBqIKDVwUsvn58YtibkoFNEHB11BfS8RMbm22J4Dwn27enXNWq2mHR2d2PEpSjZPW0eFF/fyaDecfxmjft+t2JzqmTZdBTs9pYVFFkSoYbm5ua1FE8bCh175sA1Ohnb33gOpnV955cMyREEVjXJ5cOxjB6UoYwvQyb5w+qXmH/dFxjcOxLoedO26ShXHa82fMjEa2trKiurf1aozqr24stS2L/z6v7F//CM/mrhcqp1pZ5qb3TzMF1/YP+NVi2U8kES5lUwjF/dPTYfpNhpp+DH+cCzXUkOhilYRE2VnBCAHIFP/cHFxyYHsbFXXDIuXC4tLtoQ5itSnM7quAfdsF8hMv9G3QEvGT6Uytnt371ir2ZBJzng4tL3th1avztpcq8mDhf37f/dbdu/ubc0Xp0NPdQ/lX1oWSa/5X87rAt87gCkVgGWAV7ZA2QKPaoESAJbjomyBsgUe2wIlAHzyldZcKwiYIO1XtX6UeuhmDwS1POwD+/7uD/ygffRjH7fF5ZVk4DGl1WQCqo1Ll+0kOfLxeVSC/gTokIGHah7EFZRS+y0BQEE9KU5cfUSAc1F1FkF3HoB7cOgBdKTYFpAnMmQEACemH7p5KP3XFQJSHwGl5CrowRrbRKmCSorzYJvs4zCpFRTIp4AnV6DlICJgRgC6SNtTG6QagLnqTgF6Oq6oARgAkJ+5YpBTiHTnCD4FKtKxBgBzSEIKNwCTAu/uvBmqw2jrSIHN95OfSx7kFgHx2AT/gAM6TjWnw7/41nv5D1djisarLlhSI6XQ6eJn1J4JRishPakA42eAl2j3PEDPwcy5Y8jUOzFpBACM8RRtENuLPoqxxesAFQBgqC4DsqEKXFmh1l/N9vYcdLF9wB8pfa6eqindd3aWwvqehgmwQTHDeCdgJnBGvaL+HVHAfmz9Y1dO4VBJoEY7A8b8M24GQDos1+4Q847RWEHozIw726LYAeAxrmlynDYDzoaqhG1FCm6MLaAOKWG89969ewXoCTUg5x7XnBSJQKwhSjpX5IXSjWPF4ZbPCcDJTdfHYSFVSUAtrucA5LMz7sTLZ/P+YH9ADfaTwwpfVPCSAbFQwO9h4BJQrkmdxhNXzQG1is+ldGu2y/zE3Odj2OHZWHUqoybeBAJG+mAodgI6emqhfzb6K44hH78BHQP4xfUZiwX0M5/juJiX4hrgfYzJAXU+U0oy7Q8QIugP9aPS6dOcU8yjycTJz9VrogFgGK8E9A6i6TOfW/n36uqKUjVpm52dru3t7Qs+AIox/zg5GdqpDGTcJZRxHypIn68cXvH7M89cs6Ulaku62rzb7Qma8R61dXLqlVcL96CkCsbgxFM3e3ZyfGzLSwv28OED293ZtuWlRdve3tJ9hWPWWEiuvywuANwAHpQWIHWV+40cqgVVPDU54Gq+sJAvgsRcGBA3FnhifuL8vvrVrym12dWVLL74mAfYv/DCC1Lt0V9sl7HNOaHGYpuoi+kjrhWp7pIhU2wjaoJKHZ3mtdg3yl+VMGi1VMuTcUsfbT3cSnVYuZ6AoaeCf8zdUY8QB+8cAPq16PcKoCzHr+PrHtr8fEfwyK8xr1UY8wbjEyjNuKAMQqPdUv9Sfw9lZMDMmENdfTxr7TlXEjKPUkeVDx0endjdu/cFpflbXPM8a7zykVfs9t1N23wIMD2zF194sVhYAdzz/ph3GCvMkygdGSfdw4O0+MhcgSHRRGl+IuOmptx/AYa06bPXrqkOIJAYTLjYadoXvvBv7Uf+i//SS4ukmzfj3ucjrwEY92/NAYzjmCD4TWVJPJQVbGeg6F7pynfVys1Tf2co5Jhq9+oewJiqWq3WdODXatvGpUv2wosv2aXLl2WGUq25e/KR5gyM2sbWPToUZQxTHPqU2rC9PlB0bKtry3b58oZSpN9683WVSAH2iSifDW1hfk61AE+O+/brn/+c3XznhsxVRmPP7ognz7iHT55EJynATxLAlwAwnlTKn2ULlC2Qt8CTzB9li5UtULbAU9oCJQDMveXOD4Lzk+fFf3kKDsEPARNfM9Ne9J9/89D44osfsueuv2DPPnfdvvvTn9aDPaBheWXVrj37rB4yjyjmrtTEnpQXYzmWDhRkAQRIKyHYRHGjQFu1f7zeGQGggtILdd5yoMPf8n/ntcPOgSse2KfD4TYFTDxkRz2dqEGmh3gPkgmoCYRQWqBs4sFY8KJWVTFzHvYj4AkVUh4sRmtHwJ0H83nabcC2idmEKwBVlzCZgEQA8SgYRaAZbqB5oBH7n0ANHswBJZNUYsGXBBFDeRTwMJRvoQwMxUaAxgBntAMAENOYgH8RtBeQJEtxCmgR/RrHHO8tfko94S6tbgjihinRThqLqR5gpLgGBLqozMrVJjk4dgWUB30R3OeKslDX5CotYErU1yIwD8AlxevhoeDdiy8+J6ffszNgdnIqHQ6t1SKtzevtecAHrGUMj1WTizTB2dlpW1ubl9IFk4b+8ZlV6ygFzXq9E9vd3VfwLSikoHwwqe+3sCA3W/Y5TgCQkl39/qnt7h7JPZNjZlZQqhigWClinn6mGmBJQRQwKlxz+VsAQGAZX5FWGGMbsKI2mZ5SW4QKUG2rc3WwEhCjqLdZ5LVNVKOhmBOQnPFxigongHrUY0T1E0qp6FvNW2lsRFtzLECRUNGholxenVdi/GFvWKRyeqoeBhi+DdSUrkIbWaPutdFIAw7AmINov3YmSmNS7GiPWPSIa43xE/XVQsWVXxf5mIw5kDZzAOhGQsDgWFSIeTDc1Pm70tNTKmeMUebWaLd4TSnSUvEyJh02sF1q5wFKGCuAQOaiANorK0sC2UC+zYc7drB/qPMEbJOi2e+d6F4ACMFjgW1FKjqAOvqfOZ7PAKUdcgAAMc44MkpFBFRL03QyBJKzis3Nd7xuG4pSlE2dedvf27GDg32bn2tLteR1BMO8iFprXv+MPpwGzkuxx7jXRaj70unAwXX0f8xTF+eJmLfDiTpq+8Vcwfl+5StflbkJyIcaqfQ1X1w/H/3oR6UA1Lw7pPbkkZTzGIGwb7YfhiFcAwNUaMlwim3wfin1q1WNL/bP+wHrMba4l62vr1uz4aU2ekcTME/fAVCjjd2Bd18pwCoLMO33wThP2gkloatHvQ7oyvKqACpf3NdjWwHeY3GK+W3j8iUZBO3u7gkuC8bTD1og8TYHKpOSXW+QFs3iBbVuRzKZ8QUUB+mMbc4VNVujNW+bW9t6XsCMDMMTzIgwDuIaWV5aUs1UVKK01yo1H09PVC9y/2BPC2NeHsMXx3wuI12Y8efKyuHwxJqNhm2srdnSwoLq37VbtPWU/V+/+qv2oz/6X2kbKBXl8n7qtQR9KSxlGNCWYMNUM5eKffEOz45wiMo1zPHX6rjNN5RtICWqIHW6q0sFO2UVjXtqbi7as889b5/97A8rFZtxzVsZM0qd1zxQ1TMaIJi+AwpGXUoWaGU+1O+rHbnemq261OxWObPd7YeagzHJwSm7TYo/6cOVinX3d+1f/cv/w+7dv6N28nOeHKprIvOvEgA+peFYedplC/xHbYESAP5Hbc5yY2ULfHu1wNMOAB+P/7yffQKdTKPh0inlyHRyAVZghlrNnSMF3FTIe846i8v2zLPX7Yf/4T+U+o9MLR7C1zYu2QwpfzJxmJbjKA+YChx6fSkzePAHAHrg6Q/gWs2emdbnCFgi+CLoCJAVgCpGag7TIrCMIMyBXEofm3F3WgEEHp7ZAMcXz9ShAky13lDO8CDNd73ZUGB61DtSyjMP6fFZPh9qlhxYBlDKoVUApTgfHsRD5ThxXDxTMJrXAIxzjW2FoofX2WekDMb7Yt86xZRaiwRlTL2hMRDFlVcE9QEBoxZjnAufDbAzgYC85sFKBMSoClXTqDJdPOlfVOfF8cT2ApQG/LsI5eReiBoCNY4Ugw4AI4VTqo4EkwLERLBaKD+zGoEXAWAONePYQhGp/aZUz0h3jeOmTcLpFLUT3xxTKLIY4xTB39hYFbAD9jnIG9rdu1u2sIAJx5xSsb1v6D9SgM9UK8xVXaRStqzTaQjGnQw9TVMOw8Mz63YHMvwgHTb6nm0BhxYBgI2Gq0ZS3bRGgzpYA9vfB6x44IwqhcDSAb8b8ESbBvjlZ9QEZNuAQABimB3wGn8PyCc35FbTUwTPzooacjHmCXxzuKzxk1K73YF7klYbEDhgnxfrTwrddKxcA+yTdML8usrhL/0X45vfZaiQVEoAmrWNBavMzMo8I18wAAAWY0YKZVck07akwpHOGeMu5sTJPOTwhsL+HD/HmQNA3pcDwFxpFmqyUEYG5GZ7oQTjmuVaZZtAOFKZGTO93qlUYq7YO1UtSOrJkdIZ84S2k9RhAXIAQYwVjB84b1do4pju6ZBwCdR0HAuAhONgjAtKDU6Ujgn8IR10bW1VylaMRSKlGAgo1erhod7PfjGTYR98DuAjqEo9wsqUwBbfAEDel88RoQDkoJqttuq5USON2my4tOJKCmwExOAIzHaivixKJOZy5m/A0wzGTFpsQi3qJiBnpwAyFFDe/zEGAkbHnBdzI/PxRQDI32hDgNXbb7+jEgDVat0a9Wax0EAbyqCDWncpFV7p+FznaUGC65RrjJ+MB9Sdcf1wXMeDgRtlzM4q7Z8SAKh1GePUt+wdHQs+4hRMTcZa1WEeiwFy1eYbAKg6pG7UQ+3OGVy1k4kN5+fn7ADenbC9diWf3Vi/lBYOktlEUrgyjhnjbkB0qprAi8tLAnKol3Ngz3WpsVrDmGdBNSGbLVSbZzp+7rueMuzXFe3E9lHnUQcS05vT0VjjGuMjVJTci6hlp9rEq6sy7Tg6PCrSrxkjKACPjrq6JzLGOeUA6ixyUg90emo2OY+bLcx3bGN91eYxhprBGGPWBv2e/f7v/Z799E//r/anf/bHSiv2FGJ30RbU9pl+ArOHUVLFywRwbwsAyPj3BVfuy57S6+Uwoj7nlLU63F8u2ZVr1+wq6tnlFWu123ruWl1b87IlWhSkzmZyEq/W9HzGazu7u2oXMjyo8+zzI9CT+cpVsVr8HVO7GUMkrseuLXbmdJ21uXbszE5xdLax9boH9rP/7Gfs/v27NhwBHCfYM1BfCQC/veKq8mzKFvhWaIESAH4r9EJ5DGULfIu2QAkA3y8FOJJPvAM91a1S1P2Lcm48zIZKqgAXYwK5mq2srtsPfubv2cuvfFgKBqrcNOfmFaBV6w0BQNUES+YHvSOUQYNUfH7Wpnny5lN6AOeBlFpVXvV6oj5wABiKo0iRy1VgUkSllMIAbBPQ5OAq4J+Cmkx1VEDAVIhbNZx4LJ6lqHlTAJDV8R6OkqzyR9oviqRxRccV0Ij2yQPGgHYBqLweFwYrZ3oQV6peSgcWaCL4JK2yML2YpBuyrTBByKFU/J4HrBE4T6AgzYyy5XRSCzE5HRME0uYchwBgqi0V4ABF5gSK0I4pUE11EwVWk2t07O+iUjPGz8XX8+PMIQw1kAh+3g8ABnQN2JkH7pNzz4qQZ8rB+Ez0V/RRwMVQnASIYtv0AX1IWuxzzz2nIJ33UzuJn17Qfz7BEiCrB8z37+8IAJIiicLJzSiqGu9u+nEspWw4ZvPeZhPn0mmNOQJ42v14MLbuAXXPqIl15DXppqaU7re0uOifIY2d2oMnriiUmQi1Ac/OFASj/gNmCwKpyLybyEgNlqAcbeEKKldMoVoi9Y7j4/K8dGldqZ5sF3ggZ9JWUwEkiiZgYaQxovDyOlqe7qjv1Dm6xoHyqeB+ALXoOweFXl+NdMWYE7z96kprpn3DTCMff5F2WigUSVFO1y59u7re0UIFZiAE/KEW5PoLdSjHGXMX0IpUwOHJxMk85hoHgF6HELBDAM1XKLTi2qSNATVRSy1XmwWwDPCSg9BQNwcsp5NxM8Zsg/dhOKNrBpW11FwHgiJAwICgAXrDuELwcTgStJhr1/VZTDgE2muYF6FaMtV4pU4a6kMUX8Ad2ooxS/0/IDYAkFTeSG2HKwNABoO+9Xs+rsMUyufEqsYNEJ1rxueascYMYwq1pwNAp+XR76QAjytT2h9mBfTVIorU8chGQxR1jLNT6x7sKyWR/QbcmKX2XrMpaAYApD2AkkDAs+GpDQHaAMAsvTtfvMgXVjj/QmmXyk8EoOM6AVptb+8IrrBYtry0cu4piW3JpZkad+l+QEowiudQ88ksJznIsxiSz49AHil3Z2bkWg3oEwBs0D9th23dIy168YVird1q2HHfazKS2so2tAA3Ni0IAABxAXZbaK936+fsY4x5KxbXGDsAQOApCxyu4vT+o81xMsYlnc+trK5JVYgCDSDIfMJ2Q73OZ5gzgcGdBRyLfdFib+9Aab9cq4xFts88y3iRkrkyZVs7HDPK46ZeX15e0fnENcs2R5yvFMCcP1CxK1h3csL8xjDA/OZ8/b/jwalMNfhCVYn6b211wZr1mtTVAoz7+3bv3l17443X7ad/+qfs61//muZTADQ/BQGTHi6uQRZCtFiWHq5kIpYMTlgGcSBIajCLj163E6Xl2vq6jNYWllcE/ZZWVjTnkjJO2jbQMSAxY1r3kbEv7LhzdkVQnXqnruRk/DI3zPjxyICm7uZRjYauo8OjA+v1gOynSvld7MzbPHX/MHg76tppv2/bmw/sF3/uZ23zIX3tJioT3SNLu49SAOrOmy09Pz6AKFOAv0WDq/Kwyhb4a26BEgD+NXdAufuyBb6VW6AEgJnELTqqYIKT6TN+ywEgD2hSysmtcuLa626vU3ZKapzhyte0K9eesf/0P/usffzjr9oxtZ+sYq25jrXm5vWgqwArKdUIyghYeDgGcnnJbR6KPTXVC72zX1en5cqsKMoeKVKRphXBdbzXg8mJikeMUZBxogCUw19SieU3EgEpzpmaQLOz1sKFsFbz2oTJ0RgAKEiEu+eZKbgI5VwBOBJI4ZziOwq6R1DnxfBJtfNi7g4TRkrJCwDIv3OVWwDFACWhMoqgNYJldXeqx+cAC5ACTKQelrcN+wuoOFECTupfharpvephOfqjLd1CJYBeHqzGMeWwJIaj2j4FQ9GP+qzKCeJkOFZKOMcX9ek4nzg2Ph7qtVzZV2w/Aadi+CeFX64Ui7a4qLyiX6SSSY6U0cb8m2D74x//uAAG7YPahe14iiUQsC31j9ILM2dgQMo779z3un0L8zL9IOY7Ph5K7QK4ISAmSJZijbS+atVazVmr1Skmb3bcH9nO9p7gV6TUzstFeNFazaoCv+P+iQAAbQ4oBOaxPY6P3w8ODwrXbS4EGSOkdP9QAQacpt05XtrDXTvH9vLLpDmf2d5eV8dMTUTgCp8FVtAeMiupVBTYA4EAksVCQuR1auEhqXMv1GgsgHaqfwZ8CxgbfZXXGrx4L6LveH8Oz2LO0HEtz9lMjZqFwA1SGF0REym/AC+uIYJ9wUTBymld9zFmciDiMNrrhMrdM9UMDafTUFXGIkAOrzmuvMah2jG5EYeyOd4f59RsojBlfub4AfsVwV0cXj0F2A0m2F+RTpsaqVD6jt3kZH4OJStKQtJJZwUAUa8C8eS4ejIoFI0AQI4XUHd42FObcB9AhQSQlLJ1SIo+gPggGT95WQf6y2vMzuraIgUYRSH76h1Rq3ICth1AvRsAhgIQJRd9Nd9u2Sk1LZnbRkPVbAMgHh4eCBhxrPRto9WSWkqIRSond6XmeIfUT0RVO/S+jWs9n8/z8RUAMJ/bYkEKaHX79u2kdKtbp7MkWMa+Yo4KlZyAW5rDqMvJcTG3xHUS85TSlYt0Zi/NAQxVvT4UwM2WUtT5HNeqUjpJpZbqvqfXWCAIxSevc9+SwVeqzXvQJQW46uUypr2P4gs4y70qSjAwflZXVt01ezSSKo02Y06izQGAgDbGHQuD+wcHtr2LWcxYcwWfZyzQJowDTHiYN92kakqLbTglb209FFzk/sX7aduNjQ31J88aAxSWdRYeWEyc0nEAtYFdzGksjHh9X2q3ztjmA46PcguMQzeeqVRQJ/vY4fhIiT0Z4I7MfDMt599rV6/a4kJVqa8nx0N7cG9LBjQYLbHo8j//T/+j/Yff+13b298VMPR7NkY8kcmQWjI9f7FdxraPNaVKCMbNJGVetdawaqOlY/jwRz5qn3z1O+yjH/uYtefmBW65V7CwCvQ7PTu1ETZnqeag5omx2Vx7TvAPIEgNWCnyRr4/vmdmfHFA6cjMA1JVu9qb9uj1D21w0rep6YrVZmakAOy0WzaNOrDfs827d+yN1/7CfusL/9a6B3tSU+rZotA9RiL0o9OAnySALwHgt3KEVR5b2QJ/fS3wJPPHX9/RlXsuW6Bsgb/WFigB4JMBQAUx6ilX3sXqbD7Bxkq2wNwUabqguymrsII8NW3/6D//x/Y93/f9qi1zMjyz2VrDao2mAACvBbShbhOBG4GWkn9RzQh+eQoO+0/msv7ZKiopDwoC+uSwKwc9hYIngzwqlwNYS8XWCRJQvHEexdlmMEKKI/Y34655qDN4pF1ZXVXwuHewr1pGOm7quyU44LWCXEF18TuASqSwBsjifQQ/EQi56qjiaigBukmNQ7bNVwCQUAIFDAhYouNXHaOJclDwTIEVD/5DG1GcP51zDkjyNFoFiHJsPg8E43NFu48JHwLgeB2jOLYIpPM+CgATgfPjJggAoJQnpFhTPzKrAxhALVRBBC5RwzA/7zw45/eL6kD+HXAzFF+5sUfUsKJdAHITRWlF/3711VcLN+Ctra1C1cK2ABvU48PMg2EdfctPFDPDIQE29dBIETa7f/+h6mOFApDjIPAlpY1gH5jjwTEgdMoO9ru29XBH44d2kEpvfl4KNVKASXsjVTjaBpBDkXjGIOq/vX0CNgxGBgrXQhWWt2mkrkafB7wAEL388jM2HFZkAkFQDrRQTa//n703fbItTa/63pzOyXnOO9Udurqrqwe61d1qSQQgkAS2FQQG4yHCdtjhCGwc/mCH7YDg/zBgBx8YLAG2EQYCGzwAIQcWQmMPSHKrx1JV3RrumPNwMs/JwfFb61377Hu7eijQ/dDdO6syMu/Jc/Z+9/MOez/rXc9aKuHHHMJt4zoAAw729iv48+zGg4COaHC2wNr2GJIEQWUpBkwPmBxGH30VUC59HUYdbCHax3sAMfhJW3FdnZzBAMHOyiTysPwQwUePUesJMTq1fIHigC5lnecBIdvsZOavwFQKcuuYDRBp1tzArK+qsRq2n/qimpwE/KH9WTO43vbYoL/7fcaPGaYHB5SETsp8ifVEoOOEWT2LbGKo9Llut1Q35lxTf6ZfVpbNtkN3st+3YY83SC7L06c7AhYtPTalUk3APNxCAbn7PeLGOl0Z3FeWRRgMYH4PvKbJsMbx5wt9NdqNRh1A+NTUVTk+AqiAAXiszwcAbAP0ULZgfqGPZu1YtNcAbZlTQwF5kpiYmpTu287Ots4HB6DQcwAAIABJREFUc3FhaUlrOAxJjsO8gimnUmA2cXi9xbRrrx/Pb2zw76zjWecC2qKV+cYbb8gkY3FxuSwuUJq7qDlBv+S+hhOr56DnCY6syysrZWNz0xIIMDTrRhZAH/M0c1DmDcwdxtvMjN1eMYipGw5oI8KCyzzhPawNEWTjfsVGXDZt2Jg4Oj4SA5A5wfloUwCqrFvSxq26fUuLy1V+YkL9yHsA7Sh/BnA0W9337yfbT8vTnR2NsZdeeqkyQq1vx/HYSKHPzsTKmxCI6BLuCztLo603HApUhPnGWDpkg2G6r0oDmU1gXrG1pfWPOFCyDrAIeEW4er2J8vDB03J0eKJxbWMbnisAzU80VtmwAexkHqBCwlxdWYLBuW6X6MlSpicmtb5yt3NJ/rD8zb/x18v/9r///fIbv/kbDQMweqDSOdZDTSPip3lE39hkzeMZQ7V79z5Ybr50u2xtXS8bm9fKzVu39TwCKMm39mjYyKzMvtHFsJydn5bT80E5HaLt11c/44S8uYkUxVXZ3dkt9++/rY2B4elQY2BhcanMTFOKP1tmxaCc02dl9qZNj0E5OTuRUzJzCu2/zfXVsrm6KrOci9NB+bVf+aXy9//u3ykH+zuKMYDq4JQy8bEO4LNlwH62zCD0avTtvzoA8DtFqPt7F4EfzAh0AOAPZr93V91F4LuKQAcAfrsHrGeXzwCAAgAA+CjnqIm5kojKaCGJFKCmx19/k/D/6z/9R8sf+omfKrfvfkCgzYUAQgSoZ6y5NO1kAo0lHp5JOEjeSNbYbeb8YhxcOaENcyoJcKNlVZOi6MI1YFtlK5qFcS4GQBz4AA84phk8BjCVZH+LUcTfKPulnJFSnuPTQfnwqx8u129eL+8+eGQmA6w0BOQpIUMzjvPB3muBGO2HfiVUYp3YnRW2FDv0JAkk9rCoaKNdGafE1CC5CJiRZPB5ELB9CQEHAYq8y28xe5gF/d60tI5IkgWSyfHSICMJGv1jh+BpxYe2uOTa10YcSKqiz1cbpv6ScQqlqmJYGlYds2jG+mpJRttAWtN+UKDqh6hRCwBYS5ckgF8B3DCufF2UJFoLjraSXLdZoUnaAyb5ul3Gq+PA9qA8DKCz9h3xDxsyMVeMlBjZlVMOttPT5WMf+5gSV8YV2lbRp2Ks3rwJS4XPAG5flsVFtODoD0o3Z8rhoQ0BAPM431tvPZD7Ke0imQ9zSaL48/NKFIk/ANvW5lIZnp0LfANQEahQ9Qk31jd0XFg/h/sHBZAh8aatJPyU+u3u7SoOlP75uvpVtwpWDGYlsxUAduJKG+kHjkXp6auv3imDwUXZ3t4ve7t7Gs8AljP9GQHkaT8upDeuXyvb27vS4cpX9P/URzBgKiOVfwcAy9gXO1YO5IAdPQHzfHHd6H4xlgHpBBQx/iprlDlKokzp4/rGqlmWB4e6DlhsjC/0PGHREMe11RW5ptJHgxMbHohVx7iClSotLhuDZK6FfRqNUz5D2W0bFKKcLoxmNj/MovLYAJhi3inpPjutxgs25ADkAIBAK5Uv1gi++ExAEZZM5uju3sAgGwCg5oENXmCPMp5scGAWGWAIAKfaPDpXCeDqyrzMNBhIEB/VJciRXl2W/f29Zm3juigHp4wQQwGuS8y/mf7YvbQA1lBqua/SXAMtZvzBTPS4t8s8YA7XQqgHg6FAxeOjI107n8l6Qlyl0cbmRvT8tGFkQJb1jXJjgIsAMwBR20+fas7MLyyUpaVlMbr3Dw6rK7ABQP6Oc/YQVphc4Q1gaCXLeKz3C8EX1Tmev7H2SC+tApZcI+y/1157rdx+6XZZWV1Xf4VBp/tembBZR2W0cjaxVCvjfAWQpa5PWqdrYyIzwYYZzGBKP9VK7ik91u+e7h3EdXB8YsC9lqEHaI9jsMpvK0NXer8FXcHT6pAMuOgNOQOOWZsnXP5dTX4AfqPVyxggHoB2gHT8rrVxclLjdv/wQC6zrDN37tzR+sBmINfEGAVg434Hu405+ODhA90XOR+fjwYgsUf7kueDU9jZgM+zSCVMlMvzSxvlTFm7j/H9yodul5npWTFSWWufPN7W2IVhzxrHOZmflAQfnxzpuUQA4AUO7Jdix7KxgvP1hLR5mReX5cmjhyqJxVWYMfjrv/Yr5X/8mb9W/uH/8Q+rFAAVEmbZSxKgGrhkc04U9wqFzc4tlLv3PlA++rHfUz7+ez5RlpZXXf5bpmTw4Tk9FADI66zP0a8cUfZ+NSzDqzMBgMSO8cbcWV1Z1Vp1QKnyw0eNMQrzmpJ0xpXW+lk2j1bU92E8qzIBQP0CA5KRNA9XYNBi/nM6KKuLC+WX//k/Kz/71/6qzEGo4gBI5TP+8hxyCXAj+ND8za92AOB3lch0b+oi0EXgmyLQAYDdoOgi0EXgW0agAwDfLwAIW867yyr7rUm5H1pTUtsUDNcHOwN9H//4J8qnP/3D5WOf+GS5eeslMQNHdXebB0tr+xlswsDAoMu5EvcGAJye0aMiD61hp6TklaQ/WkQBsATUhHEn5ltluFBuDGOnltUKsER/rLr8KnmPE8O3GD0kjDy4k0SRaNz7wJ2yeW2r7OzuS0hbLA50rHAwFGtgXFYb7UQlkpXJV+tx9T4zymYNABbABgOAJDkkMCQdARR5SBcOURNCgCquPyXTNB92jhhmSjamlATyFR0yl/nOCADMe8WiBNBoPgczctpGLPo8DBTrEZJMSYy8/tRr0cm6lGJRU6pnkgPHTXrTVPhWYHD82Sb0xln0ZQDV6YEAQGlFwVo0ECWAt7aFmIjZMmv9svS5dJRq4JoS4/pZEhISbcAQgYViOsK0McMS0M5l7mZfSg9OtdRmf5F8CoSani63b99WAkjyDUCHGL80vGZnC06pMKIMBF2U1dVZCfCTXC4v98v29pEcgOmXfn9KZgpo6sWlNRp6Kr9dXGoCJAOB9UUBeQAmAC3oU6JtdXF+KXBGGpa15B5QTtGcKGVpeVHv2d2jfHhX52oDV8wJlUdiXoG7aHUtDRNOgOjlpcCkO3eul8sLmDpHYgAuLi3p3DOzfTGJAAEAB2b7vbK6sqTkFV1CPi9txdbaoo2G9FfVB3yWcWUjIr7QqDJgZsacNBhr+SzjX+Ne5jHMdzPPcLPc3FxRyfLBwZGSaZJ6FoTh6LwcVwCeJH9pcdFg68jjgd8BNSyPUFmklM9VEx3GoE1CbMqi2M0Cptr0RCwfSnmRApiaatx501b6IJqjKsm0KJnHDc7D6J31++o/yv54nTEBqCewbpr3XpbDo1PNL+a3jFmquzfrJuCM2MwA19WpVIwiQC8x30YS+YfZqdVccWHuX6kc9OiQ8kFLQtBNzAFAFDThABpsagLo6bUbvAhQ5RTNVFiImD3Va5fZRTGYx0/GJzHQOgar6xAAsBpFVM3GAHHEUPeiuulkF3lKpUdlaWFOmn8Yg9BOYrTPON9+Kud24hhTDUon6VfOh+6ezBcAfoZsSo3vmdGNFVu8xewOU54+BnBhnBv8B1Qdlt2dnfJ0e1tsNAwwWGsGp2dap1ivOAUAC2uNGFuAvHUN071hfk7rsLE9r6XEPwx43Xtg1aNnWYHprPHSlhyda5ON+TszNV0WFuc0F4Zn1ndl3ki2Av3QCqwmttKRFOh4pTEbzhYDiutdWVlVu+kn+lxj94ry4IHH38gbMbQRPT7mopy6Ly8017jOmzdvqp/sUgsbbbYszLNGoFFHWW2/PH7yWH3EBghagnwe0DSM9TwD9Odmy8oqmqs9jz10Tvuzul42G+/duSEtPxh9fHZvF4mFY4Fh/DuAqRylz86Ey3HfPGEDbsZ6r8uLS3KWhlUJLRAQcH9vV8zApcUFXf/e7k757/+Hv1h+5md/Rptl3DfqDqo3NCY91reubRUAXq5bLPvzizK/sFRe+fCr5ROf+KHy8oc+VM6G5wLXd3cPdA+RTqDWZdjf7neWQ+J3fjkqlxPn5WLivJyej2Ue6BfiALBNX8EuJybaRJqcKqur69b/1FpvQxBtTKgCo8qRXLA+nGljAgBwDpZvuSpH+3tlcHRUvvj5Xys//0/+sVyRAc+HI8tDeLT6WczfHQDYpWldBLoI/O5GoAMAf3fj2R2ti8D3VQR+0AHACsU816ffvGy+34XUxWF2j/M5AMP6Eqf+8IdflSvw1vUb2kEfwGqZ7lU2Hho9fn04sgshjBCVzsoFeKpMC/1xEubkx78rAZM4edWZq6w+MSRaensqjapi+AK3qjqdEvoWcyMAQ46d8yRYSUrlilkZPTyAwyARU6+Ps15PwubSY0o7G9bIhK7HSaRZTi4FdPQE6mEw0CoBpkx3dXVNTBUe/AEFU8YYYKcpY7xweWBKo2KQQvvt7jt26hWIWl0vLTruuDYAV8C6Gp/GnbWWE1vdz/2RkmAAVV13BRFhibhsmFJJgzVmFhpQpD1jBqBBzKaUGwH2yuC0461BZUr9VOZWdcACqjSsPbFTxudKCfOzyXpARRuXpISw0R2sjrnST1JJodOVymNs+lXERjHRPE5jjAFgJICmaoopJsWlY2LvIVZ/hfnGlAA7wIKFhX55+HBbwzE6W1wTX/w7zrFO3Aw2ryyvltW1VesznV+odA3gkMrO83NK73DL3DYoJiOSlbK8jJaYU3jKs8BZLi4myt7eUdndgb1lZixMm7Btwn6kLYAaYeDC2IlOIP2s8uS1NY1fGE+AHRijoCGGfhfvpy0ZL3fuvCSgCJCTawpbU2OjagBmTrbHRgOgV8BQ56igA+CCAKyqoTl23CWxNcjEN6W9a2sAoWaZnZ3hIjqnkkA2KQ4OBgIZrl/fEkiEWQWsQcY0gOGjRw9lBmS9LJemR5aAY2ZcaswD6vRmDEjXPuV1YkdbiAtjXUCfAGezGbPWtYFPfjdoRYI+qXanBFSbANL2tEmMyr7PzsRmzOaJ3T5nysbmhsaUnM0riBc9QQBwmKKwmQCdmL+OE4CONS0B1tJW2uv5Z8YzIBBjgTbyfkxEBEBWpi3voQ20F1A7183xbP7hu09Yuox5wLFce+aHAKnqys5OBkB7+pd1c3lpVqYbT57uaM1nDgDcAszILVksRK9FtAXwkzFIzLgeATaVFZ32ZGyONUrNmIoOHhskYepRVn///ls6LmNLY3009GaKtBnPtWEA45EvSoRpD/27jLlCZbrRpsgQZI1mTTFTm/FsGQDihlMu6wkAp8ZXdfRN6T7HxxxkeXlWYxaNRfqAb66Z+IfhqFLXlZWye0CpvhmvApGqriBjinhSSk/76COOjWkHf/va115r7ilcXxyJWUOY75ShszLyWeZwxhNzc2MDzULMZna0lgDQsYbq/oHbNBsG9Yt2Z1MDzTnc0u/dvS1AnzjBIAXQmhfYSnmu77Usg6hoDE4wZHpS3n7rnea9YkAGWF+YL1eTpewc7pbVzTUxE9ERPBuclscPH5XLc1ynl8rWxkY5Y+NgD7OZI0k+/IW/+OfLX/pLf0nAqbUkfW/ia3Zxobzy6qvlx3/8D5Qf/uxndV1slNBe+nV9faOsb26JvYfm5sOHmMjs6hlLkiR6lsgzl+9Oun9OXJWryYtyMXkhMJDNB9YqHMu5a8Omja4sgODK0rI2Hr2WWa6AMfDowUNt+DHf2dS6deOGruFgf7fs7T4tPQBCGO0X5+Xp40fl7/6vP1e+9pWv6DUMWtDg9HpXn93qc+H4bqpZVaMRWLBjADYDpPuli0AXgfcVgfebt76vg3dv7iLQReB7OwIdAPii+m+yTE8gEG6TBv6j7IZd5KWV5fJn/8yfK7fv3pUeFTvcZrQUPcQur6xKw4YHbmtvITTtEk8eb6d4WG/UqmopWi0nMcFnDAKKDVcfOHk4VoJL2Wx1tG0AQM43GjPIOIqBhXHyGdCIv4W5E6FyHor1PQtbY06JI9c8Oe2yLRlW1GdZO4iaOecKQjPaZqamtCPPQzUsCZdAi9rhHfMKiBmcs77imC3ohDKgJAkenwcXI8lI+WvaDUMqLL4AkxiaiIUJ883uINJeczilBOXH86ZN9fXKQPHrY2DWbDyPL5tDOOn31/hvSTAttm5TgZQmK4EJR6Bq/iVmShxg4jWJz7MAZPQJ28zLgIg5Z4CW/BQAiYmDzmu2ZNhtgH/ElASPCyNhhA2rMlKVRQKymJlKSTkAA2L2AIAkUQAScwtmj6G1xHHpMxJfAIjZ2YlyeHgqd0t3ugGgjDd+toEhEmeZxBzbJIZxRzkvSbdBOfrT8wiwBnYYQu8ko4AM165tlLU1G4xsbx+ITQLmZHB5WgwgNNL44po4H8m+Zhil8lO4Bx+bCVSBhYA0vIc2AF7Qh2ib8VmAJl4DFEf0P0AQx79166a04wAinzzZEcig+Vl19jwQXQQuoN/DqALF1RgHQ4H19QYAhLVpBqPBU9okA4gLAFL3Ld+zc/2ytrqo+ULp62gEINtXqStr0NHRqUCRtfU1Jc58fm6uJ7CSuAJgkFRbyyusXpcqN6xDjX2ux1qNADNxBU7biDtlqQ3IHVCrAbkNurRNS9rAYMY3xwvwLS0wgFw57p6ZFVT1CvlJTGChsTb2epT3o33n8mnNV5iUg9OyqOtjzaG03gYkOQfjMMwrxgKMzxwbsIvvjJHMy4xnrgdmIX301lvvuoy3buJ4A8NjOPMYQAQ2Fk2jNDgasBzPAD8agBMyaOLfxAoAHjD8ydOn5cnjpwJD6V9KXBnjmIy4BNrjAdATDUOzm6q+Yy1DN3NrXPobAK8umWZJ12s4Ox1WoMz6hl/96lcF4LDOC2xkgFESPtcvq2trYt8ZTEQK41SAG2s61wQjvC3zkM2SsP74HACfdQet1wi+hEu6DZ68nmgun1lbjzazUbUwD9iNyY9deulP+pZr4/2aIxUAPDk7FUPWbFZvdIgRirkXpcc9s6c9x+hLb2LBWAvQy/v4XWz/4VD3eK6VGw7rGPII6FdKZ3ICHcupsrd3Uh4/2S5oqWozSdUDuBx7Lo03BwxScWyc0WFDA+6zHvMMItCVOUiZ7AT3JoDyiTIz5WeQweCq7O0dl/29gzI54XJa2IBoqkqeA6b8zGQZXAzK5YTPhbkK90rGzWyvV1bQz5ucKns7u1r7Tk8G5YMffLn8d3/+z5e/8Bf/gtawBvzzTbW8dO9e+b2///eVn/rDPynzHLE7xZj0PEOPD8MPVpGTARqezGOY/nYEZngKtMfZV4YnZiRfXJ2Xq8mrMtmbKLPzZtK27yu0DSaknJoxnlpZ1RpH5QJ9LqBwYqK8ff9tacOG5b61uSnNQ5y1JyhxH56VuX6vHO7vlb/x1/96efutN8vJ8ZH+5vuF9VIBuvNlFmC20zSr6p86APCZjur+0UWgi8D7jkAHAL7vkHUf6CLwgxOBDgB8UX2NUcW0tKN4gKfkxSytCTGA/oN//z8sP/JjP1Y2t66Vnd09sc/QrjE7j4fFGT3EkkhgQsBDoxgtgIJDdJhc4tqUwom1VnfTW6VYKgXl9RYDMG6J1i0SzGOG0aVRurDOktwm2Qto1GbgGNhyokwiwANzGCS6DpIxOQRXp8qUH6ocuLLJ5EBo7UE0tlRKLR0xM4RIVklOSQC5ZJKDwQCQyA/4XE/E5sMiCosGMMWlYQZwAhiS/DqZHxt50NZo6jWKTjVuik80EYUJGJAUQFAZcgEiXO47/lZ6owTe/dNm6bWNGUjyrInnktiGgfgMADi+pQtKnJxWKXnYVvlMtLDyMyVLbUDXrMPxd8ATCkNH6CMyMsKgYqjVdtEvlM8qgVPSN2r6jtctnG/XzevXrxXcdwFXKG+DAStG2aEZUwJfcE5cWSlzc5MC/3CbJSmGxUK7VY43GjVsJq7BTEqbyojZVcGyMHIisE8DSRQDunA8wEAbiMyX1dVFjS0x/nYpMb+yTp+0vSi/P9V7OQ/Mq3bZKuyguAAnTunPsATDzgqIcu06jq6rAiLR/OL9fNE+wNKNDeIwXd55h3Jng3aZT834qn2SMS4ApMaBccpxiINYXGIRW/eRuBFvOcNqvprZ4n6YKSurOIkCkADMoXnoMm9+Pz0dCeTjms14mhCgdHQEsIpp0aACIWZMPg86B8TKWpJ/NwzXyuyk3WF0Zq60gbV8nrgG+IpLOAn2ygrlpGYrtdcvlfteWvNMmwNhsrLm9Ho2O6HUr88mzVQ5l6Mr7rcu64XNC7Bh4AIQ0rGxkce4tDkMW0o6+YLlZYdWs+oCYGUjgPhTIkv80ed77bU3zUSsAFoYfHw2RikqAa7Ac8qD837FtZYWat1N364sap7AACS+nJ9SW/oNEJDyTbfd90OAOM6XbwMr3vwQC7h+jdeHcQmjWXjc+wyW8tnMoS9/+StyUeXfAshgPl5dlrmFuXLz1s2COQhzirYQO1hjYVQmFpy6YWfWsRaQzmAqxkJ2p6Wcn3mUuaNNNYGbY1asgLIaq/RPzkX/RLswTF/kLmQ2UcFplZrXNjE3wjzNNbcBxWwQ5H7JT7EsTwcNk3V5ZancvLFVpmds9jUcsQYOy9OngGm7KgEG4OSZAHCTDT1p3j3nEM78XlqcK+tri2J/IjUwNYlmr1mZAeaHw6pzK7YzmyXn5fiIctWRPjtRpsrR4aA8frxrkJM76uRVuZq5EgCo2xD3b8rVYWsuLpX5udkyODwuTx8/EaBPyTX9+Zf/yl8uP/uzP6NnIfqbUuf1zQ21fXVjvXzggy+XV175UHn3wQP3Mc9OMvbwxkEA+GE1cmGui21cy+Wti8zaBLvRMgOYdFxMXJSpmYkyv+jNC9Z2s/Mvrd/L89XFhYByj89pyY7M9hhLM5o7AK8ZK7xvYW7OpjpnpwICZ5nDp4Py2te/Vv6nv/k3yunpSRUJ9UaHWKvosla25ngr0M+F/uoAwGZx6X7pItBF4F8pAh0A+K8Uvu7DXQS+vyPQAYAvqn/NF+OBGzDPmjdQypxwfuhDHy5/7I//8fIjP/pj5cmTp3Lp8+72RDk+OREgCBMAIXge2J2YnFu37GygB0uzNcwwTEkgvwfIEeuFElBph1kjLyVeAg5rKaYMKianSg/2W8MocvnptwIBw2ZJUkvS5sQLFoXZDdKRI5GtJV4RSzK4Zc0ylwsaACTbgQVDcm0towkZNZCAofnEjju78Xv7++VgH6F8g4o8yAcQCsghLSkYYErUHR/a6OSdsjJKu8zMIAnm8zJRIWkUg6k+jleml/XMzCSC6dBo/LVKfF0iV0tjn3M6dtxdypi2SjuxgpJ80GwdszKSsDr+tf8qEzEjVvgtoGQVPU+/hy2UMuAwlZ5PEFU+VktAAyCofYwBmKvSSHT/wO5T+XllMVgXcCj9JH7n9b7cYQ0AEgu06K5d21KZLeOBpG1jc0vjGQCQ9tI2EmicKDH+IAGljJNjLy1R9oY+05GSZDtmAopPjksoa7khACD9SH9yXdZc81hMuSSgL+fivdaTvBIYt7IyL/YHpZkk2mLPSNPTpi6MJdpJaSrniH4XCW1KWBPLlBY6UTWIG1YVoM2NGzhXbpS9vYNycIQGoDXwOCbHQ4dvdXW+3L//pHHZFXuylnLneAJYakm4QF5YMtV5FwAw4ANsv5SdBRyhHYwpgCe+iNH0DGL6S3JjZsiRcFs7j7nDOgIL8LiCiOjrAbAUX8eBjUvCjnwedG6vRxm77U0EXuM8YUQBGOQrwE4A/rC+uJZ2ybDHx0y5deu6AEAb/IzL+FkjRpUN2WbgARwETOSc/VnGGCAJAKDdeLUWYUpRy5vdVkAuNNQwc3Fccp3EE5AtpZwwXPkKCzjgVa4REA+w9eTkqHz1q68JgAiDK+tZG7im/9yHLhFuA4aKj+avS+WZa7OzvbK1uSp9TYBn2Ga5LoFPg4FZazVbyJoOA7YNlInR3Nrs4BjPAoA+gBmedb1rraMc6/XX3xA40zDr0NKlTHq2V9Y31su7776rucBYAvzDOZdj8ZoBWtiABuWyzmV945gCc7X2mzWIph8bRnlP7mdtkJo281kDcWYmsyFhaQKPobhSA4rJQKay9TN20vesO1kfuMdwbtiggIBcR9YHzke/0y7mKJ/h2tbXV8vG5lpZW0NGA+DvohyfYMBxLCYd2owuTV6wUzqbglN2yG1v7nhdnZV79NJivywvzskEhvuaGJG4Tlc94IaQdgXwe1X29o/KybE3ce7cWS8TE1Pl8OCsPHl8UM6Go3IyOC5nF8MyPTtVpvuU8p6LLc198frWVllDAxFXY0p0nzxt2JRICPzDf/APyi/+81+UZuvHPv7x8uGPvFpuvXSrAVMxSGKzSBIIAmnNRKUvPd9n1H42k7jTGvic1LOTNlq1Bk42c4j1mzJiSn8nZ2B7Tj/DItUmSp55aiB8TFx+PQ7pN+5nrAf0L9+8zibs8HRQzgYn5WI0LIsL8+Wdt+6Xz/36r5Vf+sV/JnAwlRo8u0U/VvquTSGwONEdAPiiHsO743YR+AGOQAcA/gB3fnfpXQS+UwQ6APA7Rehf9u9NwahLeCZnVIJG2c3CwlI5OD4qf/JP/tvlT/yJf0tMP8rsJsX6m5YT4OzcvErqeLC1mPyREjdE4xGbRlPmedZXALsADvwMc1BYUeMSaeZgkqEAgHNVGDyJVY6XJOi9IpFzxWyAB2MSFD2sC1CbLCYWtkDK6lg6Lv91aS2JxPHRoRIXypVISrlujk2J2gdfflmlm5QmwYSAqURCBijD+2DGtMu1lBzPzlQdN5dCJqEmOYu7MJ8nIUR8nZJlEgySr5S6tRlIut7KAgoIiNOxn+gr4CDGwljz0J+3BlUYIE78nHBaBw5dQLu4mpXnsj8xhaoBSDQC0w9O9P1HOx/Wct0K6gQAjP5bQKP2OEk5ZRhrgMWMxYmZngg/0U0k0aXMi7ipRBIDg5OBgAgAXQBAifdXZ2RQJBgoAGww/Ej6Ab8xwiC+JHckvHHDNANwVomsS3dNGj0+HghgIfkKyBZwTYBWz6xT2FqAeind47xh9dC/AX1AOXJvAAAgAElEQVSXlubL4eGJ9KOIO6YWt26tVc2ukRx7aasArolSHj960jDbuNY2YMx5A0wEeAiwkBgTe/qc9zJGb968Xja3Nsve3qGS+TgrcxzauLGxXK5dWyuvv/5A5bVhnGQ8BQAMGJ15hX6n2ZCX0hoMwAKziNcZO7QRAJR2AIrLnbUaccz0psvqKrpX1csF4xoMcUYu02dc2hV3KK295WWXTj99uiMAMOA/Y5MYBKDh388Dzy6HM5jeZmalrDcAYNhaAdfC7nTppU0s+Ob9AQBv374hUKD64VTWnc1vaJMALTGnqmHTxESjKUlbkTAAgAA85JgC5TFegjFHuarAAgBA5ijlkqdlZ+eg0aQLYzXANqDq/DwOxYBWF2JSBjROXOxAPFmOjw/Ll7701bK8jNMyRi5eu4gt18z4YxxFj5L28tk2eK+YquyxmkmxeTLbKzeur5f9A9h+J2KEysiK+4MY3KflUgz18caDS4CHYgIGPNNaVDc/0m9tAND9OQYApcE3MvOJ9jM3KV82uGwAF4CSMteLqwsx3cMWBByzRifmFTYKyr2mfX9qty0MdAOiZm2dnJwK9HwG9K2bOVlHOR5tZy0mtpyH9YP2hf0HOM9YYKxhiMN6Ozs314CEmafWx8TExfOL6+UzWb/4nTFCP1rv0yArayjtvnXrRtncWtPYOj6mbNhSAYwzjiHJgAr8js59j5nuzQjwSlwCmAI8r62t0AvaTGGDJioVaP9NoyXy3Bev3L//VO7pfH3oQ3c0nwAi0UfUnN9+Wg6O9svEjEtqGSMCTq9KuXXjpq6Ldejt+2+Vo/0Ds5OvrsrP//zPl2984xv6/aMf+5g2Qii/lonQyUmZnZ/V3NMaesl4GehZiOsG0LVD9aINYgYYypjtx/MVazYbnGZN23na88YSKlcFd2DAT0ymzFoMYEx/my2Ny7VLuwWCj0ZaS+lTxgftyDonpu3lhZh/heqCk+NysLdbfvtLv1W+8PnPCwiEGc82GmsnbEH1dUvztGMA/ss+W3ef6yLQReC7iUAHAH43Uere00XgBzQCHQD44jp+umrQAKpQjsKDrsuGEHy/Kj/0qU+Xn/zJP1z+4B/6CbFrznGUnJzULvv0jBmA/f6cAJOwxoZDGD0w2fxgmR1s68a1tLdkCOIH26ZUtWokJUkUAFiTH5iK0psKmNUS3W8n6UoCW2YXHCuJO+U8AHQ8QNNedJYAeqZIpKrzpkqI6gO4hcet92T2nLWa+DYTDlF22DVFD+KvfviVsrQ0K0BoZ2dfLAUeqKPvl1LRlGHa5ABxcEwyzLxzomYgRG08Rf/nVA/4uBoDxsr9s7oWp63STKJEd6rqZFUAVWxHiX+7BEuJRFNyWkG9qudo4GBcuhgmi3TJKgvEbXS/JtbPA4Dq81q8ja6etfqsXdZmAWrMiB3mJD4MqyQ4AmJgQMFwiisy7QegnaY0z6wlXyOOiX0xMOkf2Ga0+XRwOtYDRK9K5dHjcYVTLqAhSdTc/IIS88ppFAMGVh1tI7FyWe6iNAEpg2WoAZgAApKYJx65/gAC9A3HIElOmSQJPOL5tHU4NNjjEmvKffelZ8dnGK+3b6OZRzkkLL9jA2WzGAagSWjgkZgBnBGLAIEBTWkz44nkPu8NeMQ5+Aob8dr1TZWpktgf4Yh86WQ0WoAwdm7c2CrvvPOoMl/iBmsgrf2Veek5LmRK70EDkHYE3KE/+Lf0rObnK0h63pQJC/zuz5T1jeWm5BfTFOYlSTaAn1hx51w7WndFpdO8BwCQtathylStuueZw2mr2KQV/AnTLGBpm9HXBsr5PcAQ/RWAnP6HhQcAmXJdAF2Ony/NR7n5DiujaGQH4woA5rgAPNKQq8xKAasyZMCZeLKMMEXpzwgAk+6YAEiDRoDGYT8S84A90kabm9M4ZOwZVDQAGBBUzuPSeJsQUAED0GOXDRBvGGRMRWcw6xxtyHsCEAtYrWXAsK8Zf2wYwQB88nSvnBzBhvP5uUZ0ywDeWIdjuhRQOUxOwGWxWav2X9b/AGfZePD4tPQBLEyDJAb7iJNLl62tF5MYSS2gfSrzKpdMa62owGYARs4RsDrrV8YN7eF99AHfLrufKKOhN1ko0W50DGvZbkDTXCs/+VwYhpyf89Bmzh0AkPUK3V5iy/05gCzvod0cxxs6Bqlj4JVYcTx+p984l1npl7peDIPWN2Ae4jxuzcA9MTbpM5fV61rFdLQWnsaOzFtmGpAz17a2tlzW1pbK8dGJWM6sab7b+r7L+gqRzkYtE2VmmnFYyle/er88frynfvzAy/e0yUI80d0FqH76dLvswNKdZG4ZMONgPO9cv3atLMzBqB6Vh+8+KCPMUipD/+tf+1rZ3tnR+9FBzmaJ9GavLmUkRuz29vd0L+ZZyZtYvnfNzhrUY4OKOe1542cpAb6U10oXEOMds8VtBMJax1xhDDmOmS8G4R2TrFnEyGvLdNnc2lLf0GfcgzLmOAauvmCofUyNpqfKP/nH/3f5jS9+obx7/76eK7gmb4yZJRmAPRqAHQD44p69uyN3EegiMBYU6GLRRaCLQBeBb4pABwC+uEEBIJOcHS1A6fEB0hUeRvtlbW2jfOSjHyt/9I/+sbIs586eaDc86PrhnpJQ3IFpo8Gl4Qg9QEqQDCzogb4yxQQC6HPPmla0ATwliFLXvjL4UEs8KdsCSInoeICkgA7tY/gcTsp5PewHAEDKD/kbgMYJ5ZIkl9PoGOIsSiJmtoMSGbFQaIt1CmkXOkVtxtAA0e1SVCL68gc+UBYXZ8vRMWyvkzIimVZp9FhzrA0GwqoDkTJQZPBEjB6BcBbdjyYYry0sLCqxI7kgidCxo72IdmOrXDZukgJPZDiBWP+UwM1h1RkLCypGGW0AMKXY6tMaG5g5lL5Ks7GlxSiIb4JvX0cbALQTsFkQAcTSZ4lL2C8BN9JvbWZVjikGIKywyiQSo6cpgzZYqESmajTC8JFhg8ag+5Bxz8CSVqDK5/pyVcTcJkAjZeEk1STIAe0CUgEYzs/D3oCJafODNoMnoAj9eXkxLv928keiNVEdNl0GfnXVAlNrKSZgXcrWNzcp6ZoTaEG/E0uN0StrQlFqzrEB/mgjQEySQeK2sbEm9uLrr99XgkqfRsfMYIdBHIDizWvrAgoEYMM8rXMh1wdbkjkEcyhANsdoz8dngL+wRKs+G30FgOT5adZbystpmxlKZgUGFDcjqVc2t1Zc+nYGcOL1xcCITSrI82FZ8h6YbTAUASmIRcpQk+xnjWgDcZl/YUvStpTAC2RGNmB6WufIeAzoEdYUZaGw79T30gWDhQfIY33PADVtIDzMPzHaAMQbd22ABIPPsM0AztogKxsHnIuYng6GDQAIk88bHy4bpQy6XZrKOLGDcq9ZG6PtCZhBe8JgJO5Zs+mXN998RwyqNgDWXiMyF3gt7N3EPCCW5piMEbwBBPNreXmxPH2yLaYVa1pYtIAYZp/6Op+RH4i+HuXlLTfxMKYCyLfL0ccAIMczI5n3BQBkvBAXAXS1/J97DsyvhaWFprwy7MfEinPwe0DJAGq6j1RNzIB/rMNmWA/lOEx/fSsAMGOc49GH0bjkd8YLgF/+Rp9rE4DWy1ALUGq2WRfYCMh5wr6OS3jKf7PZlLGeTSnWvPX1NZnQ8Jwg9tshmwTH5RQjlbqO0LcB0Hk+kAEUGzKXBssyLmiX5QTYZBmU5SVMYChl9UMD2oiwe0+H6IdyP/bmG+/56ldfLzs7ewLVcGVOXH3fnNR43z881D0J0JqxIQb/xYUcdLlHwKTb29mpQKPL6R88eCj9UbHrq8kLG3gC3iatT8rzAhIfYuMjN1HnuZ2l7RIOAGgHZpu9AKpLO1nPSNkEHW+GMabZzAHg5DFAbvasARynMvVltCUXaVdWcGzuW4vLGEJ5MyXjLxucOH9fIVkyUQQA3n/z9fL4wbvlyeNH5fGjR+XRwwcq64eTyyac1iQkNiqQ2wGAL+7ZuztyF4EuAh0A2I2BLgJdBL5NBDoA8EUND3u7AYbwYA2oJPKcgBpAKICCq7K4tFI+85nPlk/+0KfK8ioJQL+8+upH9Tc8I3jwVUlmqS6WGIBMYvjBLrZ3svUA3bjLthZ9ysBqAhbQgHJVsT/0AHxR2QDjZFFAUmMM4bYaPLNrX07Dg3jOTTt4X0q24vCpB22AxkJyQqmT2XoCNKrphxJ9jDpgIqKzVbX//OCPYYMTVgAWOcpW3TWSOhwNc13pRe3MD4fj0tpLtKLGrpV5wOea7DRcHQYpcZ2bFwMwZbBJNsUCrCV1lLlStsRPvsIgCnuSuKasK+ChAc3JQuzjqiugoYJ8KXlSko2b4MhGBSSCOYbAtcYx2WCmIibQdqoCxmHfuI+fZ8y0wdzE63nQUEwIWCyMDUAOJVk4KsrapI41c/gq30fggfUbDb4BjirRwc15ODSzb2GxrFBWB6BWzWsAo6IxFsAowAiJeJspletpg7hiMFHCeGqGTwDA9EmbEWRAyFdttt9ASWkS9DHzEGdblyvCjtraXKsAoMEqEnXOBestICAsG1her732lkAEzkUsaEfA7FzX5ua69CwR9EdLLEy0MJH4PAAQ4zTXF12yHCtzoz32zbw0k5Y5EpCmOjdUwIox7lI0gePlqpmPAK7XrnOtRcYe6CGmzWbTeL4D4HAe2piSybBLsyYEuGyDaWHXZLOAvtEmwYn12dJnAQBTIpwY8m/GBBsBk5MwE5knBpibeSoHVpibgCJsaNhQqQ0Aiv3TkiPAGIS2BDSVNmoFVb1Z4HFzOhiVPnNeDECPc75yDW1wnbjQB8RMLq0VWAxwwOdVvi4msgFAvhi/AMNh/xnYojT4pDFaCsDE+wMw5rhhlnHPYO6yfrCpw5rKHNzf36sAjN1pWVssQeAS+YaNXetEs34IKGmxpvTZCu57PkWPsho96R6T+8zYdIO+hj22tkYfmh23de2aNp2me9NymA6j0QDrjOLLF+/PvSP3nWzIjEGbyjoUC2+odcHMOa8TYeNm86UNqgdw5pww8VSeXI1/Mp7lXj4YVEMrM+xTbusNpIWGqRwmKH2Scm6D594MSMzCVGOjAsAJh96UeIvpCWCta/BGgkDfqoUHAOm13wCrNfFcWs96trW5LObfwSHsVd9nAfw0788uynDkjTP63VIhBkHffPO+gGIkHzAtYs1QeXWfdWBS7QOUREMQN2oARK53f3fP2qmsy4r/qY5Bf6GDiIlG2JEZszLiaNi2ZvFpM0SsZZui+d4X/eJpa1zqfmyzGRji2oisBjBUWPBvx6w+D13iXH8hNl5YkH5P3Tz0TqgBwNZGH47HbBiEoZ1NBNp0sL9fRmen5epiJHO2j33kVbFtt58+KV/+0pfK17/21fL677xWHjx4pzFcCWju+7e/Og3AZgnsfuki0EXgdzECXQnw72Iwu0N1Efh+i0AHAL6oHjVAQgkIRhRnQ5eDAqgANB2LsXIllgQ6f6trG2Vhcbncvn2n/Ef/8X9S1tc3xUhDLzAPyeyWHx0flotyUc4v0JOpToYqz6rsvzACa1lgmGr6e3W01FNxy+DDIJyF/vkiqXAprhkcSZSej5S1ttC1sh6PH9SdpIjNReIw23fCXV2Kk1yLfVa/eciPIyEAhhhlNcE2cGjQMOCBkudevywuYFrg0tsAKO02AkDhAAiIGCOIMQhmZ742Q0ssA7H5EH83AJkkOExHl4fONiL9eaA3oGdzkCQ3+TzjAGCXNospUd8TVkHaQJkSYyXMRBJPJxzR4TJzsp1ETM/0rXnWej3Mvry3YTmELfbcMdTnAT5ckF2GgMqIq1MW1+tXYLaWHjs4jQuwknYBMRbmV18quXLySlKoBLKWuQHOEIOwfMJgilYYfUoCm3K59jjkd87XLn0kAU0JXEApgcz1vGH1GJApVXfQzKQwQHmvx62vUeDC1JRMaPJFjK5dW9e8jSg/wvwBp8K+STkzQvZhJ5mRd1HWNzZU4ry7u1fORi6fU8wqUM/7+DzmKaSuJNuwkNJHASoCBjYgIPNLzNVzARGZs7lmg/dO8GGjAAbQ7oCYAJg3bq5r3OOGfHBwpP4ByAKooi20FeYkP6N/mLEWsDDXmTK7AH9h8vG+9F/Gd+ZBAJ2UXYalxjE5H0CES20NXGLAwTES4wbc1+YCDC070QJusFZmHdFaEYZtuRLbiPHGVwAU/q71esYg3PnoUgB+XIB5b0xn2kzogL/EzeW93psRIFWZwRmXAD6zs9YrNNPVQAPxTv9Rkrm9DVsV7UWX9AaQapf0J74GlqZ0fdwv0EZjHGcdgZ0cvTmuT2DTCcxWz4dsKl1VdpTWjroOjtcpt+PZtTP6o+MyYDZ8drZ3mnUU9iPnu3XrltpFPG7fuWPNRXvLNoAu8SWGvEebQ9Uop+mfS5fNtg1QAiQb8HXpKEy3OBFnnoV9l/tUtCQNbJ3KfITzZXxyndJrrf3ne9m4bDSyDtEqpO18luOF1czxWCvYJGP8Z94GbEROATDtZOBNCc6nuVPLqgMACjxkQ6Yy4iYYmxdjgwrmPtfPPFlfWyjLS3Pl6Jj5gov5QdnedQmuwWI2Gyi5XtRnYCSzTlCmy7k5FnIFrJ9sEMzNAap7rOp+KCahHcL3dg/KG6+/LvZ7xij3AZzguZ779+9X4NAyDVxf1g4A4JiXcW1sEmWjLDq0zCGvG/4b12yc2g7wmILQn2xMoIfovjPLeYqKhMGJzDp6VTtZ95S6yaLKjMoKdLEFG10XZVCNzfQ+/VcK7t4xkEI3kxgszPbL+uqKTFb4N/OFzaO7t18qn/vcr5W/+lf+sjYPtBnaYtJ2AOCLevbujttFoIuAlrIuDF0Eugh0EfhWEegAwBc1Nq5UeqVymwvKtSgjScmsy0wnCkkTu9zs2vNAOl3u3LlX/uv/5r8tKytrSpIAADmING4mShmcnZTp3lQ5vzxXuYzBN4v/x4G2KW+5uFACYvdG/91lyWP2maxKANyiF9gS7U/JacAGg2cwWuy+5/JKJ5Fj1hPAjt0OBdbA+KJsNWCiXCpdHipgswI1KrebnpHGnNkaBpMCCnBNYYu5JBWAxkCRkkA0oqqOE8kPSTTvPzw6LJTqAAKOgUIDJU5gzS7hy/+GAYDTrMsMk6i1AUDaOC43M9urzRa0Vr6TpLZrJrEW4wNTATF0amkaJXZV05Fx4iTXTIgkg7ACcZIWG6eCOU6KEE7H7dYmK5UXWHUPK1Ow6vKpLa2y8TYTKjqRYgDCmqguHLRjZmpGQC7Ap9wPJ3C4PVeyRyKHeQx9wmtJcBrdyabE3OXL16/fKGJVVHYcSXMS7OioAYyg9fb4MU64BgCSvIsBU7W6lMDXfmKOiQ1YjVXC9glg6DGBOQBgCE7TZgulbI7+oB2AT7xO6dz62pJcRCmHxUyAcU7CnKTTpgY2gCBZDkCzsDAn45P7999WtAN08l4AQEAA2E9i91QQus14ow8/+ME7ZXJyRhqEJJ1t0DdAl+Z2HbcCbGpiDzBilpF1/zheGFC0hd9d7tdT+aJBw7ly8xb6nQBOOyrzE4iwjpkKLB6DbtJAGw5drlfdWnkf7eOngSTmqsHrNhCYaxizcA06haGX1+mDNqOOawyoGgYVn0s5bIA7zeMrNl0q601l+XZjllboCBODOi8lgeANC8Yj18jsiA5h9Mco8zVr6KpMsABXiQXmHiAp4APncBmtx2bYa5RN8xrvxck6saZ/YJJiNIPe53Bo9qwlAgxCe60CiAZ0eFoGlCDPzWmMZswmXgHQx7HxJgPHA0TjdfpNTPRqOJG5hsYqZZzIGNBvjEfK+rU5Uo2Q2jHLBk/Wz4DlAenHKYedrZ88fqqxGFY2JZurq9zb7Oa7sblZev1euZrAfMjMygCLrO0x9eE8rIXEN+s1fw+7js+E0WuWJOx4r78myBtuMavT/dJeS1K6D/CDwc3+/pH6NyXIAW85irR8a2kqr8eohDbkOAG50t5sNrz88kvS9T05GWrtYJ1jzAH+7exsN0B1rtts/DGT1PdRz3s2q1TurE24s3Lr1lbZWF8rxycu319a7JXFhX45PoGpeiE9QQw80MSTbt7MtKQZFhYB6c40PpkD+wf7uv8A3nGPx3hjeWWxLC9Rllt7mHWdyl2A8BP6ead87Wtfa1iWGovoZE7PyNH3y1/+csNK9tjh2cTzRXOk3u/k9qvxMCmg00x9A7py+wX8rPq0XGM2KDELoc+92eNnCABg7iXzuLhj8HJ8KCfvjFWZzwj8q2tCZQEaAERuZai+1vNVudIGFu71AVgBAC/PR6U3PVnWV1bK+eisTFd35cHxsVyB/8UXv1D+7t/5X6vusc/DOfVsUR89Owbgi3oG747bReAHOwIdAPiD3f/d1XcR+LYR6ADAFzVASCYpGbsS2Ie2D2VrYWrw0GeNJAOAlVRVbt56qfzZP/vnBACmVJiH2rm5BYE6g9FpmUGPq7omBgBU8l9ZfgYAL5TAqQyupRFonSe77vJ+gXoyDElZafvRNLF5trRUguGNYLoBMD+oGwhLQsxJlMhXnSI9rGOIgSdfLb2hjWICyJwDVt9CY1wBQGYGmnUBA4hJQ4iy3ssi4IXvJLQcB4DOiW8pB4cH5ejooClXDBuOBDfgH8c2O8jwmMuga6lQq1yQa4mRghhtVXCePgiIgdZhWJdKUABpMHERG+XcZUpVoJzfU7JMYp6yTAAJAwc4EYa9ZLBNZcstFkG/h4NoBQBreaOS8lrKFGZZyr1Tw92AfyQ49XhNbOg3WEgVPCZhAvyDWUHSLaCrmh0cHR7pb7wnTKGmb1WCaAYp52VsvPQSCXC/jFSC6vEREMg6imhg9uX6bPATtoiZrimFZT5EcF9l4zMzek/Om/cm4ad/AxQkaeS8zE8YXjBYGFMp+WMsXNtaLXfvXhd4MDhB6+5QDJ42IB1AR4xUgYvuT/TWEOD/nd95qwEQOC9JPWXQcf+EYYI5jplmBo6SHH/4wx8o09N9GVw8ePCgYUaZuWOB+wCA+lzVaWN+pwzZwKSdfhk3xIU2cn2Ag/Pzc0r6zejryQQEABCwiLJTAKeNjZXqpgnTxqAF/RBWFufiO4zMAFi8N+WqGVf5GbZlxmaYW9loAGjN72Fy5nr5dxJ42hA2XNhEzDXK8w0UmIms6xcjCDB5DM7zWpiLzDkWhAAS9JcZnYAY1RpZDrdsgJjVB1OS6+TaiUkAJc0F9RPtYExcNQ7VvE7/Ly7CXjNDEC02yhjpBxhXJmgDXHGMyfL48bZ0DgMAZpznmgOGeoOmFn0LPLSpDn8HhOHPdmRFF7CnTR8AQL5ZywCGMk4sPWDWeBsAzJwNsBtAcMzE5h2+XzAnHz181NwPGHewzRYXlxr23tw8sgtGlbintZmwMdgIY43xm7LnzOmUS/MegOPGKVdsbMeQ+Adgz9jLcbwO9LQ+ZC2anr4S6xIAkDZnXnL+bwcAEifmQoDpzLeMZc599y4u1QD71vhjM4DXuUfRR5oLly6pFUtOZjM2k+H4YQXKLb0/q9iJ7TkclWtba2V9fUXSIaz3Nj1i45ExdlUODgEZdzQPNI/YIKhalcy5o2NvSqBFiUzB2uqqrleA9eK89Hf7/crWB1QdlYIvzvHRoLz7zuPyla98dVzezAZDryfg++HDByorNrs6BbgphTbAKTBOm0IAf5RfX5QpGLwwHDV30TKtDF0BoOMSbOYs6xUsQAOu1uyzVumqHHhPj4/K4d5uma5sYsYDwKmex+q8IY6pGdamFK7UbFJqSLu9bL4xXpaWl8UOPxscqfx3ZWmxDM8GBF46g1zpzvbT8oXP/3r5f//pP/W9XYZdY7ORDgB8Uc/e3XG7CHQR8J24++oi0EWgi8C3iEAHAL6ooZHHu/c+/njXV55zTdnp5ua18p/9p/95uXP3rspdACY2N7eUNJHQnuG6B1vi0uwhlXaJMQfgZ6dGJUxV5NrabdEHc0KXG4PYfxHJ0QNuLQN7LulLAqOfJMDo2VXALglzyvjapWE60aS1egIYNIn6c07CPLTDSCBpbTPySIbCbIHxp+SqivmrII8yowUDU7Ql7CQSK0otYbccnxwrsQVI4fNOVp0qB0QBCPHrBmNJRJJYJ+FOothoIlUAMGWUxADtJBLXABMkloAyMqsAzKsJZQwZOCefG5xSimeHTtIE+iJJqgEyTCiOxELj/U6WJkpvBodRa5ORtLRLATlHwIi0R1fdAjXzGYHGfJ7vciUAUABKTXxgcnLdjnPPAOCxGXBhYIalF0aSEmAxNQ2gkHhS/jc7N9uUtQe0aI+xMJtu3tzUIwx6dGjuoSHFF33LN33GOShRVsJY9a8C5KXc1KAcwAqaVScaJwbHZsva2mJ5+vRADL+AGiTiAF+vfOi2SviRIdvbOxIjkf6Lxh7MvAB3XHvAQUAc3HwfPHjcOAZzbI2f6nDKdezu7zVM2ZQjBmy5e/e23k9ii3g+15KS07Be05cyLEBPkFLoyrTlWmkbc0BszcrGM3MPsMqupY2ZicYbjN4xw8zaeDBs7bR5emonZL75nJxza1KOhh6vpRwybTUrdTw2uT4BypXp60Td87g93wIWZr0IMy9gUPszOUcMaAAeMq9hEQUoFHBZWT5hnYoRVkvKARx0Pta3aZhigBPopQLgV0mHadjYMISKjBJgOkavMqXI/GwDlcQ+Y5X4EKvZWUD+8eM52n+AfLC4cFuFLc7aT4kwQCN/CziWMZL+D7stP6M7CGBP3AKOBfixKYIdzQF7mBOA7sxp3qPNkOrsmrtX1oaM86wzmWNjNqo3URjPsMrefefdhm3Ne2kToAxjhzEg6Qm0bMtlswmVNYFzc57cUwLWZq6klJp/8wWgRh/zGRsysW4CasIEg7kcBqfvGVkveJ31IQzesIg5VuaN7gFV51QbJrUEOOM/Ze0ClqqmZcZl/kbfj93n0ewzs5X3HxwAuptxyD2W19JDBcgAACAASURBVOUgrHVjVkxB65yeKWZeR+e09lMGzDVy7vm5XllZtpYe6xa4GcoHmJEfH2OwcVgODw5UcJ2xDxvv5BTdzyONBW4m169fL7fv3BZzFhAujOKlpZ6NPdi/GZUy3y9lf++gvPnmg/L1r39dceV6+VpYWizf+MY3yttvv/2MBmPmSfvJiJ7hvsJcnJruqfzWztAGBt2n3kxK7MMgpP9sLAJAb7apQO7+bNna2lJZLoYkO48e6X5G2TV9bY3Fke5zqYAABExJMvGfnZ9Tn/Ee5A9m+gb/GC/bT5+WwfFBmbi8LMuss6NhOR2cyNTs1o3r5Ytf/Hz55X/+i+WLX/yCmIdm5Xo99NNHfgYYzZNZ/iqLr3aY3vP3K/Enu68uAl0Eugg8G4FuYehGRBeBLgLfMgIdAPiiBsf7AQBJgO34Ozc7X5YWl8u/8+/+e+VHf/THBBgAtPAQurK6VpbXV8vB8ZH0w2BRBQyCsXGh0i0Dgf5Z3UMF6An5GX+n1Bd4UJW9FQDEvbUFACY6bYAmCXISMf72TUBS2nBp8xOV4lSgLhpI7Opb68jJiJLIygQAzIguEA/9dvlzQojWmcDOmhyS3AUUSnJh4OtSJcCAapQ7PnnyxNpFStJglJlpFBBHIAMC4rC+amm1SgprgsAx0AtLgpNzkcCJlVRLMnk9YuFJ/mjvWWVFmVlkNmFYYy7RtOA9bSMpVkzqdRvsrSxAANBqTHJOWfmlE8kwWAIQBDwJuPI8aBLAKz8FAkqQ/bJc1bLwhjEz0xNwNz83X8vcXBI6OLHOVQxNSMoCgCiZrUY41pA7L2trgB+zBpJrOXo7MVcKVBN1XDFXVtCzuyoPH+41rFM+B0jHNdM/JGokfvmcGW+jBowikQekIS7R5bJhzaIYVpTHAbDAVuG4vI/yrc2NtbK6uiAXYRha29u7AnIA4GjDo0ePdI6AUiSFnBfDGo6Pk2c0CTmvNOyqbhmfUzleZQ0FCMuYWl9fFyBHYhsggnNzHMaUwJOqNca1Ze6H4cvfGA9cB2MpIIrNN86UfiYJ9pxw6R3vkxN11VhbW1tRqSrvPzsDADxunJvDLqP/AwBmzLVdV9tMvzD6uIYAxem3ANOJZ3vTIOO7DQxmbWq/hk4fphcxAGkD4Gi4eRMDzVMbeGTuhgmVdWhqhjJiG4DIYXV4ISYggGCVUBUrNKW/Ab8DhGUc8zrnAVjhd+IPAIHbal0uBCaabTYqW1urdsgdYWZkFpeBLfpszB56r7tWGzhjA6Pf81pF/8PUjcN4DJjU/5RGDk50npj2pMS40iWbstyYOnHuxClrS/pKbvLVnAEn6y/9f18SKMTcYIwsL6/UdS8yCFV/rQUABshMvyaWTd9UkDsgZO4LzI1sjEgyQ864dnTXWtGSdAhrPMBym4kcNvfzm1qsuQIkJVuB+ZKB3sy1sFQDWmbOtcHBAH7RwGPu8kUJsHQABx4ntM9lx6O6RlDKD0g2U5aWl8QklMbkpCGi83N5xWt89mYmCsa+gH6YjIOPhsm8f3AiVrzZjGiPugxWGpliCQ91bTdvbpXbd18qw5GfY3RPuLoqc3MzLoW/KGXq/LIAve7u7JZ3Hzwojx4/Ht/H0d6bni5vvPFGuf/WW81GUTYMfa+tupGm5TZz82piSnqLceUWQNwwf214ZRMQm6kY4PfzAvGY7UfuwcZFgHLDwaBcng3FzAvbU5uJ3FelldkXWHh4fCRwmrJns2YnBJYSL8p/JXcyNVlgrmICArhICfDE1aXWC0qADeddlb/39/5O+a3f+A2dX07JNRvvSoBf1DN3d9wuAl0E2hHoAMBuPHQR6CLwLSPQAYAvanB8p51bSmGzPFtbj6QFAArB+T/yR/5I+Ymf+MnykY98VAy23kyvzKN5tLhYzlUuhZbMhVg/2SEHBBT7oPlpA4Ym8dHWucWzmzPXcuAGAJQ84LjsK9FpA4D5/b0AnPzNQIK1/GAYqHS2luvC2OLBnJIdkuMklAIUVc5JqSulaugcWfDcyW91QyRatPHCbq2cE0DEoInLhQ1IWsuKpIBkKeWOtE3uwtJItPmDkq75BTFUSJyJq5gFJBCnp0rCSYBhFAlwqQw8AXgtQE8JnUo5bdzBcek7JaNtF+RqOkEMzRgxeOuELL9XvUZA2Xo9jqn7GYD3bGC2jsT+YQI2ccIwxHqNAcfcNykvzLgxK8HJdnVkhGHK7zXRdymZWXMu+Zw1Gwlm1LldJMPe4n0qlVLybSBJTNPaLkDEWUpG5ShpECAJfhtM4HM3btyo4BPluR6XAlqr5ppAJo0TA9yZB8Qo7CDOwRgJAJDxBiCBnh+l+cTo7GxUjo5OxPJwm66UoK6vrVTAmLFmQ4649D58+FDXkESfxDE6ZWHHCSTFaGEwECiocvvq0vl0e1vJJGMmwvIBhpkvBl/R8evLdITxa7fPIhBSye3pqX5XySaAf7LM2ncuATYAyFeYd7wWbUADGDDhrA/oUlmS/TkBtgCAExMGAAFJ49ybMmz6hOtta/4JYKjmDW0Qrs1QDeCXNSb/fp79R7zChg04mDHj8e5xq40JYoZzeWU2A0Lwt5RUikU0DViMOYhdyTVWKrBvIB8G4HTp4QAMwHIBiMfcZH8iY53YV7ZcdR9uM3bbLLBIBJgBNy92KOxCt8vzEKCHf6+s4OAMOEkpppm+ASoDmLbnS9bbdjwcT99PWHv4HOyuxqRHOmXecIE5CvhEuLRmwS6u+qg+isdrszlQ14gAZ7ynzdBTOWdlTzNW3n7rbY171mYAQEqA83cANc1d/sMJnjtiy4W5vcaGXdu+zshfZANjfC9xeT8GFQDo0rurZlEZL2FgBwzis/nOetjcV1sSCd4giQGIx1XAqXYpfNbDXEOA8TYASFsCAAL+2bTK5fW5x0hWo5bG8lnm2frGWtnawincbDjak/t5pEQoA1ZtwSRsz1JOji/K8TEMdZh+x42+Hfc0g5ouPc494PqN6+XuvTvl/MIPCxp7F+diA8O8n0J/ljgML1Xm/fY776jt2azTmBuclHfffbc8fPRI6xvrVMbNMwCgOsX3OO45F1cTejaQNnHYfbgC83xQNTWj38kY9poC5OYSW2REAPBoC+v1PkDe5WWZ5X7DM4WOMzY4Y/BvbW2UT/7QR8tv/tZXVNbPut5shNbrPzwar32SYzk+KdNTE6U/w3pT5ADMc8nh/l758m9/qfzqr/xyefedt4u0AuuGHn2izbuOAZhlv/vZRaCLwAuKQAcAvqDAdoftIvD9EIEOAHxRvfidAUA/BBr8IyEjMdLT9lUp9+59oHziE58on/rUp1Xus7y0XHqAArjkzS/IpKFt4hDNP7E4AIkqG3CcGMSUwsny+MZgUIgH7Tig5sFXallVFie6Tm0WWQCllJyhd6UyHuleWccIECjlO9HI4j18xQ3XyZHdDSk1RTvKgAUC/S7nS0JFVKcnJ+XICYQKMJck3o6lZnpYi3CizC/YKdIgjxN2fibpDYuANgpkReduflGgYwTdd3Z37X6KyPtsX33B59FLCkjIOQFMSHJjqkKbYTLQXrI0QMUAMWF6BZwQ649ET1qMoms24Jj7YQwCGuQ1wxNQ8fIcXbSApGNALyVTYSUFsA1b8xnmXwVRdOaJqzK8GDVlYi6Vsxtq4mK2i5N9ABe3L4m2jRfiZFkVJ5UITZIw9ftVrH1clkf8whRL4s245zX+TUKcBD9MG/qE6yfuz5uA0OYAMoBvKYdW/NHcq7pfjJkZGDPnGFcwXknEr8S6hblB0hrmEddIQkkfM5bfeeedhgGo8dPrNTp7Kv2uJiMBxmCY2OXzTCV9e/t7DaAM24RjcG3RlqStABnXrm0Ul4i6JJF5RRtS6gwQx3iA5pO5QjxVEjiPcYRBJsYq7Wq7Sj8DssygnWUgJAAgJiDoA/JvA4Aus2QMxfyD8xCnNmMqx22YvVQM1tL1sAADxmgdfA+H6ozfzBWDAQaN2kBQWFj8nbGotaECocgK8HaDKy6jDaMXQAOAxRsELnnXasz6Mo2B0cyYgTu6bIAxM44MqPKTcQ7IBVAbGQX3lcF6ldRWkNByBR73gHyUnnutcsk/x6A0OH8L4Kv1sq6pAjtb7uyZ14lj4CC4SIwn3i9Tiaq7KRMnXeN0GZ6d1o0RAGRvHsloqBqktFmFui/UksSwv9Ou9If11wAvvdbydsYG31w7a38YW9og0Qe95oT1nHERdmb0VsMszhjgmtpjajyWraEqZ3qMKqpphtcxA7gBY5kPvJ5xnX5NLGNYZaCyspPFXAZ8M6M461KYuSlJzjrWHr8pyc4cyj3m7MzsRcZku38j2ME12JV3pawKlDcbFfAPsA+Qj1sHgN3JwM7HSO4xlgClDvYx+TgrZyP3izaRKvDHswIAoAA4AcHn5dr1a+XuvXtuyzR3Wo8/bZjAmge8xL13eFneeP1+ef2NNzVvuD/yEzAQ4A9HYZhznBNtXuYjzzrSBW7pEQcAvECz8bKIZWnWv+d8GMsB9AUe13sGf7dhyKTGUO4vjHPuEXs7e2b+MT+rkVnAVGkOs56uLZVPfvIj5Vd+9V9Is5lxgfwCAGm0RDkWbEHixWe4qRMZ4g4QCAtw++mT8to3vl6+8LlflwbgyclROR8Nx0z4uoZ1AOCLeu7ujttFoItAItABgN1Y6CLQReBbRqADAF/c4EiyVHOc1okM+o2/JuRcZ60pQBLrxQCcrK+tlz/9p/90+chHPlIWMbagvGp2Xj+vwvapyTOJWxgjSYyi+RcAKYl2kui0bQwAOuVoJ+RJ7tpsrSSI+RtJDw/VgDEpTxTwUJmAlNsK2KtaPrxfiVnDWHJJ6Ey/n8oz+GtNiZPbA6hhwKmH4+bUlJh8Ydj4mC7L4v2wn65d2yrLK8tKIABZkozTNlgXAYq4DkpJAdNm+zbWMPgzKdYT1472D+V7JGGUO+3s7kjzj5jTBkADTB4CiJCUwLZoSpareFHYLPykrQEmRyoBTjl02H9OFWBmtBkpAu8uLsvMJPp/BjejD8i104YAZYlJOwHOscbsv3G/X8L2QmvyymXI/rxBSIGylQkIANSbsQFEAGy5UkpI/rQx7UjSDdhAd1MiSzLLOGkDDAEqlQifn4vtkmSaKHAei7y7xFrXCXCsONpYhjiETZexyVyINpXA7wl0Ba35CMiY8Y4hyOpKr+wfDAW4UeLl6ngDRNHlgs3EZ998880GUAg7i2uIMUbmIufktTt3XipPnm6XnZ1dlZtRxh/NPIDFAGOZR4xHTCju3btVnjyx3pxA5dNTMaqIAWNampMkpFelurm6r2hLGIBOos04MgBo5lLYS4xdzhUWlOfPQllbgyWJjhwA4EhACTHWXK3gUsCU9NuzjDAzzQKa5W9hlWUdaq83YUtl7OXzAa7b4FT7czAAZX5TAcC0kevOmARUgAEYcJYBGY0z3qd5VWPn8U2ZpdcUymUbyQWxbm34ABB17do16fqlrPfoiHJ9g7VhpMb9N2XnlJXT7wG4U1rOBgogGmOUMRDwOseinW1wlN/zNY4n5Z82l+E11gbQMDOCDZASV9bA4yPKj5FiQFYhbGDPkzbDMGBd5mnONQZ5bWLDemkn55nyyodeeWaOm/03vr/YZMGyA4AttJcv4p0y/txTaIvZ4d4sid5f5nmAYNYg9a+MIwB8Z7xW9mY0ltP3WSPDFMtGUnuTK2NO6wagKeMLFngFM7lO+iggYErVM+Zoq+UGuAdZqiFtN4jkUnQYmop/LTeNVikbUrDZ0AMOiArIxnzE4JsNldGFdf4Aos6Gl2V3r2oF6uonJA/gPh5qbOfRQ2ZcV+P7jxzJ6/m3rl0rd+7d1djpCdim9BZTmikdc2ailEVu3xelfPUrr5Xf/vLXBcKtra9LkxB909ffeKPAmgNgj4lJ1lrNMwDauhnJnBV7ESY3m2UVpA3wyOcEOrPWo1Na2fW5t2FawqZO1txsairWJwOx5KfQVhQb/1IbKHfv3pXW4RtvvlGePHmqtRGZkB/+7KfLKx/6YPmFX/glMSXZlGTcIPnAGpO1gPvT5QUsYo5/Xp4+eVR+9Zd/qfzqL/9yuUBbkGmpjTFvFGaWqg86BmDr+bf7tYtAF4EXEYEOAHwRUe2O2UXg+yQCHQD4YjpyzP9rc+3e61z+e5K4OPPO1HJOEvPf//t+f/mpn/qp8tGPfbwUnINn+uVqYropJwyIEpAvJaICecLsivFDLeEKo0HJk706xAqh1M/Pp+/FYDRbMAlamCdJ2MNeCoNJ5he1TNE6ZmdiZZBIjfUDzS7Ql9x3KXn0wzwtSxKdpFylO0CjJA4CMMw0DLCQtlkEvF9WVpdr+dmKGFtct9s3XR48sEA9QAcP8wjWHx8dl/n+fFnf2Ci3X7qlRG9v/0CJuvV/psrm5qaYBjCK+OYLB0XYAUlgSfpI3FQidnGpUjsSUoT30RIkoTM7CdB3pM/CviL4JHUB6wyeGfyTA7CYG2ZrTF6R0MBqmFJ5KkkjCTLvDeskIEoSqDbLLgBQEueAKQCApzDh5GhosLoNvpBQq6R7br7Mzs3rWgzOIRA/WU4GlJkZmKUPiDVJF0kuSSrXT7IVYf4k3AH72mBaQBw7Yc8pLknyck0uczTgxWcBAMPMCbsq7sVcI30EuMKxAeJ4jWMCAG5uor11WQ72j8ve3kGjp8mxOT/xRRePNr/xxv0m8effASy4rnapH8fns/fuvVR2d/fL0+1duykLXHJsAyAEoKRdOHZeXY3Kq6/eK0+eoGVpYA/AgQSW8wEACqCDjVrQ/zKAwvti9EF5udhWtbSwcXqtjDADOMw9AEADLHwZAFzR8V3SjVnBgdoasD1AY5i3bWC5DSAFAMyYyzxtjz0tAWIDj9eHMQBtl+Zcx3utpCn/FbutriVtRjBjAoaT1svquKzz1bJfjpmyVIBE6QJWwDntz1rDdQbMoT8AZBnX4xJ7M0pj3MCYg425sDCnskyDqScNABgNU67Pzq0GAAGYUqaa68/9IrFqg+iawxWsZ63lPiLQGPC9asSFHdkGAAECr1QCOna3aPqvBtulul6bwsLLBkrGP/Pecw9m7ny5d9cssoxr96ddXDXuWfcApC/PdSNqm+pwvbmnhCnX3uRos6k5f8aG175ps2ILxhF2hTUAa8f4uAUHGI/zdNbvjM+M58Sc+xLfC4tL+kn/cG9os2IDAnLNnNeuz4sNw5fXsmnlDSBYmACA1uzFfRa2Ge3EAGxjc6u2e6ZMq3Tchh6K1SR6fxelX01l6PO9PW++mM15UYaD0zLSvddrAIuwxjwyDmh7woqv5i+s+VzXtevXy41bN9VmWKkzPYwy7IJ9hXHuxVXpX02UqctSXnvtd8rXvv4NzSkAQHT1Hj5+VB48elhOBqcCXhnfmHdp/rPesjHIJs6FNzqZb2ZVwv4rZtdXXVfLFRgA1GZPuWrKaANGs5ZyHq6JvmXDkXWPexNrW0rblxaXtEnCvYuxwHx9/OSJ5imsbD5/5/btsri0WH7zN39L543rPO2F2Xt0eKh+Z74D7gH0obX6j/6v/1PMv3fffktzGBCQv3PPW15a0gZCnhfaT1hjQ7g8jeWvnQnIe63z3WtdBLoIfHcR6ADA7y5O3bu6CPxARqADAF9Mt6d0p330b16Mx6+02Vk84QuMo1Rrakqss5/+6Z8uP/7jf7Csb1wrF1dT5bI4ibJOjt8rnbWmVNTC2XIsrCCgNX5s8qFd6JQ1NQBgW0vomwHA5xPNAIABHJK4RwvJD/XRljrXQ70TR5uOJPk2gGSWwRDml4TiMTmYsOOoSg4N3AAAkiVcUSqlhMbAQNgxYaWE0UjChCsrO/085DsRda/s7u4oUeK9POSfHB2Xs8FZubqEkTlbbty4XlZXV8q5mJWXZWdvVw/+cpBEi6jqJZKUyMW3GoeIcUbJW9UhAlyljRcjOxBzHWHnBVhwcm8dsCnExAE6ybg4h/rRYIKOU8sgAUJ7Uz0BgCTcKQ9tv4frDIiS/mqAvufAYYPC5uPAACQpx5G0nQyLMTZpkFag3PyCgCx0HdEGJPEGjAQIoL0w0Ohb+un46LBcXsKMmKzAoEv1Ala22xdmWl7j3ySRMZDh2C7tnizDs6HOy7n4GZdaAJSYNJD8814ntLNNmV2SdZfpjsr8PM65i+V0YBag3YutE8fnaAcabvz7wQNrWyXGSbBTgkY8A8iShN6+/ZIA7f2DQ31mYXFB8zCGABzTQPZFuXv3JbkOA9Z99KMvl+3t43J5adAEcCCAAtcqdk5lDMtxuQEAHZM2AGgNQDPTkliHTcZwC8jMa4xzrtWmN5S9cu59fTYmHrn2MKvCAsyak/UvIGvGXntMpb1t5l+S/bTteXahUuU6kRtwaXJKrGBplFUQUSWJ6P3hWk0ZbIsBxXokNiHvnfE4zPoRLUbAa7MVDRK3r086YZeXArxSKp7r4vOck7/Rv20AkC46PQXgG9jp9fxccbaJjNfofFZOpNVtvM2ebIOr7Tg0AGAFbAOq0wYYUIC82lQAbJpg7rgE+GwIAAgY468wXxsJiWwJgZ3WecT7OD59T9uILyYxNn2alXP9yvKKj9ewCatFgjRsvXZLy7Y6AbeBZWKbtZLXw7bMBgc/vc5HT7Gunyr/76v818xlMzuz0ePyTrMrU2Kdfs9GnPt8LKcQtqC0Ivt9SXAAtj1/nDbImDZnbmSeh42adZw5ZwASRp/HKvcZNqUA4tgMQIeTDQo6hnl4eAho540vWHywqtHn4+vkxDIXAFYXbC4BhkmKw2W/AGhiSXJ/LhNliBamTEDcF7j36rzXtvTa/DxrO2Cjx8bZ2Xm5PL0oMxelXJwOy4N33y3vPHhgBme/JyONdx89KkcaV2c6D7EPYKv5Tt/XzTExCqXRaABwdA5gPWyAefdNdVnXBgfMRZdxq5y/avWycRYZhqMjSxUwDuiTyCCsLq/oGYKNOOQV6FfuV2x8cLylpWWBdYDk6BcGgKb9m+sbYgE+efxYusycF5d4TKoo8/25v/U/l9e/8Y0yGgK4DgUAXgEATk7omLSHfmnWxPpLBwA2Iel+6SLQReB3MQIdAPi7GMzuUF0Evt8i0AGAL6ZHo+3XPvq3W4xValaTDglxS8/LZXbD0Vn5kc/+aPkDf+DHy8c+/skyv7hWpqb70g+MZpUc86QfZzHsJC9KWgX4jZOZgIQpRNGnAJ6qIfB3G5E2ANhOTpukTS62ZvTw0K4kWmYWZrTxYE9yAODHgzefOzg6Kisrq2KWkRFRTkZyFACQ98NqKOjJKVE2mNFmPQZQksnB+VBJwdbWZrl586be55KtM8WXpDVleGsra/BFyuGBXTfjXCkzhPX1sr27UzB+oN0kggINSDb7OG2axSXX19NTv97r6W8qSzRv8RmwK8CH2XXVwRkGBlqKODxWgMN/N8CXOCt2ZbJMXfm40WgMQBHmUVglAQKS6AaIaf8MaHNZGDN81zFDaVYFC3W8CfTK+nJChOVjlh4lsnO6ZsBI4hfWjVhYlO8NMLE4Vv8leUtZbxK5NhgUkwliSj8BsgAsBCwPA4v+oj0AvbBVoqtGP/M53t/W5eJzAnFVAnkmIJNzBIy5c+em5t/Otg1BwohT+fHUpDQgSYgBOygdI+ZJ9gP2kLznswFmKRPVOasrLCXlJNxx9g1ACRD88ssvlUePttW+V165U/b3Aa+tXwYzMEyltE16WnUkJIacC9aZgSuzfxjLY4Oaqgcq1p0nf0qD+azdWxcbYAEGonQXR+fqB84twLqOdWLA+Ex59nuNrfba0mZXaTxXXbuAfwGuleDXsnB+hjX4TQAgZe+4UCMVUEuUDQDSh2bUyYGzLsRin6FTVzUAxcisDMSUuVMWzRdrFoBPzp/r5m8W+B9rcGp96FsP0uCC16BnGYAYEblsn2MuL8NCXhTLE5A4WqUxlQm7NWDa8z+fmdeAXrCoRiP1jUGbM5sfsMhzPdXkKACg5AdqOabAugCstVzR+n+NRG3D6MtGBtfB/AH4p2wVNhVrOh9q3ycMpHr915pSNUdVjgrjWCz0ZzfGMt8DnHGtnDcAYN6fDR7+xroEoHRRtT0DaGcNibFT3JkDaAeka7eBy854YP6gxTs4PZO2XVt6gffxd+Y+awrrTPqFviA+AXebeVtBf+5HbPpoPNV1l40/2Oara9wbzb4nXqMRLOBh2d07MIBJaWt1vs0mgmQlBAKelcsRTDubuwD0yYRCbtjWRLQWoKsF6OeV1ZVCCTAseIC4xUXcy2c0Js4vr8rx0WkZHp+V6dFlOanseMA++u/g+Kg83dkuT7a3y2XVE6SXmR8812gtzlyRRqNBZ5iqKq+9KmU4ulR8Y/qRagTiw2uZv9IM1uZE0QacNHr7aAZPKtYxCMuGHWsc/S/NYsC7aeQaZtUGxi/lyhvr69rgEit/OBRbkJhynpc/8HJ584039AxALOlLSqJPjo/KV77y2+X/+Sf/qOzv7Yo1fLC3K41A+oxnIOaeN/K8hmiNrothBwB+t0+c3fu6CHQReD8R6ADA9xOt7r1dBH7AItABgC+mw8cAYPT+2sYbOef4EXC8UHu3m4dQsb8oZe0hnF7KxsZW+ZEf/b3lX/s3/s1y7fqtRkspbDq0d8RiyYNlLW1sA4B6yOe7Gksop5Ms0FWZuuKB9TvfMtpsibBmosvE8VxSaPYfD7+4vsbcxPo91ngTmDQ1VZZXVsXuorR0e3e3zC8sCmAjgTOQZLH4hiVJokhpTq9XHUkNRCTRVYJYnf5gtnAuEoNPf/rT+n17e1slQjD8AAXefvttgYAv33u5zPb65cnjpzonyVwAp1sv3So7e3vlwYMHihFJ0rRKIx0zAXYSITerBbMHgB6zBKZUqov+UJgwSgCi3VhLmc3cA1zpF9xy23+/ApBrsTlVKg6J84KfZoEmPi4rM7iQ0tKwZN4LPOE8DduF5PPqohF+N0PHiWFiFDeY1QAAIABJREFUTGfIYRRdPDE1YQVNKYkj8TZYUY1YAg7ptfNycnSgkrcAk4lx9BBzDo6BPh+AE2WuJML0EdfDZ+7cuaO/YdbBZ+n+lPeZ+dHT9ZMItoFUzsv74+RLkkjCTrySNKINxXzg+AKbW1+Md5JIwBrG1DvvvKsxGpAqjsOM54BWzI0AjSp7rmVqjHHmAzEOaO0+vyy3b98sT5/uCMxExxJQKGAO8QjzKaAhJa9hdgWs5W/Pm4CEiRMX4Iap56pY65A1+oGAUoC6ji+h2NnZU3vpg7CnArA+X/b87Phtm9o4oM+M55ZjcI73PCNUjOa2Q21rrUo8egCAMJonvHnCXGJlAJRmrmt8CfwwsMscBXySzl5loxrQ9mcBAM1iLhpPnD8gIccyiNDX8Z8HB1PqyevEi76AyUUT6E/GTQCnpSVKEgFnrUXK3wOQtteM72Z9Norkc2TeC4SUcY9B5HPp4xkYHJwc2y29lkfr+oQ2jd3gAwAKBmxpA2b9t9O111rG/sbGpgBA5A/UnHrfYV1tYhXQlxpKfJKqPIXWk9Y5NK6r8UriT//k9/yda9RaPNNTvCcnXErN+VKWH8AyYGJAQwA7fg+jt33+AEA2aZmVTi3AGPqvHEebLWJ8Ub49/cy5aHccvbWeaDPH4GfukwBngHXZ7NP9RTEERJ0vMz0Dg4SJcJ6eUeZ7pDbQL9xDg4rl+Iz1ASYpMD8nLgs4NiXeMrHQZgDSsVXeIdYumheT0hre2Nwsa+sAgGdlcQmph57mEczVw/3Dcnp4XKbOzsvh7p7aLqmRyYny+ptvlIcw5E4HLYOXiQbU5Bo1DicpkbXhDK1Qqb10ACfEABzClu+ZKe91yeXRGm8T1mOMLqtYuKcDlZLrmUPsTPdLNqGQ8kAnkL8xNrJhgzaitSKtMXvzxg1vBh0elTlEFqvmKsdaW1kVA5ASYOu89srwbCDw72//7Z8rw5MjVSbo3l5d1vs9S35wn2L+M68AjvWePKdpxWpzb/PXrgT4mZtv948uAl0E3lcEvnM2974O1725i0AXge+nCHQA4IvpzWcBQJ/j2cV4/PjH32YBkwDHRqPGwTImIpSqwNgAdNm6drP8l//VnykffOVVgSwCdKqmlVhAtcSL1ziDEq/KABTzQv+GYViTu/gQk0i0ymOdhI1j04A/FbjiL88yO6qgd3X0df7oMmOc95xQVWCwag/FBXgSY5Npl+MATE7LSdiunLUYzbpF9Zq48CsYhAJWTl1eN2fjjoMD9JgAZIrYd2IHXrjsFFaDtAcF4iyo/YBK2zvbaudsf7b0pqv2YHWx5MGfJOhTn/6UWAw8vCsZmTbgRvsA+yiJncNxWPpv02V3d69sb+82QvWw9cQEbH07oeEYBuBIzEiKSBjCbkv/8R4l5fRJBewA/wrmry1GTZMk1dJSlw0HIB2L+ifZf9ZhOIy/yzLdN6PJZWYYI1S2zqXZpCTXLmfuVaCa8ULZqN0+XQJJWfOFSq7EapyekrMu4KvGOSVXi4tiywAecu1ip1TGCMCxhfth7LmU1bpox2LiBZyVuP2FXWnpI8AIl1OOQR+YR2Nn5Vp+Lq0wlyMHBKVNlNORpJNAnw4GDXswBjJ2e14qW1sr5fXX3ykHB5TnGugg8eR6SOBj7JFjCwyuQvZuzRgUCyCQ/tvc3Cj7e/sqBTTbb0IJKaxTklPer2S639N4j6NmxobLJC2+D6iX4wN2GoBwnFW2XNmdGofaBDAjh35cWEIv07pjdA1jmn7lGjHg4XVAMOtC9tXfBrU0TBsQux37rCqsaWpL1Z1TCWR14LUeqZnDil/LBZt1LOtTwB8D7dMyB2Kuce20ibmUcUzZnsBN5h26YOcXAg2IbVMCXMEn+klsL0wPAKcuAeZs+BNmIrEDIAS4Q5PNZeQGjMWsqtIEYVPOzzuWGDi0y+TpR5iWjPHR6LIBugNCBaQNmPft7lhm74GYVABQDt1o7QUABGRBk9SGQ+iSuR/d7wH/BDTWuDM+Mv+l08q6nM2LusmkcSRAD4BlvtH4ZD7KVbiy2us0bOabQHLGIsDNtDU825sAtKPZnKh/CwDbBs4Tb2KjedHryxyJsco34z7xY13I+8NEZ6zTf8y354FrX5f1aVWirPuUy4sz58NA532RwKAdZol5DLIe5Nj8O+XOKfdG+oH1j3l08+atsrGO+ceMbsQ2wIL9d1n2D07Lw4ePyuTUjFx30UAdVWZZxh/rJGvX5fmozPdnmrLUlAD75l6fEQLq1pJa9A0FAK6taW2ZX0CzFsD1qhwdD8re9m45Pjgsk8PzMkLbV+Ze5zLX+e2vfNnsv4Ib8cAGGmwATk6U04GNsmgvc1CMdly4a4zEDIS1CXUQAF/6sS5rFoNZv3ktSJyJFQAvu2HMZdZsQM5m7qDt2uvJCAzGdSRRVF0B67DVDtr00q1bupcTu3ffecdSAjxTUVqNKzBl1Dx3cN2jYfkXX/h8+eIXPlfefvCOnkdSZg/zskeFgMYvOoA+BmBvSqHfGwDM7I6IzHtpMT+7AqDM+WKeYrujdhHoIvC9HIFuYfhe7r2u7V0EXnAEOgDwxQT4uysBHj/ceQd8wlpISnT49gOvEk6BX+zQz5Q/9af+i/KpT3/WjnsVFCPx0s43ib8E/Q1OPWMCIpe9tpvsOJFWodvlhUHKBvkbKxnWfOGZBCZvc8IW10iDKkp0KsjoIrrqPhntIR6MYT8JjDDUya4+gA+JOw//JA4u3TQDJCVjAIpk5BenBrdUXjfnkquwuKzbVpPHmtxyPLTqYHBREgxrwDpQA32ekk6SApyXSVZggxweHSpRuXvvrpJK2sD5AP1IulQWdXGh8lOYE9J/W5gtR4cuD33y9KnbXTNfEmLiAwOC351QOjlw35ihBqjipNqgCP+OMQzgjUA52BP06fllZWON+8DMMLvxSvusltcFtLV2ZMUT1fVOTPQtIfh+1foCNG5pRwIGCICp5cxVg8mzyG7WYVjQrwKeBAAi0j5dXWbNzOCcgFoL8wtlbnZOyZWAqwkn0fo7rtLzdsju9WeUkGLKgm7V0rJL7STyPqTc0aYqlI3TxzauGAkEgp3kErBZsawoVSSGYohV99GwTcSGqnD9SWWNtVmSzLnl5fly9+718vbbuPru2SCmusVa/2zxmVLYMNcCAMpt8/xccxa2agBR9/V02draKIcHRypH99i4EkuGuSFA9xKgHO3FnhJfzTctF2OtOtoZBmAAwJXl5SoR4PK7sBSJNXGQjlfVdeP4XCf9FuBmd4/y+KHAbDmV15JZEmVYq4AtjLkGkHSTwjHyMKk+E1yDGUt1nKPnhv7lFIYDVXCsavZxfYxDjxufl34XQMT8rgxhAHz6XYYoAOlowRV0HEea7yo5lCzBlFlJFZxi7AKmaM0qLjHlszM9+sMADMCzAO0K4pspSfklpjLoe7lEP18BhV3+ixamyyAxAGEcp1R6YX7MNMbp+eTE5xGIwRqm+WZwjTZ7pgVgHQNmAKaMcfxGedv5EOdTGOHWW2MNMa7HXDcAz9rH+VgfxgBg7Sb6KTqhKtV12eiUYmwDpnFJtrX4simQMm4zrdptdEpCnAP+xRWVaw3412Y9CvwNUCx2p00suCaNvzDOBbB4bKA9yDg4H/n+EhfasDIDxOV80TFk7DYATe45LddW9TlmR5TPVlfggImU8fJWzhXzI97nPje4mDUm6zqx4HOsR+jVmhG/VO7dvVMWF2bo9XIOy7uWZR+fDMr2zoFY0UgucB7+Fj1L2se/bbo11H1ytjddzk6tRSnWJOz8KhdyXkviIyFCrG7fvlXYgACQBqADBGfEnZ5elIP9o7K/u1uOAUphvUpb0AAu696vfu7Xy6PHj8Xe8/MHzyMutQUQNENzRnNcm5GsO7XPVPWgygcYoZbQ4LOsb4CGkimozDltYJiMqvnBPYZrz4aX56g3sfjb/AKg9Jzu2XqNsQojn/izprDBWvWWqQJgbD15/KgMT0+1OcschfmHpuLF+VCuyl/44hfKFz7/ufLmm69zk9bzUzYXkBZg00t6hecjralt+YJch0HYdpqe37879p+P0wGAL+YpvjtqF4Hv7Qh0AOD3dv91re8i8EIj0AGALy687Qe7916In93dFUgyPaNEtUnyqjuvwI65RbkA/9CnPls+88M/Wl599SN6SBb7RcYSPenPKTHBRIIymyZxcpmoHPhaYI/OA/MGkEFJpwEnJ0gBCJ1shyGU1wUYNKyMyt5JGXKcH2U66BKmcCCjJZWH4PzbCS+aen0x6QAUxKIQO67qBgKIUu7Kh0mML80GEJBSdaFIamFApPzVYIEB0iTjMLRc0medLBhjmC7wO1qB0YiSeP7UlN5LTEi4eO9edQXmNZslrCrJB8yLdh3vuf/mm+qPxMosPo8G+iOJskuWLYTOlxiBsCNqqRPsRK4vJaPSX7sgPTRAIK27pmycmAgisLaRWC2UUJn5Rr6R39McsaGq7hHC79PTMDBd1myQ2RqOYpMpoR87tgpwriWoBiEMRDD+dH0kfDPTZWpmugyrgzFsP8A1+nJhbl4i6WoxJbpT02VpAT00l2YxZrmO2fk5xU7AGWAGRhWL82VzY72cnZ4pZmL9HR1b20kMtImyvr4q5hoi+tevrZbR+YQMPgAFiSnjZXbWrEsYpTA7AkyS6DGWuPYweRgTc3O98uEP3y37+6fl8eNtJeSMk+iSyYF6ZUWxCMMnrD0S8MHZaaMdKPCh6uk5QZ4uN29eLydHJzKKCFsmxg0BcQ22mDlLkkxyG7BErsAtADDMtdUVHIxTkunNBpJVgx6sDdb3o/2Uxq2tLwtIAwBkTwHtMcAuACyYkmHBMr74N3MOdluYjBpvlTWctcKgS9UGRfS/uoMyjmAaBfQPUsiUEAB4YXahNfcqG2vS+oAG45jftGEkMJQ+jGkM1/c8Q8/rs0FivnHydZLuvjaL0AAgbYABCMAZkFaakBX0DeASoLcBRgV+UC6IDAJgD/Gj5NZ6d7Bcl5cWNFYBVsMyDTAVoCpxfL4EuQ0qNDG/AozArZXyUFYI9ysmCbCR0BPluok1Y//w8MCv1ZtUw96k0+stSoCRQC82LGYa8CYgZ/ojrDYDeHXtaLkAh9GXexCDUese80TOrzC9x5/LmAlrnRhmvVesxUb2xhH3TtyOARxv3bzl4aNNKK97GT9tJ+H2+My6S19yPWlrQDV+0sbZ2QWzICujV3NFGpNHOsfYsZxyYDRJ0ZlFr28ghnQ2Z9LH9LnXN9/zMJ566aXrBUnA4fCynA3NzuQcHIdS4myUcQzGe0BLrdW1XDrl/IwA+j9GUY37eAXVbYLjtZ759clPfrRsbqxqOEwKJAdYuygnx8NysH8gs6zT05NyPrLGIH0W46Nf+IV/Vt56523dw9mgpK0cE1ahSm3rvZhnFZ2zgrZa/3RTnCwTcvotukZeJH7cXwWoiXE8rXWamJ0OzqoRh58BDMDZ4TjfYhNPxTDNQD/3NtZK1jFtjmBs1Z/1hp42Gc4F/O1tb5fpqYmyurxUJi4v5fB7uM81Dcrf+rn/RWCnpVryNDN+njS/Ml/vxeQbPxWO/1qfDZ757Ld/Ru0AwBf3DN8duYvA93IEOgDwe7n3urZ3EXjBEegAwBcc4PdxeD/AOpnni99JMilf+sxnPlM+85kfLnfvvVz2Dk7K5KT11sQsqQkmD9U81KrsVYwOPxTzcGoNNydPekAWc4bdaRsEyJhByZVLgwwGmHnipIvEwqwPNOL0rN5KGPPvsEiaRE7laLkNPffAW0XNm0fn+iAdBiMgD8khSTKAILEQgwNhfZgaZzCRKC2FVeeH/iRxSTD5yedgZAXAcwJhvSd+B6ghjvyb4/NahPsDhmC8YB2v+aaUS4Bt1aIiGeFSlxaXyo0bNxRjEsLHjx5LXJzkGyaagYwxC1Plh1U3CuCQPiUhEZuoah+S4DYJaWUtqSwNzSSxXM7FWASoMVPUwC1fsEtom1hy5+iUnaudBiiq+QMg4mWclHFrpp9dhpVkqp0oPw9KeDDwf7vEeGx4ItYb5VBktFXonjYDrsFgnJ+dLcuLS0reYKzgagx4Qx8EWBArkYRxatJXN2nxepW5qvR0pBIt+huA9v9n782ebMnO675d8zzeukN3o4FuAMRAgLKDFEFCtEFzEKmg9GCFqAg/WLLCEQwzGP4DaP0Ftt8VfrNkhh0MmvQgUtIDw2JQbIoECTaIBoixAfaE7r5TzXOdc6ocv7X2yswqXAiDbg/3Ik93Rd2qOidz57eHzG/t9a21sQEoOCh7e5Rnz4q9BYAGC4R5Ykfq6J6lHD7M24uyvLSo8uTdnb2yt7ev42b88W+0uT74wfeUszO0AvcFKIZhQ/N4LxpeLTvIwA+ziZjC2UgJI8wT9WcFk+h/dP+I0emxgUKNcbGJzHLhO+ORsUvJ+dHJaTk6PimnA5dDn1cAMOXMAs3Gx8vqyqrK5eIMLJAkhjzEtJag02eMm5W1tTI3T8Ls8XR4SFm1teukm1dNJmgz5zLYCdvSIE7GjcuQWx1JG+LYhdRmItZEEzuojhEDJBIoVXsDUBvsMys2813rZQUABU5XBlHYyKxzKVNtSu/q8X3cgUoeeQ/x5tjpE22IlJRNew313DdIRElvHD4DxGjMdzYduuWnBjErcDVpjTB+pg0xhwiQk/JXrZEVCNeGT9Ur7N5empgL/OOLmOAca5alGdGDMjo3AAigcnIaANBzwS/fK1LC7elmVlYZB/jKhk5bMhwWXtrg+4HXgMTdNG93qZx/qxlFHGklcldvBo1pVQW1A8IlLvqs+tmMMuYC64WMfAbDcuvmLY/PcUAmM8H5e/qJn9O+gIOJsRis9V7SljaHbXpR5ueXyhhs4wpGeo5hJHGkPmz7BpAVcBDGJ6D5SeMWHWCzHSfjZX1jzew3SvAF7OPSPJDWIMdGVoJjsFnxkY+8vxwcnJT9fW9MEQ++uEZpEla2n+75tTxeZfznIwFv2oAAtJ/nfsN6tlxWmetzc2VjHUmGyXJ2el5Ojk51vz0+Oi6nRycqfZUBBqvwGOc71eYO7eWcn//8FwSKASZ6Q+VU67Sd4GEnck/vst89h2q3a23n6YL+l57spDff5mZm1a8qZZ+erq7B7lfY39oE6JSPByT2eKz3J8x+ZqZ1b42u8NzCgsvVp2cNzOKELCb8WRmiN8t9C6mEs5NydnxY/tXv/svy+c/9ZRkMrRlr0NKbUu/UqwcA36nI9+ftI/DujkAPAL67+6dvXR+BdzQCPQD4joa/OTlJikCsCTOGGjCFh9ap6fKjP/qj5ROf+InykY9+rOwfnpaTE8qfxmWO4DJSHsInVYbauOzW3XUDNj4VZTFO1iy4rZJPuegOBL50k/Yw/cLoCgDoMuWwBdsk32XLPlHKXJVICS98wG53BQCbhLz+HAaiyt0uSpmdmysLi4h4z5tBs79fTg6PxQB0OVELBBBDEg9AH+JCe3gPD/n379+vpYMTjesr74lmnZkZTqLizJpy1ujK8V7YXrwiQs45+B39ZvBpw2VZ1Z344BBRf4CcqmPUaJpdlNGgspcmJwVOAVQC9DT6jh1QTYmeyokN8KnECRKkHEqty8b4cWmegQxpGJ6gY4fjrdltLtcOC9AJUkr65HR6DquEclDKp1pwNcl3AMD0dXcG5T1J6pKIyWABrbjZGbXRDMAjsU5nALnnF1TiSn+TsMLmYTyZIVmZj5Rcw8rifTC/EofxMemwwRQhAacP1lbXKivnRGxAQCnrnrlEj3gwjmFyMG+cNKNR5RJ2ypIpC4elaKdQ93fYW5THPfXULbVPZck7+2K7BDDg97j+ZgzSFzIxCdOllrM583XZnhieFaiA8QJgJxAQUxMYMxUoBAQw4DZX1tZgns5Kq/Hw+FhfFxVgZsZZlw+dP7PmKI1USWgFQFV83pmz/D4sPAOAq2UWALBiPoeHlKi6fNUsuRZ0jwkIf7sM/nldCFvMq4EZYvS3WW21LE/jzcfUZ8RCDsDhEnVeWZPyN87HfKAEHT6zWE21PD0gWtiZGb/5+SoD0ACg145cx/kFZcouy+VvjpFZ0cyVMAAFTCnu3rDIxoRLnc2ybcqE61jvshQDCmf+BNhJ/BLbgExdMF4xUUxBTMdUBqz+aQBA5jnmS8TwXMCNGYC7ZaTfta/cM3LfEJAihjFlyC24H5CzC/x1j8PfA6oGdGv6ts5flxVPlsm6QSJQp8oRhOEYsC7jjfaFAZuSe+Yfcwym2ca1jbK4uCSQeXBqR9cAY2GGp+20J4Ac/w4AyDkMTptdqvEk/diVMgEzvd7TmIe0L8fP5pPlByxjwTE4bpcJGgMYbVAtLZYnn7peJqetETkYuB2wt/liDcr7l5eXykc/+n4B8UdHnmu0P3IPrFG8V+M7TNsqo6GxOTdXjqgyGBsrq+vo/J3ouWGjmo6IMYp78smgnFGq3nxR5n5ajZEYXMhDDJt1C4MsTJF29/a0zuWleV5ROLvFz2gNz/1MYLjG6ZjKzJlBknhYWrLbuMppp7UO0lbASbOEDSbLYTdGVhUIzVrTjJuJMen2Mtc8V2EcjpW5+YUKFI/XcuSLMlkZ7JT7XvBcNMK8alfA359/+k/Ka6++DLVUbeAeCZCae9GlSfQ2/dADgG9ToPvT9BF4xCLQA4CPWIf1ze0j8HZGoAcA385of/tzNQCgSqGsz8TvENfm9f5n318+/JGPlve//4PliSffW8qYnTlv3rwhQE+fn5woK6urSgBFthgbq4CDd96dxLXMHDECeGAG9IEdVllDLdur1doyg8V6cAaX4oZpALAtB3Z5KNpYSrDGJuRS+0AAULpSzXO8/zHuz4XVwM56GB5zC/NivJEIDE5OtVuvRKAyIEi4+CxAGEBa9JFIIkgmXn75ZSV0KdW0TqCTAhKGuDW6jBGWpcuI+FtAxW4Cx3Xn97AH+Rw/kxDqUuTCCmh5qjI7gED6CfDJjqMTZXg2bBwkeT/JmQxQVIJmrUAn1y7LbhJVOSxPusRNifSYrpGkHgBwMIDl4OtQeTBskrOqOyaeRafoSMlZ1/FzrJydGQjsMnsyerulnF0QsMsSTJKfGGqMIrw+Z7dV+gx2m7TJxifK/MysmJ4AGNL4qrEPQ4Zjcx0cgxhJ6wsQreoYrqzY3AIAU58ZtwYVX7BPKBFW0ncBg2e+zMxaSw/AAAYWQAiAFzpc/GyhejtV5piAabBw6GfGJOw7mIAA7pSH4i4dcCEMQLmRVmCZMYKhjNiHuHtX8xEBYBU0SiIvR2OMDEqRsD2rQUCWlJnyecY54Cc9enxyWvYPDzQmYAC6zHP6WwBAGLwGVkYqwRbQVUF7YhLQgkR5ZW1FDqDk8AyzoyMYfi4ZDsCWvg6A+SAWWxc0VlKu87pE08BQAMDLTF6PNTtTB8hzUu91J8B1AFQAQACqMGvb91iuIG3tMusCNsEadZm73X0DAPIZx8wsOq4b1iVrHO8FAExZaUAu+s8lwm4jrKOUIAeUkMnG6PI4CBhyFQDMnMvfMxaulgAzZtEAVAnw+ZhZtQIAuafA+g4A6Gs8PjmScZJNYfIKAzAbR9FbNACI95CB+bYE/erawM8BTwNidgHg9IO155CsmCrTs+h+WheWcQiQ5zJfb1hoLVRJs28arANZb3HlvgPbem9P96ilhSUBgMQC9tpVZhzxy9qi/o3WoUpqzTwOGM/3sL1Zu5aWV8v0zKzYegHiA3SGYRjGH/eUAOUpLfZ4QPfPpeC8Z/3aWnnv+27Udemi7B8MxUhnY6nLTOdYzPmnnrqhNXo4NHhGnOJ6znEzB7Wecg/TpgCsvSKwD0Y1rOzV1TXp2cq4aHWlzM9Ol8ODYzEPxQyW4da57rW4/RLL4eDMLrcTXoPpG875la98ReAa6xB6f1ybrz16obACZ23WVHVPBQ5XZ3Z09Jih6BLSPjYraBf3CI6TPqQvmDvauJRGIVqfGJVgHmZgkbHD+9nw0jwe58trqMC6yhJWGbLWIuuBMl+ktSo24FkZsnE3OCub9++U3/1//u9y+41vyjWb66f6gHbS3u9s1fHWPWf2AOBbF9v+yH0EHuUI9ADgo9x7fdv7CLzFEegBwLc4wN/D4aN9RAIDAMFLDIRyoYfmhfnFsryyVv7BL/9X5cbNJ5RAkwzw4GsWoEvoYPapdBaHPLmtmr3A72LMYHOQ1qWTh30xU0L5EAPHunFi89WEKACgXSP98O/k3iyffKm8FABLgM54BQEdDPLzB6njKJmoD+AqkwQkqs6aAD8B26Zhh41GckPlPSQCSQ4CBCQm/AwwRlnuq6++2pg1BLxIaW1MGPJzWBwkaiRWsLnC3nn66aeVmAXwo3SQdijhSHvHMMRAz2lVQAwC4iTaJCApJRZYcX6h5IkvlRFXZh8MOBhNgFcui0Qf0GwtFUYqKXbiR2LHcSnvnJnNuIHxcqIyJRgkfNSJOAl1K97f6jwmYQcwsPC8ccWW4XkVPAkgmUT/QQBgwA4l+jC7pKlm8EDJvoTqi9xb5eTMOK06iA17sLJvKIVjDGMKgtYlCSysOK6NckziyWfiFDw1SbK8XDWjzjToGEMAZpNT6F2dlM3NHZkzmAV2plJt2H28lyTSYCLHBtidlbELGnfEknPR93yn7wTwnZyoDwNMwEa0RhiO1adqt75OT/RZ4sNnOR5lz2ESCfSendP1wYABLA0TKUluQAySZBJZWDN7B/vSxXSJpMs8AVMAHTjW8tJyLeM3CEysBcyoBBlGsAFAvhjLK2uLZXqW0nXKydFiZIz7eAFps8Q1a0RlwT1ovAQYSvl6yoK9zlin03IDMQgxUNktazf45bPG4ZjfAZwzBgZDWLUpozSQ02XSdRmAAU/4+/Xra2IP0ibGU8ULyxgl0zqGTSeIadcduAsApo+Y4wIqqgFJNEn5e9iB0j/TBoc3IBgjYSU+iAHI9V4FrfIZjpsNiMX8AAAgAElEQVT5gubq2DlMQGtxmiU50Ni+EACoIksBgEfHh2Vvb6eCsLUUszLGc3+gLVoXKwMQuDjgX3QQs2HTBVbT111wrdnAqAChNkLU71PS1Utfpdy7BTh9H+q6pmeTh3gyB+7cuaM5pjhoY2dW8xjmb1ieAc+bjYm6IZYxwfkDbgeoow1cp+4pkuRYLZSOAloyR8ISD8uP+cxmBd9pF/HjmGL214HLz4wJvvP5Gzc2ynvfd71MzUyW45Nh2do60trNBgXv45XrNQPVchKJcVjrnDNMwQDt2qDDFKZuPLDuaKNpppoKjUbSxSOOrMm7MJkHgzI1MSlgbUobTTACT2RKxGaJwPBJGzNxrbD/vvjFL4qtzVwBAOQVFixMOfou9zNaTjwEmNdyYdh/Z0NviLG2s8GCLh/XRtvSR1pPAVAPDhUjjoG2KZILfKUcmecD4kd7h6NBGVUQnzWCL29Y2FxIm5Zy/GW9p3x+VE6ODssMLNnjw/LS118s/8f//htldHZaMCE7OzuxYVvux5eMPL6Hh76H8NYeAHwIQewP0UfgMYxADwA+hp3aX1IfgYcVgR4AfFiRfDjHgd0AxBMwMEeVLp4YENPlV3/1vy/Pvv8DtcTxUCATAvYLi4tyQFXCMj0j4EuOmJVNRdbsBKwFdppEG/CvsiCSxDkZdaloWHNi/7H7XRkyAf+axD5GE9XqcxwwUoDO5VvRVd+6aOkoeaNUVKXKBifk0oc2HCWMKysGXcbGyt3bd5qkOQlwN7kP44SEKQk5SRAJhcsOYYdN628cG50/kicSg7CgiAFJFWW9cRh+8sknlVhwDANKCzoOn4UFxnlpJ1/WjTsrRzKTOFCC5fbMq78AeqWbBihECWst/3bp7WQB7AQgmKq6RwEo1W9VD05lpRelUBpGe9qk320ngTR2WIGQyhBsS/Nc2hgAAaF/lSBXD4BuAt8FeQPwXGUB5ucwqAQQVgDw7NzOtziswrSgBFhJYNUChAVI4skrpZIybllY0LxQAjkz3ZRhCxydmlAZI+ySRndqAPuEn2ernqLZKCTRAmbGKLMzQxKAR9dSrHG5sQGLtpSjw1MlwHZrdtn85uaWALCUc9LHAe3ofx/PzFDaz1jl3ypdA6QbDMrB4aGAuqeeekqxABzO38M4JXaMDYBRgYSUS1emTJiqATFkBDQ+Vk459tGhhfUBwfR+SjBxDfa4AwA0CFxZd9JdNHDPGIElSnszntc3VsTMoiwR9p+dbtvx0gC8FSgO0CbQobMhcBX4camq9xt8HS3D0SBJCwAGtM54CvsNEIvzdYFRnFGt72UAfmrKDr4wpdJvV8dn2nz9+kq5uGDNMYN5OLQGoTYZxKBrWYrT0ymd59gAo617bGQIAohmDqa02KBwBRrQ8BwyFr0uhbn1IPA04FH6vQu6Zf1tGICU6RabIrjke1Am5GbMGHcJMOXurA1sTFzekuFW0G7R+Hx2qLUJSKtvyDUaiL0Msqb/r5Y0dwFCAdjV2ZrgsumQ+9HVEmDO0QKAPl+AtwBiu7s7aif9zjgenKFta7ZXxl/uCd27dTYwcu4w/vjOvIwurNjmGOssLGkjDkkK5nu0MAMYigVXgTjuwfR7dDs5V8q3cx+S7t7Gerl+Y7FcjI2Xvf3j8uab9xrQOus058lmkO8rlSEpw6hB1TX1fPBmUdsvsMVlpHJxIXMOGIcsFPfub2ltXVrkHmbNPoFqw1GZYp3GfZcNIVjxjJVddHJhzpcyPWfZitu3b4v999JLL5nVXFx5ECa81oiJthye+QgLWmvczEzD2If5iYTB3sGBxgX3VcYXMaZP008L8/Na307qvY34sHEUsJG/ZS6x7sHonpmj7HhCJjF+r9d11s1m42HMayXg4pmYf4OytLBQvv61r5Q//IN/W772lS+pUkJPaBeOs+8bEtV4OA+A38dRegDw+wha/5E+Aj8AEXjnVqUfgOD2l9hH4FGPQA8Avnt6MDv2AB3N7n4FBJ38AaRMln/8j//b8p/8pz8qMAPdIx7cASJILG00UHWqKiDCZ73TTakKekZmEPA5khOx5zDVENAGO8yi8WGjkCgCyJFAmJFhJ8wkcwbfWqYgf1P7KbOhjLSWYlb99wcGXJgkx6gsEN5k0JPE0KWdhIBrXF+/VqanJsvW5pYSLdofgJDPddk+0eCiPdevX9e5k9Tl+gLixbHwKjuQ90mTrbq8hm0Y4CHOwvweFgq/x0mY8xF7MbhOjssproXEeUj8nKjOz7tUEIAMIxbOBcOM96VsWwzOyu5MkhMwlz4lPiRlSYgNyhhQsSmDTUA4PiXlALi8P0mS2GKAzk2iDwBHOVZKLFt2Z0CIbieGVdP9W8CfJG0cG5H/k8GZXSOnZ2T+AeCtMUUpHL+jrA9AiyQSs4vKepK+4aRdnBkjO+gwimXpBPL4+EClZ2Fgrq9vlNkZSrFh2J24RF46mXZuRbtKwKPcNdEGdKkp5fe3bl1X0ntybDdgvX8EgERybDZOWD0kqUn8w8IJsEzcAQBdBn6m+UpfYQpzf2uzvP/97xVjZm/vUIYoGvNVU08MwyreD4hDCZ5BkMrmreNB8ZiYUMJ9coYJyEDzDWaZAcMJXZ+S7UkbCskMpmp4Un7dWPSMFbEiwzJT+68Z6KAfMBwAREs70t4AxwLKqolGxkIXBGzWtLBKVZEb4NnSBH45sRao1NGztHZljGZa5nHa4zJN2JYjjQ3mw/Q0oBd6nC67DGCY8cvxvKbBAAQAtGkSuBagp3N8AEASfgOfMSAxU9HgYow90pa5OYB4GLqjcnjoMnzOw1oT45ZqrF4GAzu5cgzGyYOA08SGPuHfAYK619HEnLiq/BeQ0eWNAQAZ52EAwghkU4LNDIe+jX+I4HH11jrKpgylugKcq5QEa0Qtn9S62yklprybEkxt5nS0IgPCaSyjkyiNzyIdy1x77i0B7gI0B/zMRkh+DggfdjXzic0wSkSvbqYFnLx6bPV0ZZ6mnD33l4DOrLfTM3Nl/dr1sryyon7N/aK5l9Z+pC8938z+SwzCJgyA6xLg1bK0PFlG52NlZxdGne8juZfRVtYS2Mn01fFxa/SR92RdasHXUdX3ZdPFoC19d21jo6ytLcoA5sVvvGYpg8VF9QVSCboXsF7C2GO9FIvyVOXVuzu7Wk8AkzEHml+YL1//+ovlc5/7XLl37542XDSnLi50r858Y0PSzwluR+5falNlHDPVWL+O0RmsUg3EVg7Jsxit+Hqkqaj1+EztSt9obaj6oomF1ybMrAAhfV/0GPN493pq5rGfkyh5HgnwZG7ceeON8ldfeKG88Nnny+HBvkufdWe8aJ+J2EB54FPN2/PLHgB8e+Lcn6WPwKMWgR4AfNR6rG9vH4G3MQI9APg2Bvs7nCrJTJexoI80q7gBwF/8xb9bfvInP1meffb9AixILtjRBmhwSc2Ed/8vLsrKyqqYGy5hA0TACY9yxnklyCS2YixIONwOfyStLs9xmaPKvaatrWOmh8vILrM5DLCEKeUMvoKAMvL0w/m3e1COZiHnETOilhHqYT8C35X1sbS8rGsluaW8NaLnARiS2NF2Eh5eJGGU8QqQq8LuAcD4XZIVPsvniImBMZfdkcilvAimQ5LF/B0giPdjNMJ3WII3b940AxDtPZLCygwhaXQ5GBqBsC8WBbKorRel7OzsOilXmiG9cZdrVqMX6weOq3+JF8kUOk6UDQdDCVBEQg64MCUmGH0L+GNAgOQccDKlWHSQNKOUDOFyaaONy4myzRu6YF+37LlWKVcAO87TZgBCG6FMlXQJUEClqzI8MYOFZBPzjbmZGSeRMLmk32QgWGyhqcqIOz7W76RdtbIsl9b7m5tla8ul2T/0Qx8uc7MAb3Z4lV5iBajExDsDXMRJF4bgcWWSAo4ObayDecHZwMYq4xM6phxGh2Ywht0FoBOmkMXlbTTC3wF0SK4ZG2krfQYD8M69u+UDH3haIPz+/onYNU1JXC0ZjCEK41wJeXW6diLtkni3b1zMP/QFwx5W4l3nr1llMAorAAhzSGvBhcYMJW0ZN5TLBahgnK6ur5f5xUUlzjs7vn7+3i1D7sYjrKQWqLvMBMwSmBLgJOFmrRqAySoRAAT2nUGjymxq1lG/NwCk15+pMhwB7FJqDwPQjD5AwS4AmPZxqBYAXBXoThMge/G5SqQSGGiQz2tirrlpYwVc87f5eRukoNMGaAyIIRB2elpjQiXEkLSkOUhJoQHAAIldEFC3gMqoZJOCf6dMuwuAaU3geLDeYDHC1gMArPOdsncBgHJxt4TDwUErTdDenqqGrDZlrEMaRjLmFziyp68Yz7oPCETt6Cxq3QJQH2qd7gKAmtNhwsHCgmF2jkkG4FP76m4iJK4Ze4y/SCYExOVv0s7E9XsP9+69Mhzgft26FgcsSr95E6Bln+a6JFFAKauMhWy0wWcA2icmAdGul7X1axUA9PFhcarUuNEvHKg9Aq6GMJBt8mOGuYEyjgmLbm19uSAreDo4L7u7R+XOnXv6e3ez6dln31tWV1d0PBiC2UzKfSpjkraEXai/CdA2C577nLT+5ibL7t5u+fJXX1L5bLRKaT8MO99LxsTGZn3gPkH5786O11fAtLm56TI7N1O+8IUvlM985jONyQnPH8zMsB81nyrTnfVOwHxlSHOfT/vZ4NFn2Yioay/zhXMj+yDdxAOXTaNxKpZzLanPfYdVhLbbpKdu9oyGYvByj0BWgbWP/ggrWutqI3VxoRJg7tVvvP56+fSf/PvyjRdfLNvbm9I+ZGbUu7KYhOjkaq39Ds92b+WfewDwrYxuf+w+Ao9uBHoA8NHtu77lfQTe8gj0AOBbHuLv6QRKjGDb1XLcgAnNrvX4RPnIRz5WfvzHf0LOwGjbCXioZaA2FuAB2k62N2/dUsJmwMbsGSUgs7MCAS1ifyadHADACGt3QR0xFmYMpJEAh9EQwC2J+dUyPpk5UOJXOYCXkrsHRCVJoQFAi79fKnmtyRrJKCXPP/RDP6QkD7CM7yRrXY2nprSnsk/C/koSyYN7RNuJG8mRdJBq4ge4SFtitkCsSV5efPHFhi2QMuBoPQFGyjxhZUVAEt8pKUI4HJCHRNkaUQitnylJgRnGV8Ac60edCHiKUQtMlrAck/TD51xYWlTfHB5j9GHdxABESWINEKMFZxdVA6ptPwKGJW5OzgH4nMQlwb/KwGnYRtUpM2zKJLVdAEPvdS25XR4FIJ/L9EOg57ndNmGokXym3AvgABA0AJsMACpSFYCTmC2vLkuzbWd3t9y/v6nx8OEPfVT9hmadwIeLNplm7KB9pmR3AROPgV02zyjTtXamwNfzC7ERAWm5PgDAAF8BO8TerKAy46ULVnPe6JORDPOzGJ4nJ2Vze6s888xTAu5x8pQrcgWGDSbYCVyJqbxxrGvW7WP6V4L6lMkdH0k/C+0s3gcIBABI2+TwXcEnSoABfrlmXiT4nMMvQBgDgHyOsbx2baPMLy6o+7a2KHu3yUqAzwAz/I4xRJIekDDHCajSrhfeEEh5poX4U/ZbS8IrOBIGYEDBjK+097J2IPqBzAHYPtZDNShmfb2w6/hsAMCAwvTLjRvoOdpcSVg8Gxd16IKpMWdVXlzXpS6YFFYbx6U/5uetxXp6OtS4CYgUtjEbJS7V9oZDNCJTKppYBSzLdZutZ+kCMfE64JXfY1ARjE9luzI4GAmUYo6I6VoATsx+ZcyydsKSytzKjpNjxJirJZNVR5YS/C5Dr8uqzPjP/E+s83M2WKID6vUNoJA2esOlbYf/nXU8zNSwXmGcZa0jfsyFlMfbvftYwwZAyCBvTK3asuXuZlF3THAus7F9T8mGi5jZ4xNldf2aNtciGZE5m3U0UhPcL3Ju/i3wrG5MZe4sLs6Xaxs4C5dycHhWdnYOJXHA+I2JE+38+Mc/UK5dWy2nJ2flG994oxwceiNJbOEKynu+D3UPCti4uGDZA+5v1zaulclJ3nNednb2yje/+c1mg0Jj7uJCwB3gVhx22ThgTCFRwfizxuCFDEsAk//yL/+y/MVf/EWzKREAMPPPOrKA4fTRnI5P2THtRNc184PNnWlMU2rMYIPHoIvPcE072zu6j7pawbIG3DtlClJBwcS1ZcnWUn6B3l450tcCp2WU4rXWFRCjsrV5v3z2+b8oz//ZnwkkB6Td3tosY1UqwZupFZjvOCx/Tw97D+nNPQD4kALZH6aPwGMWgR4AfMw6tL+cPgIPMwI9APgwo/n9HyuJfZKUHCnlS9HvoThnYcFlsM8882z55Cc/qe/o+kjbTCWPZjQJmBgN9dANiOEyGhggdo1lV55EVAmfAAInPTG+cGltynsNLgEA2AHYGlh+kG5Lp5K4KnGDtTVG+bBdir/jq4JXMZ5oEsGGoeR2ksICGvDgn+Q+7BnOkeSSfwfwCpMwSYkAp5pEkzCQXAR4IgYkSyRf/D4JW5Kr6HTlWqUN1UkqUqbH8Sjb2idpv7gocwitQ/Og1OnU+nMAChHUT4mxddFwo6WMcEJASdiKARoIJ+DctLSNJsuptNsAg2D5mIEWlloYoklEuxqBSVQbxoiYnRybcWJHVLGsxAw0G0juu2KYujQ471Efu4s6rtCVG6HBMi7mB+D0ybG1mLhGXrD9AN/m5+bt3iwmh01QaG9cmUO1aNmuMFqny2B4WlZWAVHnyv7+aVlfWxb7CnYdjYJdBGMEZsjNm6tle3tfCbTHgMvMhsOzsrpGUn8iA5Do6FHKbV0xxOhJyk/K/r6B3u4YIpE168t9y/gk5rwnGpLqx9FQYN2TTz5RGaKAM1NKhJO40y+wI4mBjknSXQze85VS24BRBlhVQ2xWZQU8iJ3BRLPPWgCwOtoKMLOTNKAQAGDGI21d38AwYLYMhudlc3NX60eAx4C+jDOzKjGeOdX5wlbsgmRXQSFZftZrMngVTT8DNQGTYO90ucOedx5XMSjK+QhCdOVc7mdAJF9J/LO2cA0GUWB+tiYgrIthHWp8yijgMhu2PWdMeVxiSJtcGgwQYxMh2kyMGJ/z8y4PFuRZNQC7JcDddfISaFqB5i7rL3Oaz+T3mH8AeGvjhRhQ8j+kdJI1G45o9Msu5E6OBmDKWFu6uTeLYiClewWAqkqBDWSbDd5qodGGLgDO51NKy/vy3oxhgcYjxhygMWXbXruyluaaMh5j7ISmG2Dmq69+s7I1DT53DTcoZdW9VCA6hj8GprvgbReU7I4Lfp/NE/pOQNPEpJhpAQBntVEx1+jAcj9kDOk6KBmXDt2p5tzS0nJZXsaVfrrs7e1rcyeAL8cGGFxdW4GbWc4GAMZHAgBZMzKvYH7evHm9rK+v6XeYFwHexkAooFc2S7hezo10hZjok1NldhYDJdavYbl/b1OfZ92Qe7zKtC3NIFMtaX16E4I1E2MZbV6dMJarju38jBiBzz//F+WFF15Qu8QkxB23moplg4L1g/Z4PTDLPJqKDQhfTTXOZVhl+QL+RsxhKTJ+tE6fWb/X48KMcNqv6oO6nml81rGp2Ewa5POGnU3TfN9xabakIM7Oyl//9TfK17761fLyS98ou1vbmh9+3imVAchmTL3JWSFUhQ7v5KsHAN/J6Pfn7iPw7o3Ad5F1vXsb37esj0Afgbc2Aj0A+NbG97s9ullKBlWaJKgy9pJYSRvQxYB6gF5eWhEL7kMf/nD5+Md/pHzowx/Sg3MSG/4NMMTTq3WHZsrMLLpoLhECiNHvMZmYmhQTIAlEymp5bxJdJ3xun9prL5FGP6plhZjJ0egIVaH4q8l3ksXLzsOV9VeP341fzmmhH5uFdAXa46roRNu6azzw8wpDKUky547ZAb8DsDFzZ74pXSJBIpEK8yQaXQ2zoSa8YSlyHmLA+3JOEiK0/5Dih01GiStJEe2iNDAuqGG6xMUSZhjswMkJl17zRdvSBiU4QKETY/pOHFp34dnmegEWBHZOta6RJPAAPpzTbEeXVVFC6hJEypqGZVQBvrCMWjBHI7JhH7l9bU8ZKHFpYAvWmIEKwwOmD5qTAlYr+0ssFpU2wuKxQQjXL4H9Tkk27SahD1NTTtWTOBejObVQFpcoVwVoBVA7FtDnOUFJJBpYlMHO2cn3fFQWFzHosAED10kijpnAEaYbo/OysszxACoxEEGUfrxsb++Wra0dJaMygJmxZmH0wDgWf6PtAQBhHYaZw7y7GLdGHYDQwsKsNC3v3t2SbllACjH+xMByOXLGVJiEYT+JlejiTmlvAQDKLboCZQbqzPbzJgAmGWae8TuBYdIbY0zu63wck7Fw49Z1ld+dDUa1BNhso5TWB3jgM1x3lzncZQBmDct3SQJUh3DPH88df3n9oP0a5ypZbQdYQDFXlTs+7dhkrbNpDoBXzD8C2vPevHJ8A1Pn6l/aFF3CjF+tUxdspBg0oJyYz4T9Sb+alWYWXTZKAtqnbJxxrbEtAxGD6Cz3JycApzZ0iDzBt7tvdDdYeE8XgAu4os2ZagJidTLHlUvX9onuMXZuR+cswHX0DmPMkpJqlVLKAAQnby/40YoNSGpA1SxObTIJMGXzqI7FKFlURh9znZYJKCKe2miqJcuVoSyW8CzzY66aOJnhadb6aXn99TfVXx6LXs9lMFHnn8pYq8ZoyuszZ3Iv6QKsXTYgfctnmNOSm6j6rzDWxqoeYjZZmo0asao9lqwjOaE1aWVlSfO8lImyubmtdZ/2S5oBDURp4qlqW/fkrPEAgKurSwI76aOJCcaOweO7d+82oGZYhwFxAy5KW3B9vVy/vlFjhNTCSdndOxJTmq58+r1PlukpHHbNRtX9/xgpA2+Y0I8wCGk/zbx3b1vnn1+Y03x54YW/LF/60pfEJOT3jBXp2VZGXtia9C/zUnGvQG826hhbYg9j3FKZ/xzD2pVDbcawztJIgfVDa2lyfjaMMPbQ6GM9qYxxb5CYaa52wYyuOrjcAxT3el9hP4sxc//+vfLv//iPy9e++uVy7+4daQF6s8tzRc87eeapP+nep5H8zqXaPQD47VbL/vd9BH6wI/DOrUo/2HHvr76PwCMRgR4AfCS6qdNIEmeSWCAlJ8k3b94qP/VT/1n5O3/nF8vq6pqSXzNQBkrWDOwgLl/K9Rs3muR+e3tLD+UkFTwU85DN8exmSomk9c6c6Jr1keTQCboBHpeJddwg0eihxAwmG7vzHbDQjBIzAnk4l7g+lLM4F1ZwUQllx0mU86mkuDLb+I6IFqAfDAa+YEkA2tHelAzpc7WkMeVSHJvEJAl8l52CTuAzzzxTXnnlFbkC85mw1MK6AkAjueTlxNpsPV4pGQtIyGdwUySZgImDBlHiDAhlNlerNWi2kDWbBDyOG3TgfRiL0J5ozY3KqJwMTsvx6UllAM6I8QHrcHZuTomc3SgNbhl0MUupBS0mZFJAEkOJ194+gNlQjKGACwFN+R7QpGVgWNfqElhSgb8Al0myYWNFDJ5j87oMLhtUARhbrA6QAJckbiSBDRtH4C8lagaFACXm5mdd9gnrRc68OAMfSk+R60cPMMmox8RYWViEmTdfXn31noAiktyl5QWVuaF3BTvrve99T7n95l0BDE8//aS04AAAt7cNAIo9U/XCAhaHRZvrZmxkjOL2DIgAm4ixsra2XJ588maBiPvqq7fL9vae+sgJb9G4UXurWUZAH+Id8xnpZA0HMlix5tqEyICX52idPyTfFbRH68rgP0CJHYABPwNGc323nnpCbcGhFWYSawIvrtkJv8cpnwnLKizVhsHbtKU1N5IuGe2EUdopQQ4A2IKBCPG1YGYWwozjruyArxdm0JTGwcwMrESz8MJK7K5TzQZEZe+mrFzrUzVOSnsAzpaWkFLAgMHlxCmDph9hDLOJQqcBEHZZh7TLmn20ibjVvmHZOyeuZoR116EuMOXrao1RujHQ+K/xywaLRsuF2boC4tAPlTs7QKZBHa0Bo6GcVI+PjzSVmjlM/8ooCtdZs6VQPhMjeAyN2cvmQN32JKZhB6Z8lvkKm5Xv1iQ02CmXetrLPW2Me41Z6IkHa9na2kpZWrL5BbEF2EfrE5Zc1t5s0ui+NxiIucVay5qXDZkHxa2NmRmbKSXmeKyz3E+QfmCs8zPrI0xIpAwYu3GAz7xEioNyfuYUruw3b+ICzjXBZBtp7WDdT1xkDDQc6t7FwGB9QHeVNZA1Y+PaSllZnVf/HBwg1eH1/7XXXmvA76w3XeZ7NoS4HwCURVuXmOHky33z2tpy+Zs/9rHC7efsdFROjk61ZjZamdXEZXWFe8pSmZmdKF9/8TVd/+rqso77e7/3u+XVV19tNts0TKvre8amDWMMrPt5Yzq7hmaUyiyHDagTrV8sRpSZc13awIsUiGQZ/MxB3GNeEp1GjZkqldGd24z1GH3oeYQ1q246nCCdMc6mzmb53Gc/W577oz8qm5v3hMy3c7DeZ/6DSn/vXKrdA4CZ2f33PgJ9BLoReOdWpb4f+gj0EXjXR6AHAN/1XXSlgWZaWODapZ+AUZQBf+pTnyr/9T/6R9rdJ1FZv7ZeGX2nSixgHGBkATOAh1uAiLDXAmSJsSEWhxkcYqFVgIPP56HYJWB+MG5YOOhN8V/9vaoSYTZUVkTeK/Ag1MEKEgZcIrkJsyK/E6BQE+D8DaYTwBcJHCwHkgGSmojkR08vpb/RVwvwlIQxjJ0kK7Aunn766fL6668LCCLRD3uwCyB2mU98lvOR9CWJ53ckL2KFAVoqFmNN2asAVTkbO/lJOaWTOetEXb9+w4yqoUFGkh7YHAAJR7A0hoOyf7xfdinj299TX5M0UrJK2RdJD8fa3d1X0heSAv3IeWB2RPeQOBA/EsSDQ0rLLH4fMKdb0snvwgokNolLkq6rwF+beAMYmYloV1WzPQNwcNwAgGHdiKWJscNw6HI3XD0D6mpAYTAyVi7G7PKMxtXExFjZ3tpXqa6F+YdiGRFTjkebYe0tLZQLvaMAACAASURBVOHIOlVefPGbKnuGbXPriVWN66PDM33B2oRtw+8YG2IcVlMQAOKUOXLs6HuFBZo4cE0k+iTjXLdAWQC7kxOBBDduYDpSxAAEZEs7AdABE6RdJ2MLA7h5JVZilJ6PrPvJnKhzyu83UK/xXbUEraWoqMt5mWvk34xVGGE5D0DAtes3ypw2BsxwTN9n3QhoFgDwaklo+rY7JrSGqI2U5bn/uyYg2VhoGKQdALBlwGXdqW60NS4CmQEZZgAaYCWi42aALXO2Cw5k3gfMBKzJmDSQV7Xjxi/K4qI1905PDVABZACWU9ZJ/9IfvLIGpEzW66id111+WM1Fzulf4u72aUOklql2AcAWQO8AqB3JgVxD+x0mFJsygPNmpBFfAEC7X5sR6jllh2IzLOOwbJMX5qrXSesiygUe5uikNwK6YJ9Kzusa7U0hg4QqP+/o+GlNrxs/udaxAoBsKQqxXet6yPrF5tbqKuWzrGUXWsuk13kKWL17CQDM/QKXWgB85BY4N+yudg1q5082RbIuBnTOGsE5AADZFKJd+vngoEyqH2elY8e9J39DS5E1lJfdnpfLxsaS1paDA45lE52sl4B8xEpAI/IBVUcTkBTgk9iz5qMRyDK5u3vYOEqzTqc0mvN15yY/8zfuibQPth7nzf3xYP9AOnrX1lcEAHoBZrPhogzOLsrm1q50Bhm/YcbDAkYK4M6du2KxLi0tamPm3/ybfy32X1iIKe81g68CZ1X+gf6N+RgDUKzcOjZoAs8yYu2PhgIAM4ZSzmsGt83OiG/kETgPfSzG7VkMg1pOnteo1u13ZXlZ5bz3790v56NhWV5aKF/72lfK//LP/pk2QRrdTzZQv80rfOTOaPq2732r/9ADgG91hPvj9xF4NCPQA4CPZr/1re4j8LZEoAcA35YwP8STGPyz3tqYSqRIIGC8fPADHyy/9mu/VpaWV5Tszs7P1aTSTrAwYSiRhNnBQy7MwDxk83eSRJcktZp2ZvcYpBIQURl/TpbaB3xrCHmXPwmgTBzGXK4VIAkQrFsyy3vNbvKtigd4EiCBZjG16DDKBERVV+Ojk2N9hoRAjsbVhIB28HPAvySqKQlOWVC3HQE9AMRImjY3N5X8kHyk/CsJfbeMMAAiiZq06zqsxZSQkaigAShTBsAOEpLK8IveXhwHeO/gjCT9ouB2jOshiTXaTCQ/Tzxxq9E+nJg+L/e3t8rdzW0BNySoBgoXpRHpJM36WNGdMqvlQNcFQ4YkcW3NQDHAFCWgBzqWy8CSrBLnACjdZDqxCVjT/a68spsEAlxT0lxL/1TOG+ZoBRQYf5iD4IrMseeqsD8AGGwlSmFTviwQCfF2Sj0vhmK/AnpTMri3e1j29jACCKAM88jANucAiFlYnBWo8+KLL6lsEVbLk0/dUFecHGPccqpr3tne1t/D1gGQoCzv7t0dzb2wZLsAYICPALuMDQBAXseYwsDaPD0V65A+gKFFvwDY8hLAylcFZQZi8Lbuqbwn7CexT3EMHZ4JGFZ8mv6yCQZjT5+X9iesG4M9c7Xkms8AqACedMGdhSXcSedkfBAmVXccdAHAlP92+70L/HVZol0AMHPvspZoZZWq1DwjrgXAWgagtb0CjAIATs/Miv03NQVYR4m73ZnDZO0CgDl3QNfZWYACwCsz/QABBeBNUXZusxKXuAJWOyawurLecJwuIzaxCFBsJqABWMC/wZkB/weBhg+KYxcAzjj51u9aURvzC0xAAMldZo0Ons0QMIOx4dBRBX2r429MP7SmVzakyqApMq8l93VuC8yvGotZH7vjI+t+1o/cb8IQNKN8Uu2FJdddT5ingPorK6xjY2Vv70jMv6xzKV0OYNcCgAOxmQXIXsBusyRDYnc1hs3oqvOLz6UEHgAQ4J92MafZNAMA5H6Lri4barwA19gQCDOU+wGbMZT3c2+FWcf8MuPbpamsJ1wDXzITYWOugoeRDDDIb1kEu8O3ZlfZDOM7x0iZe+5/HIOvqelJtQ+QEeAPZjgSDOury+Vv/MhHxEjl9mtNylLeeGNTax99643DM8ltwCoPs5CKgZOTo/L7v//75c0332ju79rcY9zUe3fz4CPNYLs0z80veB2s2pi639eNJFiAjEsAR15smADusXZ32eEAjAEGOSbPDVyTJSzaDUOtk2Iqe6OAY68uL2vzAWMu1sX19dXy5S99sfzP/9P/CApa54JdrLuvgH5XJf+8PL1zqXYPAF7qpv6HPgJ9BGoE3rlVqe+CPgJ9BN71EegBwHd9F11poAHAAEYAgCnZWV5eKT/7sz9bfvqn/4vy7Pufla4S5UQ8nPJQDAAoTTXKsCrzIDv1KrWppaYp6eOB2UzDCZeFygHTQFCbzFenRuk3VRfKCvooMQfUG7ZMsrh2RgA/jKFo+JCYypmvuvM1SXCApPo3HsLRC0pi12VH0f4ui4NrJXmIJhfnDOOH713QDpCNZD56gmGphTkYNktAhHxPKViOle8qKcM1czRyIloTZoA5WCSUPAnsrKxIu0bCBBqphI/yXPoQYJDSq+WlJbUP9sX03FjZp2xXmlKUh5nxJmCHMlo5CweYNCODpItEkv4DhISRAdsEEIKScZXfDe0KDTBgl+STRvvROmdhkDnxsfGITRysadiWBEfj0IMYY5gqvg6IUnUEVepdmaPEAUYaLtUqS5+bFwhIZkyCFwDQ9e+UhxoAHF2MxBpZXFxSQjc4A9Dal94WgDfai7SF6xdoheHIPDpS8+WVV17VtQuMW12x9pRYg0PFnT4gXowN4oyJCO+9fXtHAIrniUsXu6wVxlYXFAFc1rgdDMoAYwa5M1uvkvGf9xIpMdbQN6vMMYBg2IAcn3Z0wUCJ609OaJzAotFYVYmt2yW9tsqqkrPntPWwOD5OmwAM/B3Qu6vFp+uanikT0u5iDTAYnq/MjbBDm+S7rlhd5loXFGtYpeOUuEe/zx/y+1rDCF0nVcuNEVAdSdWAKLp7XQCQeYVDKdgyAODxsZlFBg09D8JkzOe0YSKwGQCQvjBrK/PJx2Nd8jh2n5sVee/eVrPeZNMimww5H5/yugR7zKAa4OLJkdfGAGJZD7vAaeKSta57Q+iue+3fLRPB/PbxXLYrA5DKCBQAOETjDpDcZZAAN9qYmLD+ptiZBF+mPhRBn5eLsXOZzWR9C2sxrL3u5ko2WBomZ2dctGPdawLALeXa0ZbUxtD4uEBz688BAB6KkZdybuZy1vGUpHOKsGa5Fs79nQDAxDrxCwDImOF8rI9hJsKy1VoNSFpNNrgWNk5ggtIegD/KYy0LYaabN1cOqnapS1uZ93yGe402ZBYXzZaszL9ICsRJHNYfICLHoo3NRhsu4HWzivNnTVGJ7PKSsCn6WZtAYhOz9gzLytJC+aEPvq8yhlWBrPv7Ky+/WQ4PjrW20i5AQF4zc16THYtBQULk05/+03L//v2q92gNQMfHBh5Z93nOoCExI2NTK6xFlYfDnj9noxIZg4EAQM6dezbrsOfnnO4PDVu2st6JsQFAwMLKeFb2640U1kLicHZ6ovuJtGcFQh6Wk6PD8ldf+Hz57d/+rTI9ZbOT3O/1/JFxe0mJ9PJj2Xdlcnb5Iw/tpx4AfGih7A/UR+CxikAPAD5W3dlfTB+BhxuBHgB8uPF8e47mRJYEngdpOR0KGJvQz7/yK79Sfu7nfq6WFI2s0TWOEyIsGCef7KynvEd6OBWsUNJWk+SADZTUhfmSJNqlcS739e/aUk4Lodup066TQD1tO3WOmuzLbTXloNVcQJ+NicGlcsaW6SO9txkDITz8k1CFidUFKaIbJzOO6lCaJDUgIX2W0qyAGmFwhTUUwCA6S0lgA2YYlDNLJIAjySyxWZifF4CKGQgXfnyEs6RBSUDZMBj5PP/mRYIGc8RuknwfiNGj88n1cAJN+TI5Y1dOJboSkD8TywEDi5RL4UKZc8CyIalNf9IgwDGSU5dozZbpGUAvmCmU2x02DJXE4DKDk/PMfEspr0EWJ1JmTLns08m+HYzRwXNiaDdFgz3WlQsQS+xgqVHWOji1MH21GVZZrATYMUKhvHE0Ekgq1svktLS2KKll/C4tLjc6Xr6OUmbnXKZHAgvzTaXvlSHFYQEQYCMSf170F8k6ul6wDAEAu6BdwJ78LiXhYfzEuRhzlamZmUYHTAzRatQT8D2gDMxP/r5HOXplB0Z7Lgm2tA2pIZb4vsFLYmRwhETcpZgxEkFnza6Y42VxfkHu1Fz/vXv3leDTftos8JABq7Wl1aI0S/gyIMixrgKA6teOdl2AlsyZyXGYP2bVefPAfSgDmuoyq8+PUUJroDDHy2fC/usCgDhNwwBkiqC7BgDI9QQsSzvMWK4QhdjUBgD53GDAPLFWG7Gdn0c2wQCvWY8GA5k3t28TN2sphh2cNUb6ipUVbMamAUDmGsYfh/su+Q4o2QVKrwKoAcVyrYI3OiXh7b91R1AJcNyLJccwDsAaQNBr3iHA0BGguFlYjHk+x88A/XUZN95eHYQBAj1jzZICeI7rdNM/mLNUMCrsxvR7rtXvBZxhzAEIHQsgajUYMQEBdEIH1GtrxiZrnRnpZgHT3owF7klcJ+CyQKTKdO/Gqnuf7sY59zfmGOejrBdAj/MLdGLzCHCrgsms+7SD+wzf2XSJrII33U4aRi3HizEQQBzAlzdYzLZbWllt2O25p/H+lLzCMGTt5jycN2XjtC1SFfyemGUTDO0/ADXmN33ESy7h5+dlYW66PHHzWhkOYOHXsvSLi/LyS9/Uxkn0diUFAQA469JnrnVre0tGGS+99Nf13uGNwQcBgNowqnONewXvYeNLjudVBkJrTTaO5FhuE6KsKd7MssyGxlw1NqKPuS9qU6Vj+uXno8u6t5qHGAyh70d5+tlp2bx/r7zwuc+WL33xC+X27TfKEnqnkmcwa/Qq+PftDH97APDtefLtz9JHoI/Adx+BHgD87mPVv7OPwA9cBHoA8NHr8pSc8IDOA3lK73jQBux473vfW/7zT32q/PIv/0OBQU7mxsrB4WFNGO2wB7NJJZezM2IzKFmp4QCwUQmmGEJzep9Lfg3CuWyNUhu77yW54ndOXtpEc3rWjEM+nRLguPUJ/KugFoDmZDV84GFeguCU34mVYuZRAxY5+1WykwQ64EmABH4fnakkSfm5a6BA27n2qyW/ARIDEPI9JY9hTAZ0tAPlRcMc5OfEDQaL9YoMHpBUkkQB8pH0Li8ti6mRpI0ElsQWDSsYOGH3cX4AIQAJ4ra7vyMQEIDk+MTH4xVWY4A3kpOAi4wFAC3pQJ4biMMIgsSS+C/grDgPcwU34xMBgbQ3GopcY9g2BjbMbAoTK7PJGK41zQQAABiPPFaAggUIVzZnGIBmqxrU4JgkfHJNnia252UEEEfCyHijhUPcQ7FCwf12pDFsAxwAAIONgBkCfjoC9FwLoOni4lxZX18U0KMEEtfPY+ZI1aejrdJlM/ON/jSLx4AnJbskpmJNVhfmS6yVytIJAypl6oAIkzPTDSgVxivHAoAlRpyHcQ/bhb/vbG1rjPJi7IYxlv4Q60ZuyGMGSZvSNxtBwIqyoH6pjphmxoi5Ogk79lQljABU6TMxHuk3TXsDhtLemoIdZtA5cyRzKCBx2ElXgRaD+/6tDIGqdEBwrMQyDp4aD+Mxi7n8OCu2cHXebcedjWYAOZlvp6fDhiHdBee68yRjztcW2YKWoSSH9EUDLpzTLqIuqd3bOyhvvnmvcRRn3PJS2WQ1UMp5AwDiAgzgRZklemxhvQX86zLmuqBpFwB8EJh1CQDkXjDpcQKwYvzFTs+UATOBxO46Pta4EohfTVm8SSTLYM1VrfGVQXU+NipnQwNW2qS5AkJylu6anpLXLlCea9IY0ebVVBkOKNU+EoPX4wvWOs6+NqnK2s53YgsTrgUWraXafXEfEfNdLsPWIczrPwQEZtwGYOM80ZPVukKbJ2xCZJ3EVgOV4wekIu4w7phXZuVxHZ43WSMyRngv9zoAQOQbMBK5ffu23guYKBOe4VDXnHuUjH8qIBpg23IObE4stA7Bo2E5PjmSrANxYM7DfmPzBHMqAC82FmRSRX+O0Gcdag2hbwHT+ZnrhmVMTNHHfe2br5btra3GaTdxY4xrM7ACftmYjNQD9FGOFcMg7gF8JiAsGxOws88Glp/w+jYlU6g4wnNfozv1TDBu9iPX1mwspG9k9GEgMIAgACDr6Rc+/0L51//q98rh4V45ByA9Oy0HB3v6W8Zns6bUfxj2fvCrBwC/TWD6X/cR6CPwjkWgBwDfsdD3J+4j8O6PQA8Avvv76GoLUy4roEd1O8UsjItzgR4kTD/yN36k/PI/+Iflqfc85RKmycmyu4fDq8EBXq1+2bSYU/pbZavwb8AiA4DWYzOTyYw/5X8CquIsa3CuBQCHYv7xQL+4vKD2heln/wGX4blcxw/oPHzzpZ3/k1MxN5QANJp51WkYplAVzA8g0WWNJclCTwg2VBLqsCo4PZ8DcAmAmBKtMAlpa8rLuN4kI2pnZT9xHP4dMJH3wRCLRlXAAM6xtLRg/cXKIoNhYf2tEwGAyysrYps5Ybb5AJ8HIDQgNiWQ7po07nBlHZXRxVmT3AHuWsfRDDq+83PAWBIUyqdsVOBSrDh8AipyHsaPgVaGAWCBS9c4b3SqxLIT4GdGVjepDluy+/sk6YwLkkvGS9cp0sCCAUH6NEAx10ypFiWqtI8P2QBkrEzDUhLQNXQcyqhcjF+IVUecOAblhONjBsgZv4Ah0YQkkZ6Zhf03X1ZXZ8vurkunxdI8OxUDSXMK9uUp7LGR+pi4R0cyQBUaZWH6kPwzfphXmVtJjDl3EnnKCM/laOoEV6yjCsYxVgTWHxxoLgACEwN0CJkTvD8AYMa1+hsWqDSzKgiMU7IAVhXbN3PNgAtu2mYHUmJNbGkvjE8f28xN5ggA4FD9YhD5QQBgwBmZtNT1JaBrpLG6oEuAH5fneT5FA9SlfWZ6halpoNiAW/dlVluMK8wgVDtlXGQQKXMgYGWXfZZ2Z9x6XPs4lOfS17wAbubmPS85J9p/dS9CACAMQNZJYpcxlpLj7lzxGmXwkOMfHZ2Wo4PDxo28y/7zEtk6/waUCLh/OQ5XH/OJyXiZmZ6txhw2kIHBCLBCfFPqzVpFjJgnBjH8WSGEUHTr7zSnxy/KqAzL6aCy2iockrWAvuQVAJk5zTXrZwHJboeBxdYsarxQquuYWEvRQBOvxLW75mqeVlYfG1FXdSvVZ9qwOi/nKX2vAbsKBOZnx6fVmMxcjm5f3qceUZnuRJlUX1qPV+OdDR4MggYwsV12zs8AWmHycY6sEYC/YgSej8rR8XFZWFwut25dF6j98itvaDxxj+I93CuyBnOMxKPLykarcGNjvczNTZXd3SMdk3l9eHSgc7DjA5NagNvonO7UxtRQZcEt697luN68wUxHhk3MtfoM8OWvfLl84xvfUMktGxbZDCA0Ao8ZKx3Wq9ilAnXZjLgQ2BnWY1iGfvbw5sbs3HTZP3A5dZi13vKJ3Ej73APAi1RFs+lRQffuhmEqJOSEXYr0/j7zZ39Wnn/+z8vFaODyYO4/w0E1mHJ/DsUw94vvlwBAf6S9//UagJcX5/6nPgJ9BN7xCPQA4DveBX0D+gi8eyPQA4Dv3r75di2zuUaSMyckMjjgIb8mcE88+WT5xI9/ovzET/xE+cAHP1hWVldl+gHgZFdQkuPWcICHdpWsagfcSRyJIICEzS0MzAHk+MEcUCbmvAYHrDXoBEfgRDlX8rO8tqzSyiSCTsJhhFn7iisxG4hynkmBLgEBecAP6KayVzsFNOVYYYtZXH9GouwALTRuc9Oi7DEHaRLTCqJIkLyW7hoAsUtjys0CprXgpxNYlStVsIqf+TtlYpw/5wpAxHXAYlleWZa+HIyuVhPqSMATySaGHbRHoERl0Zyejcq9u2YXoYX15u3b5cb162ILcv7lldmys7dbNre2q2tvACUn4ga1YHbAhnP/OJYGdmdnbZ4CMGjgxQ6Vw8FJGR+3lh8/A2ryFRZgrpnr5t9hXgQIyO+TVAfYAPU6FwgItuAkKxiDEqzKsJGbaGUaAgLOoaVF2TBMPIANgBqSSRiAsFPGLsr4NEknOmYTBlHl4MpYtaPmyrLL+I6Pz+R0jKPlyspCWVhwsgy4Q4pHuVxAsNPjUxmP0JzoavE3A7f8/kJuy7xkxFNBB/7N33P9Ac4YI8QYAxBcrFMeKEfsCkqHDcZYJF0F/MO1cm9nt0maDeK2AJHmHoAiDtKDM5X4qaxfx62l+GFqKWm9EADIuJyvGqIyWBmatZaxTVuGzGeVVBp0CACYa1PZaGW9RcssjKQuuJLfpd1cm93CPZ+sI2kNwACADTjaaO+112ww4MEAIH0eYCGgf0CTLssuTEauKyXGHNcanOidcs2wtybK9AyMRxuSABLWZUjmDnfu3G/KNBM/zssra1fYgC4ThiE4lNEMcQ9DsMuMy9rf/R3/7oLrjsGDHvEN4mGGovdUl2UA/dMzs9K4AD4qrcvhUJsB3tRpKuzN7AZyNyVWTOPRxaCcDs1EzfkbALBuCDTrf21vd93ttt8bQCoC9teYN1Py4r2sjdG8NGvacc2465aJZrOBC2EzBWCQTYIAqfmedgdM7bYp8Q6zF1f57ov7o2Ah7gMV2OsyomkD60PmNscJiMW9NPeFbKxojlWH3rmFpfLss0+V+YX58vrrm1pPovUHCzv3MuLWBa+zHrPO4WQ+OXlRtrYOysHhkZjhyDhYuw9Gs023tPEGwCUXKoBBg2McOxID0lqcmhQACKNP5cSDQXn+s8+Xr33tawJZYUN3wVOBx4yXCgDqHqrrABx3FUEAwLRbpl4VAGRNYm0GtAyLnvF1in5h7Xvp9wHQIZOhDRr3saoLYP/VDbDuWpMNRgbc7/7L/7d89i8+U3Z3t8uEYL1zAX+U9et5wzusZTDsAcBLg7//oY9AH4FHKgI9APhIdVff2D4Cb28EegDw7Y33wzgbyY0S2ZEf1mEt6SHdXAQ9BAPQYQryt37qp8onP/nJ8uGPfETOqnEL5EE8CZNYVKORtY6mXK4LgJLym5ZVZcF6ACRKlVoWoAE8zt9lUZALTE5PlvllDBhgABoYFJurloXqoV6lYE7qcKalnKfR9JHxiP8uplQMQqq+FIkULxIpYvGe97xHro0kPJQqAYKRjHVLxjg3xwq4GZZK9AI5RxgmJGBJ0sK2COARMIEEBIDOgvVmgQGGcM6wzeTkODfbJHUATrSLhKkLEHGupUXeN1G2to7Ka6+9rmPCNHv11VcFEipBuzgvt55YV1n37t6eAFXrBoZ94kSZEljeD5MM1iGMGSePTq7n582CpEzZJhlH5eT40ElRJfgRiy4IGCAifZHEuts3Sa6THGpsXhgAlBxgLR+0FqATarMsKkBY9aDQ/wMEU9JKclbGxQAUGFxBWDQAJ2enJFYPc0WuuhNT5fgIJt6pXI6fuLWqJPTgYFRI6nHCld6hAD3Kfg3uMJekgzccSRtNZZ8VOOW99EOXLdo1CKDfue6AwBkf9C8xppxPemG4NU/B7jyqc2yy0ewLGKG/nZ+r31ZXVsrh/kHjwh2WWXc+SEAfp+7hQCXTAZKjbdgmwGYJAgZw/cQXhieuqWZetQYZAhrRUdN8NQAYllv6tct6Y23J3OoCflcBQYNSjAWYhQFzKruXckiVNrYGP+MC3AK6tbSbbwcAWnPMkgFd8ImYtGWjLl/mdwZaACHZ+GADw+thgEHMPjBGr7hGw0RkKYMBeOfOvWYDgDiH6dxl7QXMCXjLNUqT9NTmJA8C/7q/DyjL5s+3UCG/5aZiAHBiEg3SlNSPl+EIbTO06uz+HnDJ4DfTiX7mviKxhlo+6e9WcoXFNyzDi87GkUrDWxZmQJd8z8ZCl6l2aWNAzDPYqgDJLq13LFh/rIma9ZlxyppJjMPeDgAYZl3AIDYNZF5UtR+vgoCZO1fBS95HDJbrJgubBb53OUZiwcGQBTQbt9lSNjzShphyEV/Wh4Ca3vhCWoGNOK8t/C7yAzhuv++Zp6RLur/PuBjXGsF1x2wo8exqA2ZcR9OWttJuYoUzOH3OXGfNlEM4yy0zfXReRtVsiI0VADQAsMgoWO9wXCXJlP8uVLmDP/30n5avfu2rZW1l9ZLhk4FVxkrddogOaQUALRXiEluOqftInYPqH8D1STYZpvRv1szMF9yLVaosyQqvz9ko7N53wvzTGKr6lJIWmZzQdVPm+zu/9Vvli1/8goG+i2EZu7jQphLSF7g8h03YZfw9kAGoQe7J15cAP4wn2/4YfQT6CDzMCPQA4MOMZn+sPgKPWQR6APDR61Al81V3T8lJLa2CFUVi41JKHqanyrX19fLzv/AL5W//7V8oH/jAB6QFRCkhu/BmYHhHniRklmQGh2DKuFQ666TfQvZmBiZp5mcSJZXqjVzGmLItJUq0cXKiTEyNl/EpJ/ckTCrnrS7EYkNgcFH1e0hAAGnE8KugpIS9aQtMtlpySxuUuE2M29UVIfDpKb3nxs2b5frGdQFad+7cVRkp8bh/756+S1uwYxrSZTDx+7AbAYV4kTgApnZZSU4aUypnrTBAJthgN2/eEHCGAy3uoJubsIMWyrnK7zBhGReIF5YhiS8JIQnP0qJZhCS9ADTb23sC3mDoAc6i0RajATE0x88L4AhxUNnWaFQoez6R9tSgsmSmpLMWxmcAXIBAEj0AV2J+4/qa9d9qn+7v74lBw/VzXNoBCyUsSSd7Kf9uNSCvsr4aINAwmko0GVdi+9HHANmVUWOWUX1kURnvmZJAjCoYN5TzkcSF4QYoyJgiOb0YT+khMRkv01PoBpoFyRd6f7BgifH2jtk0nIprFkA3h9NtkUMy10yczk4HhcRTZjsqVb8ozzzzPo37lHAHIOY64/LJ8YgZfWQmrQFqScmLSgAAIABJREFUxgGMHBiA6NQlqY+2lQFbl1arRA4NtOlpOT8r7mc1ae6Y9AR80HwuFwIW1aeVyUfyb0ME9DWr+/cpwHOR+QcAI+MKAHBhAfC6PYeYeVPT4si0zF/iZX09XtFBI9aUEAMm5W9ZEwJCtSut02Xn/AbADT5yHoPYYZGpXLmuJXEZz3G6AGCFNMzSq87CAeOkVUpsKiCYY6c8l2tQH8j8w+X39DfzAk3AuKNivh5QHDwIUBQX13v3LgOArCMB1wIc0f9dsDRrECzWqwYa7fU5xgLJwziG/f0dbll1u8S2S2IsWxYAFjagWNY5rjkxsiZbNewRAGhjJ32x1gv0QguOclCDXwJeVPbr+Vxr+5u/MX5Zj6QnV0vdBUwzdirQZrCUnw0O5V7je4hlC1gLeR9rfcvMBBxc0BqVcmszNz1+YbbCrmSjxOXALu9VO2VO5XF3lf2ZjTEDgBcC0jgmYLWYs+MTdp/nXsbmUGX9ClhGW7G+iI2Y38sr6gPWW+YHn5dR09mZnM5zPYy1tfVrZWkZHVDYcmMFyc67d+6XO3fvCcjsMggBQJGDWF5eVEk5Zjes+WKyHx6Wg33LfXC1sD5hFU4x/8/P1WfaQJGswkDPEurH+rOqAOp10FeSM4DJv7Ki3z/33HOFMuDrGxt1npplrvtBp/y32+c8i3DdiTngIutyGIICJysIyOYMLHfmtwFpg686voDLdm31Gus1h2PQH1oTq84sDfMaPVO27t8v/9u/+Ofl9W++pvWOTZ8pWH/077k3RSYF4NvspVv+24CazeTslgC/k/Cfyum/05Lw6D3k9i3uI9BH4D86Av3C8B8dwv4AfQQe3wj0AOCj2bc8sPNA7FLbOPEKEqnC7358HZ+YLB/5yEfKT//0T5f/8u//fen2GMzw+3jIPoMld3pWpmfm9H4lnWFXVc2wGH2QwLQlaykXc3KlB/iaCKQEb2wCQHIkvaSUJaZUUgnKuR3/2N0XI6545996QQCEZ7XU2KXFYVmJKVUThDAAYsSwuEhp77ySHVhXxAmQI6ybM/QFAeNUvgvzpAKnEhe3jhNJnxgJ0kqj5Lcm6iqfrrGtpdgkz4jXAy5xXtwS0Z+jzG9ra1vHFNtsdlpAmlmQxktxMLSJC4DDlAAf9LgoL1O5FLp+0kCcUGInTaxqLgEnR4n4hMuQSZD5skHLSMcG1I2IPaYVrdGJS43tuotz7kpZXcVpEbdTAMwDlYzzCgMwpW0k3QFRUlZs3C46TWaCCLiRSUOlEgojqBpg1SQE8FoAR2UE1rBUMGhUy8zMBJmo5YiCHGrJl8YjAGAdswEiZHxT9TEBxxhjAAbzC3PlmP6vACBAMY6+xNsmCWfSZhucObE83D80KwlAcHBWbt28WRYWZpUgbm7u6oo5P2MJbb8A3Fw77/d4HWvK2SitpkyXsuOw5VQiV8toufCAehbtHy9Li4vqi67Qvbi+FYThMzFQYZ5JS7KCfQA+GsvVgIdAWScQJs1kWVtdFuh5eHCkGJkx6DaoHRynMtToR+YKsQ1QGRCN4wXYcIki4x8wxpIBvF599TWN/Q996EOe01qGMKvwHNR1SN+NuJGUe11TeS7AKOudalQ91AIOCryo1c4AVBUtsDZZ1TVNWT3Mo8SCw3i+AfTZHEcmD9JkhEXIvDLAhZPwwoLBYjO5jFUzn+/f3yrzc/MChLQBI4Zl64pusMnzIf/WtQ69vgXga9fcFlznfWGOhcV2lVGZ37d3Mm/GEF4BLOjVaQ2z9lqkHwB/0XjjBcvMc9oMXM/mVmoiDq3A9Rl3BnjN5m7deOPWbDOQlMLqeJXBrVLTaMDWe4aMgS6YJwDxrMe+t8TkJdISPpfvX7w3rPOMvwCAsGDthl3nE6Yi9ZzMFYPKHsced2Z8ShOvgm1i81Y2OpsqrMUCs5kbjMk6783gOxMz0OXh0ctE+mHF64hAuQONd8d3rG4s+bxsCm1cXy+zs9PiWsJcxiV6bxf9Vd8zAoAD6N68eV33HMYvG0EH+5aw4DyAW7ChdZ+pGyrzCwtmJw+GjdYuVGyuj7HPPYUxr/st8hEwyTEwqeMdQPTWEzfK8clZ+cM//HflC3/1V9K09WaOtVt1VQGFk3lqrla5B5XUs3ngOdTolcYMKpuEkxNmYKoSweYezC2xX2FM1k08bQrWPtUGB+O83s8lq1C1VWkXGqpo//1fv/M7AsHhm2vtRjsV53fJp9hYRCzQakil+XfF/KPlILsf3+kkuwcA25Wv/1cfgT4Cl58E+nj0Eegj0EfggRHoAcDHfWDgijldfviHP1p+9b/7VTHJ5PyJ+Hh14AUgOTlDB2pO7JkkDd2yNO3m86hbH+alKxUGRXUZJhHIjr2SPZJnkorhsDJsAGqsY0XSxIM9DqTs9lNuCUDF4zagXXT2SLrEChlH88emFEr6pHF31gADyRjNIrCu2PLiospyaSeMCAGA1VxEhhkCEUjMzehzSbNZkU5W7UDqRNfAH8mnEx6DhQJhR4CYOOfClgAoWCjraxtir3BN6C4izn79xvWyvbWtZButuZwbcNGsI5ha1lkDBOXzJOsBBkim6b8AeoBWKs2rCdjO9k45OsYR0a6NxID3r6+vK4abm5tl8/6mypwW5ufd9gqkUd51bX25rK4takIcH6MXZg1Bjkn/yFSlCriLpUV5tnlGXfJnk+g3IJKy+Vr2K6PfNmVycuXSuJiAdGckiRzXIY1HnErRsVJiaBArTrIBLZqSrJSLA7xonFo4PowTADUYII7ndDq6zM6Ol83NPTm0ng/Py9mJmZJhM9GGjesrAs9u396qY6CyiypoTrJKYk6pJUmuAED6c2amLC1Raj0qL738RtXOa5l0SaJpI0AvYD0gEf0tRiEl9BKmN4OJ2IhNRTwre4axP4PeVgU2AESYJym9b8AylXiPlZs31svhwbEAQJcjmqUaXbPzyuwVmNrRtAtzNmClEuXq7snYgO2WUsiwQD/zmc9o/PzMz/yMtSCFT5j15bJ0szj5vNcHrxWtPh9zFN3QaPHFQCTu4PwNUKCWa8qp2GZGjHWVRMrkhbJfa3FaAxMmHCDYUS1zdnvM3vQ5YfQCkPM5mH8CCyat/QgQbAZhCyZ1+7Kr2agSRpydYWhWgMyapp4DtDdrbECMlDJ646YCaRWg1C+qqUbmTdZp9ZeAR49/sVrPzD5jPNGOlLBGIiHHaAh9WvNqWX5FXgHAaFtAd5XZwsBCegIGt8xoYHhxLjvPag0NubcygMMYrPoOGsdhOHOMlFJn3GneV+Z61t6MHa4tGqW8HyAPyQHIUbpXweqtrEPNycps5zsxj4Zn3H/pH66Fecx952DPZbj02cw8G2W1VLmYqYy+okxPKtuduTU1zfq7rI0BwDnWlDDzp6ZmtOYwnxlTbB5d21guMzPjAvvv3dtr5g/9n7FBuxYX5svT77mlezVjkTjt7+25VPjwsJYUe1NJMZ2eKXPzC9a1kzu1GX9yOB9Y8xQwFfBM4LAcjNlMOlJ/LC7Ol/X11bK2vlr290/KHz33XHnh85/XespY8FjpjM3OPdWAsgFCzmNw1wNB632z0eixKiMwyo0XFuwiX9l/6k/GHDqnlM7XNS3jgDVCGwma6wb3XPo7WXZ3d8qXvvTF8vxn/rx89atftQlOc5OpwGUm0gMeBy8Dfn5DPvVOg39uS88AfNyf4vvr6yPw/UTg3bA+fT/t7j/TR6CPwNsQgR4AfBuC/A6eIvvTN27cKJ/61KfEBHz22WelB8jDP4yBASU0uKeOIXTFA7rBheyuO/lod/m5HJeSGqyiHAnQjlf09sSwqkBCStICCCXB5+G9W4aWJAG2HIlLGH/RNjJAYeCMJG6r6jO53MrtIGGJcQXlorSLxCNAGsmqv1zmF7qLWEodPR8nLf4qlLw1jCMYX2bGGBywXmJE9GFtANwtL6/KhRN3XdoDiAOrIaxNlT8PBg3YQVLiEryh9BVJgKIXlQSY79FFElsFoGnWbMHoPpG0UVqV/gHgwhiFsjJMUTY3t5sy3pig0Gfo5rkvnNhzjQFuwuSJ+UVKNKNdlYROyUiYIBWAC1PM8TIIUUk/l2bFVbA5fW0G2OQlvUYBDAEClOjBDUyf+LvZYQbIlKhWRgisn2sb16QDSKyIAWAs84HYclwxHY9PBADKOZnaz4Jxg8ETSmXtyrxXDSzMpuVzxAytR/rbAEh1sq5mGYxRYnL37r2GCWPGnI1lePFvPq95UudRNz68p2FT1ThnTgrYmaxsmcqoY0wZwHdSTB21++G8rCwtexzKcds6nQEAxXZT3Kw7lzGfeZy+Tb8HoJFu4hgMJxJ+9znvxTmUa/rwhz+sOUPeCiBgEMdAQhcAFMuzum53GXVmLptldbkNaNQFAPRnc+6sTSnPpa9TYh6NNvovmoAcN6WltIN1EgCQfnf5L3N+XOvd1tauxk60Qflb43Ja1yYZLFXgw2AnTMGRQF4BPNUQKdfWZfll/c0a3O37BoxoEPCKr9dyzC47UMymWj7J9+61Ctzqsp46x2sBwDB7XUqedmW8BLzj2Fnjw3LNmH3QOGYnRpshHdZkjp0+jmxEUzpd29oFDFMiTHwAg0LWlsEFZcQAXtXhWuW71XWdiSHNVzHCJgXyGcyEmYuhkKUA2ATh3jE1My3DHY9z2IzWSwX8w13c+x2+Z8zUTRzuA9wbYDliUjM5yaaDXXFjyrSyvKjPsWZwLdyDc4+QHuisja74vr622vQlsRL77+BAZc/MYWtfmgE4NQXTc7YBLa2T5/sd/RMmLX3E9bEWuHTWhhpPP31T73n99Xvq9+c/+9nyxS99uZyNbB6TzYHuupR5213kM+6zXnSfKzyfzZSlzwFic3/1Meom0WioNZHra16UeUvOYlZfyHdoI0PM+7nywgsvlM+/8Lny9a99tezu7dr45DF69QDgY9SZ/aX0EXiIEegBwIcYzP5QfQQetwj0AODj1qMPvh4ekK+tXyu//uu/Xj7+8Y/rARrGAA/IlP3ieDcYwp6z5hPASRhx0mmrgEEX4HFyZ6fg9bU1iYTz8E5Su3+wryQGYwJrUVn7DkZeAI+wiGCfJPHNg32YZnxPkpekU5+bcoknCbiT8akCyHl9g5Lf8bKzc1Ruv/mmElFrC7o8T1+kE9WtmISny6yxjUqYRgYTksyRBClBmTRTgeSKz1IuShJnkMilt5Sbkhw56btoEjfaE0ArzK6UbnEdJHgBUrh2a8fNC9ykXDUOpbxXMevo5qW8mGvkswE7iDvJHGxE4pVETKYvExPSMGuZFLjmrrrMr7oqkgjD4iQJVl8BjFbtSJJOmC/1fyWO+pkCwsoCdRLv0i8lfVWLqzuWAo6kjwMiBBALK5J+JLmU5pb0J10SypjVVy1Rd8ll1RQUQc5MJgDA6zdvlJ0dA6ECjCsAKNadgLDKarwYK4PT6EJaw43PpOyVJNOlitXVugJ56G0RcxJ5NPgyptO/gEgBl2I4EQBQ4MXUlIwA6Gv6C3Cmm1zn3/mevgu4AwtGTuEC6l0yKdAoTEyxuhw/YifXzFq6an20FlwLABgA1X06oePzPQ+YTTLPOSsABvhO3zN2AB3QkCQWjOXhwCYPjIv0KecmHtaj87zsAoABBLJWdJmKLTuXeWHdxYyTlCBzXD6bscQ5wnT03D1rDEEYv3F6DmMZ9qauZ2AmGp+lj7e3d7SOBgAMiGlwxWxOSuvzd0CgANwGW8w8Tgyv9vV3AgADqDQrvzBbl7hmTGSN6wJ3vD8gf7ToHnT38Dz1xgDmIPRbl4kXA6boHsaYg/WnO1Zz7szFBsgEpK9gLu3M2sZnw/Aj7t248rfufST9F8BRmqGwTMU0vRAAKA631p5zsXoBAMWirnqjMsiom18CRyuQDgDIPQ32OPeLMmGjH5npSD6ign8z0wIAdU8YnKqEln5gTNuRnT4m5pQew2q3NivxZI2dmZ0y622ICc5Ic0vswiGbQgtlYwMjI9YOtydGIsSRdSbty5qkY2uTbg6utMdEZf9pHteNEQP/VaexSgXAfIxxCCXHHP/u3fvllVdeKXfu3inbO7vl+NTl66kYyDqUPo/8Q87THddX35ux0GzcNPqyXmG8GThQLFognK7w/ArgtzDvUufbt98oX3/xxfKVr3ylbN6/r/X+6HBfYO7j9uoBwMetR/vr6SPwcCLQA4APJ479UfoIPJYR6AHAx7JbL11UHrZ5cP6n/8M/LT/2Yz+mZBRgARAIzTlwlKMTHo6r+2MAwOrGGhH1ywCgkxoSDgAvwD2AC1hT7MLv7u3LoZaSUxIRBNE3Nq4pAYflBpOB492+facyEWx+wIO+NZAoOaWEL3qHBnFIggAd5xbMkgpoQ6nr+977ZFlcWJBm10svvSrtPx76bbRgLSyxhgDJqhlIyyar8F/jymnwj/LfSiBrmWWVzeNkz4m+dRUvxEgD/COxo0SLvy0tIe4+JxCEFwkdDpH8DSCW33MtvCcMIq7LTr0GlGDpddmTnBtGSwAREu4wAzlGDDvE5KrsnwBMxCHlf3KBra6UxHplZVWMFtpGrF2OZbMTmHNhXRE34pvkscs26oJTTbnoJGL8BgADKreJn0tMAwCEISnQrrId6fOukYJAQJkonIsBaLCIL/o4rL+q4VQZSyTBa9fWxf6Lg7QAraoDmbLPhfk5sUm2NvdUbkysALTSfwajXLJpkM3tBFBInwEOxXSBv9OfjqmZcWG8BUziPWazTpe1NZsHwByCtRkgLGBWN9Zd8JSYCJwT6O54tlp5LsVWm2vbKW1kvhBbl/+2TD+tG7UO/moJsBhbtSy4Cyq5JBh33H0BfSmlzXvTv7CzzISyaL/jAfgRDcDKWqxgpHU6Xf7dBQD9WT/mGtzhc5QAO5YB4QIQ8V1rxxxsT7uBN59FkmCasWP9zQDqaZ9KxQuGDmZYGYxBz3G3Gvd4ngX4EsBaWBuZv+hYepMgAGIYnpgwZH4GqAtoQvuamFUQ+yoDMO1vFv0KAAJyBUi/xJjqlNdenbMPuhsGAFQNb2XyAmhlzLuMGt1WSztYh9QgbtaegH4Bb7I+hPmnUuWOeY5A+Moi9Zgaa9b6AH8a6x0WaGQlAm6Nhrjc1vUBjckKeLG5EfafXH1HdorX9XCPqEZVOi8sOTZTqlmVACiA6jrnKfNlrZGO3gyg4rTuX8Tg8OhQ88zAH4xb6xyOsckGCDjJZobHmwB7rbkup01/iQE8NlbWVlfLzRur6oLt7YNy/95dre8Z3wLHap/QFt/zDQLPzMzLyZvfaaOBe3ZlGrOexngnzMeJ8TGtCWL1X1wIPGMt4xr+4A/+oOyz6TM2Vg6PThrTD5/Po8fk0a7RikHj9ndt6X47zv3ZHMNjp/2c5BR0fXUzo25wMPeZy4CfHB/HeJrx/PPPlz/90z8R69hO0IawR1UP9XF66usBwMepN/tr6SPw8CLQA4APL5b9kfoIPHYR6AHAx65Lv+WCSGqUYJeL8vf+7t8rn/jEJ8ozzzzTACuUKU1Pz5bD47Pq5ldNGx4gQJ+DJ1FNgsnPgInXr18vt27dUjJFAnR/c6u88eZtASyAhLxnZXlZunQYVJAE37t31y6jteQJzaSI1SdhFNhSS5pIYqQJNzerpAaNPRIAnICfed8z5frGusTY797ZFEAFcEV7cI8laQ+jkIQnTDkJklMxVZ0znYjUUiGyQCte1RLXVhUorpFOZGJ4Ye0pJ3vWMKMMFwAPHT6ujTaQYJE483PKa7uABL9PaSHJaADAgBgCOASoOSmiL8LGIW4uczUDjWMFPEsiGGCNWEqjqgMCCsyq5gGc1yyTEwFgAeI43927d5tkvwsO5zrCJgPoaUwSqt5f2DpdMClgR0DZAAEGxlwCF8aY3ltdVBsWYC0ZbVgnxrwa4IhMEEF8QACxo0ZDjUkMO9oyyLFybX2lXFtbKffu7kqEXy6da2sCawNAha2TpBTwj/Nav9GAGqBE9LHCKCPhpy9k8lJB6JQ4EneA8Y0NdDAnyuHhSXnzzfsGF2HqVdAtrLDEpxtvqQLWIcq5U1YHyMAcUklw1bO8d+duWV1ZKRjnMBcDnOa4AnwEThiESV+1wJvZbGFtSUtsckKsuIB7GRcptRUQKramWaEp7xWgLeYqJX6tc2yu/UEMwIBDLsUEHDQA2GUAJjYBd2HjARrA1g2gGPAVABBQYTA4FwDIdRksB8AD0D8XqzcAIN8DABIbroE4Mk4DzJkBSFz4O0CwHVsDAMoAppZjfjsAMP3dBc5yXd8OAIzLbMZY3tftr+8GAPR5wgBUIXmjj5gNAr7TxjBWGzDuASBx7iENeFcd3RtNwcpGI55hKwdAl0ZdBXEjBxGAtss41L0EDdMOAGig3+xxAEA53sP+q3Of46L7R39oTFZmJgBSyrT5Tvmv1lxciufQfjRjluPyxfhlLdH4CbvuXMIKLqevLMrJKVjFfN6AHWPX4F1bkkxMOTZzdGXFZev37u3I1Z5NjIxPm1RxDzVrMusfTEPu70B+mbuAmSrxnZ6SFixjOExlmH9cY+7RJ8dH5fbtN9U+7le/+Zu/KQBwYmrKxmGzs2pfOxatZ6k1sVQmsbT5rC3cbNLUeR95hgDE0Qs0uNtuMpzhJq2KA0sLiIFfOals1kiy4Rz2/WS5fedO+YN/+/+VP//zP1f/ahyJ+VgKx/luxvyj9FTYA4CPUm/1be0j8PZFoAcA375Y92fqI/DIRaAHAB+5LvueGizNr1pKBYCBkcNP/sRPll/6pV8qN2/eVEJBErK6tl7OBi7elFNrFX9/ENCgpKkK/ZOghW3GeWCLUYqr8tLJSQmaAwDy4jMxsqAtPMjzc5edEl25tswHoCZ6fGZZkTRQpIm7MGxDQCC0j6Jlx7FhIlLCRfsAXgCqAEUa0GvaYvVhmoXFVgNQmQgV+FOZZ8C/Vguxy0ayuycgzVS5OKcE18y8OKbChiI2nCcMGf4d/cS08/59gz0ASCQ7gAdhFQEqJAHm90pYAcSmnXwDrEi7ql4bYFWYOGFJcuzokQVIjfA9SStAIGyLJF8kTynlpJ94Dz/zGc5JXAEFif2DwIsmAVPiDQiCcYlNArrvD7CVksWwp9rE0KYmATgbYAAAdNhqOpF0dtlTMRhokr4xkvY56fQRC64JExriI7ZqdWmGcXPrxs0yPnZe7t3bFsuTayY+vACJMmbsjGv2k4wAajujEcbfM9YNHhrYYFx3AUCz9Qx0Xr++IjDg6Oik3Lmz1bDkugBgYmP2jb/0d09i2eyapVUZNzKscYlhnekqk19dBgBc1O/DUgsAyFIgYLuyp7pMxFbQv9WDQ2sSEG1v79jl9/V6HKswfGofFbNmzf4zM7EB5Idm8QVAdgm5WYIxAUlbWtAcIxk+F81O90nGQ8CUuTl01KbKyYnHYL4MkJuphIM38zRsMxi8ZmwC3LlEk36ivYz/aJalTJV4BrDkbzMzZirCCD4+NjAcBjIbNBw8IGq3Pw0MtW3MtTQAd70bXAI1KgOQtSGgasZqAHYD045vztG9sXTBRf++BQF9f/BaSsyyVkV7NeYvV29U3TYG3NNmDABonU9dNvFVgLMbHz4frckAW937CC0EAGRtsGM2hhXjZQLwT6YXBgBh8zFO09f0RRy5BZZHaxSZgXpBA8x40P2bsN6nDYaqLmctD27clmGaj2ymNFYwIqmxrCxx7l/cM7yBgyGHwUDaI+3bCq6lRB9mPes6czvXSz8A6qs8uTKROYudmcfL1DQu544zx47eIWCfpQoMWAJccu1TkxOSgcB9/NVXXmnWada+5557rmzvbNtoi/UcsLEDAHbXa72nMjQvgfhpXGfs6nMdDdmsWQL2s2ZVY6vZGetpMpZZrz720R8ur7zysjb7AAZ/4zd+o7z88ssF8JLngnEB7MhWIHnweOn/KZS9Ccj39Ezcv7mPwA9KBHoA8Aelp/vr7CPwfUSgBwC/j6A9Qh/RjnkDvFi7amNjo3zsYx8rv/gLvyhWGdp9S0srpYxN6cE++u/dxDOspy6bprvzz3GzQ0/iQtkbxgrSO8Ox7wKXzX09pKekleQkzDQnQNb/CviT4wcoCmNErDvE3JUQTNmwpGr6KeGZmlJCTgKDJhDJ0dbmVsPcEvDVMSjIdUr7sCmPixZVjAUMprgUOOWVZjrQBoNCLv0lfjLiGFmcPCBHkqAW5BgqFpROk0Rz3bD2ApxwDfRP2DV8vguYquSXhG3aZZQpJe2aGiSeJHgBCDkm1wzrC7bZwcGR2kHSub297USyUsi4VpJEjs/1cw4AQN7Pi/eHZUl7UpIWoCoggxky07oWaSfWUk6lwx0jiyT5SW67bCXe17A/ZVji/pLGV8fXMWO0ca2uJaI6F4DU3GxjPsPxKZWEnXU2OC23b9/Xdc7NzokFs7y4oBJcWKacm2uMiytAKekXSagAvcrCkX7i+LiAVMZLStbdF2ZruvTuMgCYa+dY166t6Zh8Zmdn7xKoGWApy1AX8NQ8dVaoZNeglzUrGd9mPZqVyHVub265JHYW4x2cOs0eystYT3VxrcBnWHsq2xTy4T7geDMzZtgSL8YT45PxA9jFuGZuUCap0niVQlYH3zoeMjeyARCQLyyvzNWMmYA/tFJ/u7A7dOZpAMBck/uCjYHxcnhoV9YAUwGyiFFK7TU+pibL8vKCWIHMa9rI75k7ZgCaFUubAgByzekXswdd5ssxDMobfFR5Ym1DwLnvBADmmq8CZE2ndTQAs0mReGbD4xJbTsDqZa/Tb2VJXQYAs5ESjT6zyNznYVqmT5r52AGppbFX2diASIwz6d1Vbc+0O+0IYJgNp5wnQGRi34CaFQDEAARQT+O4apqi02fzpGruMzDjHGYcczj3E7WFtbCuLyotpo9xlgbUnzX4yXhzu4flYsxrZL7sMmzQWhIR6mvr/rEeIr+RzQw+j84rQDGgMveoLlv98PBA91CYf/Nzvl8VpnKkAAAgAElEQVQY4O8CgACznr+OxUQ1ALFmLi+x68bHpTvIfEduAwYgYwLADvmB+bl5rRH37tzRNW5tb5UvfP4L5Zuvf1Osc/X71HQZdpypu+MxYzj37NzLu+t5+rY7l3WMeo/1RbTgt9d/6yUq5piXjY+VJ594shzs75WvfOXL5Y+fe05Ov6w/HEfsTZ4TtAkyVs2OHuTr+wg91F1pag8APrp917e8j8BbGYEeAHwro9sfu4/AIx6BHgB8xDvwu2h+C1hgiDEu9gIMPVyBYQO+5z1Pl6np2TI7R9KKE3DrcNuI03cSRGMCTnYDOITZJb0kEglANkoh5+alaTa6KGJXkdh0ddyie5fEpJsER6/PSbh1//hOsgaz0OWvNjEA5CRBkClIFegnCZ+ZnmnE1AUqdTTlGrYUemGIpVdtNrfBIu8AF2J8KNmSjPwl1gxtC9PGYKt1DaWRdX6hGAgUq6wvzhkQg2vuXhc/hyXJZwAAYRLxPWVdYUgmwVTCOjGh90mMvpbtkpelpJdjydn25KRhFfLva9fWpU14795muXHjWjk9pbxsszrXGkgiaYyba5I6zhXNL85BCSSJKWwLMRQ7jLSMD9oYBqAZnJcdg5M8dgGLgBZhMYXBJcfHarqQZF1t01xoH3nS3m57xEqZNkhFXxiwnCjLK/Myd3nttTsuGxtzgryytKJxG40w/sb10wbYOLwAk8xMNSsl53XpuVkqMRhRqXvDijOLhzYEXAyrCZA2+nlhfV4FZbpsMLPjDD6kBJifOX9XA1BsGsZzNQc5JVGuZXLSMatgctMfZpg0Ri/dZD2gXLfvMmfjXsrPMbshhrxc9g4zzxqAAYrC/gzAxu+7AGBYP90YdzchDABSJmgAkFcAwLSLfp+epmQRbbPDBqTjvQsLsFphhBmsDNBK6e/y8nwt3e1udKD3Niw7O3YBziYGv8sax3yEcQj4YFMXr48Z5wGYupstue7ENX/TuKzai9+JAahyywraexz46yoAmOPl77mdfCsAaODKZbpF15drpH0x/uB7t/3ZFLoK2H4LAFguvKZXALDLBMzxYt5C/NgoIc5dFmiX1WiN11EBAOT+ILOKcVhrUy0DGLa2GIAAYKf6LmCUDSbp9o3sGCtpCMtDcNzzcl7YRFhY5N5mENiMv1Nr/lWnYa0tcjZuN9VsiGXzG9qCG7DnkVn3zBXGLhsrtFvjtt4zAgCenh4LoBOTtwEAKQG2cYhZrF4LOT8OwJzXIKS1+VTmXBm1jHWDtpRAT2njjGvHaAQwkTbAqHvuuT/SOkjFgPQliVNHlzLrXneMdsHqZsx32N9dgDBrKC3nvuv134y9lPRrI0MsZ0uCcEw2L9iM+Mvnny//4p//r36/tEy9OUFMbH4CANiXAH8Xj4z9W/oI9BF4DCLQA4CPQSf2l9BH4K2KQA8AvlWRfXccV462VRAfMCwsLRfclPJP/pt/Uv7mj/94mZqaKcsr62KwpWz1KiiTJJHfh42WpIsE2EyEUePMK9YGLAfYCpUFkUQwwId256sWE+2B9UB5qHf7XfYXnSmYciQoaBDt7e8rUTcjy4xD3gsYhbMmrI+UtpLEcQwBCx1nUVt+GGSg/QCGgHnjStZxbvTxJUBeWR02fXDikSQ55yHBshOmXQu5Bv52dnomJiLAUVguSWqV7HTYk3w+QEjYLLQLwLYLiAbYOD45VnYEq3NmhoTRt/zTU5tOGOgptcRroN8B2pFAUwKOZuPO7m55z1PXynBISe9O2d/fczI55jK/gCxJtkl6u3qCHI/yMEDAxolYZXeOo/scANDsv3xdZTp1Z0zAim7SmGOF4Sl2TC2fDG31KtvIjBIbggjQqeQ4WGj8bJbaVNnYWBFQc/v2TluKeVFF5SvYDUhAe8LYJE42zXDLYQXpezW1ODjYV5IewI8+Y4ykdDL6kYwn4hkQheukv9PmsJ7CEMy4yHmSZIe5FhMQkn2DZWAftdRW7Nk4X1sXkz4bDs4agB0AIYAi1yPDkM54FxBS9bm6DDxDDs7WA1ZJf7QasgQIJ/aHh8cCAFlvdI7q/qp5BpOqOjHzWY3BqkFokM+gACBtl1mk8uCq/xcnVLFka6lqCzoBwg9V2u31zhpmi4toktqEJExP9ycmPjhED/X3sFwBS3nf1ta23dQrwyrAFOOTzY/5eZd48tmjI7PcAi7KlbSyJ9O/V+dFFxz8XgHAq2tVwPSArFmP+X1eDwYDDWKZwWYQl+vzdVnage8B6QNQZqx2r6kL6qYEmPsRAGA2lbK25jufT7kxMQcg41w5Ft89v+rvAPcpI0f2AQYg4wX2mAyobHpDSTD3muiv6t5Y12K7iwObecHQdYguyoAYKwuLC2VxySY32pA6sQQFJcVZu3IPGG/K172hAuitcdcY4Hi+Mc4YU1wD9zHr3NWNEoH7mIvYvGh6Cgdqx5s2BKyM473jb0MkNqEGKqP1vCeOAIDcC7VhpnJ2xumcgMVjDLx2dwsGJB/4wPsL69iXv/zl8ulPf7opfcetBOY4QGCYhRlLWZfU/roxI9mHbBg2WoDWNc1mTDT9aGP0DXNMypJ9TV4rzPr2Zlz0gT//wgvlt//P32pAw2z8WG91VIbSj3y82H8enrUm/93xyNm3oo9AH4F3SQR6APBd0hF9M/oIvBsj0AOA78ZeeXhtQgcvyR3AzemZWRbRSnv66afLT37yb5Wf//lfEBvBZZotuyOJXDeRTILjXL/VkEoSnyTQO/oTSopU6jszU5YxXDg7KweADsOhGHo8nOdBn+8pT6N8EMAP85BrG9fKE7dulZnZaZXcbW/vluMTXFUnlNBxbQAZaJqR+KFhdPOGNQ5JZna2t5vSPZ0L582a9NJO2rWyumJ9u4X5S4CEGSInNdE7KZiUpLSI85M4RWsvJY0BCWgbAuULC/NldWVVsQ9wyfUHnAgIkSQpJXXEEsOUJ554QswlAKeTk7Oyt3dgxhHC59OT5eZNG59wSaenGBgc61ywuigz43gAdMQiyTNaiQBNsDKXl2G1wV6kRGxYtre2xAChvLgLqk3WZFaJ2/SUSmV5xSGY44tpWV9J4AFyVDIGCMu4qSBZFxjojid+n3GbccX18AprshGDjzNsZzxm3AYADDNQDp4VYONa72/eLyvLq0rmiRXu0TIDGZ0rKd5YXytzc5TzDsr9+wcaY7DzABBIjP9/9t7sx7LsSu/bMc8ROVXWyJndItUtd6slAT2QhgbaMmABGvggA7YhSA960LP+Bxt+NgwLsGXZhmVAkNBytwTJUotsumVKJKvF2WySVWRNrMo5M+bpRlzj9337O2ffW1lVWexKdmXluYWsiLjDOfusPZy7fvtbaxEGyjnknB8ddvn/aCMKQfJq8Trv74BAhVnOe2fworkpkHCk8c+4CQTn98DoFnK06qfYC6dd0K2rbjsJAFVsoqr/GEvrq4Q43y4H+/sao85naCCWtgXC6qeUwLXCZ1XjKL9a7e92vUiYeML8E/IJKN3dQz3pKqUt5CU01v1s576DRYDe6vxbyeQ8jGpr3eQACgQA8hrtd2GTOdlX4EPh2l5jrl+/pblhAEGoO/OYfHBWglmNRRuAg8vl6IjNgF4ByPFYGwCA5HJr8ydyTVaqUhAmhR1OFXZsKOv2AQCjYg3oeycA2K6V0/NMfzchwO2aHOjYPtd+voVub/69wvMawpriRHweIJXUBJyjLUKRtWP6jjYBiwiTHZ97Xa1zPP3O51q7tCHAuc9ko6idG4Sykv8vKjHWnwVSU6ytas1bWl4QzOQewmaI8upJPbdQzipIpI2qzss8RW2mHHIGgKn4y9jyvPWYIcdg17cAr0616RQKbIIw5ijMEYCa/LEOnaeCspXajB/msxTIh4f1uB5/AMBAXNvEKSeYh6kCLFhcASC4jLmle27NLUh793Z3BR4vXrpYrly+WNbXFstrr15T2oPzs1H50IeeKy+//HL5zne+Xf7gD74vxTj3OIFgbQ4YUHbrfFOEKZsIeT3gm/Z2ClLmXtJ/nKCiBL4bbHqOo8Ser4pzUn04DJ/RqHmtHJRL5bd/67fKV77yFX2vODk6lN3pO4qyUD1Y60kN1X7vvl29P440AMD3Rz8MrRgs8H6zwAAA3289MrRnsMD7yAIDAHwfdcZDaAowIIqZKPS6L+uEAi0ulGeeebb8R7/0J8tnfuM/LhcuXJRiYG2NpPdWF6AiUIJwOcpOkm9I1+cGi1Pp3GJ2zu38ETLlvEN8GV+uMAoQicMCDOBLvUGNixRIbYFzX9VDQEDyCW5ubJbFJZR8ZwWBBsAKZSEQEaeGNgCzeAA2UNzhOAG8bt682TmXgiAjKi46VyCVEAO0aCNOHEqIKJnk5B644qJCBJUsfUEgBXUfbQWW4cDKua+hs4Z7C8otheKCdhqwGXLw3jYE2CDJykEcn0BAjuNCAoBZgByvOWzUYdBUTLRSidxHqIxwsDY3N2QLnuN4nBNnFYcyUCbKpTaUEgdyFyVlLeKQz7bqnjhn0/kBcWDzL+oSOdKMo/nqtNbwxAAJMYsG9gSAxAlsHWrGRoCO8lABEmuImEK+NNZGAjIAHVR9FL10QZQTaSVUCVSJ9wkRNXwmVB1HknPizDM+cEzX11bLwoLDN4E3KB2tFiX8j3BSVKpFnwEoAY2AAzwSoteBKkEfO8uZL84b6RyOykPWqJg4Bs8nP+Q0hJddK0jt59+4zFFht+aptPNd1UySxfUlgpWfkCI5+xQAONX4su29EEXFhzpLIfB+0odoYGtUPunH9GuKzSRnWPLFMZ4AqqwL9FnGeqqHRm0r519VUgGSta5JzQnWjhm3pi9EQn+0IJLfmSteyzxGWM/YSADGJEUC4x64kJDIFAXhc8vLc2Vv70jwPeGpGxsGszdu3BIUjpKZvojq01WR3e+Mv3xe613AdZMDMGN+2pbp+8zTzJHAlVYpp2MTUtpB4F6V1o6T+wG/6VtQf/xop6xg6/PWuahRNm3Sx5mzma+tUrNd/9RPwNqqEGuhEb9zPM8l59XLeOe4bcgvz7cgKrlBz2uuRTafgH8ra2uCsoTxojhkowRQz3hknirsvip1a8UOASjmlKp2syYS8r9gRZqhln/KBgCwWfKxoizcL2NA3tJSWaboyJwLIGE/5ajd3NB45L2MCzbCqDgOVNb9qK6Xzk9IQZ24c4SCG4ZlHe7muIrq9EWBBBdVqGNes5Z7luAouUCr2vHSpYvlwoWNsrqyKFj28suv6SebAS+/9FJ54403yo0b17V5xD1VY+jc+XeTykFrQrMeaQ0QkK9Fs+p9j2Oywajxk+8I5MwdWW1vOF6PNW+4zzrKJpuWnzOnVMh6efvWzfIH3/te+f3ff7688frrsnHWXX+HcN9kQyE2ewhftf7IDjkAwD8y0w8nHizwvrbAAADf190zNG6wwB+tBQYA+Edr//fH2VG4bJa/8lc+X37hF39RajMAoKsCLggSWtFmdZB27GtoaYBAgEGcyjxvaKB4vU5JNv3e1plNaKvPQ644O68BRHYwF5XHaWNzS46bANnycq/YqVCBNivv4Pa2wKBDEA1BcKpQD6Q6bxzvszHFRc7L1tYFhzkCSWveQV2/wq3OlScJG+zu7slxIWRJlYiPHSaaKoYCDjj4gE0KHygnVJ//znDBRSn4Pa9FScOxowyLs5cceAoTnZ2V8gzIub6+KudRIWKLy1JBcs0UkUgeQY7B8QBiUpIsLkoR06o6V5aXrESjaANOZg3zE8QFpNRQb1QWAC/lYERdpVCrc6lKCCvG7qcN0ET1p/Ehp9856/KP602I83T4YGwSaMrfUZMll5UgG07x2KCFfr18+YIg6OHRWblx46bGAg45Ywenm/Mwzg8OCAO2Y2q4Y36iAhdd9WcrkaIowyHd2tqQKhPAg01ffvl1HY9xQ7+5D3s1nQG8k9rzYOwGQufYUYcFqEQJFajEMQJE+Nmqn6I6dbGCqPIAY7Xicg2rTcVSBY/VUEePLX9d7PNuOdQ3RQ4eZK0yc6rZGDuo61BEwxvn5qoBfF1F5BbmZMzzfsYXP6MCCzxNW7BPu57YtgYkgUVZX2IrjpG8bQFWmXvYMGDESiVDXsy+s0P4pRXUnOfixU3B5jfeuKkQ/GywOKQSxaFBGU0ENCe3YFRuslSt2JzragGgXq/h1FlXWwDYXvcEAKzwD/AqFVjNIYdd29QLUefl3Pk79po+Pmov1kDWlrQrfZXNgdgzx+Rnnguki5o1CjZttKDOquGs6QPOnw2K9FcbMtoWjGr7VmOl5sMDQjGhlT8Qpfiy19mjk+Oyf+Bw2txzZKso0FMcZjzWWq/NG9a2vV3PCQpMnAPujgWRsYcAFoo/NsxOUFzvaK1DwZ6w46S3oD0XL12oiu7jsr1NcQ8rKbPOaq5XSGxw1ee2bNelQHvmfMB/Nt+ysVbqvZtj0k5t7swUrZNXrz6hIjXkx9vd2S9UoufeyFz+5//sn5edne0u16BzHlIYi35d7DYFtH7UdBGak8yx5Pqr5b9zXamyrLW23gsD1b25s1CrjrPmev1CeW6ujT1XdJ2vvPJK+drXvlq+/G//bZePtV+j2lDfGsr9IAvYI/ieAQA+gp02NHmwwM/AAgMA/BkYeTjFYIFH1QIDAHxUe+69bDf52giDvVD++l//L8qf/bN/tssBZhXOohwYIBPOQxRL93MY47S6dQ4bQ1UTNUo+k/dFNRAnHycoTut0CFGr5HGxEgqauIor7buw6dDMKHEIa0S1wDEFuKRqcF5B8gROQJaZ2bK2sSb132hMWK2r9wIrcP5y7rk5F4+gKiivo9wAlAKXcA5RiB0p0bidbxVWQKl3eiZVBc5irisgIFWTE8oMrKTN5JpLKCh/E6pJuBoOLq995CMfKcsry+Xg8LBcv369fPzjz5SNjVW16ZVXbgiEYV+Oz/vjpOJk0s4Ul4jN6Ff6enVlpRzs70n1iI2iHOS8Cd2Kk85n85zzH44VQgtg5DqUF4ucTQn7xalNLr62sEyFRYGAURi1YKSFQIwXARoqiSqflXMWRhnkCsoXysbGphxRxgF2QrmCA+98jagkt8rJqZP448zTjzx/8cJWubC1pdx4ASccG1saUBoIUkl5bY0w1tPy6mu3BEh6uET4tdWAHD/QhDGVkGBUNCkkkJxevC955AJ8WgAYgCWnu4bcpZ8CzucaBaDzQNbkbeMkyBfe6QCU52vCe3uAZ17eQ8t3WnVaeJQ5LiDZhHz7TFVJVtVAGYsZoz1oNQBswVULyaYBIPNO1VirUrQFZoFHgahRotGeAMD2PIxr59V0fwMArdSyqmlra13nun79tsL0AwA5BuPPBVX8WQAg81HKxyaPqIoSAcMbZWhs3AI62ayGk7brbgvRuzW1quoCADPuomychoz3A4BtP/scXs8B9+SLzWeifEvbsEFrc34PrG8hayCUYCp9VguUZGwHCKcAEWfvAHcz5gM+JwBgBU+ox+ar+lMqVTZ0tP64OAyK7ZNakCX3HM7DxgefFYxaXCyXL12SIpyQWFIjnJ6fSrHm3IfHNY+l5ywbDHOzVjqj5uO+urqGGt1pKhQuX+cDdqEvWCNTaCgKcIerL3Sh9QBA5bpT/jsryAPqXeRnzpVuBfr6nKdSRc/Oau0DwgPUWZu5RlTMH/rQs1LycV+5e+e2FO0oHnncuX27/O7vfrGrHp9NKo//onukVXsJyXdOzszJdsMm8zp2zjzL/T/rRvJmzszNOCx7PFaeWldFXpIdWZ3YcPvSl75UfvM3f7OMq8KvX8MmRm9TFuqdVq9H8/UBAD6a/Ta0erDAw7bAAAAftoWH4w8WeIQtMADAR7jz3rOmG3QtLCyXP/fn/rwA4B/7Y3+sK1jBl3YcWpythNK5wqm/+OfLexzTOAB2PAnvce62JrZQf8YZCPTheDhCOEnKvVRBURxuPqMCB4RSjYvADaqyqKgubl0o5LUDrqAAwanBceDzhPnyO4qnADieB8oJnoxGZW1jvSwuL5bzGYcTohvAoSIMEVCUsFGcrRQ9cSEHH+P01DmM5GifGZzhpM0oYbmPlaqnvBaHPJA1MC3OfsLfWgiWMFGr16xowYm9du1aefrpJ8uVKxcFna5duyMHis/Sdxw7lUpTbCJ5DWlL4J/gbheeaDUUtsh5A1Hi3PV50hxmGQgSyKgCEzUn4EzyvSl3lFWdbUhfwESgAQ5ngEBgaYBHFEcAwKXFBceHSi1qJ9lhdqtWEM3NyVHH4QcGkovQSjtA3IpAskGGwVFyU1r545xePEcfUw2Wz1HFFvuislxbI8RuXHZ2HB4KrCX8LzanXTznfu1D5XgvTjk2z1jIfOJcgSkZD5kvaQ/Px+ZtcZk+BNgJ8v2vAYC1TLDmM/kIOxWOczeqYmadf6kWjOLoQR5ZC6K/6cLhq+ozawSB8lRDZS5znQGAnDe2bhWAraIs607WkNjHY8NpCwg1DPiKusjXlmICzsEXcJVNg4QhAlUIFUXBSW5NHru75Gcj9YEfFA2hrbdv31MIMOcLVCScnDHYhxx7/GQ+dTD7/NzFHpow4By/hakZ9xOvNSUNYhP1m4ov9HOM43C+VgHYbsRMH/v+/ezNHG+KWJHZ2jVtbdf0rLMtAMxGD3agz7WuKC+o1dFRBdKm9r7SKhnbNWD6fV27UD+WGeeIk+J3VEaAs6q+5XfWgqwrGe9cIfcOFGfZYGAjQKkrKD5y53ZBJc76TioIxoPHzoyO5zGJSnysNUdVeKmYvESaikWl15ANxlYTAxLVNm1C1BQSNf9fdw9kXHdFWry+ASOnYauVv5O9J1vVNBysWyztrMmEJF++dKE89dTlsrd/XN5441q5dfOmFIlXrxi4/eAH3y/f+fa3NUcYz6yVnlMK3tf4VtoLVMTZjKgbbDTDcNfrDmPShaUcmg6ADNAVGK65hK0ApHCYVejYZnV5RZtrvLZeC2K98cbr5ctf/n/LF/7NFwQDo5CcLvLxODjAAwB8kDvT8J7BAo+fBR6H9e/x69XhigcLvEcWGADge2TIR/owqoUrFcGHP/yR8qf+1J8uf+HP/4Vy+fJl55kT4CI3HaGXqGLY+a+VOmvIX++sGXAkP6AShaNuqaCwddalhKhqjoSHtQrAOPAtANR5FNJmAEhIbtR5G+sbUgsA+/gMqi/CcgXLVtek3lDewVpZVHASJcjRkQDN8upKWVhexBSGVrWKImHQV68+qWs3pPL1BZTYae1DD3GYrBBxdUiUh6pGqRx1DlNt1WwBYVGxWDm4oPCsAKkoQwIZohbDwcSZRNFnZeJG2dralBOacDKeN/Dy1wEcr/Y4yQeY5PAKD6shoVFvJcdhgAnAlMfG5mbntCvpOrmdAGYVhNEuhRIrRGy+nFb1Ctays+ccb1HCpG1cf0KTeyhjKByYwe+o/5aXetDSVgMGrhEujvNNuwGlx1KwWt2pPgTK1ryK9Of6+mLZ2TkuJ0cUZyhSyfS5AQ9VLAUAgm23twE/F5QjcFwIj16WbXGwgYN8DojEg/f7MZk3M2H19EHnRNd8gJkfmTMZ5+k7XX/NHxhoJqeaPGCpetyFMPcAkEsPGFyc75Pwu2CJoWL6kecEsR+wembG2ASQmsoNJsiiIwKqPGYCAAOQA0ATAvxOANDw1/8MRR0anLWjXWs6CKnK5J4XfCbjygCZ4kKoiR1yzbQnX1xCx/nMCjnTRlSk3dVczdyiD5JXMJshUTwFOE2AqpqWINeoUVL7L7eVXFuAV94zfdsxACRW0sAlmy6cL5C4XQva9fjtb2E1n6tyubmibNqSdSt2jTqXtqQf76e+DABU8Y8x67KryE9/PrCfY2QtyL2hbfOEjVSrA/W2i0Qw908BfjWUFjDF70plwQaN0geY0APB2PRRflH6eXlFvwMAd3d2ytz8rCDgyYiNIzaUnNqAjS7udawPyn1Lxe9a5ZbiHxxjdT2K1tOyvbvd5zEsrhKdvomK0so/z10r/fowfa4t4Frjv4Y7B/h3oJRQ6tVV9Vs2ha5cuVwuX7qovH83bt4pN27cUOoGFOtPXLlSXv/J6+UbX/8Pyp1re/i+73md+zv9m4ri3tDLWGjnXsZqVM28LxtI+YxBZQp3sKFCighyl3oISxFcFfUc7/nnny/f/MY3yosvviA1f+6/7Xh4XJzfAQC+/co1vDpY4HG1wOOyBj6u/Ttc92CBP5QFBgD4hzLfB+TD/kLPP5yZj3zko+Uv/if/afn1X/+NcunyJakTyGcU59d5sVz9NA/v7Atv6Cn7tPU5KfkaKNhVDbQzkbxgfMLJ2IGRBiX2fVJlsDofer53sJJXDYdIALBWUD3YtzIg6pF9IBnqioXFTgWIQ5kQLEDQ/NK8EsA5l9OcABFE8Nlnn3OhkTO3hVx/XKvUWxWS4ODhJOEgAgY4LkowJZUfnSkHYJsDLuChc/aa4hCc65lnnpHjhfMTxWUcPoCRqtWqnQ69IncT10q4L3kc49zjbPHeVJjl+V7B6BA0hyzaLvsoB8/tiGNT2hI7RcHE37SfqskJP+W4rZqTdifUGGd4FtBDsveqDIly05DZ4Cxh2dMAkGPzXGAm1y/YU3NGRamnUUaOuTpuFMK9vKJrwUGn3wCRclTlqDuUbW5+Qc7wE1dXy62bR+Xevb1ydHigQiIoAXHMaR/XCxTi2lDJEJImJc/piSppYpOEQPO+FNZInjHPF88RwwKPc46RUGrayrlaUMO1tmCE1wKKuZYoqhhrjEsd1yOg14nJKEIFNQz1rCwT3p4qnKo+2udXdLuO6hx68K+Sma+5tkD+VmVlVZLK1dYiQx5P2MwgDoUTyuPVrs+tRuzzZ3J1AWwtAEwIZOBf7BZYyucSwh6g3YLHQMT1deC0w8VPTlzJPGOcti4uGoDs7FjtmeMGYt0vHDJglJ+CIBXYtqo2r599IYf2M/l9GhBmHY4CEKAFhM/7E6obANmC2hactTe06TicgU8AACAASURBVPVdfSZbuCBHxmQgftYb2sBY5pENnajVApYFzGp+UwpCKTdezQuqfH3LTpXA+hFwlLWQfm3V0S04zZhgXVD4r0KSZzX3gYzSdde8ipxTeeoA3LUAleGtq5trTJy6GBCjn/sgG0orq0sqIoJyMWkizs6sHD4dRQ3nQkOsLdwrnR7hvKysrTgFxclxuXXnVpcrVHDzpO8vtbGqLLUO1LVVitSa99Ih5oaPUmMKZvbh+ur7qqJnowaFIWkkgOpPPfmkKvqy9l+/fq3s7+9pTbCieqm8+MIL5Rtf/3qX7sBz2BtJnnNAPIcCe+5NAkCnSOjz9/I354+6ux2v2QDSRkNdAwC2ncKxFvhRP56eltdee7X8q3/1r8uPXnxBm0vtGvfgq1Q70h/t3wcA+Gj339D6wQIPywKP43r4sGw5HHewwAfOAgMA/MB16U95QVYB4nCvr60rlPZv/s2/WT7xiU90YCLhrVG4vAkANmfuHEw95xDj5D+Ko9gq+/LRhGb2VYT7g/bqlwosCSGcNYxJjrXNrU3la4rzljxLzu22UDbX1rv8azinuSYUbvNUdF2cL2OUFsoxRwVKwj/PBABREboKsiEPjhCOakKVEPjhoOGQkDsOMHh2PipzM3MKA1YewFEfVjvt5EcVSLto/0c/+tFOBddW1OV9XC/vG52NCuoSQhDJA8j1JOdfFHa0McAw4KxV3vGZhB9jWVQuAEwcXwAgDmMLEPg91wxsjQPeqlfoNZw17CTlEU7s7Fw5RU3aAMDkH+SzvLfNgYXDn5DK2DoOb69uLMpZtVircjoXltVczk1FFU7nhaQNR8eE3Y3K4gIheYR4Av8cUj6/MFeuPrFR7t4F3FIJ+KTMz8104wUYgSqWysI4yzs7ewJ8qGoAvcDy5PbjOWxoCOSvYVaZ2SnmepICkb+5bmyZqsrk20zodADN/QBglGZRAMp++P0dRLKDrlkYmI5e8WzkaskPCQBm1maMB3L364IBIFApyq4AzcCh9HmATdaLfh3oq/32a4oL1fCZwC6FcgpkA2GckzRh8MyDgOVAQY5lOA1gYf4DyfsqtKluTDo5xvje3mEFPBXqVUjSXvO04ldzpoagCi+l2MNUXsxW6RaYp76cUgi2z7lIxYxDa+vmSeavFcxRafebK9OqwDffRKIAZKxaAcgja0w2JlpFJa9nvWnHQUBw2gTsAc7leVc8t2oXFXdUhMyt5AbMuh4lZfo6gIl1S7lBlWrhWBsl57W6LPZhLZAqU6kePB8TistnaQOgDein2XvuOQoAXFtfLafnI63vqoR7HlXkWTk+sQpQKQhWqRS+rDWc66EdWmtUgfio3G4AIGplb6q48JROWceH1ouq9nUFXDS+fZELj60ztTFzPfBMNgUSFhcp4Z8KX62ulvH4THl92dzjHC7mtFC2795T+O8LL7xQrly+3KnQk0uUtnpzgPXNv7cgnTU4OVLbcZn7WguM006PS29ycI1R49J+7Mf9m9dp67//d/+ufO1rXyvXr12rw7S/7jc7vH0BkA9qKZABAP6UX3mHjw0W+IBbYACAH/AOHi5vsMAfxgIDAPzDWO+D81kcD6CIcvsszJfNjc3y3HPPKbn9xz72sfKX//JflhoD54aQKkBWn28HwNeG/nbuv9wU3qu8foIhzs0VxY4hTZLM95nD7DD2x5n83eGDqADtuJG/7bTmKgLqENZoJ0pO4HisghY4HuQQQgGYnHaCCVWpQljXeG6mzMzPKiyUMFqcO45/5crVQohxoFHrjANSFMq0QAgU6g4Ue/tST6HE2VhdK/MULekcRcMEJ5E/6kLz4lBz7YEfPBdFjR1JQwycL45B+BzhxrSHa4pDBUzjceHCVnnqqaty2nH47HQ7rCzQiM8l7BNHExiKkgxFBk4wwCPgII4+x8ehU6L66gDG+Y/iMk6cVIM1FxXVN0/IeaWq0g51joor8C/5COWQ1xyEAQ1R/iRnHiMBSANOQj2marOE5Flb6uT4NUxWCiYp4IBDzssIAFygwmd1qAknPjw0uOP3s5GLNqQS81NPPaUwYWy5vX1Uq3iSG+5Y8G59w+Hne3uATxRjveLIdnT4t8d3H6bK+AXiUskZsHTr1j0Xz6n5+eJgK19WE8YdVVurwlRl2Wh6nXLL5xvDCNz3AYCEAFv9xLh4cwgwINsFbd7dV8mApxYAtKoz5QCs+TyjYMTm2MiQri9g0yrU/Hu9Ps2TPqQ674u6tVWpeXy7AipVnzN+Wd8A3AIuNdySdjpvnfuH+Z/iHzy/vOwKqZmHh4eMA1e1blWHUQAGRibssevTqtYiVDVtbzdF2g2WrDftpsH97j5ZO1AxBwByzHYuZZ1pr7kFgO15+/Hn69Wsqe3Nudo1IHkBc4z0QdqftSFzXoAf5VqtIpu1Lqpg1keOxT2HcPyZDG5tzKBG9OZPlxKBNaUCX9aus1qhHcCoO42io108SvBP+emcizRtpj+khqbIlPIBUo23aF3c2b5X5hbmpABkzWD9YG1FGQ7DQgGoAhkLi2V9Y7PLT8v1sF4KWJJDcHRa9g/3NA+zxnMcGtj1carF1w2D5LVkzQuM68fNmXPtVUV91nONwfn5srvHZsWSNjD4DOplFPG0w+OS9XhGuQF/+IMfSgF4+/at8vRTT+k9KV5DWwPYUYJmPbICsM/p2o6bjJM+P6fvyVKF18+08wYAyHulcCd/7xpKxcPywx/+sHznO98pP3ntVSkZ6Q+VKKrwMGtePy8mkV9yWN5v3jzKzw0A8FHuvaHtgwUengXe3be2h9eO4ciDBQYLvA8tMADA92Gn/BE0yUVAlpxzh5w/cmxGZXFpsXzi458on//85wUDgRSAjjh6aWqcp0nn0cAlsCcOcZy/FhK0x2nhWgsQ8rurCxOOlnxIdt7zepQkKoZQw6XIWSeos+iccziW+rtWsQUQHo9OpOwYz44FjTjHWOeYKaur61JHLi+tSB1CaChOD4necVZcvZCQLx+bpOU4LXPzM6pOPD/jSsDODeUE+jitKBuk5KuKmq76Yw0LDdTD5tgfR9jOKrARh3NU9g/IR7ej6w/8wEHiPBSpeOaZpwW8xmPnayI1WOBfCgPECZXtgIlHh4KAcfjSJziRPGgz1xlHPfYPqIqjHygiCHE+LvuHB8rHRdXPvLeFGskVhj2jMkzbsE1yTEUZ6Px0hFLijBoABq7pWPOLUh7qGIT+Li6VxcXlsr+3r75DqUOIHopPAYKq9FlZXhZwODk+6NRi2OzKlStlbQ1IBeRz3xumWXkGAORxcHAkiNWD7jZs0UCuLQhDPzO3qOIMb7h5857BeQNXHYbna8l4iT0CwPV6rcppFaDPBb8TJq3VRIEuwA0VGhBo8Jjk/ek7nRtlEeT6AR8t5NOY6WlddwQBSCkumS8Uy3AIeJR6VhdhOyvxMl9aEDg91/k7ryeUvVUAJjQ90D3qX8LlVTSoWT8YR4YtVnZRwTftUXjoigEgIJ0iEHktYz3AI+eMuqwfs0lpwHg7r7lBvYalza2523UyfZPrv+9aqc62AlLKt6YASEBfxlE7P9t5OAFrq5rWuVyBPM67Og3zcqyAzth0Gmq240v9povhvtPnkIstDP88F5l3fQ48+oZCG6cFABtYpI0YYC/gq1b0pUhECoAAAHPt3aiuz2n8se6Tu6/Os/HIBZJoJOo/ioCMgZCzpcxpnCxoDLBRpA0jZ0/VRhHpAqJ6ZxwdHx9pwwZVeA3EL+dsOgnK2whsaiWEn82Y9K+KXylPoeEfGxN5eHzUfHk1d2unFsYOc3Pl8OiwrG9sCOhRnZgiGii9vaY696JClJeXy1e/8tXyyssvad27cvnSRBV0+iOwlGuyIt5zr30tz7XzFDu26lz6OGua1oRaRMU5eq3I5D1Z97/whS+U//tf/kvdV5Ub0XfoqvSe1ve9We83AMAHXMSHtw0WGCzwgbDAAAA/EN04XMRggYdjgQEAPhy7PnpHdQgw+X8AgClaQAEMHJmPf/zj5dd+7dfKH//jf7yggmqdj/bLfvt7zamutyYEuHVgWxu1zue04ufNjqkdpZFy6gEtoi50cnGBJRyVWecT48pwPoCAqDrsvJ8qpNeqq3WHAo9OysHJUTk4Piyz5CJDJUYOuaUVK8aApKouu1aefvqynJTdXUCP4RMAkKq8VAMmp9LR0QEpzsrWxmYZn5VycnjctVWqK4E2FyDh/LQ7Cj5sQxt78LCoUCiHMrq4xNqaq6geHJ6U69dvy5wq5DE/X9Wa51I3URQEB5PzBLTEsYzjFhBIu1aXAWR7UrBhxxbyBeJGcQYMbXP3tUolwt1wXHlOKiqAp8KWz6TEST66JHp32LXz83GeqHrkEFelSOzTgzFAFsn4CcczAOQaraAklHC5nKlS87nyca2vb5bVtfVy5zahb/tWpc7NuxgJOQqPj6vKdbmsqhLlgUCeKl3OFFUDNRxwDjMnn9eo11hbWXW1bIWkM+5nDXZOT06lrMVhToEOchNyHVKl7R+ogMva+poUjbdv3bUqqtoPh1eKuQq0CU1UyFwtghMAKIVmrcoZAKjiAcpj1gNAwIPmRjtJa75AfWmsIaazfkMP8t5hYctcvd8czkcFpQCAqo5qxS5toe30QwCg4FiFg4FKLQwLaHsTdEyPVOVUoDq2C4TzuuGxzSN/W/nHOASyOlyYf4ETzPHVVee3Az4dH506j1xVk2U+dSCqqYwdFV43R2o7FdCZnIAp+tDYOWCNpzL/3EX+XAsBZf8AwHqshNpGjRdQk7WatgcMZvMkNs1rzB/lL5XSy5XXDUmtksyxch1ZH6bbmD6bgIeoOCvcjhrUeTVPtdnEvEAZC4eLEjyh9EdH5Dd1PtSsn4Hi7HQwdwF35B5VlV76nDDa2u9ApCgBk3uQ+aP1GSDL2t4oALfv3RX8m52fFQDEFhSH4X7EfYL1BhDI2sN9c3R2LkCZ/KuAOAAeG0NUuu02EEY8tyDVsqv1WmKa/vWa0YN6lLmZa1l/vFXl96UftV6wobeEInFd94M7tyn6cVN24W+gdgqHLC0sli/97u+Wn/zkJ9o0YMPJBb88PzO+NYaktO6LWk0DwBaqZ7ONnxwjuV6T91Rr5tFRzas4diXgWiCK8Yty8f/6p/+0/J//8B+6KJFskYiBd4Z/XqE1a95hBXv0Xh4UgI9enw0tHizws7DAB2+1+1lYbTjHYIHHxAIDAHxMOvodL9Puw9LicgcA/QXf+ZEAHzgRf+2v/rXyt//231bBicC2OKhv/mmQoBCxGvobxzIOIz+n1SRxOnO8+wNAHHTnwuP1qAQIVXLoqmGSANr5WG1XONe8qzECpFaWlwQA+afqxivLZe/woLx+45rIDQ4vx9jc3Cq7u3vl8JC8cFYkfOITHyoXL1Kll2rDqFBwAsdlqYYHAs9ORw6pXCd3IOFkp3a0VS23qiGwIQCN8GqgWxyjKOECLLATSpg2ZBbfbnNrqyyvrMjJVMXdWpwD54nPKs9VrUqaQhQAz0CRKF3u3bvXfR61jWAp51xaKks1h2AUeTijXBjHwDFjLHD9PKT0o+hJVYQIupA7i6Ilh0fK/ydHEecZm7TqFdRo1cPneate+ucSvhdIKOdYqinCdE8V+sf76XOBzNU1qTaPT8h9NdJ1bG5elCKG/mSsALzJC7iwCPhZ0HMOhycfFnBoLAc5dt/bdVXj9EeqT0rRSU4w8g8KPJzKeSacjdewjxRvNTwdFSRwAxv0BUXsoHMN5Obip4sHAMyqWqYqbhIu3QFZqWVqIYVaDVQ6WSl2yCvmr4KATDn7Crs/FyyUUy+4RI/XMNbqKs+Tb2zGdn6QR+bqtOqrhRXqNwA35y6lCzG3itYAkIIBmiuaqw41dK7GHngpX1o3PhwarLmvVAMGzwHGHTitefFiW43XGmpuSIEiFBUp8K8veJH1imIzAYAHB4Twu51ZC9vrl6KsAnmNCeZiVfq28JI+4fV23WsBfXvNLQBsoVveH+AT4NECuawtLajJOVOQZlqdl2uTjZSTzuOjzZ3YAc0KjZPegJ+xe8bOJAB0gQ7g3+LyUtnYoMDOrJS5+/vOHWpVLGCNzRwfxTkZHbrq0HyHACeEPOCI/H+nypV6UI6B+ADvOcJ7l3Q/oJO5JqB/1k3mqDaMBJ7PBaXUp4TP19ynq6i/ZygC4rVse3tXAJBQVTYYWBcBgOvrG1pbUoCJ8+8f7Gu9Yv1b30BJ73yU3C9Q4KMwV17BmqKB8aL8qVXZ5zUWBeBIc9KbDE4ZwVoS2C+7+5auf08/9YSu9+bN2+XevW0XXWHOz1qJjD20fpaZ8sUvfrFcu/aG1t9sDGluUAQL5XBNYQC8Ry2pMVRhnOejN9m8BlQFspSZDrPmOY5DPyltwtqa+lVq+KMD3T8C0Hme+w45iX/nd36n/PZv/5bAJcfy2K45GicWp/tn+xtyAD7ICj68Z7DAYIEPigUGAPhB6cnhOgYLPAQLDADwIRj1kTykFUIKS5QqCYhiIJD8PkDAX/3VXyt/9a/+FSkBgSo4eTju5LxzCBNhWYdSPxDuRCgkwKnL7lfVenYEDMTsQDq0qE/u7mTq03kG7fTyf2U76pQ5rWKFV+IoxzFXSFiFBXGucEBWV1a6sNkF4MP8QjmfmRGwAhLxeRRjR4dHFZQYDF64sFEuXbogdd1oBLAg399YYWoGA8cuaAGkW98oc7NUeTyVk7O1tSagej52InUcGpxAci0d7JE78EQOFTDJ12sb9c5/va3PAE8WysbWerl69WK5c3tXkI33oszjegFPJNLnOZwtrhcAhjNLknoBp5lSbt++04XRSW1XQ+kC1egnjgUo5DMc36HQaxorzsV10ue5qs55FD2CkAtLOgd2aKGGYZTz06UqtCowU4UTZ1cgds5yuhkrMRlTqC25joP9XRXrYAxwHsafYPbyshxxg2SDppXVNY1FwvasOluoqhOrqwDBtBkHlf7gHBe2XFRmb/+47O3uakgmDE5CxhqOJtg0Y6cZcKCK0FUtyLkAkvxUCDQAuvYRzjj9r0T/NcwZqMrr9Jegh6p8GpipYEQc7hqS52qfNT9efS2FAgylzAJw2I3fPKZ6tWBfVKCfcwYEbZVNzzw/uk9UoKfXUpyifc4vvOlzVpTVcEuFYVr9qdDbBh64qMK8w7SrDQyxUIoa+gqMME+AoDXHKLa2Ws2K0iiPnHsMELRQq3JbNcxYADQBpTAhY4TwX/7Q+FPOSD7HsVDUMuadIzLrj+EGENLVjaNGC0gDWHTKqKrWkpqtqvC4hvydvs5PDNiFuKcjXNjZarHcd2oHBXgYcroAhM89mastarr0rFlx1mcDHld89fjz+jBnpWETet0psppiM7yuNVgVrwnD79dhXkuxJUDp4jJjvS+kwjxnrVleAv4aHPFgndnddX64NrchcxfoDuBj3ALJRii7BQmPPIeAXlIKW73INTkv5IHawiZLlHQ5fjgadqL/pBQ+O9U85jMqFKK8gUtleWVVhZOUW1QV4lkLTlxUCaBGzr06XhiX/C215Ggk9SBjMPBamz8jh+p7o6HPtUuahtw7240Sq37dvwplR826QCV0QpWPy+3bd3UPisoahSPtZD3lJxsPz3/1+XLr1s1uPaVfgYtZy5RrkLQC2ND1Ufr1iP7FrvQ76QM0YHw/4X5r4HzW5ebVPFGxlZOuUjIFUngffcHmFtdx6+atQgjwl770Jd1vWFs1n+tmzJu/crXrWbtqPZJfzt620YMC8IPXp8MVDRZ4LywwAMD3worDMQYLfEAtMADAD2jHvuvLMgC0Mz3jL+9x6JVpZ6zquoT//tIv/VL5G3/jb+gLesBUqj1GlQEYAqKhTEMZ4eIDdk6ipoo6JYqCFgAGejVFMesVxeMlrNFqg95ZVWmBThERBSFOCMoIq6lwSAGXZwIAvSM4LnNU/lzfLBubFxSqurO7W05Qh1UVFk6vnTiHEhOuefHCRTmp2Gd+fqasrMyXe/f2a5EUN5mKizh2OIGEX126vCVbEpFmGHQqZRYwZOfePRUpwKmUmiMKJ3v5Bjhy9q0KIx8VMPJTn/p4uXfvUCrFqMMASDiXOHWoA4Gy9At94GqQa2Vjgyq+KENuVTWlix7INlKbGSzoMycn5d72dtmgiuQ6ORFxzpxvi+Oh2jk4PHAevTMqZro4AtctALmyVg73D8vpMQ4xyhaPMV+Lw3TxKAUFgGnz81LucGzldRMQtHoNRQjXgjO5u31XlXnpXECkku13QAdFmauiEr4NaGAMEJonx7YWDMkYxOEEeqLmwxFF7XPlypbG1e1b213hE12z1IL+igW8U+VQFH2M+4MDtTlFQDg3TvbxiZWQfC75sAKEDKGsPLx+/YbgZforSs68N+BF5yZ8kpBGhZU7rLf/4tdDdD2nzkxo4bm894pxKoi3c58H6r+8nvWgXVqmlWpReD3I8mMIbNtBoaM+Cywc13bwHgOnWiwj1zznnGJRsQqeqahCVSWpsAEqSuc5c9EOK8GYW+6fPpRQ6uB5FxaBk7F2Jdci/QescJi5ASFrAwCfNQ+oxINjszHiudEXllDxFxS5KP1qbr4QrcBw/6wAsEL/STs264G5ysTDa2WFwCG+UeWq6FAAoEGiQVOuvxkxXeXgvi3deGAdrQC0bavBjsdar8x0DsXklwu0TQEVjsm4FbBbWGQgVxDrarQU4TH4dZ5KUj64OIRznk6rIXP/UGEc7mOAy9FI6w3QKxsr2nxC2a7K9MSSWmXGeVR9mL4STK73msrAdT8hV+b4vBxTUbfmlY3qjbUkIa0Jl/UmGXb33O7uay6nonVGY2xctGGhdtfw404VylpVVXee7w7p11pQ54/aUGcq9pWCfNFq1sWluXJ4iLqOjaaTcrC/b2Wq1u2RgCUbUrTjlVdeLS++8KKKhHR93q0mNby4ji1tMMiW/aac7qfcN2r+zNw7sA1pK7iHcF3ce4B+qP34ebC/VzY21hWeLaX6HCkciDrwuv7Nb36zfPnLXy7f/va3dd9Aua00DGwm9eh7atnpth0fZDl6ZN8zAMBHtuuGhg8WeKgWGADgQzXvcPDBAo+2BQYA+Gj333vb+r4yaRz7QC+H+Ti09tlnny1/5+/8nfLzP//zAhQ4DkAwwEsqykZ1hqJJedmaPFNdjqbqfMfxbxV6ua5WKRYAIUAByBtRobFPSN+GogUutpVAU63SzqpDBQMJ9ffCYllcXtM/KtW2YIb39p8LeLSzSxhsYBhNQzko9cKynSquC8UCjtuNG7dkM5whgYsxag2uB4XdSbl965YUgQDBabsIbIysekE5Mjo7lQN74cJm+fgnPiqgiE2ATCR6J3wORxrnFqCUUGDOjy02NmjjYjk+GpcbN25IsRn1SXKjca7YKXCHv7leqWWqI0q/p8oljnZypuHgATkBmoTkzc/MqciI1TRncqajZDE+qP9RSXNxUSARRzuhoSTzB+4FZqL4ouAKIBNfnvMp16FUXg4Dd5hx4BoFP+YFOTvwLNVZ1flYQtNBC0LjLl2+6FC/u9sa3wEMCjtEGRO15MJCoaouABDgsFKdaj6bYjPKNXlyUhYISa+ho9iBY0qhuIKCab68/voNTYEkzm/D7Xu1WV9R2KGfKG/GDwUATsMmK3jtYLdztIWHb7c2tV9MpRpUNV+He+vYzQmtQK7Koto//O3wXvedxo5Ug6jx3N8Cc01eyV4B6LkV2wbcCaTOGQByTkBTgGH6mNDwFG9Jjs6ch+OnuI7TCtTw7breJJw/60jWl2mo29p12obTIbX3tXG1HcA0KraEcmYTxjAKRpZqrH2oPce0+izKP1drVR/NAa6tuIyNp8dm1vGce2LdboCrQn9Rykl5jerW4525srq6XFaW+1FC6PHhESkfDPMAVF5HvQkR23OupE9YrPkwjw4O9X7Wwcx5Q2AXDGHetQpyrqdbk6rarbteFTPyP+5p7aMNQebYSgtwUgFfzd+Y42YtTb/wPGtcCth0ykY2RWobJuaWya3ugzlWwvyzuQCAVj7LhVK2t++q+AgwHBW3NkMqAAemHR4cahPopZdeUohwcs+q7zpNZM0lmqWSeVbhn8aV5o+Vusxlrbt1PgvOsqFDAY+z83L58kXN19HopJwcHZad7W3dq5yfcU6bJdiQvn7ttdfK17/+9fL973+/vPHGGwKAAo01p6mV44/vYwCAj2/fD1c+WOBBv2cNlhosMFhgsMCEBQYAOAyIWCAJyPm+H6dUTnHN3weMwdHCUXnu2efKZz/7WRUG+fSnP93lOcLJwnlQTj6UGAqBrMUH6ok6VVtVp7QOIsePo9NChvY9UTs4rKzCQOWnciieHXmr9TpntsKATrFVnb8444I0q+tlbnGpjM6dgwwVAg+ux2o6VDRUjnVet6g6qLSLIg274LgBiVA48PfOzq7aRNVgYNvOzoEgD8UEaN7h/mkNLzRwIA8gyjmUEgEGsQkQItflaxvX3FZW7KHKu3wJld9K2dk5cl7DZRRS5+XO7f0u95MVifNleWVZue4Ic8TR4jxyhrFNhaPJvxZV4dr6Sjk6PBZEW15CWVXVUNjm2LnxkouQ/kdtIseQnIqoHU9HUoBwbQYogEyPK/JzKTi1gjEUMVIGnnN9ztmlEDopSNYVwowTTKEOrgllFp/tiodUoARAdKipk/Njl8ALgcEa9su5Ob4gQi1ycHR8WNbX1qW44bpwWqNgTdgu0C9wmTxZXCMQUpW0a05GoIbVkA6bn1sAeFR1VM1RafBB3sBSrl27K0iZsZz5aBWVwXV7DSnaAQV9NwrA+xUB6daDGkoLUAtcmF4t3w5WvdMX08C+br5P5Htsw0sRCDpXnAqhaG5nfvf6RFdCpZ8t2WohTxsCbOVnDwBjR9rrAiB1TJ+4AIiOo0rKVm32cNy5JbPuZDOBcQ2U9zphKBiolD5vf07a+81Ws42TiqGHb+2GR7s+YKsjNAAAIABJREFUBohm0yVQ0u2sVXIF3Ky6tZ2Sn81QNwDQqj5UudjdcNRh+H3hkhSgyVjl/VlXA97btXgCvlEEBjWawmaXdHzsT6h1FVWW0YiiOuflsKZVIFyXuag1YGWlA1lpRwfimGOjs3Kwd6A0CP26YMBPm1hXXAhjsaYPOJroK117HZcCmqxbKmLkwiXp87wvuRFjwyjjs5mTjZGMv6wH2QSIKrgDgxQkqfBwAvwrh18fVs970s70g3J/IiicPS87O/ekPqR9bA55U4piUiuqBnz92vXy+utvlNdff70P4290xKlM3BUZkQrQyu2o9FH+uSgRUB4A6HwBSSnBz+PDI6l0N9bXHFdQc7geHx5qU4wQbu4D9Bc2IBXCd7/73fKd736nUNk+ir/WFo/7N7gBAD7uI2C4/sEC97fAoAAcRsZggcECb2mBAQAOgyPOIzmIFL45OpsIAcb5DhSMogalGZWBP/GJT5Snn35aAOlXfuVXyi/8wi90ECYKCYCLAYWT9scZtPNktUX/qPFWeqKtaOgE54IGxYqqSxcvqb04CoBHoAsOVVQecVLjKLc9nesISMEB3LxwsaysbUB/FM4alRrQj/xthHJFRUJ4oKo5SmG0UK5cuVIonhGFhwo8zM7KaQEOra4CAJeUM8wVDilGMlv2dg/LyjLKh7lyfAQoGEktBxg7PnIItRR1VUmYdrtgw0xZWQXYjcudO7s698bGallfBwCSKJ0KzusKET4+HpV796yCCQwhBxXhdwEavZMK+Dit4MLhkkmSz3UQfhcQzDVbnQd8M1hJxUvsvbOzbfDGewi9pSDHybEgKdfGTwM6h/9aUWK4BRjQ72Xcqal4L30MvCRclz4Glko9Qsilwtedr4zfBfUAjwrBI8dbX0jFeaoMP+x4zyokD8C0vrZcVlaXlDMLtYxA4/Gx1H4BgCj9OIEqx847dE05FmfIaWVQiZKTER1w5FBnJ/aPwx6oZ+USYGum7OyQf9LVSPmXMT0NWTr1Vc3NJkj2gCHAqE6b+L035/qrALAWlfWMnJICtuq/aSD1TitrqiELY9R8cp1jn9aELoy9bgBODRl6YCUVW4VktnVfhKCHIYamVgT3KQFaMGVFmFWAPABPHSCLkqmGKvM6/R1A2CkXq/KQqrUKWR8ZSEeJ3IJb+i4hxi0MTZs4RwBTbMtr+b2Fwvl8B6vGKOaseOtAcw157yEmIMwqvxw353MeQveg1gXBJEMfgH1vN69VDKTMI4VmqnKsNxT6wkW9/V013SGeAro1ZNW3AgCjoSftYIPi5MTzPoBfgL0eO8fvNn+yUUKRD/LQ7h1ogyqfD6AMKEzhnWzetPAyxxTQU3j3aTkG4AOCq8Kz26CpatOsrxwvBYmcasLgMQo92h+VpDda+s0y7jUaMzVEP6kqPCYIdTeU1hpX5zH9Y1Vsv/k1Vq5P2kE4O6kY+jns9X+xvPDDF6Ssu3vnjjaseC4bd74L1xyeQHDdk5OLsF2vayVn5TB0vlbB4woANYaUh9Rq97NTqt5zDSqqrE0hNq5Y6+/cvVO+9vzz6jO+V7z8yssCgQoNbr6LoP5HMcj95n73+Hdafz4orw8A8IPSk8N1DBZ4by0wAMD31p7D0QYLfKAsMADAD1R3/tQXwxf0tdV1OR1drqj6hd3FBawEUcjWwoKrmtaqqyi0+NznP/95VQl+7rnnpNA4ODyUIwgATFGHNml/ioAEmsXZnP7beb7416tfVpZXypNXr9qpP7XqLnmepLgBAjVhx31xkb6gRhw1zgtQvHj5iv6tbmyV/YMDATjDI+cc4pg4G1GgqKLnzIxscfnyJSlSZKNFVzfk5nvj5k0XGlkxeAIMEeKkXFEL8+Xw4Khs1lBc8pnL8QWUjQgJPipUnSUkGEdSUCthkkq+Pi5Xn7pU1taWy40b2wrtirqJNnG+CxculEuXLnXKs0AHrovr57o3NjakTsSxw9HGjlwnoIpulw2q4wrs293dUb9yDSgfU4E5jmeqyQI779y57YIchLfhsFGlV2F8e2VPebkCGkdS1qQQiI5VFYEYUqG8gtN+P4ohjsm4dQjmrEBdcrHZ0TVAoR30HWOIz/BQpdCFhQoLDS9yLBz7CxfWyvr6crlx/U4HgejvhOoCAg1mCUO3043NUSIS+su5AaVRzuDgomjESUdFhH3bSsztmJ9Q9lXo9k4AUIBdYZoPBgCtKOvDCC3j6fMF2ufH0XcOQBd+fvPXyVYBGBByv/fdb2GSaqk69PpMG/bbAMA0TYBJYYIVMkhpVotG1PWJJcIA0G01XE3IvpVtWWe8fvVKQwNwVG6OrnTF26qAk7IYFaCvhNcC9qJoC+TR+Fqmmizg3AVeAmrTrszDFgC2Cq7YKzCqVWTzWgtec50B+An93d4xqM9GSK67L7ZipaPHXlX9VXWuCoUozNo5FhUWLWU41a6PuyI4wEOKMrQ25XipOEyoflRtAbD0IxsgrImqeFuhPWCRiNemYtQEIMscwHbYtO/fubJIBWmqpAPyCX0Grp6S/++4nNR1vLUlvyfcmHlomOscidP3n8DRFOsh/x9jcLGmQIjdWRNUWKSqT6Pglnq05vZjvVA+WsL9a4EiFWgZeT2OWlOVflX8w7kCnZ83Y9VxtwaAngOGaVaI9/a2wvjs/ERbIYxX8ppubmw6R9/oTHkBv/mNbyj1RBSUKUTiMdjDPsHQJkw/89VjkblWFYAqXkU+0pqDT0VAPA+3GA9zs+Xa669LCcjzC7VQEhtjwL9vf+fb5Yu/+7taTzk29yO1RPPPm5FcF99FSNHA65ObiD/116BH8oMDAHwku21o9GCBh26BAQA+dBMPJxgs8OhaYACAj27fvZct58s9VVqdpN7KI0OXGqZYvbI4Aapk2JcPUFOeeeaZ8pnf+Ez5W3/rbwkqcazd3f2yu7fXVcRs1Qlp/6Szbicozk9UGoFMCaU7OToqu7tWKwhK1iIIrU3izHH8AMAcO4qZHI/XgX9PPPlUuXL1qhx8FDSAI4WHAfuq6ufOnTtyOuLg8bchmoui4PQC3rAfoUxSyVVnkeIQUYUk99TFC1S6XCpHRy4UEAdflXUJqa5FM9J2ICJ5/giHunDpQrl46ZLOTZsAr8nFF2eQ46FERKVIOxMKR/sIAaOtKytUrz0r29sHKhrC8WIzrkE5nGpIdxx8HO3Lly4JPKZQB9d/9SrHWyl7eydSbgBM5fgyRp56Ws4rObkAxEqqX3NlAQQValxD86wKtOKE83dqmSa3W5QqgD9V0F2wki825DOuyHwmCM01AA8Il15VQRRX7Q3AgPfQL1ubBoCMX32+vifjTZUrRyMXD6htxO7ra2tlc2O9LC3OlVdfvabz8cAGyb2Ijfhcm/MrACIqJRUjqEpI4EGr9ppU0FqmpTmkENkHCwEOAOxDgAP57bRnfkiNJUXWgwPAVsH2VmtUvph252mAHZ9RaGEHugzkOC59rHBrFahxwZoWrhGmujDfq4xbZV3GRPraaqkoi3v+aBhm8B2ABuRVgRCpMa1Kk3q1QqPknfNmhd/L+wDqrvDt9aNX2XrTJKH17WudCrJWes0aRVui1n0nAMhnbt+5063j/WZHP5+sovRcMXjqlb9adxdcUVe5DAW1zgSqWHuy+dPC6qjlsj5wDDYfpq+HOcSGw8rKgsYVAsLdvcNy8/btLi8f4z95PwMOo6LkvhKFLW2nfaqYXVMbeM4flSNUf1ToTVXiqgBNWG4qmdMnrEcKza/h9a2iMvNPSvPjYxUAAYyiXpT6V+kCnIsy94T0WQtfNa6r8lcV6CkelbyRIyuPqSaf/HsdoFd+y8l5mZB0HbMWCYnaNWMklcy16TTHOkfV6uPyxBNP6DpZ53/wgx+UF198oW7oAWbZIJl0G7v0qBVkGjwasmt10DpVFYD1HhFFeNZvF+GaLx/98IfL+upq+dY3v67iVwBA5pb787R857vfLf/iX/6Lcotw39Fpt4ESOz7u+f7ut54OAPCt7jLD84MFHm8LDADw8e7/4eoHC7ytBQYAOAwQW8AqhVSFjHIp1RK7Igy1AIXymwXUEaJZ86D98i//cvm7f/fvyvEjjx6VdOfnFxUyFUcwYC6gIcqZOJBRnOFYtAAwECg55EgmHucr6q3WWU44G+fJOdpQIc4XxQW/r61vlLXNLf0k5FfAaH5eoUn7B4euNnx+XlDWxHnHWcN5pJIi0AIId2FrS9ePg0cBDKnTqKo778qxKOvktFV1DmG62Pfk6KSDXWqb8uodu4gGtq4hhzhyHIfnAV5rGxuCe9gtABAnEGcPW3PtyWOIvZJvKoCQdpJ0n/dSRTgwjzYAtW7evNmpZaIaDLBK8ZcAKqDs008/qQIkKO8E+g4OrGI8Oi7PPf2M1XJHh12+PdoDZOOzONioWVRooUIn534zUHHIuIsSSFWKcg9YgcKQXGL6XL72OJyd8+O0B2pjCypTAwHJ/8d4amGTQ5YJF55Xf6uoSFtQAkWUQtyoSHqgfgQI8jeAdWtztSwszpSXfvS6x/7sbFc9OOF102q5wKaoj4CFtJPn02f5TJRiGd+CFdVGcrgfIAT4zQBQeKyRXwX49QDwrVbKFkYFcL3TqvqmIiD3UQBGQRQFoHJTAlukAGStMnDpFFtVaYQCsEsXcJ+Q5awzUXZFJRiFcXLjRfUq8JhjVsUVYK9VAAYAej0yHDHYNgBslYe8lo2VFgCmXQ8CAFuYmXU0n08Rmzt373Z57lIow2uvQ/WTksEq3x7+8R6Fyy/2AFAqb1VPtyLaIZ01x+r52UR1coYRYwJbbF3YMiCq1cuZx4Z7gNw5qWuPT0Zlb/+gbO/u6r0pzMEmRA+zrCrMJkCgfVR8wDyOx+ex+cH+gdZOQlZRB8beUsHVkNEUMmI9YpODPsr5psFxFJsUSkKpzFhE2d4pgmuIb+4n6e8AxagXAwCTe9AA0OpDCqwwVrJB1I0DKTQrAOQ+3YA4bK3xX6sEG2objgtGSjF9WiiWhO2V6mJjU0D3lVdeKb/3e79Xw8zZeOoB88T8retwO6c0dgpqRxfM4aeqt9d8qtjH6sHk5HUl549/7CNlbWWlfOXff7mco6hGDa98qBRz2i/P//7z5bf+2W8rFUN7zbr318rMjD3ue0n/8dZVgN9pFfpgvD4AwA9GPw5XMVjgvbbAAADfa4sOxxss8AGywAAAP0Cd+VNfSi3rl3Cf+sVdX7jlkC2UjfUNOUcoFIBcAD0rFPpQSxzDp556qnzuL3xOKoOPf/wT5cMf+Ygcdeftcv6qVuHXAoNpQMh75XxXVUGrfFLJyLHBXp4POIxD3IKSQK+cg/e0yg6FFOFwLhAauiSIJwdxZVnJySl84VRls134Gc4gRS4ODg8Eojj/zu6OQoGTWJ73n1GZVKGFVrLJGa/FKvgb2CPF1/lYIBGHaG7eYWwojTrnnPx5NVQNxYRC0k6dj4pKxICmhD6TE+8m6rv9A40K3McWPinvVYUjOG5cK3/jTKFGRB3EuVBvohRJP/Aeim/QfvLxdRAXADYeK5QM+AkABESgYFTi/OOTsre7Uy5ubQngBAJjd4CmQqtrqHOcZwMvw78O0MnV7MM75XRS0bLmEyOst1ev2QnmuAoZrKpW2sxnyDGIwikOs4GaM9erGMFskYPKmGeok8OxM2aFtwDAOPX0K9dNDsaZmfPy6ivXVPxECqrxWPYCRqT6ZsBV5kTmB+e4cGFLeSixS5S49wOAnZP8UwDAVBH1NU2GAPfz5O0B4LQS7acFgF0Rk7qGda3pcgAmx1hyABowGApXmF5DdHtV3+TX3xa6pp1R5kUNaKWRAZZz0Tl0EaVSzJQ8qVnH0v+Z28pF2QFACt2cTCg4OU47/rNsG5ZkLa5DreYUjJ3bNa1d7tNf+lnPfa8qd6OeDjBOWHPUfyyl7bVkfrDJwzzhugz/CNF1CGu7kcL7A8jaucCaxloYSOvjOu+c892h/kNVd6Kq61g8Clius80fyPlynMC8AH0rCh12z3uOj04M7QFMc3MCmbk3ZOMmsC9rYiB/7NtC2Jxbn1WagrGKIKXIVZ/jMHkhnTIh19Aq0WOfgMuoJVkDZ+edVqANC+/npns7G3MJ/w0ATKXgjGv3NerYkewg2EahqDU2mxbL3v5eeeGFF8qXv/xlr9Xqw5HXTnPd7hH1r0NwU60bgOwq9koSwNiVwtpjhvQNSVfh+QgAHJdnn3m6LC3Ml+e/+tUyPmc9nK8A8LzcvHmjPP/88+Vff+HfdGNY4LR+H9E1EeqsIlX+/pGiTZMtfrz+GgDg49Xfw9UOFnhQCwwA8EEtNbxvsMBjaIEBAD6Knf4wlnWcT4ookEfIuYRw9qQgm50rGxubKrQAkEDVJWekVovlCzmKLqvAvOt/6eLF8hf/4n9W/vO/9JcEWVRsQiDPOdsSthe3pstJ1rsdnZDLSpUkH7cT4jx55BCy2iaOVJQWcTSjGgQARcXIKXAeAn6iKpmt6rHz8YwcV/7hWOZ9CbHinIJbyju454rBUoCdKW8fDpbVW84Zhx3PznFwx865t76u8wOPgG2EBwOGFJKr32u4oY45q2T8auNpdcLl1HHMcdnd2y+ASI7Lv4TOUWn4Jz95vSvYga0CUjHf5uaW7IZjzGtxhAnToqoxyhyuBdjb5zCzeqhPEk+F5GP1LXCM8UOosdUtK0ryTz+rsmMp5c7tO+p/rjXhxTjeUujVnF4AzKhouhBM1H9NOCz2FxARxLXqxEn5XXlaTnAN74TjEMrtsDpyb6HsW6rVh60gBWh6nDgE26qWszIzPi/LiwuyEa8HZnQh1HNzarvmSA0vTjVoCpPcvn1H7VxZXipr66vl7p1tnQ/Im2vLcE/4Yf5+4omLCj/e2zvowp8156qixqDK8CtzEQf9wRWAmgXE2vaB/A30Sjuck3JSGZh2tPAvQChz5J1W1WkFYCZ74G0LAJVfjP9SAVhqqxqC2ME6JyqcpWJxhe0txMmcb9V/tDVKsmkVsiOqaxVV5UIlZ5oBca41YKfrgyizahGKHu5YudZCs0CsfLbt2/yeNsfOAZjvZFteZx6hvs64jAIwPNXHdv44r39OPWDgWXP/1RBhZpoAX1cFvld/5zNtCDtjnA2GKOwy1gPE0pbkpAMAUgRkc2tL9xdSHrBmct+Rcroq2gCvACDaCJgfNSpqFeqpABB1tM5Jnj82COb6QhHp/6gJc72ZS9l04rrSRy14lA6PdBl1w2G6T2KH3F9Ya3KcbDjlnKk87HuFAWDe24H9bs77/qdEjJJY1jtnqvBqQ0KN6zbaujyCxLPXgizcX1gnfvL6T8oLL75QXnzxxS53rRWvHKIe3Idrin742EozUJiDQFyDeKihxxoAcF7rr+djBehSTc+Ui1ubWlf/4P/7ruYq/UjRHdZL2vKNb36j/IdvfEPHa0PkA/96u9QVpOZ5fZA58UF9zwAAP6g9O1zXYIE/nAUehqf4h2vR8OnBAoMF3jcWGADg+6Yr3kVDugxa7+Izb/9WnIvlpRV9mY8qDVgD3FKeM1XInO/gDLAJ6AeIAhoBoTr1x5xzB66srpRPfvLnyn/5X/3X5fJlquSuWWkmaFe9i8bRSpGLQAQrolylMo6WVTZ2Js4qYItyKjCrUwQ1ecW4vuRVi1qlVQ/K+ZGKDefZykOuEUcGh3RjY13XD2ii0ANKEIVikbep5nPj+FGDUFWR/HdRiVCN8RyohJ1XVuTw7O7slq0tJ8l32CFVH50TDxcLW3He9bX1srqy6txnTWVQ2nn33rYqN9o5N9jEPoCoqB65DkLcUiWZayNkOKHByRkY5V0+m3A0nHkXP6HKsmGGw4b9PO+jrQ77db4zronX6ZOtrTWF1F6/dlcqENrD+zkf+RMByrwvObx4nuOSWxA7R03FiFH/1/AvjQlVhgXSjcpsVde14ZgodeyUu2CLQuA2NwvhkYRyA5LIgRiVXiqiSlFTzsvykit10maur602TXh4wgkzBikGw++Es9HHqP7IJfjUUxfLq6/eKvNzKDwXys729oS6NaGgHrvn5ZlnrpSDg+Oys2PAGLDdhvi10EJw4CECQFUaTa7BupS0QKtVqAXYvN2K81YhwPcDgMZ/FTzUKuIJMZzIVyYAp0B9rS/0g0GXoV3gTlRSLUxt2zoN/3yQIhVwKjNHKdaConbdsSKtTzGQ19JnLTzM2pZrT7vvBzBbm+f1tL0FsgBA1LtZt3vAWdVYNZch4C95FFtY6NDVGaUq0IZN3QwC/riaued5xiVzDJDFP+Yxc4z1nrnYQtbYhfcBzwXnCXNfWioXL17q1hOOyzxHvZfxFJUiofmbmytld5cNGApNObw/16g+SbGX2nekRsiaTvtchdzFlfhc8rEm7BtbWp2cIkVehzR2WNvW18vKyuqEcpLPpI1Zq7gnBGQFAPIav7PmcHznkjQAdMGaPrSdeeI+9OZZN35G3CM8MzR+mgHcbg7IDtyLVYDIUA1A/p3vfqe8/MormifaxKhqe+4dzHVtr+j+aRWsoF9VqBq+o+ibKzOzFPzwPEuO1bm5GqLfAWXn+Vtlk2ppoZyfnpbr195QWD1r7OnJUbl39275yle/Wr7xrW+VV157teq8fc5871D+P7HPWpinhqFrM7GrHPOefSV6ZA40AMBHpquGhg4W+JlaYACAP1NzDycbLPBoWWAAgA+3vxK+IpVaDanVl+Vazc4inOpcTxXVmG5ZjmUX15X35JRX1V3n7DZfhqO0CtzJMeU4NO+jPQsLS3JqAFw4SXwmhSXIycOXftRLKLv4Go7jwPN2aOYESAj9JQz44oULZX1zQ+DvU5/6tAouLC+jCrNDl9RcqdaatgfAxEn38waALgRQw5CUGN3KqzjCraqmdfbjpLdgIq+3n6VRAEBgXByPOGOqLpmCFBQcaRou6FZDexXqPDOjsFPy3vVgRj2m647ajPAlYFDgkZx7HM+R89yhdJNTPj8vyIrKxeo5F7uYnZ2XA31IkQpVjOxBaSrkKjxWKjYcPyspsZMdYhfF4HMckz6Nw9uNpZqTi88r/1cFclEcMiY8ttw/BmIunEI+PH6iiOSLyO7uXjk+PBJM29zc0PkJ+2KMxc69smussQIUBTweHOw75LirauqRTKgZkG+EEq4CWeUvk7LSOQGx64na7yrDKIsYt/xNMQmqNFNcgkYaJqBSnC+L8/M6P+ekX6PYkVMtFZKBeAt1AJuBCck3hs3X1lfK/t6hFDwcl/dgq8CAVgGIPS9c2FD4twuYGLQEjCdPWZS0UlaRvF8FFU6l6vO6kMIBVcWTYgIzfcEPXPAeKrvqaNS2mXsBatPr0TQA5PUWqrdAqlt36hya/mIazVHmGPbNc55qbiloQtBXof99WgFfsAuAqM9K8tz1Ssl2E4H5xDHY4OB5F3PIuuTKp00RU7HVwwNAjcPe028dsKyAMaCPMc6jzQnX2qsFgC2obG2cY7c/W+Va+znsY3hD1etjrQsySWerPq4zGwVug+ct/7y5wloDbKqbEgKEVi87jYE3b9r1oFUV0lZs6/DdxW48OAzU1YRZ41lLsL02GRizbLiwKVArq7P2pbBGO+4ZEyocsTBXdnasvuY+0OYK7NSWubC6MRLA6X4/rpXOqSDuaujYLjCRa878TThv4DttUL7Y9fWuf1vw145hDKt5UEtrdLC3UYlyzcrTx7yseTj1sypfrWgNzK73wzNrZJMPENEedkX1l3NUPFjG5C+dnRUEpE9efe3V8r3vfa/cuHlDCkttPNX0H1IzLzg8u7Njl4u15h/U3GMTjnQLqRRt1V8HSQmRTpXtqiBm3VtbWS7lfFRee/WVUsZn5eaNa+WlH71YXnn55fLGtTfKjdu3yz1FGFS8WdeLafjn6e7qyI97YZABAE7fmYa/BwsMFvB3wOExWGCwwGCBt7DAAAAf3tBIkvQU0mgBYOckvA0A7BQebUROLcmXnGhe5Gt4UNQuUwAwjjjgAyVHErLbQ6wJ4gCA8wvlyuUrXXgoRRmAfOS4Ozo+KsuLy+XZZ58tn/zkJwX7pF446RVfW5sGgFevXpWqCgdpcWnRYZrkXKsVPKeVOZ0tmiqJrUon7e/C5aR4sOohx+JSAmLiaAdGRJnRKmzac+azHTLB8aqhxYEjOnYcygobLGI0QOmc9Po52bZ+BvWfGztZSTX92x2n9jMO7YRCqOZBAjIqhLTmrgMCno6ci4+2tWGGOp2KZDgcVpCoFlDgNfIDOiH8hvqlVeZs37tXw2uduF1qmKpMDABsVXbYOao9Qa0abra+sSGYzPl5naT85AHkGkhEz/lR+eG0Uik5YcDOTWbFJp/Z3duVos7qQ/e7+liOKcqwWeiF+199RM5JlIIOq2b8KdyxVhw+PrFiyEoZg49UEE5+tKVFw1ZUfP4S5YnC8aVHq2HyGTtMy5WVRbVHyqkx4dFWRAUw0RYBjvOxwsCZWzzomyiRot6JQjLwL3YPxIhCKXCCMHLGIvM0uf2C0ALNPSZ1FV2xD+cSc3EbwwODxswrnivlvMsX2c+Vft1swdZbAcAOfNwHAGZ+C5JUldX9ACB9wPrlXI5t31bQWYt1uFCMc7Clve0Ggm1oAAhcZt4YVAO++q/MVUTmPpqhcvOJwvDT3g52NOfJvE2ex6jI8nys1sLRdgOgfb5dr6I4DADMuGnbEkDNuKKiNkAt/ZG1xmG/WV8CiAGqhnaLi4Abh3Yq/2gtdpJQUPVLnUcJjaUthmM99OF8VtY5hNfzwgo5/3Mf8ZONEOZV8soqfUNdqwK+nTPP+T0Tusz9CRBJjzHXo+wG0GtNSLh2BbzTBUWm1zLalTUoyry2kJIU4DVVwDIhzqurUkh604TNkXNBUtbp/npPDWGTtkAwrFfT6T7O2sqYHZ8pX6w3ijwvc29507jxgmblYx1/UWvGZprHOr4BoHO7zpZvfetb5cc//nHZ3t3RJomXN28I0h9rUW5oAAAgAElEQVSLS96U6sLdzeJ0TYBc7CBF4uyi7sLu934ji2N1Y0H9dSZFJuHYW5vr5ehgv3z53/5e2d/bLq+99kr58Ysvlls3bqgNJ2ejskd1eO+Jdo/HWeE3aYk3/zUAwHey0PD6YIHH0wIDAHw8+3246sECD2SBAQA+kJl+qjcpUXXNn5QD6Ct9uypHGtB+2a0qpzb5dZzsaHve3KCURkh6oJ4aAv5wkAQ0CIdU9d5RV8VRTnKh4MFS+dCHPlQuXrgoOHHjxo0uxBHHBDj4Z/70nymf+9znyp/4E3+iCyFNgnX7EXZupMYjt5Ty/Vmpl3DYhEJFsdeBsK5ioCsZxukN2EveQFU8LFbIBZjoGqraom1Hjh1nb1pVM+FkSGkUlYuPneN2DnwjC7Iypa+cXP2oJj+ZoRyOHRIiqjz2D6uM9Jk82YDeKEcEPVNBU86WlTRyqgnpQk1TScU0ZNC11CIauRbGJHAJp5ucdoDahN5yPdiJ0OTk++r6EkedML/Tk4mKpnxmecl5pVS1+NSh4FLVLC3LwQzgwEne29vV1SpfYa0kTZXlJ5643FnCoOC83Lu3rSIrR0eH5fjo2PCtA3dUFkUPVnNyLS/rdYCAcmpJNWc121ytaArkA9wdHFodRTtREAEGUdChfg24Ue6qDla5h3i/gByK3Qo4ApmAE88+e6Wcn8+U7e39cus2YDPFKaycTYj00cGBqpPyevIyooIMeONnwqcTTh3ww2t8pm0PzwluzM5YJVkVgFZLJpddVfrpNQZ6hQfA1k69ZiVn5p37nvxhPTDshmor+wqQrTAzStsWDPaqpMkxn/nbqaTq/Bs3c0/K3wqFzzrbBzYZ/Er9WQGg1ag9RM96EDu11xdAa6ANLO7npaYe9qr2ofBO+nT6etr1h9d6gDoJ87OJ0a5D7br1VmtYu66mDZlX+VuAmaI3Bwdl/+CgAOCzjk4qyPrckcBq1hPm4/r6qiAbPOn0dFwODyim4argWc+Tg28aYAaORbWHPQCJzG0XGaEishV/XW7PmseS+wQPoH3WDsFI1MkVLqLIXVrOWkuI77js7R1aPVjHnUAcba2qZZWdqOM0qlyOn/NnEyM5CZ3mwFW9AxMD4CfsqLnf5yZUVfrM9QrkWJsDPKMczPqcNk3cXwrwj/WsbhY1CreJrwu5x3FPSP7PmhO3UxvW8eeCHUz1c4Xfcl42XACA165d01ot1SXgnzlc79vO41eLa9U+0teUWdSdzQbU3GJVyWbDwFsOLbiWKl2bjudlaWGhXNjaKNde/0n5H/+H/75cv/Z6uXf3Tjk6PNBrq2urZTQelx02e2raj/7W2N4c27v28PsAAIcxMFhgsMD9LDAAwGFcDBYYLPCWFhgA4MMbHPqC3+asqYmygRBR4Wm3vyqKFM7SqL/sFE9/8e10Ae8g8K5hR6FM9Yu5nY8+fLh1x9nh/7lP/lz52Ec/JgBx/fp15UnCeSSc82Mf+5jA36c//ekun14gXtQggXUGX3bMpRao6onAgVxnoF6cuDhL+dk6uZ0D1QDATj3UAIk4IC2saB321vme7n0rKhJWXEMBq0ojKiIBBSVCr+o4KkN2zphD8XydVVVx7vxzM3NT5RV5R8ZHF85tYKM2WuY5kcMsfeexUSuWukft7DZFEaavM8oQ5TYEliwulJXlFeXq4r3AOnJuTVeijCObPF8BvnFkA7HiOLeAQjkRyWsFQCP8ds5OucJXR1acMbaefPKq1EKugmq73ru7oyrGggaAumpjzCKnO453GZd5woxnqUrpQg3ARoNuwwWcWgAg/XIyIuzPDrpCqA8OpVjBGUbVE+VM4CbjgXOi3gM4JOeUKxBbFYRq5sqVC2V+fkZg4vbtXSv7Tk/0GRzgp55+upxSOGZ3T32b0EOOkcI6CcMEzkZBqOPUHJv0U/JMxo4dcKrFUvoQYKfx6sLmu/WogknBvrkycx8A2AMsKwDzRbKFeumndg4FYt5vVc1nPU4nQ3RbAKh1s4YAZ85FFdrCV/pM7a+gVkB+flbhuoyrqM0Mo1J91pCPJkyvPW57/5XZ9jXAE2yeKuSRtSfjvb3maTu16+T0WhfIdN8v8E0e09g755sGrc4leq4xDchCFdpCZX++P4uXZ1d1xY6bm+S1Q7FNeoczhawnRJpPAYqy2ZBr8CZIPw9aQD8/P6tcfTDpo6PTLn9m0lFYGdhDOqAZcywqV+U8ZT2WIpD+Q5WWaxgLTgKKkhZABUROCQkee7OpKlkDzQP/orZNkRL6nOvkXpdqwN1mUzVY7h+53qgQe7AadXC/fmd+xj7dBsLUOFK/sFE4g7o1ajuPwyh00/cdeK2bQlGLp25Ha3+HB5cyPzNTNtZXtZny4o9+XL773e9qfLAuM0a0PtVwcd2n6vcU7K60CFlHZ7xxw3cD8gXPz5PzFtWzQbnGU3J06t507qJKbIDVezYVgH/0wg/Kf/ff/jflhMJhCtenWMtsIap5xLzVd4dJ13VQAL7199QBAD687/DDkQcLPMoWGADgo9x7Q9sHCzxkCwwA8CEbuB4+yr+ospLjJwCwUwPgCuTLfQP//PlJ+JfPtKHF7dXw7uQARNFlEIJjZNWMnCU54lZrXb36ZPnMZz5TfvmX/qSUYXfu3NZrKysktDcwcZ6/KzUMqyaIP3OOsjiUcTrl3NVcWslF1Tqt04o12ieHT+Fkb1YBOsedvdiEALeKnDilrbJiAjrU4+c8sVXe3/3dhvTWkOvoKnuolvDCgAbDLOwUIGbQMC6n2B4nmxxdOklfxXEC2NUGyHGL49+jF42LLtSX32uoWI3P8ju7z9Vw4xqizEsBaAkNljNPldqVFbWTn4Rtd6Aj7aAfawgwzmCARRQoUl9VCGNQYFgi+FuVigKACj11gnnejyqHvFRr62susjI3K2VPxsX+3kGtCnosBaByIyYfpNqDo8hRHQ6csDN+xvk+raGGqSCrnIXn5BdEDTgnsLa3u19GChl1iLWUQcqd6HyXqCajhMRZdk60omtT6PC81ZiI1FZXl6V22t8/Up5GiuMkjBDIiUryaN8KwMxHzkc4Iw/DAlfdTkgibQxgD8xowbi6vVam1rpSVWvmaECApn9qCLBsTCEbQHaFxqj9esVgP75bANiuL9OQK/MqAHt6ZeX9LSwLoNHzUwB/WgEYMpLiBAYxDQCs4IH8cIbMkwCQfnVeuvSlIXRbXbwtTPQm+AckbRVXTcqBFiRmfTB4tsoyc69d77JGCkg3cPet1qTW1pnH0wAthWyOaoEL5SPNZkKzEdSLmGsxh7rGUdyDsedq5ifl+MiwO+o3+khqsarEDQzLWt3CJ97DuN7YoFCGlbbMA/4FWLebQXmuLegRAGh4S45G5yXMOJN6F7BUIaJy0taQe/o6cyXqv1ToTUV0YBavCZoeAjudzqJVtE/PMx8T5Zs3GmLfAN7YJm2KotGhw75fTgNjQb2ZcTmfqeq/rvJuDQGua0XgXwA687wbU1LJ1uiCOp/5E7C2OD9bAG+3b98qf/AH3y8/fukltZ0NIECpVJTKnwrwsyLUG3aOYCB/qubKHIrONf1jXZybNaC1WtLjwuvhvAtqSYVtBbHu1+Se3d0u3/rmN8r/9Pf+XhmfnwpOMmcZV1ZAljKWEn0S+Q0A8K2/pw4A8GfzHX44y2CBR80CAwB81HpsaO9ggZ+hBQYA+PCN3QGmRg3YqtS6Xf2mKflMH9g7gae6PEJyLpviIh1orKHGgAwpN0YjfVnH4QkAJF9Y8vY9++xz5ec++fPll3/5T6pyL0AGp8jJ8RfkWBE+hGNrpZbDRV1B0nmxohwQEFGlQNCBlTZSmVSo52vrlW1tDzhcOGGufcXK3jG2wkdHqHnLevVdwncnQ3en7dvZtnGK41RGUSGgNeU8G6Y4n1PyOvFcwqrb4hBybis4OwW01Vx8zqGVZH9RYjZAsOo6c+MO8k2uxhZ4Bob4evprD/hxrqneup2aSTmx5svh4ZGqT+II04/k3CMXX5qX5PNWX7U5FiuIrYd2hViHJxuU1TDTWlFa7WMskAsKNQiKvfl5VTe+sLWlcy4sot5DZXdei6Ccl+3tHVVYJg8flZhdcMOVILv24IgXO9YoWhjvVqWQhy8h2DVUuEJ07MA1M66BlfsHrgbqRP4uKAAQJySY8GGOiVPMxwkxVMGRpjAIzjJnIIw36kq1Z965DwMBLlzcLOej8zI6PlV4MQU+Mu6itM0YA7TzAEpQsKWFLsllFrCkz9TxJoVcUwTkrQCg5+5przCSrXoA2IN6gyyr6ibVyO8EAFuw3sKLDmBVaNe9VseTx4vDCf2a4hMrA0yYodcGF5ao64TmJhC1UZnWojV9uGefn82KWANSr8dWl7kidw9r1EcVoCcnW4Dw/cBP1sZ282EC3kxtMCQkNWNhekOiXb8Mljz/WgAY4MZPxjIqQOBOv2HRrzv9/LYtYsdAc0Mwh9Cz/gQAVu143eipoeU1z2iK98SGjBkAEnNbef5QwhKa31Ts5bg5ZwBgYGhUc7SfvnPe04VubeF8gYmxD/Mvx0+xKRUDWlqqlcAN7zlm7mvYnM+gHszGRgsAY+NWdcnxWAICRzMPWyVn+vB+QLCdN/3YH5fz2RYAetQJ6jXrXTcWqtobuJa8qP05/RxgDQC4vDhXjg/3y+s/eb388IUXyu07dwT4DIyL1jPNo/kFbzKiABQAdAg2c0EpQhYWtEHERhGqftp3ekKFdduVB4pCKa3r9wMKkMzMuC3js1F58Yc/KF/5d18uX/w3v1NGp0eFrBi8ptQFPHjfzFzhnjmhVn1TJMTD/972qJxhAICPSk8N7Rws8LO1wAAAf7b2Hs42WOCRssAAAB9ud8kBl+oI8OGHnBqpVwxWklesdQwMmhwilV1+V7tjSX9zKGmOzbmkSuDY5FLr4JxDW7tz1Nxgv/Irv1I++5nPll//9d8ozz374bKzsys1Uhww5ZOq+cmAEgkzy884PQEXUUxESQGEkQKjKUaR6562vFUVVnRMq4jyt9QmSW4u56dXVLTKwygTphWC7TmnHW051ygRRs6P2DrP+T2qF37iCJJYHQVFABLXEIeZc6kIQAAgIVVNXipel4OoX3rAIicvaiOL2+7/EGA1SA3o6RPM99AuH24rVSoPIPkgT08FrVrH3EC3zeVkwPhW9siYjv3bv5MTTI7+eFQWFq0qoV/Ii0e+SXKPASRjD4nYzs/Lqy+9qrC1JLePrWLfhGCruIfyWEUdNNu5i4EbCU3jOk5Gp10RCYUTK2TYBQBcmGNGFatXV9fl6HcFJ2oxk1Sd7EKAq7JTocpdxVQrZmkrtt7c2ipLS4yvmTIeEZZXyp07d7sQS+zfAh3mGg43z29vbxs8N6rYrAkBJw7Xq0UyOgD4FiHAqOPOXHl0ro5zh04bAHb2rQn8k0vwfvO1fa6FlBkr06936qdqGwOtplJqlKTTADCzoKsO3EPvToHGujDjvI/ZYEgeyNZ+aVvOqzyR2nRQpKIUa4EanX1RNNVcm+3n237IukV7An6nFV/T586alzkzbbe0MdA0iu60K2tMcpwGALImCUYrFYEfPYRsQ39JWbAgVdf+/oHGP8o6FXqoCsvuGt3Ibm3Omtyu1e0agR1cydsbULFp2xcBqMk9GagX8MdP7h+oExcXuX/VtAdjirJYsac1tkI8jkfbCVO16tPKQYq9qGAIqQ6WCF110ZBU+s19jM8HAKYNtDf3JW0OLC9LocZn8lqu0VC5v3ekf/P5+8HdbOCdz55JCdiOhSpu7vqvnT/d5lBChetc6mBlBwBny2uvvFRefunlcu36tZojkarnM+WEgkgKnSc9AhsZKLiZQ/MCyKgC+V22XFouy6suLMO8wk4os2WvWnTHoHZR6mjNF0UYGPKdnRyX3/t/vlR+70tfLLduXC97e9tldHqibzPMWBUzIa8tYHEAgG9113/T8wMAfGBTDW8cLPBYWWAAgI9Vdw8XO1jg3VlgAIDvzl4/zbtVZbOGg6kgRw3NSo4qnATCcSacuargiwJQjkMNAdaOP2E6yk02FrCaDqGbaKfyxdnpu3TxUvnQh54rH//4J8pHP/rR8qEPf6g8efVJKQEBizgE2c1PrrG0q3Xc4ngl/I3Xkg8t7yfElLYmJMgVWytISlhTDYd1KDTf/+OwWvljYKnWG4KQX0+Ofs2w16ofU0G0cXgnFHONpCCwIs6WftrNEnyryEtPCoalMmMXajhbQwoXnSNJFWr7sNdOOSLwhUoNZUMPblvYayevVwHGiVbbgTlTOaP0ek3a7iyRBsOTgsYofmpuwAkF31gOsnLonZ3Vwhep7plqsDVYWT9s/4RIeig6X1oLRqP6DAiJ6iqQZ3R2Sqr7qggtZXVltTz11JNlc2PdoZLjUvZ298r2vW1B6MODA8G/LpdXUyQGQJuw5BE5FlWhN/naPAA01mqoqB1vh6R7PvqqmDdOej8vWx8cHkpxiOO7sLiiz8zP17C2qAoF4l1lWTC7inRUhGRkhzqqWfoQRczm5qZChDnp4uxs2VpfKdev35EKM4Alyj7mFu8PPEEB2IbFt+tEwAIAkOvVOlBDgD22axhw/an0AoLGVZnYAECHsFvZ1cPIGvLZKHAmxm4z1zKXAjmmYYdGUqN+zUaAwFQ9TgeQKKIwoQCsMxSFUIW2Pl+/7mjTQxWL++uebtM0tIoiTMBrns2WvmBF1kGtbajVpkqTBu7kmjLuowDM/ErOu7Yt+azDkCc3G9q1u4d2nscBgFGVcs4eovmTrEcAwITQxu4+Vn/0FBMCAAK82ehJDrzV1bWyuLikuZLCHSrCE7VlN/+TNzGVbaMo9BgCvhm0eZOEf7S5VfhZ0ei8lLzOo33dFYBR8vne4PyNKG5JEXDcKQsD0QHu5NDMfRb7oPDTXKTYxOqK1i7aBBjkNdpEfyfcPn2VY2Rzw2vaouHXsa8l8zf3whag89r0Jtk0BJ4AgLoZdLMhKQHrvdA2isKatznPn1Xp/VZRrzAvrI1nx+WHP/heee3VV2t16FXBPvInYj+uBwA4U1XEZYaUBg4BnlfuVIAp4eHztbr5sfM5Hh05lUK9r0mBTYqRrIuaL1YPk95hZXGh/JN//I/KP/9nv1WW5ucFAFEFEgasXIHa0Jopygo45ABsl4G3/X0AgA9squGNgwUeKwsMAPCx6u7hYgcLvDsLDADw3dnr3bw7DnBgU1dcokIIqQIBAkuLqrAbxQ8QQU6QqvfOqzCDc5P5yzXOT5w25zpyoY2EcJKfx1/EneMpie1xUHgfRRcuX75cnrx6VZUiF5XTyOGG/MShiPMY5zZf6qN0aHMaRX0SJykqQBzGHA/60YKB1jZxcqO4mHRYe4AVx1FqnQoA7aj1vTJ93PZY+b392TrlFRFVPGRwIgjR5P6Kk986eVH5tE4jwCDqG5waHJqUUujcu4mQyj7YW8eOmkNFCKiiWJV+9VINhImMfHOhmPRZ7BrrBMTRXoexOcyR51G1xAHv+q8Bjy30mQY8Lfho7WkA4DBEgerzUZlbSOi4k/1fvnRRbSG0llBbin7s7uyUvV0X0UCF5H/AthQssKoWp1EQ/QzoVhVONU9iC5Kiusx4ZE7xnEI9z8/kADtkcL5WKj1Rv8/OoZIBDHnexX4ubmMAqLFUw/ANSGaknOG6BRRqlVKqDOMgn4/OysLMbHni0oVy+/ZdQQgevDfVSPmdOcrf9A/O9jQAbBVLutYKkTQx6liJci8Q0GHzBsYB660CEAiTsO/+eg1nXAm4f0xDwBaCteCvzavXjcN2DAdMNxWeDVVrGHCKMOj0GL2G9yr/mZWv2qio/RMA2MJpn86LRABnxkfgnAGgq8wS8tgWuukBi+lTC/7eal50qu1a1Km1T9afbE60AHD6/tICQN0Tai65KN3adTjXxMYL7c/YnFxPqzUE4Qx5sukSFTPtAaIpBPR83OXG0zZABU3tWj+9rmdtzHtyz2grAGdt8D3KSulsKuX+EyDOe1HyLaIergCMPtrbo0L4UQfteI37YfLUBeqlL30cz3XGNPAL4Ml1c05DveOJTY1cQ64p88LVxquNk2og1Yy7sejrajfJ0kf0wsTmFCvknKsAZ7OwG7VtyoOsyVU5zjrY3i+yFvPZk5PjcrC/U/a3b5dXX/5xuX3rltYj8ovSj6enZ+X4dCT4C/CbAfxRJX51TakPuGdpI2RhSSHBqC9dKdmgGLutbwCKXVwptunGQ6qQVwD49JNXy//2D/5++Yf/x/9eVhYXy9npcZkZn+leJxtlU0vV7YccgNNrwVv9PQDAB7XU8L7BAo+XBQYA+Hj193C1gwXelQUGAPiuzPWu3ixHVoIcVCn+os4jgA8V1qVLl8qzzzxbnn32WTldCZOKY6sw05qsvAWAi4tU41srq8rH4xxJHO/CxQtlY31Dn8mX8oAKQv6i8lDoT3XopIhCvXRqKONk+Q6Roj0K1xTAmJM6CieJXD8OG6yqq6gM49wDJFK4RDArL9Tws/pa65zawZ1UMhhY9E6rnXFAkJV6fZ66Pu9f6zS3MKIFYtOOuxwzAQIrFu4HEuVc1XxrKC44RgCC4E/7epcbC/CHmmnWCsBKKxP2292gm2IdwC6Ha9dCF0kc34R21sY2ADCKvcmf7YDNNRkEu2KoHVQUZ1uyJwUElGuLHGiNs9kIh5pDxjPt84EFkvEmh1bWqquCZGdlZXVJ8+GEhPtnZ1IBcl5CfddWV9UmKYWkTFkoi7UoB6AqDnGcXMZGAGCNpu/CHJO3UKCvjlMlmVfoKbDHEFD9J4jkMZ95IFNLCVPD4NR3jYJNIe1uU59rcCyYT+4/5U4D4CVEfaaUpcWFcnRwVM5Pz8rlCxc1Fzlf4EMbTpjKzAEjLXCZBDrug8BHrk2QqlOrMS4bbZAAVoV6Ch0EplsTyTEY+60z38O/fgS8FfzLwGjn3PRzHZityeImAFdVMwmIKYzXAF7X2wBAFaPQuHXRnSiP9RlVmp6s5jsJJHvVquxWUw5MX/PE+Lf+1TkC63rXQn+NyzqvJ+G7Wt6pHqdh3tvZK6+1x/OcMkDn+Vx3uw7RjihRlbstleQ7NXV//Qlt5+pQwvHZHszNaw1Q/r6qykMhxj1A40QKdKv9ph8Zq8mBmvYlDNhzMAV3mGNWgKWAh8NNF7UhwPxxHkL3s9csq+r29/ekwmv7EKUg91HUiwnr57i5R0ahlpDhFP5oYWHsmmub3tjK2Mu9SdVuBd09HvO53D/Tb96I60Penb7CGzgaPqRBpRCIVIAVWHsIeQ60RXTog6ji+V7RpM/IOra7u1Nu3rhWrr32UjnY2+7Unesbm9LbO8/lWMBP9yeKhi0ul62LlwT+KP7BOggI5rr4fgB0PTw8UAExWkgBJwo5Kew3/aMNK77zuMAHlzI/O1M+8qHnyj/4X/7n8r/+g7+vgiBz3Gtdy76mb5D8WPfJkzp2u3kw5AB80zxrbDP4+W9pneGFwQKPrwWGheHx7fvhygcLvKMFBgD4jiZ6izfcH4lMvnly+UXJxIP8Wzjen/rUp8pnP/vZ8rnPfU4hf/niHkcsTmnyEuHs8CVcCeDnrQjEKdBufAUq+UycW8BdfudncrIlNInP42BJBTIuAn2cP6FgyemDo0TIj0OoVvV6286cI0DQdrCz2YG3Crnup3iRc1PBxVspYgJ+DFZxAsmb5uIiqZrbAkm1oOYUa9vRgsDJ9xiUkEdsGmLkOFKlkSC9hl8r7LfJr5XfJ8cBFYAXFGbVPgIM81zOGSjTqogCHqYO4LDXJgzar7v9nRKj/t5CixRy4Rz07cWLF+WEA6WcNN9FMdq2tcc00DUAFpRV9dpa/TGqxSbPm+wPtJWDa5DBcwBsCnzcvXtXqrcFjsF7axEGjbEK0hOanT7w9bkN9pL9e+egd7nlUMg5VI63AQSWBAlcARQlEJ/O3BH7k2IV2NEXtPG4cWixCtrMu9CLlDzMrQXnzWKe7O3vyaYkzY8Kcm1tody7s13u3tkt87MGLLSBf8ynzCHaDwAM/JsexxPzoEKsQJBcUw/pEuxcR0YFgPQ1AEKqnRoUrerMgrZzZb7mHyVU+H45AN8OArYQeHr8pN+ZrxNztZmnalMNLxceAF4FfqOiJKwSADhycSEXLHA4NtfEGGJdCDDRuFUl5F6FnDUgcCdrWRUeuoCRar1YaRj7MgadusEbI1o/a9tzzLy37adpReD0a6093+r3rN+Zx9MKu5xX9wuUvQJOfb+3a7JTUfgewmN3d885TZeXNY+ZIwf7hyrCw/EUJo/SS8owQ+vYPGterrG1B6AtQCwgMNdOsSgfw2NBSt6ao4+28PrZ6aSCLlBNhU4OD7v1J3n9UtyHNpHPkBB7+ouQ4Fwbx4iCLRtcmXv89LmbnKR1vUr7WS8ZS8z1iU2wbt0wWKaNvHc6FUK/Rhnkai9Ma4rXyBC/iXvQfZSnrIv0Iz+jnuQzrAEc99atm+Xll35cXvj+98rGGorOWSkA2Th0pgAUy/MqdsRYZ4otr66VtfVNpa1Q3kTuAbPk/HOxFO4PFGrinCsrywoBBgDG7swLz40zt21upub4Oy8rS0vlH//jf1T+6W/+E+UDHI9HZaYqGedn/d1kNC7l8PRMm2bt462rAD+oi+vva2//7gf5TjfRrPfFH4MC8H3RDUMjBgu87yzwoKvj+67hQ4MGCwwWePgWGABg56LGVXobo7/bL4hVVUYesTlCaPAXzqUc+tVf/dXy67/26+UXf/EXyubGZhPCZmfTjiVOlitd8oVaYUckMp+dr/nHrChsncvWaYi6SF98m/xpcdB7B9wKl9mZPoynD1ty2KWgCrv2FfTQHtQhOC6EN3IuHG8shJOQcKAUF5DqQ/DMDmfaEAUaig2HTZ666mB1rFsnM7DN3AcVkJOwByrEEY0D3QIwXmsd0f5YLaR0ddcupLiGajsdYwVqikLsQUIGi+wCAJsgdEsAACAASURBVEIFUUMIA9B0zQIe9d31eFIvpgqn+rket0IHYINgVP1YlGaGtlUNBPCSiil5xNKiRglYnUfZXDkOCbuygi02cQ48V+DFaQNgYSOKnEj5SaL3MwOjFir3KtLEYnP8Jmxb+RodotpdiBxeq7Q0L5RQ/kTKvMr01P9dDrbAodoHUX32V4pyrSpAdX2TylSH/rZz15VFo8hVOG0Xrp5cZlZhziDL6Y5dsyFaKlrDIaXx0t+quqosdFb9avzNzJSV1RUpfZcW58rduztl+95+mZt1tWKPY+aRcxqmMAvgMOGDAls1RC6gKm2PnZQrcWZW6QLiLCvYN/nVkvWwg1WA0pHHex1jEiHN1WIjtX+6MOKpVTGwa/pn5mNr7wChFiBPzFVXnOnO8Kb36c1231lvfF0ZZ1aaWjXolAcOibTa1l3lMFMz67HGvVS23vOoGyA+fi3wXNeopiqwqse6X7NmTQPAqP0CDbvQ63YTpFME9kq88zPdGNzeRgksFBSIXcevwGYd37zOZozVbIcarwCe07NRQe2qkHMUi3U9VRh6heBcw/LKiuw0OqUAzok2oYBBPKj4To49xiQVsVnDOCYFIgCBXQ7QumZp/mWeVJUeSncAYkJEOW43p6MAlCreRXzOz0e6HuWVU44+cqs6RUEU1wA1wlBRJaZCce5JrYqT8wD/FII/LgLq3F94pNKwbEEV95MT3bNo5wa5Omv19jZ8t11VqWyr+0e9R3tzo+8rryVWBeY+4wHVj8GuX/VChVPJ/aefTXGcJg9uZonvj+TWm1e7gZ1cc+75AM6XX36p/OjFH5Xjw0Opq5VSQPdwb9QAzhcXlsrSCtECPMemxkLZ3dvzvb3e64HtKMPZKMFm2HJzbUObN3s7uzonG0pAwJPjI68ryv1HXsWTsrQwrzyv3/zmN8oXfudfl9///a+V4+MDVUJ3aMC4LLKZQvEPQs5VddiRAPnekiIjnD8Fq2KjfmnyhlB3o6lrtNTQ/z977/asWXZV+a3vfLdzz0tVVukuISQhhIRkaENDQ0MEgVq4bay24MF0qP0H2A7eHPabMa/uxhH8AYDDPPDqBgIaQQshAgm1EDdJqBFWoVKpqrIqLyfz3K+OMcYca829z3cyT0mlqpRqH0Xp5Pkue68912Xv+Vtjzsl1TuDauU4VAj9mDmXajiu3ipHAPhqrL/WZr7dQvgJ/DgDwFTDycIrBAt+GFhgA4Ldhpw1NHizwSllgAIDxZF4N/qAHvpf2MCiAgMqffvCUWmR1baX83H/3c+VHf/RHGfqLh/esmshKLTs3dJ4YkosHcz3AO69eRykQTm51K8KxdLJw5woTQ5MjrbxWqhKM/Xq1Rc/mcuTDTY4cbHTCGTJ8xGdtJqaPBPUKJ9st82UAvQkf8lEgQ+dQqwR6UthXOVPFSea3Ul5EO0z2j1S4oGt/OfcRKpUAgkzQPpvVNv78IgDIXHv1etMMNAj0S/276pnUCwydjvBZOJm2z3ym/Hp2ft3uHFom0Ck1jACCHMg+RDCYpaMyhkNnddJ5AGhAYfUg+oMOUFTMZZB22I3qoRpqt0SgIKWqQgrhJOEHBS0Aeq3WpOIsQQraL/qZMysXfkHhDqsyA9rUasvW8KVj4Zz+PCFiynXX7wIBZ3WQx20rCuKw18hJGTm6+PFw9jMk1FxxsZkckm5SFifyCa0wY3gkwIvUkIQxx0cMSXzyda+jk7y1db9sbe2W2WyFAJDw5VAqIY8RV2bOSi8797CBwxjRfCqnYCfkBR2NCWsC/QYos0L0VOoihrDLCSZUZIilXGb8JzDm8E6FBud5ludWHV8xXvGelWEGHDJxqC/TlOrP5cvd79p49XpgdtjmuKqWOgTcyk+nOeBGBODTDCGoWIMaMlBoscAi7OT8dKwSfXRMhRY+bQCY52KMvA6wS8MjXtf656VJc4+VD+pPH3721zKpHK1ClLIN/Q8ohnEB9SnCM1kTO0RUBPJM46C0ELAB2g7Yh/egHsd1Q4GLz+B9AEAXx1hdRpqJaTkGoEaV3SkAoAC41zCGA8e8wrjC8V1h1zkacS2c070QYBS94Hg8EwBkRXAodR3eG+AXMBDrEsN+T47LbKKwfa9rBkJWzlItf6pcnQDjtB2U43g9YBDGBeYoco+urq2ySJZVhk7HwX6OWeV1CNehDZHYREkVeLmWpJsY7itMp3DhII8wYIa6KwdgBqq8d6aNIN+3vQmEtcN9hf7F+Pj7v//78rWvPcN+XCpSe+L+jhh/h1+juIfvWYB/2iAq5c7du1T+YUMD76PtsBHsic2f9bX1sgIoPBqXo4PDmooD/SDFKDbmlC6DAHA2IYD8zd/8f8pn/9NnyrPPPsPXcx5fVg1mwuBxKeNpOTjA/UZthdLaxWPQRhbuYR5gbYCiH6jIDqiMvl5bW2fl9euPXS9XNjfL2uoK17b93Z1y8+bN8rWvPV2e+foztAmAJe9/TCHQ1P+4/w0A8HIr8/CpwQKDBR49CwwA8NHrk6FFgwUeGQsMAJAuanZNH9A3Lw0AzqnwkYPhHzysX7tytXzk5z5S/skP/pPyxBNPMqeOARBVAqHqwncURiNlFB7EsTN/xrxLoXC5AID5fA4Ls3PeB2b1b55YEMlV/bIhqrMXTh6drBM5czVfUThBaCdyA62vrZXl2ZSqADxYwzmAMgFABM6YHVcqB1K4lPMJ4djO0WSn0Q4w2umcQ33YYKfZCkd8R8VSuiGAGU7IqWrVKP3gn0GF/91/zW1TIYEGcuiYLC0JyoS6y+fM584gMKulcighgWmEt0r9AaWTqjK6GIKO2aAtAU3N0agKmAzTNUyNqrmGS8i5hXCuldXlcnCwx3HpJPs4vxPo28HGa1CDOPysDyt8jRVqAACK6FVVj/vE49CqJ4fWVWCIr6X+y3aEPRw67DHrMVHBXlZSxTjtf9Zkhm2iIjYKs+Q5ltWgEabK4+Cz4yXOUXyfatbTE0JA2A1Fd5ZXV8q9eztle3u/rKxs0Nm24q9ef8rlJcCE442rGgX/NgBUmGqA5ZNSpkuTsjydS43k/0G1hXHtPFusjCydIiE41IeGfOFwCwL6+l2c5vzaZ4huYO01RiqbbvEeK009RjyHzm1ePOTOmD/vc7Q5AwilYgZe0w0Gs33RFoSXzmZQNrdQXwNXHFd9GMA84P10CjWoCzsIABkCuoqtoajmdKhSI0Q/26RdpsZa1PXuwEFflwuaWBHlarVYGwHMcE6MI8xtrK8HCN8/O2G/E75BQR4FoGwHrkvLy4Rhe7v7cb0q5oA5WnPjAfozVHiiUFCsQ0mZZeCL972Oed31+u6+N3hs9hW8w1gbLQkCdsKKU75FrjmHKtKBa8F9EflBna+WSq7IWSu1shS4kzHOIYV6/i+H4brPsJYBghpeumhJhu8GW4R6BE9NuW0wR5CVfqBew7rAsf+A8c08nHXOtxDrPOZzu21Xj0PAYAA63Es/9rGPEf4tL6+W4yMAYK2fhnrVblE9nH0Tzx0AyACAOBfTa8Q1EqQiPBqq7ZOzcri7XzbW1muFbEYFHB2xwrhSCSwVEHaIcY+PDsu//bf/Z/nyl/+zikFRGS4Yj/XG8HF5Za1sXLnOSAdsPeA9jOHdPVWEt5JXKRhUYMrwe3l1taytrhH8PXHjifKmN72pvP3tby9ve+tbypNP3CjL02m5+dxz5Qtf/EL59Kc/Vf78M5+um0Ze5Z599lmq32FTp5V4ZB7WL2jIoAB81HtoaN9ggVfHAgMAfHXsPpx1sMC3hQUGAEjvPfXVZSHfwz83Q46+FPZkB3l1ebX81E/9VPnQhz5Uvu/73ltu375dQ4WaIsthQSqk4NcJARkivNiZWKQgyQMxA5cOeEJS8GPlA8zHqE6olUGRo00hM1ERMxQddkQQWgRH6tq1KwRKW3duF4RNbW9vl62trXLlyhU++NtxRa40vA6HBQ6t8zWh3QjN8u6/nRYrpZwDKoMAgyE7m4ZwqvIqR8MQwv1RbR6VTgXRXClVKqsMLvoA0KAuO69yIJRXDo42qr/Cocw/GU64L/ydDDrdB4sAIECgNFr6MQBUCFoDgBgtznc1nUARArWnxhA+B1i9iT67fr1sXNssn//rvyovvnCTfZGBTg49Rbtc7TbbpH+N0bIAxQoVxHeZ2++CsEer8yqwiBDDrEZjv8fJ3Lfn1GrqOAXAWu3aq8CZqIuOZgde6bnCrtHugH4Z1EqmKeNnAAjsxhxo43Ed07u7++Xg8LRsbF5jWJ2r+UJd41BWAJvDw4MYd3KkG1hSRVRfr+Hb6ARbAktlMpoo1JAQUGOA+A82QG5LA0AXA6ECMPKARhGICcKAESJYVbVRgXqByrYPxW2XPuxaBAAftlZ1Jkvuh/j3gwAgc5xFgY88t3xMQ0CAItu2r7xW6GoUemEePOUmNAC3csjAK0NA51o1aM3wqXtd0Fw3YNrUgVJOOqzV6zbGk4/FMF6sLczjqWIYqNAqAIg8gMcE9LgOgD6rInGsOdXKs3J0cERoCDVqu/6m2GSRCoT9Ys2YzcuI+QGP2xwOtavXPoKclK/OmwPZttrA0Dlc3Xc6Q7VZgW5C1UiD4cIhgDzYQMJ1wLYb6wBPE10HIedSVRxqnVVhH6gcl+crvEZXRjYsxOd8b8GmFP6r1btjQwrvey3H8BfwVK7JPL64bDhkOynQcZ0cL5Ca5kW6s67oD4w0jCkVt4pQ/MhtieN4nBk6e1129eIbN24Q0H31q18tn/nMZyKv43KBkG11dZ3jIKs2E/1ygoC6VB8gB2SEFTO9ARTuy3OtY7NlLneHewdMHOg1V2BW4BuYWGpZAObd8vzzz5Zf/41fL7dv3Sqb62tlc3OD/X392rWCdjuK4Or1x8rb3/k95R3vfBfHp++96D9syHjTj1WJuYFyXO7du8d5sL6xTuUf1I6e83h2Qggy7nm4UyIcGptbsNP161fLBHMaYeBHR+XWi7fLL/7iL5a/+NxfxFhx9MOilejReW0AgI9OXwwtGSzwKFlgAICPUm8MbRks8IhZYACA6JBvDQCk00ZQpxBXhgHRmZqUt73tbeWjH/035YM//cGCXWcpFlK+qsoXI79V5HgjUIRTn0Jqs9OIa3G1QSuEeIUiKno4T7kF/aCMR3Y4VyAH5wAgk41Hsv0AgE7uDtCAh3Sr+OCw4cEdIcAIvVldmZe7t29TGQBHAEAPcBA/VBgsLVEdBfh369YtOgJwMuCs4MfJ2vFvJ3r3Azve64OnvlrCzqZzvjXAKoVIvlYoANFb+kxXMdJXkMimGjd2UmzLDD8cGgwACGcy//j7/XbYmc4qKTvWdv6sAEToVlY76Tsp5DUcacMJVmaMPG9ERFRynlBNc2XzCvviymNXy2c+9Wfl1osv0DlDexwOh+MbSjic0AAlX09/mQucrWIzNTfb+ceTHIqLNlH11wZw598KKxfck2pPA91hemxDD/jS0c7OdMDd2gdRUdcAwmm5an8n1V8dO1YIQgEY+fwwBwCLCGwwdgNUHKKowdlS2dy8RgfbEMEhfFRpTicMSWRbx1KI5THWFIAIz9aaUk5HZel0VEanoBQR2hw5AIkACQBVbKBxPOWDzADQIcCT6sh3YXieX2jfwwBgHsMeExncZTB4mVtjPv9FABAhwAaA+EwGgHluZrBtwJLb6zVDocCRFiGgaoZ/nEdRBdbHF7BzXri2mXBuXiDqMSpce45SVF1D5bX2eh4AzBAOhcqSc/P4qOzv7XODYf9gP0IplwgCsZZivAAQ6nq1biG3J0CJ85UClDjPp+CZKr9yIwUhlzgnQNtYocCM1mQYvzYT8Duvm16T8H0XFIKNmipSloACcDaflvkcAHBCAAiow0ISWJsiPxvbdiQ4iLmETSQ0QsVMlMuNhaoIeA7YdmwmrayslelkVjeScE6rtJ2mAe3GZ134I5/TgJ5z0SHPY8M45Sf0RornQ96YoGI0lIxcw2MA1HFMWKY+QUEMb1J4vfH92uu/lzT87arJzM9IheeYeRu/9KUvlbt377CIx/HxaZmMVbyFRV8YMt02ELipFApFV33HGMOYYloPqNr9eeT7ZbXfaRmdjcoJxuJoiQpRbuihb5C/kek9jqn0w/qytXW3PPXUU+Xzn/9b3mduPP542dxc57GfuHGjvOGNb+B43N3bK/OV1fLkG95YoOZjyhMA2Ah5NxR1jlmoq9HfeKZAPkuM9dW1NY4J50zGMZZYMZnx52VvZ7ssryyXtbXVsrG5Xh67fr2OH9jiIx/5SPmzP/szRjcMCsDLrMjDZwYLDBZ4VC0wAMBHtWeGdg0WeAQsMABAd4KXyocr+/SNh38uq4dmU+1mK59QYVjov/6Ff10+/OF/RYdHYCccAeeGCjGS1RIOgaRqK3JJdQGYnNRcEKKpFwy7tEMvBzV26+l8KLdOHwDS4QjHpxZOiB1z5hILAAYHCg4JHsqRBw/HR96dleV52d/dZZ4pPswDNkF5EkoWgEM4c1AHMl9RhOsaLuGYDsFiuJCrxEZ4cFY0XjSdDGr6qik7WXbG4AgJGLb+7YO/bG/3i+GMz5MhA/MSQQkaff+gNvq9DBIzHGxKI1fhBOhQH/haDC7b71DAVXUjlHcRniWPVQrAmYAtciZtXLtSvvi3f1Pu3L5FWOtQOMMqO9F2pM+DmO5jR4VEDDFtalYnmuyo8xLUYwGSUAkutFtS9tkRz/ZinswEavnvUGUSbERhm+ZsCyLaYWfV4TzNQ+Xnz/OtGh6seWIFICAelH8GCGgXk/Cj4MPSpKxvXFHuT9hkMq5VgOGcY37sbKuQDuZYVk9JuaZwS3YfckAiTBjh+6f4j1Vq1C6rAKEG9ShJAFCh4AjobApAAEBCwMiB2GCyVLB9AJj7xbBdw6oB9P738J7h/8sPABG+rBx1TJeQ1GZoR55DhnreEDHwcgEHvK81R+sOoB/BH9W1OraP3+BdVkvaBs12Xfv5sxp33ZyrcZepGRaEmTCevHZbca2QYMAvVLw9EqxD6oXDI1ahRl9u7+xIZRUbArgfMedoFCGyvbyWOXRYIFX3pkIQiTxyAoNa/wIARn5P2UGQXfcrFd3QGq4ckzXvZoSYzmaATBjPmmwO5cU9w2sOc8QGuAc4wv0GIcEGvOgn5xzEdeNvVLtFTkNoLK0AxOd9D/H9GNfhAiFSHyIcVgo/2wvt8r2G1XpDYR1LaG/DSJt+votIKR/qbM2iCpSrAhrTleBXn23AXxt2hqu+5+D6cM/EZ6Gmw3U9//zN8vTTT5dnnnmGMBU5E49ZaRw2wFqCsFmlqRCMxHgCZD2qax6gH9edGPNWkEpth7E1EvDDOADQZeEhqTCxyYd7PxpFBTNTYIzKva2t8pWvfIWvKTLgKnMCQmF8/fq18uSTT5bl5Xm5c3erHCK34/Jy2Ue4N8cN+liTg+tyPCcJLB9RRY3fWDPxLIGNR/QTwDYgHotaYe3lM85pOdjdKat4LllV5WI8e6DtuE68/uEPf7h86lOfqnP8Ms95F93TX6nXBwXgK2Xp4TyDBb69LDAAwG+v/hpaO1jgFbXAAAC/WXNfDAJdmRRngANDlUktBjEqP/5jP1Y+9C9+pnzgA/9F5FxSmJBCtUgb5EQkZwtAAA/xdKKSAsdXkQGInSk74B04ksP5Ip6YueR6IcD1uBGSBCcCPy5owcqQJyd8gLaiAu3Dw/dsOmEIMCr8IXwLV8Ok4icnVf2E7yH0ymFMfHgPWJZD8+zs2gEyOMghcgYLBk7VYQtY4r8NfzKwoK3o9HULgWTg14WtgiFWEWUbZ/hRHbYFlYNt20XHzaBgUbulhpiyCIjzXbUxYNdTrwguqHAAbGoA6PxLcAhXllcYAnz16tWysrFa7m/dLdv377GfoFDF9+AoQYXJcKzIc2dQm6/f/+5fH0aXK1DWWbcgPJf9QnWQQHKSrLXJ6gI2afrW8N9Qdtb+z2Pdzn5AKOfm8tyg5cLxJ6RCS1y9s7dUhNayAliO3VS9GmCPebWiaij7lOrbaUGuK6j+CIinU/4b57NiVGGZun7mPQsII5Ao1afHO+19hlT/4zIeoUCQoEHLBegwYMofW+QfB0YXAFLxcw4ARtXTBAAXgcA8nzI4yeNh0dx4KStwPu958KxCFMj55srlGPcGLl4P1Ta97k0F2B3QBEuhAZQhJVVqM/URcqMJ/rSQTsOZPvTUvG4VzQ32CV9qpVjYP+ZpGqd+3yHKAkKCbjgs5nJTuwkooX0EhICWsxnHJSAY1vU7d+5wnWU4KivJL5FtYD6zGEjIyHUtWtcMGnnfQq5JhEvjXjaddsBqC3c+r4bGd5uyUOo7r/Es5gDIOlFxjsNDVQzGD74DxTjeB+zb3NgksPHcRLlmVQMWBHRYb6tWPinLyysEVVDB1dDiUIS6He4Lwz6DN9uja5cGwL1H53Huvu8q8xGErz6r4zalMujAP5UL0/0+1h/826o3t9Ovof3379+vCnrY4rOf/SzVf1aQw16wwWSCUHblwOW9L9YkFvaIe4KPi7Hzute9rqxtSKG3EspIjjfcw6Ee5XFxXwf0Q7EQhNhOucFHMHeoSs3c6JzNqE5VwQ2FNWM+ARpiDuE4COcGuLt163a5ffdu2T3YK+PprEJTb9zhXgToiR+MQTxf4Rxe9zvzi4YUdcXzxxwhzIzIQJ5J5a69cmWzwkPMDUyIj370o+Uv//IveY7DI4SSP3yj96WsX9+Kzw4A8Fth1eGYgwW+/S0wAMBv/z4crmCwwLfMAgMAfLlMez6M2AgPO+10AuIRHw/JCEsCbPmRH/ln5Zf+918qzz33fNne3kmqkoCAZy38j8cYL5XpXMmvMwC0g5F/L3rNV1sdllCEQAFY1XSpOqyeo6N6qIswhKNKR/n4iKE6cCThDCk3oGAaHvhRBAQP+8dR6RTOHJw0PMzjuPibuYnCSYJjY8WIHXC0IUNBwz+HIWcQ5+vydWZg6HMYAGblXn0NQKQj+2phjn3o8aC/O+04QzEXOT8X/WSHM1+PHbPsqBq0MPSLdRwUztyumb1Ww9PwF95mAveJQrWYawoQwv2PhOsTOWYIyVtbWyH0QB9//etfZ59YfQbwIGCi9zsObjTiPCBy7r8G9PiZXhGZbB/NmXrArumSUlDX1w3nzspQh7/zc+E8Cor2nLtoTwVrEWKYAWBHrViDxMJxT7H4tQ/Docd8kLeKKrwTOriwHYAobMmQxwiRxDiBMsdgxfkAbSqFW6oAiIE1K32OpmWyBEdfhT7OQuWD9YcKQEmzUgi2AKDHyni0VCYoMjKRAlA2jAqtESqdbZ07pG/LPgCsisWwkZVd58fJg9fj/PkHAUCcD/NCoE/jw3Pc88dwBXaWyk+KNXzv8BAV14/4Pc6LOQAg1EZQAKo4S/eaXblbrxu26Pz622MC7fGGBkIl0ffqA0M3dZXXU8ErwHvl4sPrVD/t7/M4UFUh9xlCIZEPjfBltMRiCBsbm1yTUfnUay+uA8MB14nXNjavsM2ygyoo20baYBEYxbUfYb5H/lZfj9dv29frhPqgFUqxLbt9geoUyn23f7BHIITvMWVErDNSjV0ry7N5K9CBnIAR9pzHkscE5ggrlJ+imvBRtb/7zOuX2wjI7n7L944+COTxoz/dx4SHqeiN28B5FxsCTY0cq1AodL024W6OzQbmFqTKLapVR+EmnMs5XP0eN25WVriu//mf/3n54he/yHzCsBVsjL5F7j+kHTg+UuRBHfOAdljrQzlnqMe8kKz4KziY13ZcCzb0Njc3o2K0NoNwn1hZmfPp5ugQm3v7ZXdnh6ARmwm4d9y5faemkUAb1gmmlfYEYxoQGuP37r175f7eNgsmYXxi/GA9QzvxzIDjsvJzFPWCLRS5EIrUyFXs9Z33J9iynJXp0qiszedlY2OdhUlwjXgGw88XvvD58pu/+Zvl05/+NCMRcN1Hx0jZMQDAl+sJeTjOYIHBAq+sBQYA+MraezjbYIFvKwsMAPCy3fWwpbT/PlRM8fDo+K6m9aBThQfh973v+8v/8Uu/LIUFch9BLXSCZP1wByIBPZQXkdsNDrwTV/eVUYucaasBiIR6wCNDKgNAhPRkR7U6M0EfeI4IjYOj4JDmHFaFMGA6SaMAX1HZGBAMD/J+aLfiSWBKeZyyc2yHLDshvgardPI1ud22Q257BkIZBJyDA3TuFG636GeRje3Q+lh9MMLrgPJrQUhq7pcMNPx6v90ZWkJJxlHWaar+MA80RMPfVpSdEDYBSLUwNSZzj8IcACHIe7a2vkpnD06lYQPaCIcO/WinzMqLc0AtgTl6+aFecnOrQtaKvRhb4SJrzGdA2OsQOeP6afBaF1+BYPqO+JuATh8YVlskRx5fZa613jEc0sc+smonQooNuvSeQiFryKM7CuMgQvDFARqU86k8z5znkEAtACbBg8NZXWxmNKH6bzySMgYbBTxvVASu60eEMeucAQA5PlWUBUplhgETAEbeOyjeAqQtGuMPW1v8nf68vOzKmz93GQDIHGUBsQyy3EbDIkOqPA4kNg2127EAIH5UMXhGtRkrnxP4GAAqZNPFPpTnVdVs+SrsFmkF3KcAPAQsR0fl+PiAVdK5RkRuThfrwHFwP7B6rW6IWMUF8DEq5bHHHif0uX/vXrl1+zaLPxyfnJUrV66yqA++99xzzxGuIRcgAKDzekIhiDBIVlyNNRjnz3bCvQo/bMsJ9EZtU8oKVtnNwEZVsA2tcv+dX8+kuj4+FeR0KC6PdXxMuAW1FvK7AVAD1EFNzk2iQ9nQmxBZASaYis0OhbmqoEtUm4156Lbg+y4GkhXNHjMZ6HmN87mqcrCjoHT2uFYJu64hdWEOq/DvKKTB3YUo3BPwjIWvYoMMCjv0AYuEjMeCcLMZIdwffOxjzKGLPoSSG3aj+m86KwcHCN0F4FZ6gargm7vqs9Ih4NhWK2Oc49pm83ndpDM09f0a7UbYMToUewAAIABJREFU+fLyrGxsrJXlOVIZHLPKuYp3oX8OCWC9qSegN2YIMPuO8K7wPMznh8rzh/tlMpuWg0OF92IdcioKQEBASPYtKl0zxFmKVDxD4WDMmemnL27ijKj+W56My9qyNsE015Y4rqAq/MQnPsEqxbAh5z03WFwJ+BtZqV657wwKwFfO1sOZBgt8O1ngYV7rt9O1DG0dLDBY4GW2wAAAL2vQi5bSGsDVO5DCv7zDnx2H8VIrCPKmN725fOQjP1d+4Ad+sFy9cpUPzVJ0LUVyeFQRhGMVahaxgwjlS6FFvfxcPl/f6cmAITtjrkSZc0L5swRmVgCl8Eolyi7VQYHzhs/uROgW1UNwlo+PBFJCIQgHwg4jHrahVHA7FwGvrNQxvLOyxA5LXzGB4+fPZJiYAaABgK7RlXtbPqrLjA4DQNs8QwW+F5USDYcWQcQOaA1YuwiAWlklmwBkQdvQxqba4P9CGRcXwWIGrjRJlVIrmMFCEhpWfB3heKtrqywCAlWR1Sc4P2Ag+pC56nYiV12El/UhYAe0BViIU3VCHyvkTQVCDDtbnr2kCLSNqh8d0A9/p8rCXTaqvxg+5oT+zqUXsDGfs4YUp0HAIywICcZ1w0ZwkvFjMOAQdTmogniCcqoQbWhCQLE0rio1hNUhfxXeRyixnVtYgLk3cTysCyziMQr4NymjM1SqjaIRofZjNeCq5M1hjBibEQIcAHAaANA5AKk0ZOELKT1l3paaIK8Refx7PPvziyB+/sxl5lk+N/6dgbmOrxBgFpqJ0dU/r+cUwhCdE89KowwLrb7DeRwmLLWs88J1K4OrEIj6A3MJfebXrEJ0m53u4OBgvxwe7HGuef0CfPUaaMhb1YJYgwETrcQOAI45ev36dc5TqJeYC/AE83tSbjzxBOfzs88+F6HmB8zTCjgEmAYF2ebmlZrnVWuZ1KX+ae1RtkioC9Em2UZFIKTikzIRn0exB+bAjL81h1vOwwbQlIMOANCbLu4H2EKFPFZqiCkAEAAgz08FrPrD/aQNL4M+5cg8O1PYKuaYVXsZqvoY3kDyuPJam9c0A/8Kc1OewLrWkSTH+HRIb95sSY8SzcpnzAGovSep2ghXsdEyhX1HDLEFpOMaNoZqboWfe+GFF2rYKjZsELaL97Sm4FkD92it11Kz6t+2BdZzrOOwLcJ8ncMX7+N4gMvYDOLahuIfoUDF+EV/o6gGinqsr0/LvXsH5f79PRYxwvgCjIZyFGNEm4UjbjIgv+ve/l4UHsNYHbMIyOHxIdcbzCPkAATkQ35a5Kbd39sjrMN3FQaPZ6XjCGFv+RoNAL1ezKbjsjKdlGWEAbOgD+4ByuuJ0HgUKPnTP/1k+a3f+q220VXvoYMC8LJr8/C5wQKDBR4tCwwA8NHqj6E1gwUeKQsMAPCy3eGA3v7nHwwA7dRAzQfnAcnXEa51f3ubygQ69KNx+eVf/uXy/vd/gAoN5UZSgnaU9KwgC85lKNScJtDOmR92s1NtxyX/tpNjp1Z54JBgfYnw0Sqw6vRFrrUKRpI2jgq+6YSJ5vE9OFn4uRPFPIgOWNXxMHIB7dFBhVMBJwTOA/52VWB8F2oPHMdwBE4EHR48vId6EK/BJnDgc5EQ/O2QKIVRIjn+YS1ikZVqWUlngGeVkxWAHcdvgXqy7zDa9j5Phq/q5/MVljPIyBDQwMjnsLNmpxSwg0qngB2t3606aY5L4BraHA67QsxOO9VyAZt4vQSD8DfP6AjiOy+++CJt7X5Bn6E/8LcUHVGQolf4AdfWgK6glAszsHULQnDpRGswSz2X/51z+eVpmEJv/fI5SJUUOlY6sX9qMQ0pujguUj/lcV/BbYTvec65DzGerWAyYLBqBt91eLxCA5VTEd/BGHUVUpwPr8Huzunm8HqfL48FK7UQ/rtU5KALAOLaQn0YOkWOEb6UQF4CgDjudDyVCrAqABVAjPZeBK7zGF60DnkM5+9XINofAw9ZjvvHMCxqABBwtBV/8VzMbeRaMoeCFWveCRVKXlPcfhyvq7ZFKOy45tPMUE/HbsotQlsqANHPgri+XswXV6sF0Dg42C2nJ1p3rUq0atttyLZS2LggIV7HsQBoEMoIOEJwxDx7k/LsczeZz202mzOPJ76HogkAdVD9QQmINRXrN2yCfKKqZmyw1gAbNxxYRXZGgE6Yk/Lp4d9ebzmOonKs2+s11kVMHG4M2yDXGjaTMF4diov3kRsO9wqu+6enLIyDvHf8DO49Eaae192sYsR1Ms/jktYq/If3vYnBHIJV5dkF94aCGTJLqGslczfk2+NQABrzr6XoqGHQHFzdAc7jx0v4BvLuYd1rFX4Vlo0fF8PC8bEmANohtBt9i3uoc7RC1YYfXO/a2kaZzVdq3simPJXCz/c4Xm/0u9WbOC/GydWrm2V1dc5jHh1BAX5ElR4Ue7hOVOBFyoiVlUl58cWtsnV3mxAa4A9QGlMcalSMNxaNiegHpgEBLB9r44PPRKfHTHGyu7dLW62sLBNuozo9qgm/8PxN2bemBZFytI7FyKlKBWCosifjkeDf0oipSK5du8JjPP/8c+X3f//3y8c//vHyd1/6u7K/v6dNmID5eSPtIcvSq/r2oAB8Vc0/nHywwCNrgQEAPrJdMzRssMCrb4EBAPZ3eB+k9NN7fojFN+0I4cERkE8VIk/DQTuhA5h/APug3ILDM53OyubGlfLkE0+Wn//5ny/veMc7CXWU5N85AFt1SB4b4IaOfQs/7I+irHrBw7GT4MuZcfJ7ASRDKqgP8MBvBWAGi3QIA+74Nx+4x0t0Bu0w4EEdAA5haAjfoV7k7Kzs7e4QOkHB4PBRtNHOMMOcwmHE63Bu7OD24ZLypalqsh0Hhi/FazgW2gDnJ58Dzl4GHxmK2slzWB98PIU/dvOGGQ4YJmRY0IcjVQ0SuR+hSvA1dd6rBQFa1VSPKfdr7s+OQ4oxwpBthW23zzUFYPM5Xf2ysB9wjXAG4UjDXlCTMQSU9kW+v8L+RZudrN/2hC3xw/ES33FbM8TsjsteCHDOlydDtpyF+d9xkOYk9/L9JTWawSHnaAonZhhtKMas6mNFzFDKVUjZUxXaIc4Qln0fSibDtzxO8nhlVU+Mo/D6Ob58PSOFhWu9iLC1GAuc46GWxOeh9tH3FATsFSpDVFb5xKZBiSrLVolRUqQ2KxudjiTQqpxjTJTGcOcxq5Mj15rUPij8gHD+WHPc9gTtMiTP8+KiO1sGs/3vPuhuuAg+Llr3VBxJqlscn4UjwgLMHTaVmhJ9t7I6K7s7BwQaDXqpP2oOTY4vSTYBZ5R7scEvtasLgyo8jHVE4baH3Rx9VuqeoVLpUQ11Z+IHrBWYe9zlURix8z2qgEdbm5QrUoVkMKZRzGd1bY3Q66l//Gp58nWvYyGQWy++WHYjdBZXh+q4KM6wvrFBuILjsDgEw3gFhjr9U+eT7kvYSKDSDqCLIElmakWkNKcxxwgVo9I0vlfTRYRqFqkk8D5Uky4uhetZjfx2sCdVk3sK/eX9lcpqhFu38Wz4JwWoVLiYEygKg1BZ3KtwLBdQwbG8gWE1qM+fgW0fBMPOWk+arbhhEXPOgF/2U19hLTk8OqxqebSdBSpc9OTwkDnnpF7DGn1ESK3UnWfcaIOqDvbGZgH6D3Dt3r0tgdzof67H43GZB/DEMwZOpeJjCnX2us/WeTMg1mDY1WMJxwHcA4RDv2GTCApBbuKgYfEcwkIyq8hFOCvPP/9CuXfvfjk61Oabi5lRsRfFZzA22afIFxz9h/dhH1buLae0BcY15u/62ir7bm9vt2zz2Icq9oO8nYSHVuZq3kIhiLGAY+M5ZIrrQCGf0ajsbd8vN564UU5OjsoXvvCF8qu/+qusUAzgCEUj1IbchIm8nEMOwAetysN7gwUGCzzKFhgA4KPcO0PbBgu8yhYYAOCiEI9Fy6YcQSq5oDzAg2c4kjgCnbUI97QagDE9AQvwGhxBJGV/8onXlcdvPF421jfL2upaWVtfK+9657vK448/znAWABnlXVL4b92pD1+0OtGR2L8PBxwixl3yyO9lMOGcfXjQpyPGapBSfkEpQgcknBmDAqsUakhUjFk4bK4KjO+w/aurDKvBAzVc8QmqmDLUR/l+bBuGywW4w3edS8ohSjgF3rez6FBfJXZvYV+GanDcoAzBsawExG87fFYSZpBwMQSEgkd2sIogO4EZdBi62b6ezj6234daJeeX6gK7Fs6Yw85yWzM4aecQ7HA10wZt27jLYayAmoAXdKBCbQMwC/UIACCVUVMUYTkoS2OMc12/z422wc5ZiWIlj/shA8BzcCjaKiClH4GopPhLIcB5aazHSvkC2a74fE22H8fKx3UevXxOqjHTWLc60+HGFQpHMZUMxPt9ZPs4LNJ/y5WPnxoCKL1Gd9XB/KsBkPVNOejacHjYD3N4jgDwpRay+o+58CLsGPixs1ZgfEdOMSxVcMwJz+fLhF2AFFBnlRFyjglG9cd3nguL3ntYuy8LAT1fHno8Dgmo4zSnvAZIlYbCBxPCFUA/qJasVHLOQKu10AmtzwUUAQfQH6qmLeVrmxuCgtwYiUrmUhQr1B4wBAq9ra2tWlAHuclGwLLxOcOeCmXS5gDhMfLEImdazBucS20RwAUkAuwDIFpamjLvH0KA8ffdu1tMzQB4g/YgJBQgH/ej6489RlDCUOiAgI3PtzQTXmswgL05gPMShON/SwB+EX5r4BdFS/A5bxYYbqPtR8g1h+tHvlhUzY6iQoRYBjkGhQeCf7x+WDbdG7OiXWuR2sWK23PcT1v+PysVCcKSitHrm8d0hsK2OdWXUHdG37AoTMA8q01d/KM9B6gth8dHnFuY/ypcgdx3M8JMKiNrHkVtcGljphWjwdjBedfX1vge+g9hss45yXtQAD3CUyrpJ+XwSJuABoAInXVqVY61gLfOU5s3oKy8l6JV7eb7mGfjEStDYywIrk8ZRuxiOfjNechxi/mhucn7KkZ+zW2s15ULEv8JCDv3JsAioSggMMLmqSQccY0i+IyCHprvk7K6ssq24nkDQBEVgCd4pgG4Z0X2k/IP//Dl8kd/9Ifl937v98r97fsat3wU0kKMMeniPA9bc17t9wcF4KvdA8P5Bws8mhYYAOCj2S9DqwYLPBIWGADgIgBoFyN3UQBAPMC6OAfgCGUPDRY1Rx7hrKjCh936GZ0jhL5cv/5Yeec73lXe8Y53MLwGD+14kIeTj88BACKER9UQFa6kEBep0vBAzzxTBgpJjZMdRzvMDhfrAEBXzLNiIQCgFIDN4csASkUEWl4jHA8OG151viJcD5wOhCbt7O7wWLPJmABQag05b3w4j4TjBnt0YKOqoSGfj5sdMSp6aoiaQu0M6hwOjL8NEg0ApEZoigdfS2cSUt0je38zADBDMB/fxRX6YLBj4wQ2+8DjIgAoAUWohiqQaAAQ7zqUVmGKJ1Qc4XgOM4NDiY4kzKNaCSAVh20qoHz+HP7nHHf5/UXXT3s/CAASWgUyy+G//VUyA8IED+1sGyZeBAB5WXGeRfOlhh5Hle0c9sdryBU/Ax6cA4BU/TQ1VEyceiURVNu5snMgLFSLOHYfLi+6cYzOtC4ZANZqv6FgOw0//4x9GrocAAeESUaOSikApZ6dhYLm8PjhALA/ly4L9V7KDTDPkwd9D2CCGzSE11pnDCcMaJwWYHV1JYpISLGNEap1SYqiPgBcWV6tIAIKohYqrnWDa5zhVKyLUP5hzkHdhJDJvd09wgUrvc4Q8jhRVWevaxU+p/xy+TVfP85FyJE2VnStM1aaRsgswoOxJgM+MqcaQy4nfA1t4v1mY4Phmrx2qr2lEufKEmuKCpPEZgPyjoYq3GtqBup5c8M25P0C8CyU38hDqPBb3tgIk3CPNOBzwai6wYP2xXV6PgEAeqwZLub7wcmJUm6srKx1QrC9+ZQ3dSq0TWGxtrntXediFPDB+7znMC9fqCIJB/UNP1kovBb/QXk546ac4aPCyqUiRXXao8ODGgYNyGeVPH5jYw3nxDOFFe4eM77Pey62nIfjCgCdu0/wsSknqw2jUBU2y5zzFW0DVMPmIHMDhmoZzyCCdaou7HHgdqHwCGwDwM7UIo5o4Kak8kXy3h9QkP0cuf8QBsz8tHzeUa4+5hAOKEcFewB63K9wr8Zr+AxsiKIg3KiKKt5Elyj0srdXXrx5s3z9ma+VT336U+UPPvYfOCfxWdyfsR5s72zrnGPkJNxNvfhSVqtX9rMDAHxl7T2cbbDAt4sFBgD47dJTQzsHC7wKFhgA4EUAkI+0qUfw7wh7gjKPMEuKB6gMkOTau+NWBLznPd9b3vOe95S3f/fb6YjhYXgHjtiBqqg6hBInURjXjKoHKLKgzMCDPl6TCkjhmPgPybKtBMlDpg808J7yvrWQqKwY8es5F9tFN4yOlVK+Kjg2yCsFZ8XgEp9Fgm/s0CP/Dh66EQrch1j4Oztsdricp8kAMCvPcD1ZaVMdy3BUrSrEd6xewHmszlo0xSpsi/A+OD+LAGCGcjn8005uUwO1fGBWFNipyAAQbclwx8qyfJ6LwIeO4/A6QduFCsAKzBJgoHpJqhP8QC1CaMoCEEsMVzw4RKgXqgUr95sVmjVkPM6Hvw1x++CvD4KIyx1SGerUCurkQaYw5uZUnoN68dl+X2bo1weAnc/mXII5FDkVuOH3IwTaap8+oOGKEHMSx2eodLjzGYLUlSRCIQHhclVdt+2cvRKof9itAQpAONkIBSaEqvn/2Eh+Ha8TUVG+I0DpMEpcywS50hACPJ+rsAMAx8nhQgUgj9fL37doU+Kh7b4or+PDvnjB+85xqHG6VLa373NtQm5RK4cBOHIqggxZa7422l4FAwhozkZUFuHfUMhijmgYNnClUMQodEHl837Z3d2haolqN1b9BdwQDIPyD+H2y1CBhdrWcCpvkGQQ5XXM60Z/zmncKS3A8eFxWUH45GTCTSalb4DSTkpBqO9YGXaOsEeleRCo8rVLJVvXlTOFJVNVBvAV60dO35DXC38P7zs8F+1FWwBecAyuiwBLkyWOzbyuWo1um7hSOa85wn+tcK7qwhjrCpmWqn11Za3aPsNSt6/aN9bKRTatc5SKft6Qef93SDLHEGGUACCO0QpnxVoW6RL8HsNUAwZi0+lxhmKjaq7y3vpe5/UVEBe2cBEPnNO2MSj137Y3jrMfhcWgwvMzSh27aR6zmBCq5UYOXt97cGwUB3I/YoxAzXgAgBzjC9eBY1+7ts5nFuQKBDPe2touu7vI2SjmyEIxodZnwbNQT+I56uQMlYiPGX7ruSSRN9R+2ujDCoZQ5BKpVYhOESLNds/L+voa5xz+ZlGy09Ny8/nnynw8KbdeeLH8b//r/1LubW0p9+rRAUPm2Ydnp7UwiVXtOzvbAwD8Btfh4WuDBQYLvPoWGADgq98HQwsGCzyyFhgA4GUAYMTeEmBIaWPln3MfIdcQHlpRyff1r39DecMb31je8pa3MtQXDigfkI8UAuuHc+cLZOEFJg9HGB/y6ilpOUKDAdXgeFYlxAlChVpIYN8J94O9BxzO7e8ajvUBmmEJnct+7qc4UN7l97+ZNwnOwNERoSWVCcy/NycURHgOwtyefeZrBID4sWMLRwmOjBSSyvmHB/Hbt2/XpOcOAWb41OEhHUfnAMSxYCO8h+8ymf3aWk3ybhUDrtUw5iJA0QWACv3JANBOY7ZtVU0kMJsBp2GDlEEKC5SKoTve+lDR7c3n6kPAdh1QOUUY7IIcgLWNfM8dKXUgjonxipcNiVUMBrD0qOzubpf9g/2qyEFfw8asLBmJ7g2/XEDhgQCwgr/2SGK1VJCUBlsSFLKD31ftVSuGUi4rVzv5BGXIzvrb6YMFAJD2prB3qUyRh0vyLMGdyC3Xta2Or1DIlqUvw032K6PL2v/UqBr728Jz4+IcAnwRBO5elNYkq5OtAJRAFJVboyhBnDLnBc0KwJXZMscDACCuRQAQ+dlaoZd83osg4GVueJe6rsscKH0G0yFDqFu3bnFtQpEMwxaMV28uWMFqGOT1KYMoA8CV+TK7i+GyzBEWCrnIgwdVlOc93gPk2tlG0QpU5W3FQLAxonQAWNf2CTdUeKhB+j4A9CXmMPO88dCxZcR8A7YozQNAkcYdrwtFJJZXpMgNcKW1PHK9xpjBvagLADW+AABxbYAoOK82qlQB3htMVm4ZpnizC+dXmKjy+eFzs+V5WUL471kLo27LVcuN6vyIOA9CYw0EcU/Geu3NCc1FAUDAKCg3XfwiA9S8+eT7CF5zH/bHNuEaVG8nUYl5aax2RK5DgFVCOYDdULijLbg2gcG2wYG/cW/HvXP7/n0WN7l+7QrXA6bLiBy3htOwnwuWVIAcaw43HlK6CtjVIBh9un+gXHzsHxdvyfeLCHvFd6SoG3Od5zqACsSx5qlAlIqZ4TiHKF4TkQD4LoDe8jLuD0hDsMTcgbt7+2V7B8VuDnm9GJr4HJWBR0dSIAdEt0IR+f98f0Kbla4EOVt1H2Pe0sihSQyLMYwjg8uOCkP1AVGhCkS13/l0Wr72j0+XP/3En5T/+zd+o+zu7XCjC9cG4GhFZD/v5hAC/BIX3+HjgwUGCzxSFhgA4CPVHUNjBgs8WhYYAODDAKCXULn2TLRfC36oL/HAi1AqgK83vP4N5bu+6+3lDW98E5OrwwHBAy/DSRBmGXCPO9msUljKbKZQX3mUCjNkdb3lZYYJo7gGjo1nXjivs6mLZMibF3jxv9tvPBg3AOhKlDmss5u0HWFgykfVVfdk+Kejx647KioWhTOhnXYakISeybepAFwqd2/fYqEBXKOrnsLJgOMI51w5D8e8tueff74CQFyXw4GtGoED4hBUVxLGazgGnHyHCMNBhaNplYrVFhepOwx9pKDohgA/CADaQeuHYGUnEtCIn0uVRb0KZADotuUV4iJIIufUALAVAdF3WwhwU8jIAWROsihc4HBY9BOAj0L0BGlRnRR96Gu3mtIA0O3Gb/Sp+yRD1gwz2VY6a91ccvVaUzhvTIOYD6FudGh6yvmXi3tYLaQ5pKC6arteqDDnWiTBqupC51XLxh+PyjzUkXVOhLPs68yrg0NrO+3XF8NfFYRh/+Qns1QJNCZfC6uL63n4XUP4L1xhR2vWsGsAQIJALzJsl0IPWawE6p/REhWAcKAZOo+8WwEAodDyz8Og36JNiUXtz2P/4dd3XnG46DvOr0aYMZmUF154gZVkocDGjzcGMF4NsFvxCK0tVkk1RS2oQymzyYzQjuGRrFrb1HGnpwIJBn34N6r8Qo0EtSDgBucDc/Wh0rIAIEI+UXG7Kg1TKHBVIwa861+v8+61dirfmiC1Qv+pEx6hqIiqmxoAoZovqvrGaGTuVipEPRZDSahiSMgtp/ECpSnud1hbcb8AeFMFWtgGVYlVJKJBJCjYm51wTcxdRwiLjZYxITsgGcJJPc8Yah82k92kTqtKN6ttQ4nsvvScNwDEpgaKgPTBblbu4pw4l2Fw3rzJY55j4+S4HB6fsMo21JP4sfqQ8JDKP4SRC2bWMRJVgT3msY5euXqVYwSbXvjvyibsCHgmkFo3jljsYlLXDN1LHBJ7QsWcSwPh3Mhx6XUQ7UHoN0LCcQACy0gLkVWkVDNj8zEU3bgnYEygeAogHcKvMxTHWDo6U7g8Ny7je7zXQek4nalK/OkpC4dgvOAZiXPw6Kjs70tBSsAXxZjYdirzkKNW88P3KzxHaCx6o+WMQcUqXLUUOYaV0xFth/oWcxRjE0XI/vRPPll+5//97fJ3X/wi5yM2NLDG5cgAgEXYuULBOjsuszq9ep8ZQoBfPdsPZx4s8ChbYACAj3LvDG0bLPAqW2AAgC8FAOIBWQ4FcgshXxL+XltdL4899jjVf08++WS5ceMJKiwQZoUHWYS8eFeeTsYEajckyFaSeuStwd/ws+BQ4cFY6oilcuXKZnn9619PJxafBUyUAlA5rhr4k7pDr7XcSMol2ABRVyWRqj3CcUHF4F5uQTrzrhQYvw0AsWNOVc3xMXf37UBBBciH+MgBCDcUDh2cCIffoU0AePieFYB4+L97964q+IXiymFQ+B6cCL9nZwTfMQBkviuGs50q39beXqfKI5Uj4VRW4BrzLwNAOPMtj1g4Yylnkp1UHyOriHIoVgV6iff4O1VBlgoJLAKAONdiBaAVQ0r83mCKgXBLli9IGWHQLEYj5zE7waj8qrDECBSlikV5ugxLrOZZ1J4+WLWN2mcDRkTo3EJIlMZZfXBJ18ZrTADaANAK2vwd2s22S8ewSslOsPq9VSAmAAF8iNxky6sr53MGWqFntSyBYjec2+dnlUtX0CbkD6VKKL4yYMi3gmyfiyBw99Zh7SHUfrnISBSKietk4oJQYxISOR9gpDMA/CMADDUTEvKDECJH20Xtc19fdC0X3eIyuHrYbfCiudH/Hq7dTj3GK8AKNhqwQeFQ2D7Qt1rN4eyGgBVyRwgwFGiEIVG4wmoptAEQBmABayG+zzyDBF1Q0SawFWpvKvOo9kIRh4Ayqbovr/fUMEk5CfEa56hzsdYctHW0qbBCAG5AfQMWhPmeoBgDFE+RvgL3KPxgrG+sr5dTqte8fdDCm73+aywvlfFozLUV14V70uamNn+87npNxlqMPLgCaqpAD2AE8OfiGVSzTScMt88AkN8JiOY1EIWUrHTDe9S8JgDo/tI9MEKxR1CO6X6SfzynfDzbKSsA8z1CG0MNACLth6sK656OjcElAi9/j2AQykoUTzo9qWs0zgm1IOHU3l6BSvX2rVtlcxObYSrAA3vBTr4m2M2qdMNth5XzmSDGDsdiKDN5bVDcofALcw0KnnGtSrl+eS8NwKocsEcEayzCAiAWYxrrWA0txjyLcHHAQEcuQOnHe/vyCpWQuI9S9YlCYAHIWYwkiqc4rzE2GJCzEfOIOQN5qXP5AAAgAElEQVTTJhU/w/ukVdjoe1VHh3oWlb0BUjEmAAoR4ouvw5ab6+vl4x//ePnd3/7d8qef/CQBtjdhYANsHOqZIsA+xihCpfEsNADAhy3Lw/uDBQYLPMIWGADgI9w5Q9MGC7zaFhgA4GUAoJzr0MuVx288Ub7nne8uV69dY3gRcyAtIc/SAZV6a+tSREDgh0IecI6oHkTluukkEoHrgZPJ5KniOy3zZSQsV447wC6AKDyEAyo+9th1hriOEGp8GsqvwCF2eDLcksMY4TGRe8ghnAinwXt8IHdVPxYWadCo4+ynP7K1oFIkLoq8RNVRi9AagJTJ0qisLM+pAMzqGjsxaFNTbegz+NuKDVw/fgxFnZ8I54STbTiF48DRx3fxWQBD2NEOS3b0MqzqOIZVfQMFy8VVgHGsrBLphxH2gUgWfPVBRnZE8/cy9HkQADyliitV6qTjK2Dg/oCjk3P+wWkCxDAAhOOEXEhUhCAsmExM8ME2dn8ZQPSd6WzHi+FeqInyeOqB1Wh0bXsf6nXWy+TUs+29UN+mfgxIGl9G6Bl+HJZdz+kQSIxV2HA0KgSACRLSlgSRUlRyzmGip4IghJRu27mwYc0gFtDpQYmFduPacLm7BFuVwn0FSAU423/KXeY1I5IZSCU2WiL8MwAU0DguZ6NTAsDLtHfxNSxuf4PWD7++yx6X8DPlTkRBIoxZrBv4z+Hqea5lAEhYE+timz9K+3B6fBJQSnkxDTBxPuUFFDAnCNtXjjvMM+cxM0TyekEgQ9AgKKP7QI04rxALMIKKMqQ7CJCjsZcGRpBxrS8N8rBC7GTM1AxHaD82erjZc8rXXGF6dX0NrQgAKETice8NHxcrHo9UKRw/WHexOYXfaKNz++G7WLvxXg6/7d6jQhkNdeJSIZj0Os28d6FWIzCLAiKMmI9NHM/D3BceSW3ORMqOXn7Rc+Mph/k73D9NPK73LKKEjZGzMo5iKx4jtFVAfbeXufrmcyrgkE6B601sbllxCDUk8gLv7e1SwY60Gd5oMcjGb+T/c+gv3se9DsBZakqEzDZ1dc5ziL6DXdmHhpMeNmljAmuHgNqEfQbwhw07hNH6eFZ14jdGCPuonEUo7wmfT9CQaaSKuHP3rtSAE6kXYQcpZK1EVfgvN9vGAIB4JjouB4eYQwrzxXXpXswHDb5O0BdVgPEsg3sWwB9TbJyelLt377BSMubBF7/w+fLrv/br5Utf/FI5PDgqp8eAsVAenkZoseCwCqvpnol1EO3lhmjVYj98jXq1PjEoAF8tyw/nHSzwaFtgAICPdv8MrRss8KpaYACALw0AIvz2He94Z/mxf/bjVPjRkWaOt3HZ2UHVOBT0mFJtUUaAfSuRAxAqkcNQ/U3KdIZ8QQqMZFjL2QmVgbPphNXw4GApYfyIia2hlEMIzXQyK1c2r1GF2I0jbPmj7GRl2MRQq+m0UxSkhphFhm498CblVBqZ1QmM16x0Y96dyAlnZyguTFV/T090TUnR0Qdm2Sk07LIT7qqCaCscSTg+dCiYS0gAED924vFvXxeO5QT1iwCVX6u/A8TaOZNPGI5OhGg3lYlet3Ikh6D5eBXuBZixAiP3i4/nz+bvLoKA3euQusug11DjIgAopUchhIbzaIBBuyIMG2FXzKmIIynfVVYAZhu73TiGYWhzvherbdBWhZ1FKGqEGxrY9GFfrV6cV8hMwxLwczgbP5rCezMcsD2h0jIchINafzoA8KycLY2Ynyz/CAAClgVsc/XXCPP2NkHnS1lVG3HCNfwu5QBk03t/u08vc5PwtSrQOCAf6bMBoCGpLI0hTTxSr0kAkBsFE1X8PDkTAIzC5y8rBOyD7ctc48M+4yIgnmM4hzcDADZy0Qbb1muj1V99AMgQ1rNROTkShJPiSQAZ59GGg3LaeU1ADlTAE67rBBiaJ1rTFWqJQQgACHBhOAjA4fls+7TwVVWb1bBXH3aZtyggQrrxG6DEa9l8eU6wgtBVjHkUcFgG9AdQRAEF5KkNNWDliql4DO2JN041/n0dUvm13KsAUoA4aJdTWDjk13A096HBGZWbAW69njAVRsA/2MghrH7dCkDfd7rjyRsjAoCLfvqbLxetY7U9XK+QJ3FUJrNZbPK1UF+ngaigLvKmIv0HCndxEyUUgbYFjs01NlT0gFmwtYGqgSgAoO9lVrwLPAsC2gZ4zRWGOQqwmRZ25Jy3MlJDpKqT0aeAfwCQUCZiTdjf26eKtd5jXbwmYClmAsaPNxGhpgP8Q5oTDIA7d1G1WGlPUOgFefnwXCTgpvsL72exlqpACEKaVUxJuWpj+SLAxHgWAEQ+wBlDo5dou5Vl5Oc8ZdEfVPPdunOn/M3f/HX5nX//78uXv/zlsnX3Xjk5dni8AX5sapDdOsQY9jpRyLOJ98MWnVf5/QEAvsodMJx+sMAjaoEBAD6iHTM0a7DAo2CBAQA+DADa2ZIDMp8tl/e+933lZ37mv2Io7u4ulB5HZT5fjpBThC6dlb39gzIj/Fujc2XFGn4DiM2YLBsPnchjAyACdQaUG9RhsCqiEpsruTmgDeAfAOSNx58kWHQ+ter4ROiTH/LtBPs3HIdcsdEwSbmVVN2ywpgUFmn45+PCIlQHQa2HnfhQfxgo4eF+OkMFPjxIH5VpPKQjPA1thXPDHGOpiqHDpjwn7FQ4hNkKQDoZ8V07O3ZQckhrVgFlpdEi6NCAXFTBjHxQDwOAUuCEiqWG8rZbrpU/VmaR7YSKRLZvobt25FvEdSrcUZ3+FvIteBHeETBOJIGn40+FjNUMWakU9p9OCEXUX4UO5NrqWgURqNxMOIGqjAzVgioTecSgskAYntQmNfdT5IdqIDUgXKiIZPNuCLDhS519qUp0zuHnscdxkXLliYEEBME/eyAvH4PXiTEe3iTHSwpt78Nhjgf8D6FnHMeRNzPaiFx5daxJSsfPELAyIX3LrdmBHUlPksGN+GBbh/rqpP7fF903CEuYpJ+aspqrMysAlc8t4CA2LirMRGgnNiBmgoAAgABTZ8flFKF3okrRDRe31f16mXvbtwoAEnQEbAOc2tra4tr8+OOP15ygGeTjOp3bMisA8xoCAHh6lJW1ukKF+x6U/X0VxQDEwLFVJVdKJoOhBgCVRw+jF5suUDHhN+4jhjeEhKx8qnB9HFdwUOuG19o275vFOduoEBQA5Lo/m7EwE3KzYQNl72C/TKNCPKDgfHmZoePOAcise0lVyzXFt6cAR1KEzcvKKjYPFP5KxRjCc0MBiNBrFHyAfQhiTRdjmWwAEOHHikc3bKR6McJrtTmhsFhCTcznpHzuA1FXQuY6xQJdLf2Dlg5Vb7baC2s0ISzWOqpmtUQwdQUKelTbA6phvCwTarnoCUAY7ku8N6W1COdAZACuH3ZxsRXYCfZiKDjmI+6Z00kNe4ZSEMAMv3GtsJ3z+eI4AMi+B2Ns+5oyAJRtMYeRl08G51rGEh26v/huBcUf4B/mPuc9xvWBxrAkyAJyLNoR9kPeRly3DlyoEna0A6sEHwgeUgU4mxKq6Y4Z8zPGp9WmBIMMsY9iI1azF21cEY4SamN8FT5XwDawJZ6pRuVU1a5PjstnP/vZ8kd/+LHyxx//OJ/NcN1Hh9jg1NxxHlxVvNa6SXX7SNEGKrhSpZKXWc5etc8MAPBVM/1w4sECj7QFBgD4SHfP0LjBAq+uBQYA+CAAyEfd6CD8hnM9Ku/9vveW//ZnP0wFzb179+m4bWxsMhQH+W0ATXZ29soy4N+ygJUfmvGQT6g11kMwwnwRbokwLYQDw5kcj0flytVN5q1aX0NydrURzgzyOs3na2UyRpL+riOo0L7IcBM7/XAwrJ6rgKICEQFBPLTD2USy7HMAMMASHagUGoWHZeYaWhrReTRQwsM1Xoezggf14+PDsgxHiSoHJd7PALDmFworGwRaSeOwXhwTD/d21K1Gc05BfB6vuXIhHuqRTwh9gR9Dw6xco0+R1FmqktlUM3auGeqUFID5ez5ehox5RldHPeWlkjPa4GH/u25TX6ESflbN04hD6Pj6r4HMloeKQCrCFQ0FMQYP9jHOBIP2dnep4qGiCXaEEnWGMduqevqabBMel05TK8rSAGCrbNu9NkEFJ6ynwy9j6ndW9Fn6Ee/lsYePGuZZydeRQi1SAIbTR+hsaBf934fPtS2SeRHMO+yQcy47jHaNCSdUjbMCQOTlypD3AQFlfQiZx9BlAaBzZUGZU3O5GXQa6If9+X7AIVZ7LQoBFgTARgPSGkABiHyICIfu3qdejvZ+KwAgQ/eoqpITjwJKL774Yrl//x5TKeQ10Aq+jgIw8rzlMEr1KSVqKVRXQAnnAOgAhMlFDQQDVThBGz2hAGQV94ANEQKM97FWYU4CHMK2gO1Y6612ZvgpICCrojYA7TnfV69h6E6oUNS8wvEAorBWAwZCkQa4RPX2eKnMAEkidyRnY1QA5nwPYAMAyBRyoXZlPlxUi400DlYxsv2x0eM8d1YBOqy3jiaCuCXCdulW9VvAUQUdnMZBsBWFHhDyOVafOC9orBPd9RiACBWXu/dArh9Rvdbrs+3ItgfAI7BNRWHqPWBpTHshzQf6Dd+BLXHvySkrUHwD48CbVyiqlEOA0VYXwJLq9Ij3Kd+zEb6Ov/G8gB9W0Y30IPi8FavIf+drwjG9IeYCJK6Mzfa7MEmAfxd5gZ3Z/tmcFYkB1XjfZCEvhNkKjBHiFqTWmBaoSjEeqfAba1MJzwMYwwiBR7t5XZH/0E9aXoNZNTvgYs1tyTGmT+JejBQEnLNkw5HegpD2tIzj3qZoiUO2dT6blj/6oz8sv/s7v10+9xd/kfZVtAmF/3hv4/WgCM2kwl1cJ/pb8e/9okOGoN118KU52A971uwe+7J/DQDwspYaPjdY4LVlgZe2Pr22bDNc7WCB17wFBgAIBZ52sfWArx1hgxM8vDYlCBJan5V3f+97yr/8l/912dneJehDTiDkAgQMBJhbXlmls2ZHDw/0dDYlAVOxjwnUE4B5cqCWV+A8zMp8PmXyavybRTbCCWFuNjgtSGjOfD1w0qXmUHtboQ9XIgSMdMiY3ydvqeArdsN5XKgQXI2yJVHPKhg7gnaim0Mk9USGPXqglxaJHIVtlPLCagxDMIRPS+0i54FwIZ63cRx9R8DCygw4zdjZF7Brea8IFWouPxV0wGvKQ9TaYOUH7RHny6BVXRWKwBMn4e9GXVdlX11FWg4vOabd4hxyPmZRkMM5IAVFXcUW8IL+d6jaaqhqwDEq00KB09wJOzcXKxZsdzqKdOqjGjDDEKUSoi1o4zM6UuzDCn1bwRh+N1Sj/J7EIVLNuTBGvQbPJUFKKDzE31pxDLa6Xwk3wro5psK+2X3Kry0CZA7RzZVa/ZorsuKchpDZzh7HrCgLlQ5VSFLi4DuYV1CzVEfb4cCGENXTbUpAOMZ5fmQllBVHVjXWhzb3uQFp2OmimxbOgbVMCewDtqYqzfge14sAQwQXaTOASjE6/IAQqnbOXpVx1A+pP9yO3C8GpRrEre9qm7sxq51LyUAwj6P8obzO1DGb7KOiAwJIhG8TbVSgvwBT6hwnPDrjGooCFABTAv1SYjdtaVzd6VlBEQr3P4ADICMgguCNvut2s8I7+bHD3psqUQpdLmhM90AIExdp6MTxgfxncW9icQmoCw3QYVsX7EibGJrE2lzAmq6xpfsDlV/4Pq5XuwehhAMAnPN9hOEKAEa7o7+YzYHzRRthmBOAPoY/XA/GS7SRc81iMwF54KiGDCWxVXu1fwknx8yfx7ybKWcmxyvmHvP/aYPD/Y/xKTvqnuIw65xHkeq/gD4eD14rrOB1Hlvf/7MaDfMIFXU5n+qGh1SZgrPTphSMtS/3I3PeIi/i7i6/f+PGDaowMV7wo6JeChunGhH57AK4WnmozRs9nzRI1u5puHZVpVYqjP6P72GAkTCW+0bHwn1ba1l+xuEzENcPrSetwroUejU0lrBdCj+0U8q5ti4yfYfD5CO3r1SwKrLhDUxfHysAQwXrKsZW4HHNlSIPoxhgHdWzofpD6gpEGTx2/Vr567/+q/J//cq/K3e37pa7d+6wAjc3qI4jr+3SiM9qXmd8zbrHaf+pLSV91zn/fd6tfrCj3VkhF9zNLlrRL/f6AAAvZ6fhU4MFXmsWGADga63Hh+sdLPASLDAAQPgecDAaRIFTpidCORf2zuAAYcf4jW98Y/nAB36gvOENby77+4fl3r3tcniIXE6o+KeHSezs4x94eIaaBiGxcqqRCHxM6IdcNfhveWWZMFAP51BVQN2Hh2upWAQaBF3wQH54hBAgwEOAQlTqg5MkpQMTdAPqBDiEaoPgARQuAYXgTDXIxYqR+nDMpOd6cKXiiYm/rVpM1YPlcdbjdBRPPKWgKpxRqy3kjAnc0cmboLIy8vohXxeqZsqB7cPLHCargiqocumd+gafmppDbcNxqHZz2FOtgChy5WMQiMCxRfXMCPu003kRkPBU60Mo2zFfM17LRUysDqnOaKg3qmPiULVUsZFXlIHQS5jr/p5AFL54TtYVClKFqTtPmbxc5T7TMQKSM4TOqj6918LEWX6ihtkZUiM8nv1rpWokqF8EAKt60teYQn7ds/6e4VQ1R4R2ZUVQBlKLoKOhPyFLnAsOLuYcIAXHENKghWNvxRctmUPmc6hyQDA7ye243SrNzoOVr8Pwsyol1fm8xAzLmnk0z63Qqs535Dy0kgo5tjAHFQrXNg54/QS7WqcwxzRnGgxym7Quavz0xyPHrxrZHWE9+Nc2IhZfz6Jx7k0Hzxmcpik4Y53qqG3RPq9Xsnn+4UZLVMhWgQIVAzg3n3FNsQkh0BEVf8OWXNMMy6EMpBpU0MaAwwo5q4y9QYIDOyyREA6AOUItpVJs666gZ9yrArrHEtxW4rB/S0GgEHiPMRWrcP9p/s7ms04REEPDNl6Rt03hr6iAi3ZQLTqf19BUrZmnVJGtrc4Jlp5++lmF7TJfqlSJtYAO0xQ08OUwW6+1BHsAUFGQyWMN57ZKrgFAbRTl8UiwStt1NybwGa4tDotNm2JUWNLmUv/x/ouQ0wgRxT0Wax5y8DJclveVBnetFnfeRm8SYN2/cePxcveuwtGZJmMyIRBkUQuEDiMEmOpdrY9sZ694SVu1VbQD19yAstdnb+BpHKsarzd4QkWnmV1TGbR7kM5Qx07Kjce1L1JYUBV9dkJo63sJFZoHyHup4ltQ70t5j5yRKijl5xlBUG+KSB3L+yGAa1QI5nMBN0+Rj3BXKUpYcGwWG5aaq2urK1T4fuwP/kP5lV/5d3F/8nOLc84q72CncE5eCM6J83xvvOh3XXW1Hp9bWRYdPG/QnTvhA4/woDcHAPgNm2744mCB72gLDADwO7p7h4sbLPDNWWAAgFJJUK1HJ0kV4ViFLuAUHkDxUIuHVuQ8Wl1bK4899nj5wAd+kI7A/t4RE6yvr22WY1SZOzoqa+vrDFlBPjWAPYcH4eEVf0PlB0hY1X6Rj00ODHIRuUJv3p2Xc45QYzhGBoAIRdJ/AI1waKU2RMJthVRZzdbVUOFdOQ+ReHwq58bqt6yWqKFooayxY+PRl53++mhcAaAq7incqOukSb0hlQeO4ST92Qk0CPLvzqN1T/2SQV0XeIWmpwfT7DBaTYLrRJ7H7Eg2oCj7ZTiw6Hx0CJLjZicNr8MRtC2dCD4rw6wOaTZs7f7mZrq+bbi4CCD5fYXYKby3wh99O2BvU8kqzVQ4lwm0GBRWiBdVZlXcsQHA6ry2gbRYbZbz/aUxJLzbzQFYx042mL+f8uSFQdqnUmVXgy5fNfs0nydgZ1YWqVBBVtjGONCAqM48/uwoPVPbMljzw9siV5FtuUBNZ1iB7ymXlcYd1DL4DkL8MM4IHRYNqgQzNTYFBPM1+O/FXw/HfoH987jOOUUXXYvnmcesYbzni8ddVmKi6jp6Kn/XeTcdD+ixibZgzdRxBEYECaQGrOsHNW9FaQyiIq9TF3j8um0ee1YyO/8f2uzPtO8o32tBlWVDVlY8R7ERbUz4GjXOrF5qUOJC+BoVVA3enfvRStRaHTogzHQ+o+7LuSMrkA71NSu3Ejgin6A2nQz/lJtOBYSQfw3QZnk+JST92tPPqaBCAM2qJgs1H88TqQiyLd3n2X4eO10A2M3BmtdjqscDnuY1nDbxvcgKR6uXAw5yjjr8NwAaNwJic4DVsufLVZVXAVao6dpydsI0IGtrq5yDL7xwixV9MS9xLKr/onLu6ZIUmKzZG6HeDcpLy9i5Dt9nXDIjVfXV+K29yb7CdxGm6zUB9yG0Ce/lcZbvvXkKu39OzgzJpXI1SGWqkUM8r6g6NNJK4NjoBwBtpUs5rAVvNB/i2QS5FjHuoTBkHsCTgmr1ei7AM9VhBYB4ZkJqFIDl7fv3mBrks//pz8vHP/4fyyc/+Sccmy6EpbEyVloARkQ84OeBEPBBCsAFSud6movUfwMAfHBnDO8OFhgs8M1aYACA36wFh+8PFvgOtsAAAKUykOJOSjv9nH9Aq6/QaQCMm5R3vuPd5fve897y1re9vdy5fbdsblwpjz9+gw+6zO03Rviping49x0LekTCcLxn+KWceQJ/xydKdm7lnxwBhXId7B/VsFY8xOu/GeEf8/kB5BEC6trwoI0HYCga7BD6/axKmcf3qkIjVWF0HkMeKxyjrn/fnG5aL5RipcCmEYITDksGeg0Q6ftOgp/BkIFGX/UDZyb/9MFchg35PM05a0DP54P6b3m+wo8YSth570KFruKwv0Tk72aVBhwu29K2d9vy9fucDzvuRRBo0ZKVneMHAUAp/BQinG1feROfKtr8kLqyqzpBn2fYKGUoFHSRaCxVpDQQ7Lc5K99cETg6pvZPfcDJUDApaPDBHOabx1AHh6ewfyvXHD5sVQ9z5gWsVuEcOfAuBOB5XI+blZoBAH2NTbUmOOjx1lcAtrmUYKI+XM1VqyXH+VzoB+fY29/n+oB8ovgPPy/cvEkQgLDPGuKtE1VbtVg49VueP3n+5nbgENm+bOYiUNkDuP25lq85/9sAzZ/nGtYp7qDNBBVHinyoLiRQ4XSG+FL8QsWltbUpudynPtckcmUCankNzPOpjX+tC648bICV329rGz57wjBgK644Xk+8tkhBqPPkjQdvonRnTF7/UASkHbOF+gowK8hTfadjoUgDclMQ8Ye6s23WSEWHFIinCP+dzsr62lrNX4frwX1meXlOMANhHUJB79/bKc8/91wnfyYBYAZZhupQrqYcs7mP+xs/GQA6JDhvLHndoUKubnK19brC1lAAajWDjkrgut2PVbUZKjeO61DLwkhQAjq1h8Jadd/GD6AX1G/4bzZToS8UbIKQ/9at2wW5/ZwvlLanAn5a9qGUdMh9hDa7PbRBKA2tLuS1IzQ4wnQ5F7AeMTQdBTdwEAFSjEd8z9APuRkB6BipUApViQCTu7u7MYcasO6Da6oAo1gZnzVio0gFPJCfT3l+DQAVln9atrbu1bVSx4yQ4ii0UusMnQq24xr29nbKnTt3yrVrV8vGOnIfL3EDY319jWNtZ+d++fVf+7XyJ5/44/LVr36V4A+5Eo+ODljBuP/z0rHbg8CfVJT6WeRqX3Q2baS9XD+DAvDlsuRwnMEC31kWGADgd1Z/DlczWOBltcAAAIvyQJVROTxS4muCj3AK7QjiIRpwiKFMeMRFGNRoXD7w/h8oP/JPf7S8730f4IM9qvSur28QwkHZYdUUgIqclEXhl3IYrTox+ON3G+Go/c78dfFjBwgOCVSAcOqRnFvVCMMBCie5gpBQ9TDfkEN6mOtMuXwoAgyHk4UFIixWr6sSoPKMtR9eW80DJxWjIIJChZyXys6XHeOmHmsOWl8VZqjgz+KssBV2/i/z43NaOcTH9Vo1N6sqBDBYYMVAKEBPhn/nVGsXNCKfz8BHBVeUt9H97c/ht8NKK1zo5cbLn30p8M9NtHN8sd1c8VZQwsVWnIux+TrNiXF4tRUnarsBoJwjgSAVm3DiLI4l5wxcENZs5WoHiqnz6jxt19VyEPK1dDy7WhwHi1RzCcDV9+OzDDUMB9VFM6CcI1yIwg7MHxfOOE99QZh2H1L0508fZnb6LP7IYLlvB5+XADDahjmC9l69cqVcvXqV4w5FMQgGx5FHzceO3+y/+LfWGqmIDfMeNAat5u0tDm3Y9O2fFLmda0s2XDT3PKczjNNrAIDOGxph6VXlfD51ga5FKiadXxscFfoynBa6t1HZ29slmFg0/72e+D3/zmtABilNea0NkppuAi2okcpZMd3WqXZTaI/3Gf5h7Kuv1AsuElRDgAMARqC2NpNQ7RpXGvCvgV0dhHkVAQB5b5yWjfUNqtet7lpZXi5rq1C14x5Zyt2797ghtn3/vtoQQCvD6tpmyYjrkPHreZzltd/3g45KMxWrqgAQeTvjXtmHiwzdTWORBdUjzDf3JQFg5J71xlitCh55+QSyNGZwvwT4A2Db3NwsKytLZXt7t2xt7RCKskptypfrDRa0ZQeFWWZS8ecxX+9fKdSYKj4oRK1a5rgJABj5SXkMPHcg993xMe9tAH4Gfy6Mpdx7UNihiJkKGWkJbbk0rXSuKk0FKzNSwWNMIcLaOGKREKj/kHuXUPuU+f18H8xQ2ypAYukzpTBwYRMUSQOUhHoZ9xlsnmIjA6//1ec+V37nd3+7/OXnPlduPv8ci5ih6ay0LKk5K1QjByNWNFYMjqJgF9//HvTORe70ote1llz8MwDAb6wPhm8NFhgscFkLDADwspYaPjdY4DVogQEAItE4Ql+Rp8YPswoRkrMSYIpFE5SrZmVlrbz+9W8s3/Ou7y3f8653l+/6ru8uTz7xeikCoiIr8vyNxqxnGPnunCCej9ZVoeICFnjIbQ/fhoT6LB8VQwWCf6pCq6ryOfzNABBVHpVTEEVEVP2wspDs8OBBu6PUC43MofgAACAASURBVEe3fsYhaACAUjs0x0jOjn4y0Mz59Fqie8DPs04xFVXBbAU+oupj5G2zs7YINNgxwrXDYVn0swiM9Y9l9ZC/b4eEOalC6bEIPNopyk6qj9E/b/7bn7dqxA4WXu+o0pLTlZ3AfI6+IublX7bgSLYcZnDmBGwbJGHPh4CoQVwB7wovew4Qa6kSAoow951yj/N8PQvDX51XL8GjDBIXHUdDVSCyAx6s3ehDxQCAuG4eOwo3GBIYALofK/Cx2+fQ9AWd0+zT3lwIJuNYOHZfAcnxHNeU38vjHOeBcw8nHKqYzY0N9uO9e/eYewx9UEORIzQah8yhuVQQBwCqar6c28/rRVzvOQCY1hy3uQLZUDTrMvSo2gdmnbHgsNH0uQwpnOsTALCvAGzAravwFiQxC9ImjfunfkcVMAgSEHbY778+2F20NuSx3uAi1shQakVeTV6vqq5Ue7Q1yvkOH6Q60r0iEE6sz7ifqZAE27oAAI65YQUAmMBY7bsowkRAuFTGrBStireAgAj3ZfX1idSKe7v7ZWvrPpVah/uHglRprvbnvfMN9tWkec3L48L/dt/jc1iDDKl8nVTGEwinPHlxUK5ZWQEYADCrsa3sgwJQ/RK5GFnISOs2gJSPr83Cs1q5F/l9Z7MR8wTv7OyzCrNYZxQ2YV5crav43s4+ACAU/NqAMuA00GTxJszZY+QmhF1D2cnNOlVNzjbROBQEBBTD5iAU6MvzOY+PiIDDA1WeJphLKRDYR9j4iJQf2OToVmJHZfCzcnh0IKU3FbdOMaH7uwGjc1hiXPO42imMH431OiZwDSenBKWwFdq1v7+nzQsqFXfLvXtb5fatF8tnPvPp8ocf+xjhnx7VlEJEikv1D8Yn1I0MqQ4Q+vLfL1+Km+3PDgDw5e+H4YiDBQYLZAu8lJVpsNxggcECrzELDABQ+qTIBCj1W+SDwlDQQ6xydnGHvyyVt7zlreUnfvwnywc/+KFy9eq1cnJ8Vo4PT+hkIwwGzjUfQgkAoQ6CY4C8ToH+6BC1pOU4z/3728wv5QT8VqP0hVF4HTvhzIsTABBQBZCGRUTmcyZ0hxoQ4YoIB6KCIBRLdPCjSiZyBMpZ0n+AdFaOZCfWKrCsjMghjH3QVR3kcEAQBo1j+zvdsFI5Z1kxk0FAHwj0k6xXp/Yh87Y6UZHDqQ/RfL0Rdb0gOXpTRWTlieFXbueDmpKVLKq4203Erv5p9qiwyu5SL7dg//0HnTuDigd/DoUIAMNdFAXFZXIYqL7Na+5AwVYkZFG7HAZsJU2GgPSve2rHjlooNbivRJOSNRUWeZCqMFUp7ijoElTsPECFMimr86rqxlVUA5Q4n1d+6FqoBsyhtheFyUYj6PBnALgAlNlOWhvGEf7XrgKvK+8ogMRMyfih9mHRC8ENqGOcm9JOP19nCKrmaO3zZKDaZy5aECqqRfOyjj+P5VRspQ94ch/YmffcyOuDgYfHmxSAghH+vEGIldV6rzngXu+xpvYBas0HiHDE3d2aoiCP7/76R2Cbrs2fzeBLcxz2Py6jpVa8gdfmcPmUy9AFE7RO2jrdx/sKUTWZ6kaTrinAnqixYJ+LrWPcTCbljIWi9Lkunojvs4KwlOb4AfQDVL5+bZ1w5eDguGxv75d7W1uqbouw2CMUx2prB9sfMJ128S6Cfy9QZ+f+9r8N/PI4y2MB14xchNy4iI273GeLFIAxwNNGl+75KnQRIbHMUXfC47qiLuYNrssquv69zDn2ALUMyPHb8wu/cZ5DzEcXVQoASPCWUnEQNiLU9lh21d9RNCY20Lph+FBunlCR6AJU+A4iDgDWdnY0pvGaQ5E1fBpMzGrYOi8p6ZTyUQVBWnEn3dMMOZ0egltr3Xu9x3laP09ZYf2E14jNU4UB75Ynn3iC7f2Hf/iH8ok//nh55uvPlOefe7a8+MLNsn3vXpmvLPPZZWdnWwA8Ii680ec1gPfclzH8Nq9Tl/v3w1zylw4IhxDgy1l++NRggdeaBR622rzW7DFc72CBwQLJAgMA7OZx4a566O7wYNsELKMyGY0ZLvzP//lPlP/pf/yf6Ujt7OyV8dKkvPmNbyk3b77ARNdwJB+78VjZO9wpB0f7taiIk7jTUV9Snj45ikuxC69dawK7eN0Ogyp4Tlj9bndvJ0KGVc3TCr3xRAntBWV0XMK2yBNYw3EiZOk4ErMLAGrn3Q/OdgDclqwAzAAsO2AeVhUAUjUJx0LAsqqoesUWMvDKzl6zQ8tHlJPvZwj5sEltiOBj2s7qX8O95jdn9V9WhWTHqN/WRbawM9V3VPv2zefLSpaLQINBRbP1wyzwYHWVv23wTIVnqCY8BlUV1nneGriURjUrqxJcSQTbmL0WabAKUEY6dwGsxpvBYC+nHm0gw9IZNmyrICBAQ66qiY/jb44Dq5IugH9SvrmATasM3MJjVUHVfVchWVVaxeNXAk59yHlRr2X4uahgSFZL+bMG684/57nva6AKCOGFKZcY4IFVjc5NSXATxQywttT+Smo+9xdtnYArNhoMuc+pGvP324DjvzJ4W2QTq4XzJkLekPA8EbDUERpw418pL2ldqSrY0SZNy8VncEAAdHxUTo4aADTg8TkXbYB0QH806DwohDr7hKkifEzOr7o51AWvgCpN0d3Cg7tzt68A5BFD+Sf1H+1mxVbYvgLACAOuKs2Ah7T/0qSMcC8BBAygvIZKr5Mpq7fvbG9zIwtjxykeUNUValnbw+t3x3YV/jXVY4alea3sjxP/bSBoWEV1Hu6ZFQh3cwD2i4CoaJYqOfun3pei0JE3LjA/APUQSluh+clJQLX9ujHndej69evcHITKH6+5jQb2VBpic3EyKQfIfYd0HACyVPtpXOKH6SNCyYljuOgQoFmGhK72rTmgIl/TmVTcbpNzl7oSfR/y9WF1vs9oGgM7nTHvI9dU5kF04RynDRGA5dgh/Gv5g/M49lzl2Aj4B/vGLOZ4RSj5Zz7zmfLx//iH5a//8nOEjtgwxUaGqrZHm6IQjZ6DlhiyjzBgLAr4LL5z/qerCr5oTX75Xn+QWz4AwJfPzsORBgu8ti0wAMDXdv8PVz9Y4IEWGACgkmjjCRLqPWYpCwiHQhz4WVtdKzcev1He/MY3l3d/z7vL937ve8o7vvud/DzCWhByNh1Pyt7ePne+kf8PDuXZ+KScjaAA1A59Vm8ANOo8co4UCowHUTl2eIhHxWFXD4bqQmGHo3Lv3h3uilPJw937CAUaLdGJqZCBKogpVYzMW4aKl0jYXQRLfE7nbhsl4GlHwcAsO+DZWb1ocBkkgRmh0Ankj/l7fUcuOxw4Zn7fjrMdsqwCvOz0zsdr4LV7ewwRmXIrJdVKBYDyVDphVhe11U6Nf/sa+sAuO7AXQb0MDny9fZhwGTtc5jtqgxQpUlLIFq2drTCInLslJYTvhFLKGcs2qMnSGd4YYbgPAYBWyfQhEw+QoR3mSyhqcphaVRvlsN8AVhkA+tqyDQ0TDc8I+gJgOcSY34vX8dtQw2Cx328Z/i3q0zBMzbdnK1ZYEtfNX/1/pwIcBICh3iNICAUR+hFrQB3DEVKL9hoO4rBHx8dcV6R0itDQnI40GcrX1L92A0rPsM7Ys8or+mXRXO+PZ49Bgw6vS16nZBPlbmWEIdZTQr80FmNMtlkfIb/QGkXld4dRMnkDYULkAwTg2d+XXZwTMkByf/x4s8HjPMOuvA5QFU4AqJyZBj2CVhhPAiv4vjdz2qYHdbAxFXpKQCHbzv1EhVEs91YRkIUKQAPAUOPie84Biw0mhBJDOL65iRyAUVX63n0CGoVfLpU5009gzT+jAjBvHhk46ZpcLdogvani3a95c2jRPM25ZN0vHiNWAKr4kPqzrtcLqgBn5Ws9f6j/qKAHOAXEOj4mjIOizuDRefScRiTfP1z53TlrDUGtDMR8Zf7glRXCPwxZpvCIsGZvuM2Ye7SFHFNZqZCFGvJa1ck1lB1hvCcFKUlwTf12Zpv63pRhYL5ftXGsOQUAyHt7Va27IrOgX0vzobQPGG/OlYh2qGhIey6ozwcUxo/Cvthk3WWY7zPPPFOee+7Zcn/rbtmNUOCtu3fL9s5OuXnz+YJ/Hx0ecL1jChYAwMPDgrQojJg4RPh+TbAZS8zijatvvUrwItd8AICXeZYZPjNYYLDAwy0wAMCH22j4xGCB16wFBgBoAKjwFOUrkjOPB2fs8r/1zW8t733P95X3v/8D5W1vfVvZWN9UGM7JWS0YcXBwyNdU5GFadg92ynhWCtjiaVREdY4chNTJgR0TPlrZgYdhQ0A4B8vLK4SP+F2dqHLKynj6b4+5cvQ9OQFQEvChnUqPJVUIRBEPVB2eITRYQBAVjOGky8GCguCkjOvdogu5rCxqD/p6iLZD4N/VuaqOnZSFLBKRCkP0HeLshLTcguchoJ2y/Du3I0/ifpvctgyz+kDMUXOKTGsgeJGTdOE191RO+XP9tvYd2otAX+f8Osg3tF5dBCF9MMM/4oPI2UhUkHKBtaIwCAWUwoMOaq+Sad+Bqm5NiAVplx4AFP5uP1bXAOpVmNcpUKFQRrSPapheIQA7rx0VYYTbZQCY1Vo+uyFfVkLR2abD3exfbRPnNvzzOKvQJc0XoptzYZb2R1sBjtwv1SoL1GTd/kMxo1QlPHIY2kZol9V9nv+wHdYtrDn4nCEBVUbjiZSVp20c9GFeZzwmVWZtV8rxx+G74PofBgFprxgH/bnZIJmqnnNcEQDqbP7NNSD+j0AaYYyRk6wCH1RRPZECkiAkQjANT6zIyiroc21HldgERuo4jLHqvx0CzHtEhP2jeVCH63oDxIe9XE01FwHprxlsS6wRgmz4o6sAlFV6AHA6UQGQAICtYJRCw7EBhf8AAA+PjlngAuMFdrhz+3bZ2d2lLQG7AADrveJEaja0C9foTStsGngTjC1cwobXrK41vP/2irHoc7o3u6iF1W5eh/wdnA8AkPl94zt5Leac71QBhjK4KQArTIQNmatPVYDZLiocAUZ9XaoErgITUPFn+KU2w66aTwK7MPXm5jrD6xE1cOvWrbK8tkYAiDcBVx1aTFXc6WlcTxQfijBkPj/E+pfXd0G8gNcBMXF9mNuC+yo8Y4DqexPnQTyHOFdf53ddiJQDUFC1gT/mXaTyEs8Xmuxa6x12rn7VGqNKv1YOel4jzYphMj53+/ZtAkD8G8AR42Rn+37ZurfFfKZQnsJ+d+/eYSEQ2OPw+IjPRoD2zHm6t6e0FufunVav91WAfv0butVe4ksDALyEkYaPDBYYLPBNWGAAgN+E8YavDhb4TrfAAADlEQoIoAKs8vm4yu13f9c7yg//0A+Xn/jnP1He//3vL1t38TC5T0cHyb3xsEzQhvCd/X0qHlhxbrpUyviklCVXeHSVQ4XnEqotRVjveMIE4d4VR4vm8+WyurpW1tfWCQDlQME5PWJ+QYZc7WyX7e1tOh50IEMxwiuCg7I0qYVFEF6EB3NUKMSxCQHjWhEWQwAIhtLL/8Nj1byD3fx0/bmRwZ4cppRcPynCsqrASglDmL66sO9c5+9mhye3pQ/d7NxcBBnaMZ3nyQ5NC/t8EDzLsKfvkF8EADPEWARSbffcZl/jIrh5mXWqfw19W+ZzKVzbQLrBXgNAwD8qSyP/lR1BhgnXfm/fywAQcIY/zoUXUI/AIsGiDA6obK3q1lDKplDbjt0TWMzHMyB0sR1fbwV7zcDNnM651w/rjfZbKSjY4mrHXXhcw3WT80l1zyVBbgWUl/w8HGyq/SIHGtqWQ3OhOALYwmv4LNSTLhCAa0DYnNaiAIAAUa5ynOD+wjHXA+AVSOUP+zPps4vm5qLxahVXVlh1AeASi+pq/qj6qIBjvEZOHJV/ofpGiGWogpxX1bncYAOOuej7qgZMCsC2Pkoh5jbnSt9NtdeMIFCFdfe4jCNFgq8jKwANGnW9qtqsVfq8+s/n9rt5Pa6TMgioxm2DsbkKMN5z2LnVf1CjCwACzhxz7juklKGVoa6jErfmpdNmlItBoO0Ye1ZRtjUQ4bpT3ufyGucwVcNR2xd/4xh5jKMthnb4Hj5LcIm0GRH62lk3kwIQn43SFDWNQD0WqsmmzSB8AGOmquZTlWEpOpti2vcdb6ChHYCmUvdPyrVrG+XkZFRu3bpbnnvuOSoADwGpRqokrGq2p6o8fXxS11vO0ajqi+cV2JzRAZE30JBPc1htzWtNXStj3bV981g7t55mFTWthXkBReFhBYmOWGD+YUQjAKYTpLtoSlMLom3YND0CBIxNS/YXCk4tjflcA7B869btcufO7XL//j2OJcC/tbVVXlfr52mZL884V3d3d9jft27fYrVz5A38wt9+vty+dYth/PpehA9jfnvX71wKiz4AbAWC6iDVre6cWJDjqbNJFAJ5K8gj0mPxPXtQAF7mWWb4zGCBwQIPt8AAAB9uo+ETgwVesxYYAGA4hgEBZ9M5n9YUmnJWfuInf7J86IMfKj/8w/+U4A8VDvH+fLZMpwcPsSq0Ucp0MuMDIR5o9w/3ynR5VFCQEuHAWd2nsCrlJ8JvOHb4UY4cJR7H6wB1AIDr6xt0HBDehqqR29v3y8HBHnfJoQL0sfFcyYp+Z2dUoMzmywEoR3xtd2+v3LhxoyoO1zc2+Xm0fT6fltPjw86DqwGRHmZbZWL8DUfOScPx27v6du7g9CgEC44AEpY3KFLVNgF0ssIwK2vs4BmA9PMULVJu2SHvT2g7j4vgYKI98TAfoWnh+Pl9O0oZUrqNfuj3e31AgWO4vRlsZDjg71j9kkPWOoqyOJad3nyMDCEus6jlazkHGzuVeluIIvs2AKCrYMrZjRC7YN0aP/E9hpBqDNgx9jio+eSsdEqFTioQ6KkDrfzzA04fHPN7GTBZdZagYz1G53xKZk+bBtTrHysuoCrSDAHZRwkU9v/2teAzVCXlUOgU1puPYZVk7RuHHKdrq2rFUE0ZrPD8qRiF250hmq/N44uVRtVB8ZbUS515k6oA94H3uTGXKwb3fOW+jjUfqz9fF/2dx1GF2eizM6zFSqGAtRLfJQSKCuqsZo0+GC9xI+XwSFVQAXaOjo+4ngvONQAOG0BZKfjTinZ0bJ0AYCd8PYeeupJrAoAoAuJrqaaPUPk6ZqzOS2kivHGV1zyprQTSlbPTUFIzRYdVH5vDE5ahsjyKZUBdFwo7vA4IhfsQVO0uJGK44/XY9q15/44BfqTugg0RgpnhVF7HMe5w/OX5CisLW8GXc71270PekBLwy+9VANpRoEd5ryhOU9dpbG6EcRmqOhnzfo7w9/zD48ciY9taze41nXO5PjOc8Ou+L1jFDJurkBLu9a3qvSCZQBk26ZZQzGt5mTkDcczdnZ2yt7tHVdvVa9fKKmxZzsr29q7SNBgHJ4WsVHX4z30gIJrTJrC9EeJe53bkRb1og6mtMwCKKtLRWL4KyQDgqa+l9sQPXkfuZCj+8IN+g2IUykamTMFGJFSKAbWxofmPX3mq3L5zu2zf32Z4tFKdSLE4mep5yXJejz89e2njAvcdfHZ5ZYXwFPD++OCobG3dpaLwqae+Uv7+7/8zASHaw3mMdBYnKMoTaTBC6alUAmdlNp8SxnaiFDTD6voIhSL63tfqezo3WkIJ6/fOrZXf4AtDEZBv0HDD1wYLfIdbYACA3+EdPFzeYIFvxgIDACwMWcIDIGAeHbczhUfhwQ4Vf/+bn/3Z8q8+/JGydXeLO9bwHJRXSGE9DBnDQyc8Ku/8jk7LaHJaCis8OkS3unPKjxMKQCX8jpx8cESj0iNehyoCENDKAXi39+9vlaOjA54bYS4AFoJoyD0o9SLbzyTYeKAVdDk4PCxXrlypwHFjc5POBx6s8eA6OsO/DfvaTnRzsuhCRrhxrkYppVdWjLUrFRiaMGRKD8cGPz6ucwXhOwaIdqIWhSi91PHeh2J9CJgdRzCsXKzFYMTfWeR0op/613URAMwgowKwuCCD0IsAIK2fcmcZALpt5wBez1B9cOG/M2isx4jv5s+4f+3cAv5JZQbHNgCDvMQIvXTifY0VFo60x5iKR9T2BzxbCDH7yrPe3/naKlhyuHBWzoWTW03Tg41QkTgXGI7pRPvZlBm41QIjAZnEV5o6q/6dQpfpsD4IAPaKkmhG6rh0VJMzn68DbUdfVphnAJj70mMoKS0zJKyFO2qoc1ObdWxWJ3jN7qhXesBv0VzNwXYXwYY+WHQO0k4/pHychvMYaMCwAIBYM6EIIuCKNXZ1FfnAsNFyzFytyKVKRSSLGDRo0jYi3FqFRjtcMc/DPNf77e7POc9hKcykAIwIUV6aPm9SmlV+/Uf58+rkapuqpGWHxJw7DwAD8fJrSwhZBgCE+i9AMq5Lue5Warhr8EW2HbbweFPop9Z3h3U6lHy+POc9yDbOfUhIs7xSsPE28v00wq/zZlCzTcsdmO8jXjNYxCuF9jqnr9Ww7h+k9+Ba7k2HiYAi7uMaxk3NmVks+50h8VI39tfz/vqc1+h8//OGWQvHF6wHAAQwxaYf1leGoGNDcDIi/EOBmKOjkyg2Fm2JTvHmoftGajcpXPt5Sc8BQBdFci7TiFPOoy6ve1IAaq0xiGvXJ8iH/sePQ8hxSMNJ9h0hIdTGUpTiP2yyvnDzhfLUU08xdBdz0yDRsB2KWQBbbqJS+QjgKiiI6wXQxw/st7KyKnUkzn10TJgIe27du8u8gaq4XbgOPH/z+fLCCzdVxRobnFNEUEhFiXsa7nOIrMBzHkAgfmZT3fv1XBhpEphDF7bxGMJ6E6lQIhR80br4jb42AMBv1HLD9wYLfGdbYACA39n9O1zdYIFvygIDACxlZY5k3iOq6RAWyydaOmGqlvjBD36o/JuP/g9lZXmFcOj46CRCfWX6k8itg4dXwi6Au5VZOTk7RG3BUL+pOqX+U1J3KADlOE2TQrAV50A7DAFnrOKHnEOl7O5u8zz4Nx6OFQ40ZoiWw/rgyBAGHh3zNVZ5ZFVXwUCcf2V1rT5AEwIiLVINkUsOUEcJJrcRx7FDZyjmB3T85ms1gT3yWgEAKvTZzpwHrh0HfM+hhwYD+T1/3k5cVr49aBJkJ23R55qzF0nea3XkpgT0ObNDb/hjAOjrsp37zmG2jz+bbef383vqq6ac66sC+wClDyDy9S6yVx9CqqCM4LeO1fJB6vtycgxt4fTb+c/9QjXgqOWNo91qjkspzPiaLjbGZIsdpu1y4x8CAA2e8jEX9RU+BzjUyeWX1XQGgBGWZiUXm5naartXPJQKkZyDQPE9t632Z1x3PW6vsImVgAb4GZSGwSqAqLg+QYmqGk3QtevEt7FFQBAKRptd45sjsKOm9JiMd84pLbPy8kHzsvZV+lC2Xf533gjI88zgz+sNASBTOWBcjlsKhFh3NjbWucbs7e8SbkEBhDW0qzxTSoQuvFsiqDCUuggA+lLa+LAN9Y6PqXmP/6Qe92BvADDDP4NzK42asm/RfOc3a/4/j4xQdmpQhQowVRJeGjEHIO53zLkJ+D3WPcVFLLA2COyEHVKBEgEZAUAr/GBnqM6Z229pVMF6A6baFMJ9dTwal8MDqatyn/r68LvaNN2PbO8Mvetw8liI9Bd5nVZhLt0j+YPrtzq4vxGhBbHpV5ljslvUKs+JOu/iOL6mvMHTgDPGWqwiAQChXEUOQPy3PJ+X6QwqOdybTsvR4XHZ2ztiReFcKRwqtxZyG7n/KuQUqNPnvVGDPm7XoGGhjRwtS02f2zZUnFEzAqaxvgfk0r2u3duriroeV+pHh4BTDVegwD3gxitgPex/5/ad8tRXnmLBDzyPLbo/4jliOp9R4QtoiHnkIi2wwcHhgaBnAOwxcjeGqhsgULkmFZmBdmijYLc89dT/V55++uny7NefYTvwXIecgigswlDq09MyQ9Vj5BjcP2BhM2we49kGwBA/TidAWJjUvg7fP1+E5EEr5OXeGwDg5ew0fGqwwGvNAgMAfK31+HC9gwVeggUGABjhUvICyvLyKh9ksWOLB1JAt/d9//vLT//0h8oP/Zc/xIdY5P6D8o45ouJ/AG54mMUPqvWtrs7L0fE+HgkJHAS+BMboREIcGHm6AACVQLwl5W5VgfUaQ4UB0EaFTquTYWcVII6DQh+VX4aShLvrfB0Jx+8x3yCODyjoXENo3ngJzrMGT1ZA9J2v7Oxk6JOdN3+fCInhOACeiwGgHSOfx+FfBml2qAxODBFdcfEywz1fgz+fncsK6061e993rBc52nZODMN8jgwHLnqtC8saAMt2N7Czw0wHIxULyI7moj7JdjF4cNv8ngFgt81yFlUoQf3n88oJd45EgUk4UMoJJgfQ4ZP493SmkDAoZhRaGcqZRZ2WQBxnY/77IQCwguVeWC3b28sJ6LC85uLGeA/7VgVgqOnQFl61CX5ue1L7WaXWf+jK383A8FxC+h4ApA2wRkQhjwyP8hzN88MVBjxX2nhyRVzBIRdW8djC3KxKwKSsEwxIoKjXR+dArRp2mSkZOegS/E3f6s+3RQCQ/RKFQTwXCyqARlV0q3ZyY65c2Sx7+3vl7t27ZXl5Hqq+Bp4MAg0A21oBZZvAivvBts0KQLepwtpe4Q+83kIIce0Ip4TqTHbQGGvQLs/rSgkrGk/9Eg2ta1qVERr4AE6olDMhfxTNcQV5ZnRLABCtgc0BSwBaXPACEB/3jwxH6/VzDAmk4T/cEwFWqL5keKZCglGQynMFm2AI/QUM2t+Fmr2F9dZ7SFbjGZrHOfJnvAZ4neT9g8BfuUqdsxTfAQB0fjqFs0LP1lVYV9snRSH7CQVmIj9qHXepCnfe5Kr3+9h883sGgG08lXJGYLVM+6CNWFfXVlcJArG2Huwf6D88ZyQ78L6L1CELCtdYjd2/V+T7Qf9+le8NdUx6bGo5UOXqkTYUDQHxRgvvbgVbNOal9qv39tMzXifgL0LAYY/nn3++PP3VEJ6EsAAAIABJREFUp/nfzZs3a57D/iYgzgfbzFdW2KdQ/PkZAs1DGDehIFNVoOCZKoNjrG1sbDCsWurEMz7HXb16lZB7d2+Hz0cvvvhCeeaZr5WvfOUrfB/qQHznDHknp6jsptyhZ8fIEXqCmzKPxSIxLAKzVFZXVmpaFNgEx0e+RKQY0E++++QVqimOL7WIaovucgvuZQ84fG6wwGCB7wgLDAvDd0Q3DhcxWOBbY4HXOgCE5gHADo4CQmRZHbcslTe96S3lF/77XyiPP/5EWWUI7kpZW99g1V88ojnchhV+nd8N+ecjl9TJ8f/P3pv22LZd12Gr6pzq+9vf1zcUe4qiElKwaSqALVgIYsuyQwRy4EhykE/Oj3B+UAAFsYM4gAAhhmFKpEg9UWze472v4bv9rVt93wdjjjnWmnudfarqGbH1+Gqfi4uqOmefvdeaq51jjTnmYRqxTSg2nu6oeZhvE9ghc4IaN9ywFtYRnfboUHDjfmrXgRVIZ+eMwuITk0Xw3OKUCbgpPEYgJVmDyNxKZ01C4fNz01bW6ITJka0dAWzko1MlpyuyHai1Bafg2IDF6KBFBzICe7hnDBOK4IacPdlHdoxlbGylY+hnNXxqgFMArTnEgSUhgKFt9KkONQAYbRW/Vzu0ERxsq4Mcs+jcyL647zAAUI5r3XaxzipjDQzymtEAojgA2AABozaaZ/50cXu4Iywjwsnh0MIBY59C2JR0wcRuM/u0AUaBraprGmDTZZNRBJZdZsnJBQtsuQhYq/8b6CkAsQIWFe6VbSogUKG1dRhweOYw9y/bpNIwszDCCGTW/boKC851cdZbA0itwMwGUDiMAegJki69Al0SABza9kMeVAP2sZ9nUM61xMjQOjEAS8woXLO0tJi2trbMyZ+embYncYyzzwqwGWTLEtwoWq4spMZgPbepbPpcwF8E8BnJDS02JiPI4zUAgLHOBQC0uxfaoNsrX+ufiG0UmefGlMW8PIpsskwcYWVEaKPYf95HNO9I/w9PBNAEIF8ve2Zs73KCZLY8ODq0gx/TFrSEK0zkID00fH+8P26JW3Z39gaAxQiyao1RudoYzY15zdl9xgh1ADCHqWKeCiw+KQI2AHqNWYIsWeZiJGqDBmAstlUE62vAWGtKBP/MhKPU7QXYagAVbOOhsZhDjSHpiStsDczZ0akpKBas+hF/MhN0XCuan5fB1uxrha0ar8/APKh0PNO0g0m8j31IkfBg9AJepnHokQicwzkTsx2RdO0sLS8vp/feey89fPCQUivYD7lmrBIYae8DwNYOO33N2T/Y5yGpy1Ggjxn4Z+HUPJyyfZBFXfCQ6tq1a+nuS3eZKGRv34A5gHobG3w2QoWhE4hrYGfMGdevXycD9vjYGH/Pnj5NH92/l549eZzOIMdysG9zBJ6Ddc/AzlOOFZRBIdm0uDNPs/nbAMHLue8dAHjplam7sLPAlbLA5WaQK2WSrrKdBToL5A28qaNc3RcAQGUKxGR5fHKaFpeup2984zfT//wv/5c0OzuPM910eARtGYRrEVCzTSkYT+ZM8T8cLmwkAbAd7e+nvjnOhvpR10/hRjkshiFT2KDTmWFoJYEhnirjZWwNz/CL6xgOXLJOmk7g7GyamZk1p4GO1ikdPABwp6cmYI/TbJyAa9ONa9fW1tLm5kY6PjpM8/MzBtSR8UXngZvu6CTT2cBGV46FCXm7BlRk6pjjID0p8xPLclQDgHJEsVEWSGQMjjqJQRUSK4dvWA8eBg7WYIKAL2zeUZ82By6PmZqpFpiNDQc0ADWqn7VnrTvXEmKtcut7Aj0jIBlBh7ay1QBgBFNVzshgYdkIGstNYxRoYbyIDag+gp9gUjEciyHqcmxxnyYASI01lasGpqxMoSE/CQNwoP0DIJc/c4YdNTbLk6JdLAlGYMBZiGBsn8rhj6CqAbY0YiMjcFvfxNN1rX2lAg5Vd90/8kKsfGxAu3XNZJTeVyxHBGkysBxASk40JYtxsz8VvbnLrBSXXlACs+ui+0YQRf2+tr00FuDim+j/8ZFlN8Z8YsmRTk7S0rUlsnyWn6eZ2RljBal/C0RhaCS14MoL8+pg2Gc9puJ8FMd5GwBIjTCwMcmMyy8DAAu7j3NVk+131kL6iSC2mNdl/o7R3AQAGTbpGemhN4c1RslBfL5m/ZTVB1GPDH8lO1iJoRA27Mw9zfMAhIwFSHkKfC7mIzTu7NANIBYY8/3xdHp0mrY2t9mfvV8PA1fF7Iqs5LZ5XuuPsb+MRV/ClAXoKTuuE11bDyN8JRwAALV2c72OTGmBuWLd6m+u67mfeegv19FeGjGWPyVIxG7nAR7nY8tYLQa1A2ls58JyjvZjf+JojCGpdR+tx97ggWMAp3VeE1iApl3o4eFg+XHsMFEUXgAAoZFnUQi+x8E+BMlNll+8SI8fPzH235PHjy301kKCoQnpa7/d30OTbe+BwyWAh6Y52fM+hr890sIlKrCXAPNOgDMjKLgHmZ2bMxAQDFXsi2DfqemprBGI+WJ5+YWBfphHdna208uvvJIOkfQNmowjo+n5s2fp8YOP0+qzZ+lwby89fPTQmMUEAgn+Ga5req+cU8q+jr0qDPohU+DFLnwHAF60enSfdxa4mha4ePa4mnbpat1ZoLMA3YpL+2ufRYMBAMSmcBy6fRNTtgH/2le/nr79976TvvWtv2OC6EjlC2bgkbPmwJZA+Ar0YGyTC+26E+hK7VkWOky6fYTuwUmDI3oIUNB1ZJzR1wxrKVppJTTIQTzPfIeWMvDn5NTCdvGSQzU/P58WFhYNAARgYafQvZ6JiduJ9SHKtm+Z99588w27DlAFyvDw4aO0urqSDg/309kJwJkSjpYdP4VGZuF3bGQp6C2wh5vtCQvnwYYbm1uUlY4tbYxXBAFjf4pAV2S5FUBUYGQJGYz6bBf1zTYHMTrocrJNRL6hZdQEiwa/wydHMKJ2TLMTF1lhFfghgEMAXwQ82kKM8Tner4HUaIc2ALBmKsXnlrqNpjMPgZezWOSjmpqAYqNSxL0kQxE4LKYPrmOIGrOokgky+DK3SADAJwgBlk5ew7kN/a1u/wiiWVnc2UQ/BSggp7r19wqkUC3aAMBh7ZGd25aw31bb1ElPguOfQdwaeJSNw0+VB/0AocWx/+gz2aPoAjoAdNEgi+zCS1w7kKH4nO/E8RDHGsGXEj47YuAUQSrMT+iXSkaBv8EARGbglZWVNDs7k+ejAmxTG61OaIRDICW9KGOiZDavy9GwZdAC09zAOlBzFSHADW2wAACWujbnzzoavTEvBQZgOwDo4d6BAYgswAIADZwOY0IHQMxUReA5hn0auGls2ZJZF5/jLzAmbZ7yNQTvT01OGnuL8/dZ6o+Op9Pj07S9AW3bwQzL9cGR9V3PPB9DsmHzeGBkFsuau822kkxGHruajFpC3BtZgLFyur4i6gIA2ZKO+EEXpDwsCdcpmXc6vFO9LPmIr4sZiFeCrN5YgvysklDlOYuR20w+4s8xBj5AXGn6VmOH3y1AZL2O1v0zfv2TAIAnljgMB51RH5ISGmIAck9zwiRlAM96vXTz5k3T+fubv/lp+slPfpK2t7ctK7AxbE+ThdDansf+lXbN66NHONjBqx+SWj/xOdAyElsG6wk7BKBWLUPa8XzqIx9ZAhp8H9ciQRpsbAw/27MdGnMRobt43bp1K+3u7lndFuYX0vrqWjrc2U5He3vpYHfX6vHgwcdpZeVFWl1ftb0gugbm2cNjagbyOE2Hu9p6n7cFv9iF7wDASyw23SWdBa6gBS6ePa6gUboqdxboLEALdADgWRrv9Y0F2O/101tvfy793u/9fvr23/vttLq2kUaxKSeJL03PzqXxyUlm1z09Sb2xvmmcYRMMFt3qxpptLq9fW0qvvfxKGj0+Tcf7B2l/d9dOmiU2T20qsh/oGIDVB9AMST0OTPwap8jHx4f2Odl1YFcxzAabVobWUpOKJ9zQDRq1MGacei9du5Zu37mTnQ1sagECfu5zr1s48+HhqZV9ZWXNNrgjI6fpJz9+x/RucNqO8kkzSQ6BAD85XQqtE2OvhIyxvNj46j06CcWJbQPS5EQL0MDfclxgmzr8tQYAo6NYA43DgA4bA4GRZz4uGrx6NVhiYiZ4fVBePY9tVFgeAjYFAkYgKgIZ6gsRPNR920KM5ewOAwBr8C+Dbi3AY7Q3y8SshnBU9UKfMBsYa6lor0lriWWkY67fB9ibzqyKgE1+wDnh2pyoCquu7W84fOYgV6G6AvIE+Kk95EyrLLEtzMl0IML6vjPu6nu19ZHGe1WiE91XzrHGRHRcIyuwYZvQR8VSVBkzAFiFJspOyhqs+2lcmYMuDT0hSh4SWkBrsnvUvzNwqptd1G4tC21mMw7RBNVYqL8ax1h5fAGkrY87AJgzchoDCU48ws+PEg5LML9ivp6Zmc5hvxpHBgSKzdao26gdAEWmXj2HlXsMMpfb2GoKAb4MAMi6cwyoWBmYq+Yw6neSkda4lgs+21IHHWpvZMF1fA+opOacfPAEu1omb9o7zq8E/zyphB5oz6DuoIAgJFXA90pGe4K3vZGxNHI6ko4PyYSs5zTZuX4/zrOaD9VvtTa41fJam/uWe0YCOwHykV3GOS/O9zjwK/ODCWdkJlcE1tDPoM+XdU7D+iXgqmjkcRSwvK7xa4eMtKUOdwCKgfWH51soq68v6M+WWMuz30Y90QyS+d6CGryKLCjt17YGx3Ui9ufmWHRwceQsHXuIq617J5R/4PfIuizzBgnL2kPgs3feeSf9+Mc/SR9//DGBurFx04M0TUCEmgMQBGvO9SgbdRB/zkG/PGf7WmGSKKZfOZ4AbtvaNDaWZudm0507t20+ePr0Wbp546ZpWiLkF2W7fv2GVRXAHxLgvFhZsTnjtVdftb6BUGCw3W/fvJ2ePnmcDre30+jJSZro9dO7776bHj56kB4/fpzu3/9F2tzesCzfaKejkwMHcc/SyRnCgkuEx3A9QB+wLXNofKsDAC8wUPdxZ4EraoEOALyiDd9Vu7PAZSzQAYBwQEYspANhSf/09//79O1vfye9/uZb6fDwJB0ewykAba+XJqdn0hTCbEdH0v7hQToDKNIbtRP/9Y31tLEFYfnJdPfunfT5tz+XRg6O09HufjrY3U+7ewAA6RwYI066gHRNMiCIU+MDCE/v76UDDyWhkyDnD44AMs8BQFS4IsNsFOYL0fBrN66nO3fuGhPBQAyEBp+cpNu3bxIoPDiyDTEBROgJ9tOP3/mRsWOkhSWgQGxFORYlBJjLC94HuAnnR6FL2Hgjg6FO3HOIYwjhjQ5IdOibACAAJTKQ5PBFZ0/fi+BADaypjAV4os3pK5QwNoJ31Llqu19k8kVARKBAdFRVB7FVGgBKi4C96hEdYN03skUjYGWhRVE7zOtTA2w16NhwHhwAKnaks2sJO45LGGRxrNGXaD/1B5Fm8LOEXVF3SQ5hYYEWJqfptEWEIhaMKGN55/8nABA3bIDv7vDXAKCeHBmT3tlZ7ypsGyax+1Zh7jF8WDp+uEbObGbZxfrFukcWXwhrVgiwfubyxFDS6rsRXDSA3zODZ1DP2M4E6hl2Rzas2Ua6mGWg+sxVQpF9QA1l+dbrkYDPuj/GuUC/D4DJ/oH6f2bWWbZpaI6O2NzDwwkelGCOwvysQ5aJiXGfU0piDzH/jKfjtmQ3VBbb0ifbAECNX4wDzTs1qFXqZwG3FgIcx6gBfamAThH8wycCudsAQNnJ0hE4ECPtwBzmqqzOAVQEyCUAEOzxmKhDGV096tMAKdUt11GHAhkA5AyLfmQAoIOBKJMdZnkWeWOEjfRTf2QsjSayyKK9UPfMcgtsT10TAVnNk5qr2GpYrss82bAzyuxzJtiKWB/RX/RMHnj4OMjZbp2XdkYwWPM6WW6QOCggpu5D0LYJVAto0xizEOCRnq0/vjIZY5radCdmA+xPIqsuJ2qq5iKrY547yaGrWX1a+zQPxTJGcLdtbNKGp5YEBABgtqlTJWMCMx0Agv2HyAOE3yPc9+nTp+lv/uYnBsIBjMOeZW93N/VG+2l+fsHAYBxaGmPSpUAKoOhuLeh1zti2w1CAxyalCPAPexruPwzAxaHmWM9Yfgg/3t7ZSU8eP7G/AThyrTpNS0vX7CBYGs+rq2t2/UsvvWShyU+ePDHA9rVXX0sHu3tpe201He3spKmxMR4sbG1YaPB77/08PXj0cdrYXLeDXIxxtlcNABJMHf662IXvAMBzzNd91FngClvg4tnjChunq3pngatugQ4ApLt1bXEpfflLX0r/+B/9k/Ta62+mCYSGnI2kI3hFcIKhzTPas9AlMCSwOU0I3emPJjAbtne2LYvc+MR4un79WnrtpZdT2j9OJ/uHFgIMZp5ljjMWBMEChaVg80ltNH6Gzez+wZ4BgXBWM8PHnLqUehDA7uNUmwkWzHlwAff9A14PRtTUFBguuGdxYubm5g2kwSa/j4x2CFce66Xxfi9tbW4YA5BZ7whYmoMFwELsLw/Lwabd9PKcHWEsG2gfoo7I9BiyLkp4W2PNHCMBCy0hV9j0W4QPntunbpNtnY2JBQaG62H56tYG1sX38NzizJdwwVgeFgPZaovvJAd/GPsvAqLRoYugnJiUBBeLWLs2/QVkKaLrctipGYTuVpzgCACKJdIED8qMVjM4omNXO6VyCFnnUXPyAYQKHJIza23pACD7JRkzAk7gcM3MzFg4OOom1quBgyYKXwDA6OwPgH0hzNYecAEAGIG67E5VWnnZMsEht3YLIWRmI32vJdFKtqlYnrhWY8T6qb/ifSoGYaM+YmCJmSn2Vr4Nx57ZmIbO7mKJWiQoJBAiFyGEQGeA0+9vjrmL9JvtqzDhArw481I6cFW71H0vAqkXrq0DbNRcywoQiyH2Aux5d4Fg1v8MvUdoHxNPoB9C34tthuy1+zbnKiSYYEphnGk8I0Qv/67wYgOnai20ElYaxxraQXOsWNpx3LLc0tW0QNkGCADwT2y/Yk+1Q2EAxvLEuYoakKWvNMBby/Trc1yJ60+jfYRFOgAMcBihkmYfMs2zfq0xpCNg6iibz+M+u3pqLBtYZK71EFrP9hUAT8DtJPUBAI7202gCAEatNNWNB18CQ32OzocW0tjDYxiOWw7WqgME1zLVukLwmfOK5jjLDOxsOwMRBYTbGketXn5N8zjAKfS7Mq/ndcbXKQs19s/rg5gIIPMwD3OrDruYnItJZwg02hrs5YAlbA2175UEINTuZQZ1u78zttXn4uGa3dNZ+hqrEdTUmhDHcem3gJ3I0OM9OUYt4dhZYki4h/viwBJhuJMTk+n+/ffTT3/60/To8aP07OkzY98hegHJOrY2tqwzgXGHe1j/sIRSzOir8tiQRN2g6ef6krjO2JVn2M/E0N8xAyotcchYP12/cd36Na7FgSVCfQE+gn0I/WfYdHZ2zqIswApE5AbKv7S0lG7fup3u3b+fdnZ200t37qbpyam0sfwiba+upol+P127tmR1frGynN6/fy998MF9YwSuri2nE5dXgcQKs37HMOAOALxwregu6CzQWeATW6ADAD+xybovdBa4Ohb4rAKAAjui40WQrM6+Bk2imfS1r/56+h+++wfprbffNu08JPzYPzgyMesROPajo+ng6NgcG2w8AcIhtKQ/TnYDAD4wAbF/x+nz7OR0Gjk+TenoNJ2dQJfPtfBGR9JYv5fAPgFYOD7WN5Brd3ubm1QIW48kOqkH+7ZJRYguN7d0TA0AxKZ6bNwctZnpGRO0x6YVAOD62roxErF5hSYRbUCHAMAMshrjO6iHhfEi4+DZWXr9tVcM9Nne2kobmxumywMQ0jSNLKTHE6CMQqScWfpM/0hZkB2mwGY9M3LEjDKnzZkJIZyxOMMMK4NTbg6mgxcWRhycFIKHOvmnGD3/5HsEFt1BMKYLfevc7sERzKO8oDbOdCrOdnTSBBLyPekxFcZKAU14ZwK91CJCQWAThYBR50mhZl5mBwbo7OB6AoC5fg6CokJy3ti27Q7EJwUA5WARBKOzTiDE9awcSGab0TGVwyjWKOqKhDRwqtBfFBIHE2NcEJgATkOHTclxVM8C9NGx9a6bnb8IsFk7eCMK0Cxt2tz66FrUJycBcXCHjjJBhprxV/8dmTxNthLHhxo+Ml5VJjepGYBJdPg89Of8HO/fYkaKQWM2V3ik6lyFfpquFQ4mvB/VrFuNEY2hzG4Ky52uKW8RgMkMIt689LgqBDiyrxr1js8IA89nJp85bHC2/s7243jW3K6f1HlzMBoJjw4OUr83ynDf/X3249NTc+hxncIQARb5QKbSWGZ2ehhwsLeSbjRJqRGUK+CgzdGur9gGAKqv5jKPePKYYJdmHeN8BDab26jSyytzlZHUaac8NTjw57MFQUCOEZtLMO/ifuh/AgA9IUWUXsCz7XAgP9vBY59/c938sAqPyAk/fEiabSTpAI1AhMAC/HNtvKgdq76XgT0H1iPzT/M+D1MCUO6AbWubtSSXUhiz1jUD2yR9kAFyzos231mIqgBLacWG9cjHIdjUWENla4553juPEZcZEQCoOYpmBdBXJDC0p8HaaPa2MrCPx4MojUW2SQG19Ux+7jqCAox9LIkJrPERhq8zoAlkAbymbh8z8xaGKvsJwLh+j+sf2H9/8f3vpx/98K/Szva29TkCmkwYAjAQL+xjsI5Ye4gRauPTpSdCP7VICItuAFuQdUQ5ADhij4S+fGos21NjAN68ddN+BxsRSUAePHjoshV9ywa8vr6Rbty4kW7cuGksQctsfHho+6y/+3e/ne7du5+Wny/b3HL7xq20tbaeNl6sptHTs/TmG6+nfn80bayvp2dPH6df/OLd9OEH99JDJApZXU4Hh3uW8dtT7bi6IdfvYRBgu1JubA37dufnN03S/dVZoLOAn811hugs0Fmgs0CrBT6rACCAJGyyD03fDqAbM+cCkIgn8Wepl77xjW+l7/w3/yB9+9u/beE212/cSHPz82l1fT1tbW2b8DNCcaCZB6YEAMLpmRmzJ8A7agBuGqDH0LGTNN4bT5PjE2n0jOGUcsyx0YUI+uQENqdGD7DTYRxdnxwfGRgHcM1igYxF4M6GdKkgWG2bW4a4TM9MW1IQaOfAoYfDS9DwiGFvcIad8YcMdao/nCJsuOVIwcUYNxv1zWEDgGMZ9o6PjBGI+uEFgBJ2wI4Tv2PTjVBl/A62F2wLbS08H45cb3TETv7NEfakIdERwu/GXAIgApAIDEsHGARgmKMCjTn/mQFAZwaYkyaQIoBCrcw4wxAcGMzel0AHWlwAWxP8EwMkOG1oM2QkFAxVZTrOTjyC2yxkG8CoMxUarAmFW5ZMnwKadI/IhFFpI4sI7w0Lk1Q1I/sjhoQJmIyAoWwvsDPawlzgABCi7SP7DH0HoZbo60qcwDFINqcAMPQt07iqHVcDfOnJq0x8pgfHBbAhM12CLqGFjEWQWSwfdybV/1SnqhvYnwLCyGgpDpqVITD6YvkyIOU3jH+X3x1oMq26AmYpdDiCmmLlYVzH56q8+dqgr0lgpxlumMdbADr1XWhvCYzB+LR509k2dKiZoRTjT/av61yShTjqHVaaeG22K48jHPyEA9+yNKnt3fFno5RwTusPzrJSeQ2UQaKio0Pre4uLi6mHrOJHR2l3ZydtbKxzXvIMv8zcXjJcEwCMQElpazsI8lDSqPEmwEtAuBi/MTnFMPaxDhE0xoqkw2DCowKsNpOeRJtqLlWm0elpJFKgDp/Yx9Z93dxnziBTmC7nPoa9sh/w4MtsDRYb7oNvZ7vxvYxIhjGXD0vAQPOwZY1hx/ByP7W+4LdpHmgoUUqZHzHPY85FOGZZRzhvRrCegJgzBI3EX0KqB/qvax5qHrT7euivAHi7tx9ewL5gxyMjrABH2sf1Ax3c04FjBpwDE7+hq4k13sO1C7DaMibCvMs2qQ4ziaZzOIWw/TzAKqavbBbnEfQOHBqivgpjBwAmZiQOLnE9gKyDgz2b07H+4zsA1LBfok7xpAFx09MzaWd7N7377nvpL3/4Q2P9YT+FPZH6mmkZ9ghAQ2jSygNGp2X5RXsHXUY7XDyzdUWHRTh8NcDSpU5oObIRTQtwYjz1xnsGAGLvcnAI1mHf9k7IOnzt2nWLltjY2LCDXIQAT01Pp9mZWZNVQXmxt4E+IPoI9ijXr11L01OzaWp8KoHQt7m2mWamJ9M42KJnJ+nk6DB9/3v/Ma2+eJ5GRk7Sv/t3/1fa3FzHsR6gXEsEwngGrS0+KjUX5j8vxvY6ALB9rHTvdha46ha4ePa46hbq6t9Z4Apb4LMKAAoMwcbcNrIeWgvAAVuuV155JX3jN34z3b7zSrp157X0+pufT1/5yq/bho8aRSNpc2uL2nqHhwYkIoQEL2wkoRsDZxIvnD7j2tm5GQ+pGTFA7vgIoawjORkGHVSGUwEYs6x0SCQy1kv7e7t20gz9KoCCxgpSOCAcC2OLjRgAefP2bXuubVY9QQg23Hjmlmn4Sfwdm2k4c3TeIWDNTTH1AxESRyBxzHQQN9Z20gjK62ApmIcADKFts7e3w1AwY9Oc2CYaIZ3YpGORgfMDRwfOEewk1TDUwRgfKFMIoYvgi075zbYBaJCDJxaGhXgZCxEKVwQO5cSovRuhoIH6UYMxNViTwQ36Dq4NKFaYgLk6/FCsn7LMKqK5SYxCW5LtUBxxnvyX8DY9QwL77m06c7M4a5ys6HcDPGM4XmEJBlApzGu106v6y/YC4WQHkaPIHI0hmHo+nWuynQhQsf053kzU3ZLTcMzQrLrW9RyNAYjxIBZjk3lp9QzMDwEXpTwepudjw5xn1xUsTnAI8xNryZMYRMBUwFkuq4dCA/iivYN2Yf5dV+eSDawkAkLYlx1DcNBJZay/1Mbcy1qJ4eJ8XQRevKzRFhpHAkU1ftCAOMxAXzBSE3LRAAAgAElEQVTw4/jYWTkEmTDeCwjEPl6D6hnkrli9bdc2bAsHHYDISFM3MVfPw/0JfJYxKT23CDxlAFCHKWcndogBJipYRpjDdra30uYm5vMjB2piMoQYkhvbOQIsnAswfqnjWsZZZjv7XGfspZDMog3Ejm0eGb5klwVQMrM8qQNbhyGrD0cgkgDnWZqamrTHZCZV1gRkaC5BbvzE4UrP2H9iZDE0lACMgCzjexn7yueAgd6uce4AVAXK1XbIgD4HX5gHOFto7DTDgNlX7ZDMZxWxA2N4rHBJYnKF6dgGSEeN1TzW891LJfFda2sP+8UneZ9hfS9mjGc7Kuu5GPiDIc3s3uzmDtxXrNohZuaaGlkevvg05j63UUTZh66FFaNafSr3d88cjv51dITw2T2ooGTdxFu3btsYA9N2e3snffD+hxZiu7e3n5aXXyQcQO7vQwqFTHhWk0BdBu9G0L+okZwBQGeKm60R8osEIc6gNuAwHNiwbgyTF3sSMi0jfQC4Z+ng6MAOeAH+Yd3Bvk6HqbY3cl1ktDVCgdHe3P/s20ErgGeUa2FhMU1NzaTrSzfT5Nh02ljfSGOjo+nu7Wvp5TvX02T/ND346HH66IOP0i8/vJ8ePvgo/fmf/8f0/vv3sGMM4B9zArOZAg/QbXMZB74DAIeNkO79zgJX2wKXmT+utoW62ncWuMIW+KwCgLY5N/Crb6CRMtaCCYjXN7/5zfQHf/DP083bL6ezkck0NjGbrt+4ZRtRc96M4UYgEGG1yhKnk2mE30hvD8DHzu6uheGCeQKHAmDcPlgKZwyBAigG8A+g4dHhgWVTNDbgxESamppIW1sb6fjwkMw60zOC40WHA4AbymVg38RYunHzpjESsTG1UMt+P83OzKTpmam0vLxiTrqc4sKO4aZ7cXHBQmwECBpYg1Dm0dG0ub5vgKUyDIPlAOdZYcjITIzTfrwvx4b6dCN2jf3uYBDqZg4TTupNZ016RAp3LUfddMrCIIw6Zw4+ieFHJ4Dfbeg15aQFhUUnZ8721nKOgu5YdIQysEFUxQHAJrOkZoy1TRsRIMm/n9HJxv9hQJzuRTCvyWbRcxuAlTmjAgCpHRnrWJctO9tCKB1AlVMby50BNrtJM+OnbNoGauheKAf6KvomnKas+QXdSG+7nAAkNDxJhYH9FNDUOkQqA74ejs26+3e98hnUjZ3L7x/ZL9IBa+jruZ4VBOVV1xrUiTaWs1zbvXa2ndbogZhN8lusY25LZyPVwBtd58JUjGzZCP6JJURWjQDTkkgCQK0Bgg5uCKxnaCO07Mj4cWmxJgtTfmvoU/UYafarMjbN/mCbQe8ufD/bLwOA7BNsLwJUZFmXkEf2KWmhIesmEiUxCyiej3kScgj4n0PXnelHZl2TCVjA3iYAKIaeGH0RRI8h3ej7se9dDAAOzlnqa5q7MivT9ffinCB2YAaoDACkDqEdlDQSgpTDDWUCtrkpjToASBtnANCBQoBeAACPnQXYNp/W9RR7Ls5txbbs7TbfZQCw2LsNpNJ7qmec1yMQyvc9VNoOKUoSjrb5Nyfk8TWkGdo/qFmKz1W3OkFWnCvQJ7Dex/lc7VbP1QoEte+3AO2X3aIOzjecKQSMxbbQ7222Rjki07UAnYxUQNTCyQnYcsxOjHkE+wqEyD569Mj2Ifd+cT9LkOAgFYemmIoBAJIZrhnPJQZsGBMAxJRgh4tgG7q+n81fCOk9IWPS2qDft30AvgAwUFnoJblhh4SYNxwARPK2uy+9ZJqDmBdmpqd5YOnaiwuLizZPAMDk2gUWO7UYF5cWTRYF7MXJKbBrR9PiwvU0MzWXDvYP0+LcbLpxbS7dWJxOCzPjaXZqLr1/7/30H/7ff58mxnrpT/7kf0/f+95/sLDpwgBkQHBhQbtNFJ5/iYbvAMBLGKm7pLPAFbRABwBewUbvqtxZ4LIW+CwDgNicT01OWUZdbAQR2gFheLx+53d+J/2rf/W/pvXNnZRGJ9PRyWja2t61jSGAi8XFpfT6G6/bhnVtbS09efrUGHSm3YfQXuibHR5mXTcAYAg10Uk2BcnJnuBLLCfu9cDGAdBnIbX9njHsziCajdAbsNyyqD822nBqRy18BeU7ODo08BH3R3Y61GlhAbprk+nBg8e2sZZTIwAPG3qwBF955WX7ifBfZOIzZwYO3+iYaSHiyWTquQNpzK4jY0Eiw93u7o79jc0xfqfO4KGFCMNuU9NTVl5sxMFoxCbbGI8I4fX/3GwL9CuwR3TwanClBsHkoMi5khNcO1g1ACGncShQkYXTB3UAo8MZHfMa9BsAATMAWPS72soZATSBZrG8AgEc6sqC+UoeMwwAjOBfBC0KYEDHu9g4Kg81obfowOv3yIiSXhjKiv7ALIsTdm+EoxeRNzpx1n4OuBpTyZ09ss9cU6+ezBwgLd8NrE2NNum5hUzDAskic1QhjkKgVSYC1nA4yWBsY0rWbShgqO67jb89AFNswPiZnP+2vt82n0cAUO2HeUJhhDWIpLGCn2o7gGSyv+5hwIWzOTFXACiihun5IHPsQ63lbTAVxREeskWtgBCxecqBBtnU1Kcs7FkDLfsAsNh3AMBgDgLbmWAM52IAWriWAA7tITatXeEszVIPD4V11que2TYG4thV34mA4GB3HgQA4ziLc5WkJNSWZU6lHdlPeTBgzNygNCYgiPfzhBKWfRZz/sggAKhrAAA7ZAEAEEmvYl+K83YNzhkI6QB829zRBgDW81jbuhBBq3pOz0mvDBQurM3zxkO8Rxzr9fiM99ChXGzvNgBw2LgZWINcxqA+7GgbS/Gebf2p+Z4nCquSHw1bG8mwLLIl2kvofaw3o6NnNs4gZbK0tGjgH7L7/smf/B+W3RfjbXxsIi0tXbfPsH8QAz4CgLRXmVcA/p2NMDxWz6X+MQE/m4+dFKzD3bW1ddNpxnOwF8J6g76OOuC5AAnHJqELOA7MzvYm2D9h7/Lyyy+n27dv27j5+OOP08uvvpJWV1bTs2fPbf3CPXWY9eabb9pcIhmVlZXV1Bsdt33TxPhk+vIXfy1trK2mxw8epLs3rqf/6htfSs+fPEl/+v/8qQGA//bf/p/p+9//HrN+h/DfJgCoBYw/L+PAdwDgsBHSvd9Z4Gpb4DLzx9W2UFf7zgJX2AKfdQAQ+nNgriFhBjaGYPLB+fvud7+b/vW//t/S/fd/ma7duJvGJqbTxw8epfWNDesNyPr29ud+zVgk2MxCHBogF/RgAHCZLpezc+SU4loBCtjcQ1sGTEECZQyhxW6X+mZnFu6LsDvoVuEc2Nh/vVELrR2DY+rsJjhyk2AKTk+lyanJ9Pjpk7S1vW1OmAAWbHwBAEKDB/UEQIfy4JnY6KIO2FBjswt2DEJaEJKj0OH+KEKBJ9P25raFs+A72NhLB4jaWKdpEhvp8X5aXYWeFkN+sXleXV2xZ1i43c626eSYA2rahscNBk8k/NQC7dKIa4uCagIuZEdGRzSCgNFBklMWHa7a+cpTQAsDMDqHcaqIjLzzphA411FDTFt7ll2hlUxkoDpFB7cAcx62FwAK6X0NczLxvuo/yCAsCUxiHVUmgmKDAKDuqZ8K/UU5BQDid/RDJQSxUODMKvFQOQcAI5gix1MAYAYsg/5fo819jBhTUYk8PKQVtpTziLKq/qXfEAixl98/AoDI9o2wsOjUCwBoaxOBM219IYMabs9sY10s5mP4O7dJBEI1MEK4n907huBKA7AlSYT0M1X+HHLvbYG/lUwEABuYLrARMmTG8VcDMG19TFWJgI7ajjYv3cvurbdUxxAWSVsUYM/a1vUjmemUQDJBDaTyZt8G6CfwD30BcxIZxCURi7T4lCihjJkmA5BtT7AigtNtYB2uaQO+4thpG7P6Xg1W6VqNNc11YqBFFqcAQAM2FUbvoZFsQzGu8DsBwHTG9UyhwXbfFgBQCmbD5sTaFlECQOBgvMZjX40RH/tLnJ9rO8b+FMdaHJMWVmosQMxJCjktiVra5kJ9PzJ96z5ft49FCfhYrA8ACmA2HNJr1EVM1JYJpB5v5603sV9prWF/LSCx2qDug3Fu1WdiMmJtR//DoeXExFianppIS4vzNs6wl/jlL3+ZfvCDH6THj5+6PAQyv4+Z/ZE5l2xi7AkAVCvUvUhJZFBs5NQOO2VbPNO0O30tw7jHPcEGRCI2svx6tt+Blh/2Pqgvym06xwCs+6MGAE7PTtuexxKHHB3bd8DsQ3keP36cvvjFLyQAe/jdJAQQYuwHBW+//bbtb1AeJAXBPgl7ptmZuTQ9NZW++Y0vpJXl1fTw4yfpN7/+tXR8sJf++kc/TP/+z/7MbPVnf/an6cc//iuD0uP0V0KAQ6t6l7mMA98BgBeNhu7zzgJX0wKXmT+upmW6WncW6CwAnstlD5x/paylkFNjSIRMd9CPwWbyy1/5cvonv/f76dd/4xvp2o07aWJqNqWRflpeXjYdQGwSb928Zck+LAPw/kF6sQKQixvAE0sAAUeTIaNkYjBERUDE1AT1tcCQA2uOjoxLrY8g1JfZ76ADCHYhQoMNIExnBhzaf0+6MY3EI9PTaXJ6Mh2dHptTi001w9p4Oi49wOi0AISRQ4Pfb926ZWXFSTaeCYDPHMDTlG7duJn29w7T5saWJf64eXPJNsCHR66DeHhgDMjp6QnbJFNfkA4QwoJxv62tTQuTwcm7sQtHyRJA1VkObXfFsJOenbLiUnMtAk8F8+Byllk8jUy6dMpj3aNzY0yTKvy3zZEUY2bYtbXDGYGA6KTFewMAJNBUmFdyzPgcK2kRxfdVW2UWc8fAC3c2C9PG+1QIcY5lHObomYUrXTvZS4yoNgCwngRQHoyH6DTrPkqIgLEEABv9j9dSt9DqF5iHAN8AFmfRfM9yGUNzSxldn7ECAMVmw72VZTgDft7+GLfR0c0c3ZB8hoAaRmIzfDACtAJh1AfQ5y96AZIRm41Ry+0JRnQfs48AwBoV9zYXqMde5KMnhlL7oBFIhj/NebZEScigyUQs+BzzkXTuYD+E7cEOslkNEMR+pLYZNg4aYApKGtl0wXCNEMicmbdkvsalxtKKzCBvW2b5hc4Y9SgtERKSGHgfZflpqMKAUphn0XDTXF2KhXmc2n/1QUNkUtXt3zbG2vpIY76oxmX8TCCTbCmWlK4hAF8YgG7mHGbNBEhR/8+ZgIlajCbWoOzUDqIZ6OWhxMbN0qEFG785W0t8rZIyUHi/2Kl5XnKxPuxCMsO50pMcZsM2UKxRdoD3p8iey3ZVO8V+qEMCHThYFvqg3xj7dN2v8bcAdIWpahypjcWOHjYvNNagEYaDxv7UNpZ0r/P6Xey37LPevvW8EKQE7FnO1OZcMGZtgvkBiXQwB4BhDM1gyIaMjVGmBMDfz3/+s/Tw4SNLpAF790aZ1dcyA4+MelIy7JcYrs96UatPa5nJDlhm4VML/4UeH9Y8A1KdgYx+RFsTADSdWej2WaIQ6heLBYiy45DyEPMBIkDG++nGzRu+X2FUgx2AghmYRmzf9+qrr9jeCPsbtuVo1ra9e/du2t7eMl3DyckJu/fiwqIBhbDP4vxE2t/ZS7vbe+nG0mLa2VxPTx89TB+8fy99cP9euveLd9Oz5wBHOY9wTHFs5VeQvYjz+XnrSgcAXrTqdp93FriaFugAwKvZ7l2tOwtcygKfZQBQTh7CgE3D6PjENowWjjI6ku7cvpP+xR/9cXrtjbfTnbuvprc/9zkL/cDGFZtHABY4UZ6YnLLrV1fXLDkvHGRsAmOoHEBGhkY5CGiMFmYjpTaeJ8tAFlgw4iDSPjmR5uZm0wIyDq+uWKZKhM0igxw2yGADQp8GACE0BbHpHJ8cN61BAJAA3HBSLScGG2lk4sMpNYBB1BObYQGDqA8yY+LeABCx0TXGz/FJOjo8Ti/dvZvSKcFO3OPmzQVzCPf3kTnzNCcNQXZJAIRFPD1ZuAwThvC5AFKhowMPDCxFsQgigyWCbHK6MiPpwt4bHbrC7orOnW5Rv9f2d3aqPCNjLFv8vS5WdODq3/P3oKtoAKDrSw5xRuO9ayewBl6KU+zZogO4WTuIkUFDZ7AZWhudY35OoX3znhu+SdlO1KCEmH+6vxhJuDeZGVOmU2nakdHBrnT+LATYwR0rJ+lZdJgcXIjtJ5ZsZAASV3PB/pBhWN8zMEvs3Qwclf5kD3MAEDJVNQBRQAZppVFDDwcLbU55oy0dwI4sy+wACgxs0mLpLFdAS26JkAFYTqUbi+X29iPG7KHdNrfQeca94eALqIBeKa7TnAKHmhqJJUS8Hg+x/wiEN3C3RRuwMfaIdjSui31XoJG1pYPFSspi8wX6qMAqZ9wB/Do82LcDFzxLLCwBNFauSnZQYF/NACyHEAQr2L5MVHQR+zeOuWifYaBNAwgK4HwElOproi3xewZSMMaQjAnJnoizll6QDwr8QMLAGBw29T3nvHUU6qvZwRl12IDbMDATmZo4f9RAWZxv2d3KfHGuPQD+eQIofS9+V2M/jkMdLrU9w8puDEawd8kA1D00dvW3+gfWJXwHY8LAZZ83Yj1kYzOBA+ixj0UmtMpVA4J5HgsHH5pvzKZgrga280U2vTQImAG3wfPeej3EvgAvzQ/o9wJIsYeAxibH2V569uxJ+ut33kk//vGPLfoAa/3MzKwBcZB8QAgtmH/Q/EP0BKqmpB9gaFKrj3O1zUOnCI8lAAi5Ex5QEiRjQiLv5z4OcW9j84EV6IcYOLQASInrcV/oJR9DGmB8LL308ksWyYH/2KegvCoPGILYK+KF/dHa+jo1oQ1APk3z8wuWSVzJ0/DZtWtLCfshAIMba2tpBFmCe6Pp+GA/bdiebittbaynv/je90znGdEeBDkLAZrHYBqi+fSP3aJ8MvS3DgC8hJG6SzoLXEELXGb+uIJm6arcWaCzADcYn00GYN26YgIyJJCMADBrJqdm0j/+vX+a/tv/7h+lL335y+nhg0em7YeNJU6HsWFFpszpaYAXYLRR4B0AIDxJnAIztKxniUCOj+lsYIOMzeX01CQz2vV6dpJ8cLCXdowhd2Bsm7nZmbQEUO4suWbermUEViZHbH5x6k4gEeAisxNbNtxez9h2OIEWqANNQIB/AAexkRdjhOEw+1Y2S0TiGYwBEMLROzpAODJ1EhG2i+/OL8xbXXEKj9NvbP5xPUBL+BPYQONZAP7u3LljG2E4Dfj/4MGD9Pz5Mwu5nhiHA4C6HzgTgPpucqSjw1WDU8NGKZ1Bgl/WjyvWSA3gRaZMfa2+j58ZbPCwwvhZW1kEdETnfICJeIa2Uxbg4WyUYXVVedvC1tpCgHWfYU53dIJV5ybgCOxPbKimw1iDDk3g4YTANZhlYI546BZsDwbg3Nwc2yyAPhmkcpBHjDi8r5DOCATl9vD2zgCgMhV75ev7Wrn5ZWOOyQZqt3g9KZn8T2YJX7KRvlszAIcBgI3vBg3AgfZui3sPF0VmXKyPMQBj+GwAC3OZIyDjcwmkBpQoQwCZaQK6vAHeM+DaAcA4FmqARsWM4y7Wrx6P1m5KJ+vtEgxdwMsI/nodckZkB4QxP+JF0PLIAECWPYJiJ4V9mlmYmS+ZNf+agEqBT2EHMjzF9mZouNo2Ap8R8FO54rVt41z2jMB5fR9bCzwrdX2PWFcybB0AjGy9BpxAth/ZWGBykwXls6mzHMmeFwBojCVk3Pas8gLJIsutnlvrOtR/K7uMssUP61f1XCYAsM3uHJ8EAAUwtfVdgdxiHAvUG8YAlM0F6mn8q071+wIHI5hYj4n4t4GsUbP0nOQ68d51XxgEBdXWvDLaOK5buo+BfD32bx7q7TWSmWD/sra2kp4D/Pvrd9JHH35ogBpkU5AJGJEKuC908QAGYpiAGYg9kxLMkBkIdLoAgDYHnZ0kNNvs3Gxm8lmUAQ5D+wwL9loY8w9/Q57lzBPX4DOMU2kfY8+GQ1SE7E7Pzqa7L91N9+/fTysrK/ZdrElzs3PW37GXwn4G8wnqDu1naWziWux99vepJ3p8wrDksTGAxmBSp3RydJSODw8sguP60mL6m3f+Kr37s5+lp48f2WEaDiVwAJbnaq+Jxpw3Dt8VCNw2WVTvdQDgJYzUXdJZ4ApaoAMAr2Cjd1XuLHBZC3yWAUA4LzjVNc0YOEVIbuHi0nb6jE3b6Vm6ceNWunn7TlpYWrJN6p27d9NXv/q19J3vfMdAMQji47qxsYl0eHCYDg9xipu40XWWBBhOAABxmm2nxqdgG44Zs0GbPjor2AvSGcXvSAAyOT6RDo8ODQA8Pjo0gAKgG5l7zjaxUGNuHTe3Nm1jihNthtl4wo39fQMTpaOGTeze/r4BjdDiwYbVgEPPpAkNHGyiAY3gd9RrGoxHnNifHNvmWBtpbO6x8YVjaaxB6Bc6cwjPoV4OBfVRT4VKj4ycWflwbS6XafZQh0qOq4CfGM6oPlzc9Ia75JvkQYCqdvYi2BPBtPq6fHcPybWIKAuZa19GCwhJcMkcmgxE8rtWvwSwE21JQfwIJKk8en/QeYvJOQZDgAUAtjnOwwBA1bsGJdQexgC0bKOFOUOfpLC1hjn60da4XuCA9VcDBh1A8ZD17Aw5Y68BIAVGHO6VgR+5gMoAbGy+wpzQUGm1CUCMSwKA5mQ7A1D1l+3qPoX3Bba3tWF5z4KKc/jzsL5lz5GD2AboCdBkgRqh4Y1R0sImwuc2Fo+O7JACzjHGn7Gg+n1zgMUCtK9nQHRwVakBhNif29ag3G88EVJpIxtsfGVgTaArs4iT0Q2WlDUKkyn5fIZDHcxhyFIORxttrJcAGB40gH3TDJvP2aP9YKiUuxwugKNGjUcC3AJgNG4jOK9+oPvUYzv2jzz/+fyhAxDr74GFhnvhMwEg+jzOYeqDxmRMSO4EtC7OXzQwbS6wjyHA/d54I02VgVumFcj1B+CUWc2IzARIzqtXrHvb73pPx482nobMs7EfyV54tg6R1IeaLGQCgLy+PctyZM7HNqvn53h4pDpjXQTQBIYa/iv7rH4KyDUGGoAh6zsFfFOZG3O07UeKDmy2USVdofugvrEvDfs9Artx/qrbJa5N+l3zN+oFYBA/Mca2t7bSxsaage3Q/D04QLTBdJqdnTObHyDpzjH2MX0bu0cWMcF135ilJu9Qso+LBYixia2ZMQAnyABEWY4trJ2Hfjh0xRyAe2Puwr5uzBKw9WwfhWQkT58+S6urq7Zfg47p5PS0sdChTYwyzM/Pp6XFJQMv1acAUtqzINeCkGHft8RxqMzENo+gTGfHaXTk1DQR11ZW0v13300f3r+fxsd6ZoOd7a20s7Vlpp6cGLOf0F8WA9CmO/YMNodtEAfejUNg4PcOADzXPN2HnQWurAU6APDKNn1X8c4CF1vgswoAYlOHjSY2bHmj7MiAgBlY5wgJPUa4IT1zZsyt23fSf/3Nb6V/+cd/bKDN3t5B2t3bt+y/AAgZ/ptMH5DhUr00PTNrIbzYvQKYwwtZ8rBJhKOAjaWAOIAgdhoMpwAZ9UYQZkLdJlyHEBsy6eBcMHkCwlDkvBqTD76dadwc2bPwE88Rowfv6XPTyUHmu/39BkMLf8dwKXh3M9MI2RkzhwWgH8J2cDKOzTP1fTzDr4UF0amRgyR2CsqSNREN6JPWj9hvwtRKEgwyUeTwF1087YltS1xiJR1wKwBB7OkR+KmBqjYwMH5XrA691wCk/M3otEXHsQ0M4VcQyo22nMggWiwHrhALso0tEkHL6Djy2dSUa3u1gYrDQEGVR+1mYyZo9dWg1jDgp7algBIDgI+OvE+PJYSawnnLgIczX1QOgugM86zBhszLyqw+hi0biOxAoTHMBDIHdpx9/gkAQLLuBq3b1i9qp17fatjOdUAtc3PpZI0H6H1zTPF82MAHQOGkOfDnA8TKU+mHnTf747ACTjySAolBzEydzjQO2YSpGacsuMMB92iTNhC0MaakpafOW3fimAXYwR7rSwEYQ30FxqF/AZTZB+sZYXZVGGexRTMvbgE9CC40y90EAMnwKiBcPACJhxlip0WwKoIrbMoCpkfmWJy7aiYanpGTMnn9ok11XwKarrfqIKBAv3J/gYAeAozDCddk09rRCgAaaStOOGJBNkPlC6ha9cIY7WgF5udt/TcCcfma8GyBbbKzAEDa1sFLJTkJc3fU69P8rXvEv+O8WzMzwWwHMw5RAswWi7DT8aybpzld67IYqfW80ZjbcFhooFIZY/H6+rvq49HCgyBgYQdLe68ep6bLGMZLtIWA1qgvjHXfdI2PwIj17Lw4zPO5CPeizIIyMIOZS42+zJq2Q0glA/F53vcAaZSHEQRWsX9jGC9sg99Nz/OMYx97MmZr79lBLZiIjx49MhBwc3PLwEEAgGPjE3YNwowXl5bSzRs3bN774P33sz4oADvqRVKZD2uI5CJQNSRys5BkJBixRCAo26EBgDPTk+kHf/699O7PfpqePnmSTo+51hmgeHjEPR3kFVIysHQoAFhOQTguzpvE1acprNi9Ogt0Fugs0LBANzF0HaKzQGeBoRb4rAKACl0Ck00OTXwPG0PsrrD5tXAUA+WYrbY/Np7e+tyvpT/8wz/yrLnIpgtNHAA4KR0a0wRC0FMmHI2TaWgF4mQXAApChrFxxYbv9PTYToKxWReoB4YNQoBxKk4wAtl/yVbAf7ACIUyNzSYz6WLTe+L6MdQIohPTdHQFtkRwJjqNAPKwIVWIphx+20gj5HkCIbwTRhoByAkAkFl9d+w7CCsmkEmAEM6NsRj9bznjCKORdg9tX5gn0cFVpxTogL9RTxLplCSk+ZMOE8NIed/iLNVOdu00tjlT8dnDnjls8LQ5YLF+0dlGnzK9oobIPlmQBkp5xlqB1dGRK46oQvYISpmjEh3qCkSRPaJTi7oMAGoOsGQwGICtJ2ypr422iP0s2lHPU0gd6oS+BnAG/QKOEcaCGCU51NdDOjp/QX4AACAASURBVDOYUoF/GRDxQijhh0iasb7Z0XQQMH5mgEsVNm6fh8qxbpVYXAvAFttpWHhm7Jdi/wHMbzCepM1Wheg1AMCWjiinWwDKZZc6jGVkPL9965axYTSGzTZuM9wLc5t0TWM9IoBVjxuVYRgIqH7TUzbdNgS7AgDtkMH0uBwgUfgvQmKhvwiJAdc1hVArxkZkhKl/FjIjW7uwqNoBwDKGCYAqhFHf1TMEZNNmTH4UX3Ec1W0kW8YxFPtrBMIEAGrOiHNouW8EACNDVGzAkITBYBowlF3r0ecnlkWZgKkBaIBNQezcHmUCqsvc7Pdikrb30Mh2rftN27yMuyg8U20UAUADmxz8Q5vpGs3ZMXGR7C6b1vOanq/PcQ+Af1gbAf5Zci5LJkGGnPoAnqEENLGNBwA4n+dgW0qUFOA5lqWt3wwCfryq8b6zPXXwqXvG+sT+aX0MeyNPniIdVtSbTEauvdAohg0sKcjEBAF4RAmkZJrFU9PT1P49BAMSsh9lj8PQX+5lLDIjJ+kCwIzQY+6lbH2EXQygLKxTzAXYt9mBZxpJB4cHaW19Iz19+tT0h7Fnwf2xp7F5w/YWp7ZfQ5QE2gzPhHYfDqbs+abzeWh7MczNAPxQT6zb2LNBp5kMQB64Tk0hqdVBOj7aS+nsOP3f/+bf2POxl0Q4cD6UOj1LfR2CYt8Z9P/0e4H68kjg+LrEhN4xAC9hpO6SzgJX0AKXmT+uoFm6KncW6CzADcbV0ADMjhID8HLj6zeEkkErBhtOhAxjOzgzO5d+67f+TvrWt34rfeUrX0kzMwhv6aV9aN/t7Ka5+UVjyCHMFgCabVDNMemb9h/0YXBKjmQYYPxJH8/0AAH+hSy5Yr8ZeGKbYYJgllnYNQC5cT8zjUJm2T1pMPuwcccmXCFJYpbIIZCDJGBGGQ8ZDnic+r0xD9MsIV5ytCSOjo181BAUWFMclSZjCptgZX+Vs11YdnB4GGYqh9nClEN4MO5L0IgsRoZUeVblU4ZKR/aNBMsFQuleAidrkMhCUz3bIZ4lYJPgKx2WyMqLzlvtaNWfxb/RbxAubmPOgQ85OLF9JCTfPjuRGRltHa+THXS/2sGLz4vfGwR2PNOpMzLlTLY55rHt4n1UT5Q1O5cOchrg7fpzxppB2Klrm+UyOyhpdQnslDxeQ8ZnOlpkbynLqJUrsNmElOIac/iCAWLYefmd2mgMVSt1UF+o2VlyYON4iCBQcbA5viNwfd5KJKDy0qvVJcA09Q+BIejrOLSIGcM17jGnmRsabNBWFvX12AfznFuVSWBlHh8XaB+iTe2+DthZ4g8lbwH72edDzImWYMmjiTXfqa34vBLRHNuEfbuZCKYUu2TxVp3qsVD/HRlfkT0mm0dQq2adxWdEYAa/a06K40u/l3ZR/zqzEGm1HQEXzT+9kOEabPmxNGKAC7LZ8z+AwTw32XcJ/0kDMM4zsU9EsK2ez2Pfi/OFDh/i/KeDqvo6jcfaBnGeYpfCQQazAMcDgXp+VNnVNrEPx3ZqWztU7jpMWAc6cZ6I94ptnOcUBwAHspR7R9TcqHVUDMjYR1S3xvzu4xdAWARLJcuB78d6oJGlkxzLH9uBY4yHiRiXVl/PvK0DhJxAJssoOOhnSZ6UUsazTjsjEKxzSwRimnkeYdDvk/nqLGSUFYz6krxjIr1YWUkffvRRunfvnoONTOIGoA9MQBxoou8jmzC0/HAPgIxYW2wu8bmFeqLMRo+EZraXGoMu8mlaebGcpqYm7eAX4wrZfFdXnqcP3n8vvfPD79v9KD1QkjZxABHIG+TNspUc7vUm6wDAS6913YWdBToLnGuBDgDsOkhngc4CQy1w1QDA2hACA3Fqi5Nf0/zy7JLj45NpYXEx3b37UnrrrbfTV776tfT2279mG8jt7V3LDmzbYMtsN+qaN3CeAFSdpFM/LbckHhJvF0jhG086XNx0ytkvzoqYGp7RNGdIPc6C9thsi8kHIAUhLtRaY4hNZBnhPdsUz8ykmelp20TvecIQZPDDFxD2FR042EuAoYEnx9Tyw6k9TsPp3FLnkGwharzBQZDzYDqMIdNoBKIEUmawDYxIBzwF2mSwSBlK7V4IoSYDsXamasBOjmJ0xOWgy9nFT9RP5YwAoBxLAXc1IKT7x5/N36UNSGCVjiBYNwxTE7ArB1RMh5iFtERKFvZOjfXU4EsNHjQduMGtQQExzsiCsLYtYZE1wCe7C+g6FwD0ZBqsv8Btgq8RGDeHyEPIFNJrcIbrvun3zHxzYhHDzAsAaPw9d3itfMGJNkc1TAQZZAuJQhouW/hu7GsNJ9vDj88Dwmgfz17bKMH5C9SlN3GVLmDjrtJsKxVwvSvqgCJJC0LlDGx1QA52IwBoIot0VoeAdZGpFIFPva/H5ussdN04SReCobGtrP84S40sJYT+8kDEMkzjc4WCO3AcATaOS4YBN4ETgX+Np2W9PDF3a05OBJ2ifTS/xDGp8R3nkwhm1fNHDexoLo62rvsgy0BpAMwvmEtB6baxkRldTMCEulDjEgBgn2C3A4As92iegiz0mlazezbBNoUBF+aabCEAMB6GtNVL60Y8JNLBjICvMneyPm11L20QE0w4gBxY5RHM0320bsQDpXrOlO1jSGysW5wf2p5Rj4dsC8LPtn5rTWwDH6MttE9QnWmSpl2k3wlwV31N/TBqCGpti2tkfFbTDjVfjYcEFm2eD+9qZvup6/kV1i3niZKoR2sNxifGtspHEI7ZmXE4C3AS7D8L6T0+Ts+eP08ra2vp+fPl9OTJE6snIhnAysR/HNJyThs1BqABp67HjINbrAc4FMLzJifGeaDgDETYE1EkuIZroh/CHhykjz/+Zfr4wYfpyaOP0+rys3Pnsax16R1ErVRaS7N8BwCevxp2n3YW6CxwWQtceu942Rt213UW6Czw2bFABwAynIWbY4VVMvwJQB4Ep+EgLy1dS1/4whfT62+8md5886305lufS/MLC3addGnwEyL6yKQLJh60qHrQjHJmIUNdqIWDEGFch5NkPNt0Ak1jijo5tkFFuXC6bqfhDPmlY8lEIpHhEsGp6HRqQy/nEmALwpbwX7qACJcBoxGJQpqvosWH+5PVQJFyvOig9exv1NeYFmDsjY9bPQwUPEPoM0Khy/eszs7EhE2s7M7ks9Nybw+7xlkvKGtxCE/TmYOAchqiQxgdzMgErFlmcqjltGSH5xSJTgiiCpxjGZEVUxlHa8BAtspQR8AKeP7fAJ0CO612OKMTGUEFOcD5CQobrcKl1da1k6ywtxp0qEEMOD0IX7fw80rsf/Dawt4c5izn9zOrj4C29SEXlwf4hGcaYAEg1hklORwuOE5WhpxMhVZl24YQMdmkApMJhEg8P7RZBM9oQCacIGUqD4safIkOfc36Ujs021C6hkED8ILlpHLpz72aoJq/aoQ4hDlbm3hIH8aVhTAi67kST7j9xGqWBmANYNR9tWZPxcLG7zZGhBeYPwa3rHaYEJPneEIQlA3M6kPLLk7WkD3jtCTQiIcB3qwOtUQAkIBZPV5ihnGAByx/O3Ae+77mETwv2iMCKuobmlcvu6OIDMC2eYLlKABgZgBa8hsy+Ai29b2Ps58DAEye8EPMKjAA1WbOj6R2mWEgeI7LCeBd/1tNSFYYtdwwn8eDpQJ6BfjD50OBX7Ab1io9P64fcX5rAyJpFwKAGsM1SFeDkLHt44GGmHyaewX86eAotpvuUY+R+kCq7me5DgCbwjp5HrBY95fBvluSUsHKaG/8jLqVw8ob+1VtpzL/cSRoLm5KW5T9FA5CtWdgFEFJDCU7wz5g6KHfGl7tB6K0OTU3LWGIjVHO9fiJSIj1jfX0i3v307ZrMmIvg7IAAMS+A+U1WRFbB3p2WGD7CH9GH/s3AIBIHASZlrF+OtzfN7kKHHAizBngoCV8sYzDa2ljfT1tbW+lhw8+TssvnqWd7Y10dkq24jBmd4yziUcezbk9zi88EL7MqwsBvoyVums6C1w9C1x2Drl6lulq3Fmgs8CVCwEebHIy2ajrAnCNDDaAgtiUchNOR2jUmH0p/cZvfCP9T3/4R+nV11630F+c2kODihmA6ezgd5wYY9fNDSY3iHgPjjYcbgFaeB/6fGBL0DEvAvHkBRQGILPwepiKa6vZcxwsQwKSGojB/XV6DiFtvADUAazMYNBZSvNz8znk1cqaP2fWUJ7I+zbXtQAFAEL7B2HEsBVYhgYAmqA5w5QRaR4BrMhCkKMjgK12fDIoqjBRC5MGkEK2hLLVFvYBgUNlHVZdovMs50dsRDnixv40Ric343J4DJR1VhzuB1vgVeu+tQEkFM33hA5VFmDdM7I5VN8IGEQHOLZvLL/69jCQKt4vOnZ1mBcMYBkY+2RFtv03V8c7w7BQ6TjWBDghqQ1+V6i2AEAJ6cd7wcGLoHgG4gLDSwAwQPZcJmloxdB5xti78DxZjQ2wrGUtAEQnNma0qfpnfE+2jZ/VfYH2MooxWT6XWH8y+/ES18b2HwoC+kVi+klsH+1teloOzHK+4+GGvXwOPA+UQP1iP677Y7N8RctT7ZqZmPa8Yh3MVY3+732PwIGz/xQuCHDAksd4QhivTzFfgbIKMFPA/Aik1CHAEQCMbTtsXMW+UI+haIsMALWwK9vGct3vdK/yDAKAdrDlB0moNUF3zmkEAMneBlA2CgDQE+cwgQazAEf9PMPU7ECqgKU1QBTtpzlYIKjKPVBfj9nWWqS5Nq6PNRCna2vbl3YmuxTsxjbSaiyDfte8G+9dh8mKrVyznmO9bX0NEgURAIxzdz2kAawqC3D8rG1N0Vw3rO80+oi3qwBZMevq+mqMaQ6u25bDsshQGMs6ZPLVmliuYwIw/c3D0nJwaYeT2NuccBwbgxBSLP1Ru079AH0Qeyz8jXlqBgnX9vaM8ffxxx+nj375y3Tkn+NaJirD4eSoaTVynQbrr28MwNnZGZt7kQjpWImP7MDnhHqihwfpYG/fpEbmcO1IsgRvqysr6b333ksPHzwwABDzONmK2LNhPzDI67O658EeWjUgf4Mg4OW0//K475KAfILVsbu0s8DVscBl9phXxxpdTTsLdBZoWOCqMwDlKMEo2CArc5ttVE8JhJCJMGrC0uMTyPo3nSYnJtPc/EL6h7/7u+nv//1/kF557ZW0traetre2DXianZlLB3tgphxlRgo2z3BqII4NxhOejY0v7puBJJIpoh/jSSJ4ko6NJjfeZCvuQ4h8ctKcNzCboHljGfOOCVApBCvrBWHLHUS35bBrsy1nBWW1hCAeBijARg4k7GObagflwMDBRl6bbXOQjIxD5iKiyaRBJLAtOlf8Xs+A0fxywCY6jgJTYYcxY0+WEGW1lRKQyKEBOxGJSSIAKAZaDbaZ/mIITDSgCPZ2XSwxKnPCGBd9b4BJYp/R8/GsmU0AMDqdYpPUjrKcvAjQ6b3sU0gLLQjHxwEeAZsatGgDLsSEUhh5zWhocwoFFMumsWy5vA4awCHEdQKUwahUQhC0PUBps0NCsp2jBgAY69IEVJR0oYCV0oljPyzgX+2ox75WLw2WFXUITBfbr24LNntJXtNoM4UBG0vrkq8LNPJ0lwwuVP2v0Tf94pJI6MQOJSxLtWtsai7Ae+x7CmEnO7mtHdRH2wBA2aPZL8liFsDbAAGdZZsBQdcfxPyWWc+eOEd6pAJUbXwGAHCwnQg8gplsZTZA1looHySECSgfAJAB2Kx7GwgV588aLK3BmhosGza2433ivBX7WbQt7+sgc68cYojNivsBICHLlf/BjmJsvh92eQiwmHtWBp/TAcbEuqhM9djC35EV2wYA8r5lbkQ91IekASg7RyANc6bmd/0sz/exFwDAumxtZVG/1zjS81Q/fC45CpQzhtDG+18058a5KwJ1WNQjADiszLr/RcCi7n3qbWdSHTrIC1q0cZ3BPZWQTIcPcQzp2dTgxKggS5yZgZmUTP2S61o5OIsRC/U4sTa3KAD25LqfI/FaPIRcWVlJjx4/Tg8fPkyb29sEBycZ2YA9FfYC2J/s7Gz7PoXrCsYAEqzhXjtbW7YnwP4JWXr393ctORtAQewDoPdnCdsO9tOL5eX0zl/9VXr46GHa2tz0Axxu1HisxNViGAhIo1Tz/VBq9ydz2zsG4CXX0e6yzgJXzAKfbCa5YsbpqttZ4KpboAMAqUmGjR6cIjktEuIugtaugWWsIIbCYvP49ttvp7fefjstLC3ZphLZ71599bX0u//wd9Pe7n7a34XQNHd63OT2sh4gGSZ0VgwodBAMobgGqriOHzbtlvjDQt2wOUWoLfeT2Oxi04t7YION3+UU470oqo6/pecXT/nlQAmcUZgNNtE4tYdNmHSEITkC/YpgfD8zAYRVlLoCNBhJo33Yt+cZiJkMQwAUnQH853aazD2w+whiKvwQ1yNUBwlUDFTEib1riclpVL2icx4dktqZzE6SCZPTsYXTq/KZ8xPCkM2JcHYhMxETYBJYEYEfu7f++3ViXum+qDLsgwzV1jcA5Dq4obnJu4n1FSU/0L2ZIKPJyKnntIaT6R+2OZflOurwGfjZSDrC7UQNZIipE4GANpAI9iptzRDU2CctvM6Tr2A81uG/Kp/ql8shx8s7n73vIFhO6hE08GjPamtUZQHmMwiIxDrHflE7/QLH1N/iz9Im7E/q25dZfy67ibPx5IC1+kcb+BfHHkM0KTmA/oc2wRgybcYJZj03s8qeFwCAeF60Q6xfbD84y6aT6lqoDcZfCwCI+2B+gz6XHUaEDNEEFsDeyZ2bRMugyxjtHwHA0rbODKzA1jhHcx4qgFrshxGktzkkJFyo2zgDtZWmYnw/jlnZVDbI80IFMmtuc56eh99SSgIvAYAEusgAlIbtSBIAWBjvxgQUG1BA+ggSKTQBwAho1XUVkyu2fV1PAYB1veLhVGM+9rV0OADINSMyANsAuggCcq5j35VUAp5Zj2mBgHr20P7toHVsx7qP1PXlgRnHMNuLYFobAIf7th0MRdtyCuMBFLQd49oXnx3bT303Ple20XxmdpJEQOgL0gHUesj5U0coWNdOOc+4hqSB9n4oagd/YEBir3Owb5IiOWqi37fxjmQeAP5evHiRoFm8s7tjCdgADmLu0kHS/j6zM2M9weFqzD6MjL7KOm/7KGg3H3JfdXpyZAeFv/zww/T44UML/8XIOT09Nq1k6Avu7e7YPsGYipCICdEdBAELINgaDhwn86EAoFn6MksD+0fHALy0rboLOwtcJQtcfha5Slbp6tpZoLMA94dXLAvwYLNz0wanFxpkBj5hU+vADJwmy0IJRtzEBME/Y444C8836GBR4PPFhYX0+c9/Pv2zf/bddOfW3TQ7PZeZdHBczbmAiDWErcF2csAHABu1a8YNRMRPsKHwHHyGEFvo0uCEOgKAuCc2zwTHju17uF4MNTjyYtqRtUfnPrLkIHJt7L0QpotwGdxLAKAASvwNoFSgT683ZmHQtrF2sfnjY4YpG5jTpzZbbwzPpY5fk9lRdIngxKMe2MCjnuWZdBrwMhYkwm/NmSCIoPqJpSimgdparA0x1aJzJadGwC/ubYCtWGMOIgg4tWQusDVABzk/AQCUw5gdRwcAoxi/HK7IgjCQ1DS4AOQWvcQaUKReZcl8bNc683IYsBCdvbZpT44vy8wrjN0CtmkF/LR9vwYA6+flcjmAm4HTeDN3KqmhySykOQSd3mgBHv3v8vXAxBCAU7HgckKRkF04Pp7Ys3tkGRwcZACeB3bEcPAG2NUAGwsAeKnNWa1NeM66JUA9g3/O8mn7itg9yoisdjYGUL+fBfRZ38IAjP2RJitghYCCCP4O63t0rDHePRS60rPk2lSAR/VJzIPUV3UpAweKbSwJtLaCFQBQY5xlaTIAVT7p5sU6qdnYlsM1ADWfxPFXSwPUbdDWjyJIFcscbS5QqP681ENAJg6pCO5mAFDZSD3RB5N5kAFoGX91WOEgJ8E/JgOyMuD6kJxBtqoPBGJdBfLUYFvsKww9HgRWcZ8aBIz1V3+PYBzLcj4DUPdUmWowT+uIwKlGBnmEVnvYa1t/r4HO2E410BbHhoFzyroeDsfa+oTWQtW/HoP1vAYAkNnMnV6X56Oi40h5BP6txGH6m0BWCP01YJiHXvHgUuu6AL5SXyWSQoTFeNZ2FMBnURFTU7bmIPPu9taWA4CURMF9IceCTL8A4Z49e05mKYBsPygFmK1+iv2DJFYQAqwDW9gFCdxwEAmdUICNWE+Pjw7T/t5u2traTE+ePE4//+lP0wf37xvzzyJE7ByIObE1X9n+pj9mrEdIx7giojMALbB5qB6go4TnzOS5Z1zimg4AvJSRuos6C1xBC1xqj3kF7dJVubNAZ4EOAPTQjXLe2oi+xabce4kc5snJCXsHjLypmSnbMEP7DswUA+zAFhsdTYuL19P/+M//RfrOt387vXT3ZdvE4vR6c5thJy+99JKFqezv7afHTx6bLiAzzzKJCMAzbtrJ4sNG24C9o0MLNWEyOjKqcA02xAQRi14f3l9aWrL3pJUVnQ45J3TuwCgoTjU1c8QaKPpRZEBww46fBCxRdgCAJfOfhf/AHiNnaXt7i3o+zgCkbh3BLmziAUKgfijH7OysneoT7DzMSUAUJms/R0fS1OREurY4byf32OTjpB86igIIxHwUUwL2URh0ZGVEXT9LigA7HxxmwFHOPVkzBKbiPQW0Ric9O8wOQjFWyv+rPwUdu0Y7VCG9bZNUAVicreNsgeiIR8dRjpjq2gYURpsQ+1RW6kEnPDrzKJ/E+uN9o+OL3+0zY84eZ8Bd2UQF3hjQHuyM0CwxLmvQtBknT70zu4YPK2GqcnaDlqEc6KELQAAAIQNw3is6/MPaKr5vt/Yw4Etvzmq24pACycZi6+X7BxuoLXQLGyf6w5OvyCHHGI9JQCKwV/cBtU/bNfWcY33DGYDKuM73PHEBO0+upQAJgO6YFzA/iDkooC2ywXIIf8Wk5Q0dIHNdVb3H8dJMBFKKwHEWWTk1MFP/rTkg2kVjou7Ll+1DbcBqbM8y/jzbNMDVhgZgYblhfmdiBdfIO2sCgCy/dAAdUPNQ3TYNwGYfL20nkEyf16w1rT0G5oRMtQK3NB9ozNZgXwTBmm3Q1ADUZ3ie7mmgmx+cSb8OfzOhVdGcw/ymdSCGprbN+dEOdZ+o26oexgYA+puqVz1e1Ye0BhWQzQ9BwkFJtrmtP85U9/qXIV9nw+ZhqGwT53TZzurNvWODxa31JfbnMoZYPux5GJ7bszVf9sTf+/t7aWtrK21vbTprz1m/R0dpdW2d+6fNLbsP9kcMYT+zvZNJoJyeGiAHAFDJWvAMtKf2EgAAl5YWTePv6ePHqdcbSbdu3bR16ac/+Un6wff/Ii0/f5b2dnbT1sa6ywLgsHEkzc7M2P7CojDybIADTmowx7mlAIBl/ci/VRN/TBBS94nLMAE7BuCg1bp3Ogt0FrjM7NFZqbNAZ4Era4GOAchMpNi0amOnsEFsKLH5h0OMDSZCTmzbawfpZ2kUSRJOmLEU0ANDjhjSOTExlW5ev53mZuZNM/Dunbvp61//evril76Ubt++bU4sTqABos3Pz1O3z8M56Yz4LlEgkvVQsocY/iuAhuCf9IiieDa+AVDMnGXXL7KEHB5eJJCMwtvQ8ysglwEvCC3N4aXc8lsYquu2YTM9NTlt4J8x8xzAEZAJmyARyPEpw5sjlAKQ1BwGdwS0QZ9WCLNrFeF7xjbw6wk4jqXJ8X6aGEOWZoYEivUoBzE6RgjrWVtby0k85NyICSIQwcJpjVFHpiRZSgCtPDTYw5fkeOSMqQ5cmOMjxlZkbgFcNVWuEhooJ0kOMScgsiwENNbObR0Shr4GsNjC+YawvaId2C4M6a7tFL+vkHjah+0dQU1ryxBu22DIhBDKyFRRcgkxKOQ8C0ywugXgDt+NSQAaIbvh2WDTFkahA4BuC4Wpobw2RsUQq0NMNfs7C1F91TSz7DsFmIpAaW3zKIIfF5QGuJpHwvnA4n/SglRrBbaFOVehzsak875qbXF6Sp3SqSlzrG1cGxOLYfsXvdpAqhrgIoDAZymBz0X3xeeYr+CAU46ABx/GrGWHLCG/3oCxj4cm9iC9CPbVGb11NduI5feEGZnxXQCXCATFusaxF6/BPSNgGQHp2lZtwGKpCwEQvcr8QLsaYNMj+MOy8EoCYM0swCkDgEXnUGG0uU0DSy22VwTXYtna2rRuE6uvs//iHBOBU80/AutineM8xG4gezALMN8rdhKIFQFFSWaIdWwMU18zxViP60Ab0FX6yaD+Z3OOb1ollt9KThQ89+Ua4DtvnNTtoPUI91WKCl1T21rtgjlM825tW9WR7D+CwlEjUgk/8nW25+ChGfYWOuTT+oZnKlEXxrSt5T62FxbmDbjb2NhIy8vL6fnysh3ywUCzs3NmBmT+3djadF3GCZsLAADimszYHx21OYP6occW4js3P5emJpDx/CRtbmyYTiDmo/n52bS+upr+4s+/l9750Y/sHsdHAINxaMWkbjbvIKIBnx2fpP4o9KHHLBRYPHSu9PgLPz2MOw+MlhZ0Zm572158TNQBgOeNiu6zzgJX1wIXzx5X1zZdzTsLXHkLfLoAwIud4uFXfJKpjtfqG9icWiiugVgIhfVNPMAuE6ZGGBWyyyE0E5lttcFzppRl1OWGUJvb46OTNDuzkOZnF9LCwmJ69ZVX0he+8IX05ptvpRs3btjzcS2cbGTfBbsFYBmeITDNAm8MVOJpO18MmbNNqGfFw6aXoBxE+88szAUOPOq1ubmZdnf38im4wnnoGLmTaA4hRbgRpitAzEKhjqkxRyewOJIABBYXl9Lc7GxCGPD29o5t5gEGYYOOn9DrOzo5StMz05599cTqaZp6fYYDA3wVezFnQRaAI8BNrIaRkTQxPm7sP5zIH+ztkpU9vgAAIABJREFUelIAAnRy7lA33ZOOBZkGkaFYhwnj+5Y9cLSXJsFQcMDDdMdgBwcB1R5CMxsOu0gA1awC3xpAEv6jn4hhUbM4dK+aPcS2KoCFXecDgYkJitOu78bv6LttDEA5a9ExbmRulKZbDtHzSoYQS/Qbgt8OwjgYrvowlEzgNUFOu1Y6btFeSvyCPqAsvuqfYo36WLBxCIAaY6IUi5GMCgN0EEzi+gZSB6C2Aei5Y6vJwQBAB8BoJ84abT95Ld3sNhyOz/EwOnvAxXOdzFKDQMMWrcasVk+HQQNRBRSrOfY3O/QYG7MQOkgakCHI8PRmM0VwrHxSA4Bt4B+vLiy1y5jDwAIH+s3ZVnZfB0s0nxuwA9kGO0zx+dpYnDabStKx2J+U0SzkLx1S1YhgJe9OMmidFZv9IjPmfJxQl5NzZwmhLGGu/CzOrf6UANo2wCHvVNG+tW015sVEsm4u7T7P3st+7DquNp+LAeiHF878Y73VZ3UYBUxt+Dobx1JjXIX5KwKfce4x0MuBFdUxg7w+B0nqAe9rjWobI3n8GQDIudKbjm3lWqsGKDpzHsAT+jsOoMDut/UCyVJw+OfriQD+NoAsgm8aT/ppaztCVn0S8WmE3T4A15ajOTDAOWWGxEah7+G7AkZLX2U/pUyE9zW0scmMYFiUvYVYkBYOa+A61zn8xx5Aa6XKUOarpg4t5keAgFjXLHGUJeZSCDbro/JYgg1LTlaY3rAzgD6AdLgOB3xgfmMtfvz4sWX5ffr0qZVLBxFoe8znCAs+ODwwiRYkVuv3AMQdWbZfA13TWYKe8u7eLueLs1PT8tP8g74wMYYw3kPT9gPzcGV5Od37xXv2XOyJcEiLTL/YbyCxmh0FZNtCNaWf0lkvHUPOIE+DBQDU3DKM/ae5r31UXW5P2wGAw1bE7v3OAlfbApebQa62jbradxa4shb49ACAFzvEZROlaU07e7E0PGS39sAzkObQWVG2dxeHmzoAagDhsFHGxlUnvgKXkBXXGG0nxwYMEJgj4w+OAja3s7MzaX5hIfVGeunG9dvp1s3b6eaNm+natesJ4cPY4MK5Big4OzeXpianDAzLzDwDRuSQckMvXpMlynCmFD7BRpjaOUW3C5vahYWFNDc3b8+D44GTcwut2d62jTSz6RHspCNAphfErsfGCcqh/qbFd3BoTpIcQnMkzPkeSQvzi2lmesaczK3NLTt9Rz3AaATD5Oj40DbqS9euETQ1hiBP542RCKBhAll/z+xkHv/l9OH7KAvACAKPdJZRVoKGx2ljfS3DotZexmKUQ3OU9vb27Z6wyczMrDMbUE8mEzk4OGS5Ts/S/sG+Zf/D8+Zm59wep3ayb6yE2KcyGOfODZxsMWxy1ywAyQkcL4C7DkLCSbKkH8p+6WBBBnz9XoXP5gCw9zcxtkZGkLSBfYXOYNDrik63hzeaQx8YiujzBLidpeGZGGHvDHiKASjHNDqtpo/JPgT7N4AqH6y5DjbmwFg0JaUMzgzI7lVgAYpsCXrGGBof2TfFOVYSGbe5O9qFAViya2osyxlneKmD7AH0MOccovzu2GVwLYC8GYDxNucBgnggcW4iephBSXl9ravOAHLXtOu5K5XAycGLMoCcy1fYUhLmFxsT4whA+9j4eE78YwlCAvNSQFkb6FMACbftAHhq1kWe2gwME6ChzRpAiQNXYPBg3hLTNwOAAdiy/mxj0Zm84WcGzD0hhkBogQE18NcEVfyqDMZEQL4cjkifk8A+EpNEZmHRUMPdTFs2ZGO3J4SxyS7C72fQzOUlMsAS2OH1QUTuRXYN4ZucVMfshDDPHgOizeYlBDgfKOT5IgCAXs5mG/OvGvSLYKX6Xw0Axu/ZAYkfuIkFF/sCPofcBuYUrM2B65fHF3sW+xGnvdAHw7xAQPfUQB2ARuhbAJ5mZmd5YOTrO8AtAmdMWINyST+XbSMgmwBz0XKV9iIkPI5sDc0HD36op0ORcnBCcFZ1t7GgucUBbSXLsj1HWO9sbXGtOtwPc6W1h4f/QsqAfc7XYdcF1HpZ6wSrTDhUxL5G4CeZb8cMvZ2YtDXUnoc5Y2I867YyKY/PhbkPn+QQWukc47sA8Q7299Pk1FSamUFEQT89evgw/eIX99JHv/wora2uGsCHSAO8sK7bXsIiCJi0Bd9FNIV0jrFvwdqNfrJ/cJBGoLvsMicINd7Z3rZ9EcJ60efWVlfSz372k/Tk0SMro/Uj2+egbkj40UtHh0d5v4ixxKzpGOvap6n3CfQPBwtxSh6c4vM+plx2ede9AwDPXRS7DzsLXFkLXH4WubIm6ireWeDqWuA/HwAYQLoLzfsJwD8HJOgfkUWETa4YGLYpx+a9uqVp2nn4K5wIhUtZxlcPq+1hs+8nxwIubCPt7KaTs5D9EDo0niFXjEBsat94/Y30ta99LX3ta79u2nh0SKVP40lAEGY3PpZmpmfT3NycMfagfYfyyUFq7BelbxaYcNF5jMw2fB+gIO4HIA7/ATpK2B/OjcJqNjc3zGlhmM5IOtjfMfbb1NSkbaalrYcNt0KLEQqHF0NhyD5zX1Ucm5zZFe0Ch2FyatoANgCfN2/eNIDSwqzOTg1ARNmePXuW1tfX0507d3ja75l3YRv8h9OFZ1oyFPu/Z+WDs6C+UDPcjF2ApAHO6Lh27ZrZG/aBzQCKigmB5+OeSAKinivtINQdZZDWnRiFApOgaSTATA6VgEx8B3W3EPERiKbTgSWoNWY/o5MfnWaJpIudh3pG5iJ1vMi2iCFPAuPk7Am4EWMkfkeMVTnvykJ57KGvZh/PEJuv8bBogLACn+O95TxG1qSVEWU1piad5ZpNhb8juIF2FkitDNJyeiPTEazYkxM47YUtY+VxYXjajQxMMUEJaNNxk5ctgM47MoEE88f9Sv+ZwbQMehTgLTJ2IiBaWDFEYyxbb2BTDfs9Puu8aZQlZP2FUTYAWQ1Sv0ldBz3f3vfDBYzXSRxQ9JCMyJ8QGUsKww2Zf9vuG/t0fs4IWTL5cEOMPTCKnPnLudMlFpwBCM1UyQXw8AWHNgVINFBdf1fMWVa9yVyM4Zmx78Vr9Tv7s4ceV30itk3sA21txnZRi5GBF78TxxLKJ2aWZZl3/TT1/7rfxLlCBzXs5qX9WCaGT9t/Z3iK3Uc7KOmJX2sHUSy2+q7sZe0UXlpbY1n0zMJ8LGA5AVOGg7Ko7ZmWZSPdt247zf8GoLl8BddJHu6pnHqWxoe+V4f7RuDVUVJmiMecHeQhOG+RVSmZBZTB2g5zpCX+quQfQhZfmY42J27G9RZrM2UbcC+GvkubkNIkknTAQRc1dQGQ7aXp6WlrLGrfjqWDQ7DgGboqBrr6VkwYhv6FOVZZeF9++a6x+xFFALtj7UQWXhwO3n3pZbs/QECx/1EXMOqQyVf2wHgEIDc/P5e2NjfsUO7a9WuW7AzfwxoNkNTA1+Oj9PTpk/Szn/88ra6umuanDs5Ke3O/h/bLn/m4xFyFNtKYQTtBKmQMIB7WnbMTW8fBBHzw4EH60Y9+lJ49e2plQjlxX7Y79ZCLA92+RxVLlge1eum3+J14nNecFQad9E/mtncA4HkrY/dZZ4Gra4FPNpNcXTt1Ne8scCUt8CsJABqLCCe0DgAGR9zezw5WCVs1HoCzfaKTaiABHFh+scn0Kn6TMyWYARAvsQTnZmbTjRs3LakHQntv3riRrl+/kRYXFw3swcZfzCUynxBqSkYdNtrMyDuebt68YSfqYi+IXegeUWbFlK1lc2qPJ/i4JzbyFsaHkBoHBK9fv25/Y7MLQW3bYGPzfXRoAMrR4Z6BgTj1x0ZaTEGUAWXEPXUKv7mxlZmAbrrAeCnMOGOl9XrmUODZS4tLaXpmJrPqpqcJMKysvEi7O7vppZdfzk4KywLW5JgxVsAC2treNuAO4BNYAcqai7/xiuABfkcbIPQI4UJwQBCeDOcIZYHTgdN9RDe+WF4zRweZ/05Pji2kKQqIow3N6YCuYWBEInkKQFPL7mwOBJgpDkLDbuNj5gzhBYcIzpGAQ4FZNQAY/1adIrAox1VZFyOYlsNMzSFt0XQMAAYdX+ozZdDQxkBKR8ZmYwihWDkEzcicKUwesjoFwNsY83Fk7DnPqEyG7Uga8dBNYV8cixEMKAAA+gwBF8/CGBKEkEEJAIOQ9OkZGScocwlZZ7iaOWcOusl2mgsETGjyt+vFXkRW7JEmKKnvRzCiBiyGgXayn/FDLDRUwGLT1YygzuUBwMrpDFp/A0CgD1ix7uLzeADCcWR6mxMTabSHMMgQVuhzbAR6BCyo79agX3wG57SzdAr7Ouib9TfBKHUNL31H7D8bj3sACxgCXANBHFdOafNGbLLwBpf4uh2taANhrmT0CADUNcOAqvopsc+U9UmExyit4ACuNDcdrkTos7TSBPoMgmtcrDILEn3+hHRKSuENAQAd6LO5rQKkGyCgZ4KuAcBoC9U79jeBbrktM5ONbDR9H98REFXfc9iYa45lH8m5Dj6OPcS5PqCI4OHAIUgOH+c8F+tj9bDkKR5o7YA4yXYOnDrLVIcpuT5BS1WyCALcOUsJDGaoLtnyZD0TrMM6TWAQbDuMT6xTeGGNs32JHZLhYIxjFgXFweLBAVmNdqCDUF0H18GSA0CJviPmL9jWYLsBjMOBHRNfkN2PPcXqyoppGF+/ecvqDAAQczXnDA+ZtigDrol4rrF39/esjIhMWFxaMhYeym3rJuQ9JieMrffo8aP0l3/5l/YMaTBrLcZ9tBYqsRn2EzYePGQbc+vePmVPYNf5udk0Oz2Z+iMpbaytpuXl5+nhg4fpw48+NDAT16KMuIeiH7DGKcPx4KzR9s4nOfC+3B0ve1UHAF7WUt11nQWulgU6APBqtXdX284Cn8gCv3IAoITN8yk/nQjf/uef2owbcORAoTmIzmjSZtlJPvyeOc1M5kFdm76x4RDSe/3atbR0bclYRtkRHBlJ01PTaRGfX79uoaPYIFsGXwef8EwD+vpjlmlXz43OC64FYw+bXTkqckrEUDMQsU/Q48h0dCjMn4Eb05hjmBJZWwyPwU9s6AECgnkHQA0hrVvbW2nHdftOTo8N9Do7hc6Oi1Z7KDIBoH4aHxs3jST8hGO4tcXkIrI7Nt1ytg1AcIF+yv1TwB/3AfgG50RsD9gL5VUGXzAWwQxAmcVywfUCIxCyBUYdNu2HnjlYziV+RhYG/mZI0GiamZmyugPABCMC9scGH8zHkdGz9OLFetrd2TZQ0JyRCYQ/FvaNnA5jHTgAKBCMYCIcHrIzct/yDLlwRKR7BCdO7EC1cd0nBErIvuoT7KJFC1BMjghYCBiIjEDZUeVl3yHol1kz3pIGUCOzdUh+oWzUCqlVGRg+WBhVBLiKY2zlD58TAKTrXABAOthNJ5vOtDEtLclH0dysx4eBnGZy9TTXNIszgoF6bVwOut0a+zkEU8kDDAAsjC+NtVhegUCDoNGwadjnABi5BWxqu08ZZ8OndvHJzLbiuYVw31zHPFWyrWJG1/pvjiXMSQC1xRTWuCTQKtCtAIB1n/C2ySCUhwVipjX7sq0NAPRELSiZ+rYxAF2H0/Q8nW2khDFiAjXZYG6DwFZsBUFD/1VbDG9HJQOi/IEAH/3uy0dmGHIeGGRNshxiqrK1pK+oJCxZ+9IHSSM8E+CNM+Q010SeET9zQN8AQOkGlHGpOduu83mAwFZhw9IeRc+NDeX30NgawmCNvbQeH5qD6jEv4HhYO9QgarxvXAPLfOQZjA1UYztozov30nypdo9zr/pUA2h021NTjwBr5hJHVqhnX85zho91azOFZPv6yTGEnRhlFGSjOD/jfTIAoUkHrbyxhp6smJVYh+Ihkx3wjCJZFtna2k+o76BvRfa6EjpJKgT7EoX/8gBwzCIIAM7NzM3Z/IAQYRxy4TpjUXoWYaylxn4EuGYs7GNL4AWZlKWl+bS8vGoaxQYe2n5hJK2tr6UPPvwwPXn6xEN9qfeI8kqDWSAmsX6EIvMADvsBgOXYS+CAExEFhwcHaXpqMk1Njqcx1w1++uxpevb0mV1DNr5kQ2hblEOA9PAZ99PzSQcAfnraoitJZ4FPkwU6APDT1BpdWToLfMos8OkAAM19Otcy+VMXXJeXS5BBTmYI5/PkCDw9ByML2n4Mw5GGDzantrn1sDncBZtBClEzjBYn4K+++lp6++230htvvJFDS+Qw4PkU0ObpPHk9rkUVNv1yWOgoFsdZTmIMwyErkP/FEuSJP8NzlPSDDDBqc9VsiKKZR/YAtWwQMoqNNJwEMObObANP0W84fGem26fEGQoNE7tLWnH4aRqI4cVkrGRg4aecLdNacs1AOR9ycuzEPYOl0OSDE3Gaw9y0Ccc1aAuwKgEg4nubW5vpw48+MsYi6mBsiF4v2wt11XPm5mbSq6/eMUcQmj1HR9RFzGFTI6OWJRhtCBtAB9CYT+4IoJoAKmMoFu4Nx0XMRjlMamfZAN+DPQUawykSoCPHJgJL0aYR+In9TW0tG8tRRJ31PwMozgrJoF0F2NXgoo0VhKAZGF4cZznmchwbbR/0EdtAMo5OB4VzCDDvIMe1DQA059RAbYZeRkBUgBOcTYC4kaUIsKIJgkn7kCw2s0VWc8poWalSCwCo+sfxG99rAwIjmBTrZ4kXmFEiv2rgqQYkLlo22gDAAdCraicmNnJtMwchFNooUILzC6dYMYtzmGNjLhMLtGw5VYe6bmb/DP4RAMzAkEkLFABQwCBYSBhrJ2BVW7IVfm8QAGSSFxJR64QdTaC5tmmco+vP0P8IhDQB72HtEsdfBJXiXK1+KAAwzotl/vRM5A6Qqowxw3UNxDNLK0MkHaEK/b4w5GsAkMtoDL+NrE8HywtBtgHaqz1iW7e1fwS4Bm3cBMWHjx9ep7lLY1osbH7moa6J2ey5MJdUWk6pZz9qDsSivejsZF5TAFI879iSdfHAJ5ZDfXIUsho+HwOYEpusDQDU4wEAan7RIZPuXQOASt7BYmEdJWOfz+HaZHudPgF8gmfFbnGdkqafbMo9TfNAS5nB8T2sm2DqoX44FIRtmKF7z/oEWHRYjwXe2z6jj8O/KSYYmhhLCwvTafn5WlpZWUsbm+vOItxPjx4/Tvfv30vziwtZuxjz//Q0ZUDIVh811r2Fw/d7FvK8ubGZ1jc2DPRbfv7cEog8f/4sbW9s+lxBLb+ZyUlLCgI74ZAX5cR/1JnJQgIrOer+XjQB/y1+3gGAf4vG7x7dWeBTbIEOAPwUN05XtM4Cf9sW+PQAgLb1Pdcc8dOmU1kcFToDhdmiLb9YANFxxAbQ7kMPyjwBsOReefmV9Oabb9p/gE7SnzOx6UmyyOS0atONDSQBKIZVwgmjRhod7OKMsp61s8mNO1k2OoWXMbCRJ7BDQBBlgjZXBjI9Qy2+T4e4MNcAQOH50VmRE4byknUIm4HpdJYOj6DnQ5DK2HI9aOxhg+9AQQA3m2GBnm3RG0mOEMMvBT42tZ7o3IDFyJqqXALz4LBIiwjX6H3cG8AQtP3wuzQOxSqEjcwBgU6jJzRB/SyxiCcVgbPCjIfMeIpnk0lwmLY2N3MmRIU9LS0t2XWwC8BDOB0qmzST6pAh2BffoTPFvqCftQOr+utnBArUD84D8RTqHW0kJy46c7WDHvuh7m/Ybs4eWpJ76LsRnIiAXz14G6Aebslg3MY4rzXBSigd+4oAQIWTFWBK4c1gANIBFigIxos2PjkEdEDXDMUIrECFzBra5Y44wlSTJ8BpZOd0FpuYO1UyhjYwsAn8NJ+tOWnY5DcA5LVcWBSoqjk0Ju4I3zMwfpQC+jq4wN944aBE85aBHcfUT9RYkbSAEhdp3Ar0FkjcBvzl/o3QastaEBmAlHTQ3CGGD8oC0OFg/4DgXwCxBQDSvgSJUY8aAFSynziWZPcaqNLfTdCWumB67zywEPdtAwD13fJTuJSHlALkUzbznGmUIfXZxg58mo0suyuzXQgEtHIpXNtZe5nZ56H5AgYjAGjtMhACTNCPa6QAsCaTsDHG/ftxflCfiHZvZdZVfbruO/FjPbN+TmSBcl1xjVqx9UJYfD2n4rs6oBo2Dq1MLilAQK2wg/Vdm4OwViNpkWv0gS0HADvXyTMe13O8Ig/wfgQAC8CpwyMesB2fMDs9PkekArPVH9s4xfoEG2A9wOEcE2lRW1BzqOqZDwEqRjKuszBaX2O1/umwy+wNlrtFBkDq4sA0+7CfQDZle7aH5WOOXltfT2O9viVbQaFw6MY2O00PHz5MT54+Tavr1P2zDL6QIPBkRFZuTwIGPV7cd3tnJz1/9izdu3cvLS8vGzMR7D+UA1EOJ2CQ5ygFas9iysn9x3UbdfhgbHM/BLZ5z2VFhvWHT8v7HQD4aWmJrhydBT5dFugAwE9Xe3Sl6SzwqbLAfz4A8D+1mueDgM270jkRg4Li+gzRUnhsERZnSBAdXNe5GsEJ+Vj6/Oc/n15//XUDaxCCurC4mBbm5y1hBEAhbPrBFsTGV46fwrJ0eh41sAwUREZZhOk4IKdyR+eSwBwdS4J7Dh7mxBDIfMkNe9Fz61vYMfQCowg4HAJswu1EXgLkXl4TxXcwzJx2dwSVlZB1OUz9MTAFmAUZn41PTBojEo4Dw4+KbaPzwzo1AcCawcJQQgKJFmYb9ZA84QdshOcUpiEdeTIX4PQAUKO2IQCJ1bU1A/iQORDvKWmHNvgQKlc5aGOFII+TTeR6SrgGv9NhgWD5gQFKqJdAPIKuBADhZMDBwkui/AIEo3OL74KxyD5C50IAYHRi1TfkiETw5aJRhDIyAyMzTAuUiaFduEcN9MX7xj5pzudpMgd2BOHzIfOpwxU+5sQUEkDYNm4DGwygd2DaCuxnnQUuo1QFHBdrkpqDHAf6n0EiyxJMBqDYsuPGevFsmsp8mfX2XBcw9ll7rIu02zPIHzSWmofEtwGlcUzLSdd1NQhWym6tkcMGL2pfFu3iOXEoAOh1o2XJ0MVL4w8hcxhLeBkj1UGl0n+SJ08h6CBwPfa3GgT+pAAgnkkJgaK3ZuMWZTbN1GMD3ZEAROCFelbReBQASFbWAABYabm1gUgaJ2qTYQBg7AvDgKrzxlu+v5876fxJIJ/NpllCofSQDBg5OCi7CyB0vh+/68ma7JpywkIgMR/SlBBgq6sBU3yx/M1EIGIT6poBACuUK84ptS3iHBk/a5uT6nWzbpvhgCzqIgCTbMh6HAk0FctUc0ruByErc9ORknQC2fUCmbReGPiL/y75QSYzwUKOQ43FZplGUzNRSZy3BQoyOQUlFCyzvAN6WBe1zmCdwnqE9sP+BmuumLwC/GNfj0xzAepaNzHu8BL7V8+zekBv8GDf1h4k80K5MFZ1aIakT0w8MpomJsbS6cmhSYdsbmyn3Z2dtPxiOW1urKfNra208uKFSZbY3gWHdX3Km2j9RRkRsvvw4SPLELy7u2NRDNApRBixhSXv7mYtXpsnMArsniwrbBcPB7SHiX0D+x2NK9j3V+HVAYC/Cq3UlbGzwH95C3QA4H95m3dP7CzwK2OBTx8AqC3y4NSld5RPjW40WWQS1RYAyGxwIwki18b0s4y1vMPJ2amBOdeXrqfbt2+nL3/lK+n1N98wsAan00quoFN9bBAB/tkpvjumYtXVJ+oKn0E46ZRl1OsxK2UOqFSYD8E/YzidnNgm2thqlr2UzA4Tv7eT71PXLiRAiL/BclKIMDbYANjAAgA4CPCGobcAVorYuiWdELgIkM91qgDIgfkHEW7qUxEgKCHDzECojKzSVZTzJgDQ5a2Kk+7hlgLXcJ2Ahag9B5tZ2VzsXDZVSK/1CGfG4PQfLE3Y7eMHD8wG+BshwgIA5ZQBqBPQofeghQhboz5i6eAzhUyZe3ZGtpPqh+uUiRjlsMQpx2Ra4H18DocL78uZwnUCHAsIzZDXCM6pT9b9CXVuspsGQSDZJAKA+k509GTHCKBFIC066wwBPktjlvwBfQ1/i8HKsWnjDnp+nrUyJ83I7q1DXIFRZHY9/f/Ye7Mny67rvHPndHOqrKwq1ITCUCQGkiJFihpsDVTbL46OaL+3/xJHv9hhRUdHdPdfoAg9tt8cardDUrtblhwhNlscLJqD2CapIEiAGAiggBpzzrx5Mzu+71vf3uucvFlVsFBEFXASUci89557zj57Onv99rfWslOxxzjgruBfG0ctCYMUJk4S0o0V6HsnGIayw3AKyWpGcA0TwJWhqnsy/GK7V41gUzi6n3UAIOUzDaDmOswGeu6j3XHRHgUCECqTAY0/vR/kezgA6DqdAgtTLMAMTDDP0G0yPoc7tfsPNwUIF5pA2n1bsBXKWUBnxQUz9OuquJ0dOc3cESIASUCcYZkGN+MJ9twUnWn18JDxSqWiajHX2Bfh7u12xvdrkpuTLsAZdEwDgH2YdxIAKpSC5ztdtmWAVh9Qi3a6fu0C/fqQ6s7qJoIhK5YyTEurCYM6QT795D7Z+h4yKHcLUoFXjIWsAORYyzHsUgzAuEs9waa4ALex2MZJrst+vT4MAPTY8q33QaFhaZ7HPJ8TIsWYp/evlZBG746LyL4N1Wkk/6qN141/6HaO2qYakgCc8e8OK3QyQOQYCpBFyJQ2uzRKdb3cH/ndWKOo/C3ERn5GHB97I0SfOyETNqwyDFTcWXkEHI4RBxchMZChV6rB/tyF135WKjauXKgBAP0swzjHd/WZAD3CdlTgB48CbkbJrZbx/6Ac5iYdYv0elxvvvldef/3N8s477zDb7wbjCe4y3h82XDGn4MSjiMGL+IF4DcD32muvlb/78Y/LT3/2MyqCcX2oBFE/yDKMdYzuCxu9AtoGmVyDBQBkH8bGQmRUVvRY9QMAQ28kP8y8m4bmR/bnAAA/sqofLjzUwGNdAwMAfKybZyjcUAMfbQ08ngBQJkf/R65Ngig2SiLinhZwNT6TlH5kOXTpEPiiay4seZ+7AAAgAElEQVSyvs7OlatXrpZf/cIXy5d//ctlcXmJQCMbslTUVfeTQ2aoxSJ0aXmJgMEGiYGf47x5IT0/h+vQoiPIs6prmhHq76AMzEockM5Gjj/X7vQsF79YrCr+mdxdYZDA7QaAy26gqCxBNYFAKm3s3nesWHeMlYckHZPDqh5sgiPs6AvOOEZhc5M66Xat8nZVDVb2NFdcfW4AaAPO9Q0IC5gm4Kjjcj0AuJ07f47vvf7GG/wcABD/rFK0EgwA0G2K8iN7sMsPIwfQ0LECYTChngjODscExDjW7evyWx3gWHuO1Wh34GxYSZ24GsoMu77Kvcv9wUZGA8fITCxFnw3BfDy7dahZbMj5eKsRcYy/Y6M016Pr04ZlBoD87FhuXQSAYahOhwwnM8MaBvQNdqqUTgGA/bFhN2ADwKqZye6sVdEDLCFFDO6RSpWFgFIBtDgPRN+sYy3UwP15RmpTJ044KpPj6S7AGaRlAz3f94k6iFlrmgKwb2x+UOPTrtUnvneKC7Bn1wpeAVAjeD/niICyLGskisiuf7g3zDMYJ+h3ue81RVTM0j0aJoilkAuq6ojLGH2NfTa+w7nzcMKMoQ3SpziqsVnhcQmj3v0n9908bvJzJSuVPXanHZszVecxfhIANvdwX6cPw9prqfOgwjSErQSxfTkUfanUAf9OjlvHPxScp3jVsCslfNFYDsiVkhZlANggp4F1KOoSAJy2cpnW5/N7eR7Jc8Vpq6A8R/XP400d9/nuptIxExkhVh/+sU+FwjUrVPN48fl8HfeN3H48/riU5cXlGt6ByYqSipZKSmQ1DoWeYwHm9sImZB/yzc009ZnrKfc1vSeXWTyrssJQzwqBPWw6elzT7fcQ0E5ZgR0nsX9v+TkB0O4NlaaU14agz8/Yu5xfW/xOfGd1ZaWsLME7YV4ZfifYTJsry8twSz4ob7/9Tnn1Zz8rr/zklfLOu29zXQavC9ZFrO2w8QAQh/vFMx0KP8QF/MlPXilvvfkmQ3/ksZXbUM+BeYJ0K5vZnnUTpG2Q4H2EOMmbZnYD9nxyWr98nN4fAODj1BpDWYYaeHxqYACAj09bDCUZauCxq4GPDgDeb2rKnzX1SHvXSqIIdl7Rn4xJ7MxjEY5FJRSA2Fu/fPlyeemFF8vLL3+mXHjqKSrl5GZSyghQb0WGLOL2KHg1wBcSZWAXWcYDF9mTSTk4GNP1pQb2DncpLs4DXQIAwjVRAFAqgRpvK9xTCPxCHdABZLE7jcUzDNpqDNBomylnVtfKPF1znZGyC2K44KUiaq6cWQXkQkbgOQbOrlDpCAlAlJ0Y4JRZAqmyA4CUZd4gB+KtBUANgxEL874h7GzL1Zh1bwf4SeoSGxt9w9gGO9rNMMex/GDQ2AUbCkfs/KPOAPkM46BWwPFw10VWZpzvzJkVnmtjY6vcvHmzJuTAsVAcZNUhLDu20/iAalADQF/XRhN+AzTh/PgM/cYGl5WMNC6YRXq5xmaSy1GLdajX6gMZJDvWWn4/KzcIaALKGmjmpDG4p2kQw0ZNNi5PGpgCgHOh6srH9qGXy36aUZ/hihQYTQEo124ZwVYByiCWgVbLaoe5UCG6SzWjTwDQ6lQYdOjTGMduC7ux+zsCAJ5NuplPcxhSjIvJcWSG7MUAnAYA7wdEMvTJMqppoO+Dwj9dV7HgCAZ6BWH75PeSSzGMZIMYKSNb/7TbopRimvsyjKaL4QI2IAQAEfKAoRegDnU8sR6squ1H9+oGAHkHyU2X9QXRaPRzuAxatetjrSSz8kvzhyCI6zD3zYdrn6jNBE7z+dp4UeHzHNa/7mkP+w5QAqxP2bI7zZTuo9ZndufXZKLnQ3xRx4XaXY+H6tqblXdTAaBu7sS8rrboZgHO87nLnAFXfs9AzWNam0SxiZfg8LR+n6FfH9b6eZG/19pdiYwODiflYIwM9HME3IaAeTywitKmG+e1eIY2ZWuECWCA4cI1hmMDu179LHcdYjXgOR7n9w/VfwEAPfZwTQDAPL9Nn2PanJlHtfs9vo91S65rrH+g2JVXgOo912UD9towxBg3APQzDt+xx4FU4KWM5meZ1ZfPZoQIQRxdJuRCAjPBQsDE7a3Nsrm5wfH7xutvCOLtS0WP5ke7oD0w1t97/73yys9+yviAcPnd3NqsScuYCAgq++g7mOsBVwEaXY/YQMV7mqewfrNiuPVrjRf1AIaFSQmD8J49QLzGOW0cPy7vDwDwcWmJoRxDDTxeNTAAwMerPYbSDDXwWNXARw8Ap01R0wGgFnNt4WbDBLvpXtRiYY54NC+99HJ59tln6cYG4wWw5/KlS+Xq1atlbe0sF8RYNO+PD8poebHMLswVZOvDwpGLcagFwyiIVSQXi1h8YkcdsWdsAGMhSoh2MOZvfBeZ7u7dvV0O9nabMRwubVhwZwUYFqQAV31Akw2AZhkUKhBpHFt1UOOdCXjixwDNbr94DVWXIIFAJdydl1dWuOAF9CH44a6+YKcVZnitBX0kZiDQlNKmKQlanKV+yDI4CzGgdqh1svHRh0jZWKwGVYISrgdkWQR0gKqP9zYaUTmI9wAA8U8KQLlKo+wwKAyd8BnUebieXXQBOakCHI8J7gxL8R0bBYZvhnOoIycRwfFWHNogweumDlQ8pAwA7GqF+0I5rHxkHwwFXnYZtkHqPmSjLKthDAUNwDogLin6al0m41TApCiGFQPH14hfcbiAeNeodzZfqxwDmkc/otNbuKIHj+C5MvzzeOAYT8NfUN2x/7qZp1kGnakCBRqAs5ENGgpegEAksrHiL1zJTwOAKU8oYwBOjjSeMgg4DaCeNrG7j6vdVWJnzebfvQHzXwMABUEbAGSrJddfXbTrHsy+HHOI5jwlo+j0JWdNRmbvpBA0mMtzjZXIhva5j9QMrKyDSFoBFaBBIfllyvQcfe+IMUMPqXpGWAWoe/B9bI4wLiRjjAE6yu2vrwrrt5XbKAOsPsTzMdPgYQZS+e/8nQ/Spq7vWgZ3/gT2OJe4nmKAdK6djm3ZgUHYmwLQ12n31FUAcq6XdLJ24xwD0C7r4IDsn1Pi/fXrwOMm13Wu0wy/PB/0667/PMhtlZ+XJ5+pcq8+PDou48lEmwLz84oJF88xgyCGCCG0liuoVfhW5HeeyxgvR5oPMM/k/pTb0HA7OnhyUw/33wcAwFwPbf6w8rUpyFFG9H/H1cX3dnd3YoNKxyMT8EyCiz6f69yqQBzrNY+fPzg3nl9eo2BsY4OMyUag0gNsjL6p7yq0CLP9Li2V92++V376k1fKD37wt3wev/H66+Wdd96uYVE4f8zO8liszQAPb96+Vb7/t98vN27ckLfDFE8A9y1vdvn54Q1Mh65wm7Sp7+R6U+FZWoZ4zvWIsRiu0qfN64/L+wMAfFxaYijHUAOPVw0MAPDxao+hNEMNPFY18CgBYF6snzRq5abkHVgo7iJoUSgrIo5LuPHS7gk1EMETvxuQAkodxHOZmS0ry6vlxRdeLL/1D36rvPzSy5FAQotku6wpIYXiBsJNZwEBqmeUVc7Z+mzMGvg0GNaSDXgRCpgI8ISFNxJPwLo/f269vPXGz8vW5gYXw4rxJ4MB53K8Oi2+jxm/L0Ml78LbmK6dhiHqjsvRYctCiPMS1oTiEYtXQA8YPFIpIuMmXPwQB0hxttA2ULmdWTvDxTdchGZpJC2wrlROg1W1Vc7YSpdiKhilYLNisBnccte22/bhGIkwBBgFtqw8mpW7TyT6YIblCJ7uOD0RzidgIyBFgIPZWUI/QD7F9VPsopUVuWfdu7dBIIA6BOzLLoQAh85SWKEv4v8QLighSDb8DNPcH9weVgNmFUg23lAeuYfj/hEXUGDZUM5g0bDREBC/s9tudjHzuEK5nYzhhMI0FIhZGZhd3Pw3DbAAOzYIrQ5CysSmCJNqAu8QYjIWprJHS9bIu67us9MABftd6sgCVgI5DQC2JCBNqaF+6L7VgTc0PiN2HKmaZgoqfhagRFmg8T8bMUGz8Vszg1v1VGGU1U5SAPKMU7IA+1Zyefxenu9OAkDHvOsCuf53+xsAft0/t+5YAM3KqqiwpvxL8E/1GvWZYs4xREAAQMeic79k3FHGEJ3jxahYhWo4FIeAg9kVnQoiKHRqX+lGByRIArgN4ML2jSy4nFcjLiDiiGH81IzbdW6KBAich2I8RXxXj8U8DvNDtw+RprVZfi+3Qx8Anvbd06Buvw1rD0iZpE+cs9d2Gb7l+yLAqefBk72r2mO7s47jW6Fc9zMp43XdpzcrnDhHYMQK72n9vl/P01R7GQL2YdTJdcLJuIKel/P83A+rwLIhiRH7RHvuTFNHZ8jIvhcu7/2NE29i4KTBrjtzeactwvWa5Uht6znNMQAzBLULcH+u8TFS5ituKoCf3N216YTX9iJAhnttetF/oSwtLZfJpJtkJ7dB3mDK928gaE8HP0uYYRdJw2aQtGuP6zKsG7CGYSxPbvgccT30gx/8oHz7b/6mfO+73y0bG/fKe++9V+7evcvNCDz3BfGPuGn74ksvlmefeZbrsa9/4+vcsGvxcxUX2XWR6xrrK2z0eo3WMXpjbvec5w0Yb/R04kl7s6Orl86Xeiz/HgDgY9ksQ6GGGvjIa2AAgB95EwwFGGrg8a2BRwUA6drBjLPK4noyoxpcJGGgjwjudnax06t6wqJ2fk4ulgQEWCzG7jwWm9gxhuoPxijUcDgHAkljsXh2bb38s//+n5ULFy5QpYbvA/YxU93qKpWAcFnDDxR/cOWF+g//cHkrsAx27LaL8zjrLmLHQWEGNxXEp8H7L7zwAmEUglvfvXunXH/u2fLOL94qu9tbXBjjOygDzosFtePcGT45mQQ+g3uqXVtxHccX5OIXS/qI70QjPZRiNvwIisLgwLUU2y4FFPdufQKigGWjpaWytLwaCrambEA94bquF4NR1Ivhn+MAOV5gdXuy4ZMW7gJps2wbL9jthovrOPmGR4yNeRtFWTFntaMNNYNVn4cZnON+cd7z58+zT+JeEM/RcQ2zUWj3pqzkM5yyqtL9gDEiFxZqghicF+1nw4kQCqoTBGKnCzgyHMOdugsB+0azYZ7rvh8jz8fn+3QcNnzm/mWIjM/Qxk5SYpdll9UxIwl1YsxQ/RKwFufBvdkYcz/G8XjfLti+LxvmJ8ptgWCo1XQfGuMtaYkAIM6p/gF43SBArisZsUecGdAHlelR7vuYTKRigbu45hnON/OKmYkfJQhoc05dLB1HUHiUc6arOrzfTN5RDPeUfV1YIpfKDsjMhmov23EGHZ4TM5RS/9cGyVRomICfXUZpTKd54US9Vq2iQ/VJ/Wtw4HF1sj0E5NDfsMHgzNS53ORSszMKb8C2E2gyoOJYL1IgAzag33KeTEpMhkdwgqSkRmPswkgs0wc7HSgdBc8gJN9bv527EDd6bh/MpS/dDwDWa0YfcYzF2v+SCs+xEDVSpBJm3asBaqzE6robZQD48bzGrTXGrmvuwgplF2rUeM6i7gz3shIcp8RmG91nAW3iPH21pevXQNZznecxjrnUhzxPWl2b6yy3S39+9GdZ9ednnNsJz3wE4WUyjrjPXL48V7F86bnZ7ye1LI5vS7m86jTfa4WZHsvRoI23hsosNLC5zJyrIgYg4Tli8yKO4OFhfaZoo0agH2pYzt8xftCaft5ARedzY85bXTnDjcl9Jso45JrAcQsNEPHb9Ym1Cl77ONRPfu6y50Dpd3xUEOoEEBDnxfMVXgU4z82b75e/+qu/Kn/8b/5N+c53vsMyI9EY+iDWbSgjYv/hGnfv3WETLy0ucV21fm69vPrz1/gZ6wXrPYcqSMlK0A8/iEovtg3vN4U/kZ8NAPCJbLah0EMNPPIaGADgI6/i4QJDDTy5NfDhA8Dm1hXeXqE2UdwcZsBjbDsBPCrLuABHUgoAMsWgGYdiiqGtavVK4YDzjA8VcwbncEZcwD24kfzOb/8OY8ARtgFoTAQBYYwiUQYAINV2iOGGnfRyVI5g6Cd3UKtZspED8OF4cHb7xMIYsPHll1/mYvXNN98sr736atnf26H7LzLP4VqLCJgfGWjpcnuEmHaKCwjjQ67KLVbezu5uVekBFhKmMB7WRIGrw2XFC3PChwRSCAtxXcbmQmbUUVkE6AO0AoQLMKVYR3KhAzeR+4ti0slExM67QA8hKBJURIIM2TkRTycyKloEJiNV++w8Z4IaggGiQdnoM/hpxp8aXi6nVs3pzDQuA+Y5/lFW1SkpARSQBxWgArIqg7EUmO1Hj0kpKGQM5piMBlk2aA31bDD5PH2g0wzJNiYMTX2sjeMMHwwSpwEL3n2CRYatAJFwWybMHY1qbEP0V8M7A09maER/CgBUgVj0H8KByKyb3ZBRRkNQtAFUjTAscU/uh7neVD9SpbE/HgvsGQT43jUWxilDpQxrQVhnHO7Osa2+lLW5ek7S1TjPQQ70LuiK66+srrI8KJuT4+RxJIg4KUfHE2aqfdifDwoAc1vm/uB6ydfNQKQD9Cv86gLATplPA4B9X31d+OTtBjxy7LYuZAyX3lCAqr0V0gAbH04S4nZnvRM0HYX+T3Oe7w/KKhj8eA9hA/b39rlZQtgSmx3sP3iGRJbRCuci0QVU3Sc2IZKK87R6zfXen5c0Dyk0gn/6wKp/3pOv5V7fAKDmv45KLvu/hxIyn6fGC0yq1fp5ygz8IADIcA69pkbSDELVTpl0v0ykFbFkMwDUXK5Yphmw+W+O+16d5bmuDw1bG7S6yvef+8o0AKh2UrxaAUCsL3I828gMGwm38vxLd1q3cVWvBySNGJscHspXUd1Gs6sw77X+U8lzNbsuqH1NY41ljsnGdeL7a88fJ0HD/KQ4f2gTjS31I0FAqc4Fi2fK4miJ6nhv7uRNNXwXY9UQ1ptGbtdcRrcDYvYtzM+VJYRN2d8rCwsA/thUmS3/+n/71+Ub3/gG3XfffvsX5fatm2V3R+N3/2CPaxhUHsbyhfMX2HeQ4IchQtDP4n72kUAkXN/xvgEg50xNnHXcuM8+aJ4eAOCDamj4fKiBoQY+TjUwAMCPU2sO9zLUwIdcA48CANqgoXtHUtgA8HFXeyK3V0EdxZyDIkaLUO1EMxNcirNDV1mo/ubg5rsiYHAItVXh62vXrpXnnn2uPP/89XL9+vNU/HD3nFldVQ67AQuQREy7clQOj5AAQwtT7ygbAOaFMOPfRDIPvM+Mo4uLzECL6wNAQln21ltvlfdvvFuOjxQfB8lAsBNvxZiVGTJcpVJCrBsEs7YiEGAFn8OdFYt3LPhhDG9sbpaVJSW2EFyTS61VQDK4lLQD5yX4gwJsGYqcVf4Nl1nFMwzQQdUMDHOYSgKyXlTbdkPZYEDgWotLCvhPl2C43oQrkg1x35+sXQX3rmqU2Mm3ws7qLxtuVgP2jRQrLdwehKqhamsx/CILbCjecAzUQwAIAH5ZXWiYReMiYv0QGgKETiYnAKBsDoEuG0t21zU8yp95DLiNsyk4zSDOoNkxmbJRnaFfhkEZxhgCGgTimrhv9C3UgQGYAHSKmzkaVRWelJ2qA6DdPrDzvVoVKBdsudpmxSOuzXsKpRn7ZYG7WqjvUsIH9CNC/zGMVLhKCyhQaciYiTKjp9UBOxhjgDb3Yrj2ZjWV3NBF8qBiOrO6SsitepQx2saQ3NGpIrOl/xAuYRnW9sFQbm/9HUkVYi4/+Xl3ku+39zSA0lcAds6QXX5r9uRe7MEcL7APAZ19FHDVyVgQBi7FTRMfUb0x2cusNmo89ywvLasv2X0Y/YuZgOVGTtfBMPg9t2GDZG93l+pwwgHGdsSzQn0L8zp+W/2MOkB/A8jK4yK3zTTQmuvT38vfV1024ODuUJMwxDMuJ2WofSB/ZvgXu1rhLBnu9BGvLykva9zE1JjirDopy50+cyw2oiknlYhQgPm+3LxyA4+7m5lhrDzDplZncS4CQEFAA8A+JKogNuCM59Y8j+W6dtH9vawEPL0dYiat4QNaPN3u+boAMCqsqiYVwkA/vh/Oj3AxN0jtu2W7srBRFhtSfi64X9V6U5ySTjtVKOpts6SMZx1gWy9t7tQ27myetQ0VPOOREMsAsMHUGT73sG5QFl6sW1qyH9e34Z+S92g+BMC3Grs/j/k1rru4MF+WFubL/t5uQZXh+9vbO+UP/tUflL/4y78omxsbHLfL3IhDHEGoeBUGwyFcsBmLse9Mw24/joue5eq5wcndOJcDmkas4inbFt1JtILYj59JPCgATzT18MZQA0MN5LXEUBtDDQw1MNRAvwYeFQDEos8LPq+bEYyaSTQIXGSUw9UX8ecIBuEWWt3SBAsWCOpK4Y4wgASy2S4p6yquATXP1StX6YJ7/fnr5erVp8uZtTVmiwP4oFsqDULt2MOA6bs3HUEDyKA+x1SV4C/DQu/Co3yOGYfddSyw4eLm2HAwdC9dusRFKdx3b918vxwdjkOxqF12ADm6KgI6zM0WGMVnzsgtGXF77ty5S7diL8BxbsTvgZsyElMAtuAYxMtRZlMZ0KgTnBvGMeKewZXGyhvUNxSDi4sjvkcIFoo81DdiB8kdF7IGKQFxWlyPICbcC/EaBrkM+4UyWlT2v8lEiVPwk1VgNrhggKAt7DZqFRrUeHgP9Yv7glFi9ZggkICAoZIBjYEhjoeisroHBsQxuMW9GgDKGFLWYv9Yyebz4Vr4DjMS9lQ5zfAxaA1IHe5Zvu9q4IXqpQE3ndMurTbssoFnAJjVNNm4xLmz4sWAlrAkJWyxUZfrm9kT9/fZB632sNID/QHvWSlo+Cl3YYHQDKzz9QwX3a+yim46rNOYRv9y5l/HtXL9CH622FYZAOb6qnXIfhKuwlUdKUPapl5waM0BgOrLy4IZiFHHmHbKpipYKVApuq44dQ/70we7J+Zawz8WfrohmmGJv28YnkFgPre+8wAFoN02pyn8VJkxZBNU4nvhOmqYm2AE3VOzuivAm+Ob4YRQDGOcrq6saHzBtZGKHm24GAhKJaq7cvw/qHehHsLcWOM6It7pcXcsZACITQxlWdXJsrpuGvxzPU6DgK2OpWU+DfLmtmjgipVa67R7nfTZjJTa+Se7/fL9VMe8h9SWWQ2a4/8pRi4UcCrFSZhz0gWYcdQiM3fbwFDZ8JwGbAJAzwCwD6O9UYNyekzn9/IYFgzSOOjXbS5vv6/ncZHnRL+vc81SAUjQnyKPsh2p/mt91/fABEIEgDqTlWadxsGLo3jWpSQgJ8pI5bLqzqC29r/UJhU0R2iP/Ayxog/Ajc9kPqs9P6rOMD+izFZZu7sobiZiz0K1j3iAUtC3c0o5qE1JKN/VXlgLOOTINPdaPhtncP+zZTQ3W8YHe3TT393bKxv37pU/+qM/Kt///veoosc6COfY3d0ut2/fqlJIzPkErbFhoGdRhDYhkMWmbMsI7/6BzTmUH/3UHgQu94k26r3RAOEAAB9UV8PnQw0MNfDxqIGP32z38WiX4S6GGngsauBRAMC6YGOQZ8eNqsvz+GOWC1MsbOXWFNZgzfObDINwQx0tIo7XPINLw6p58aWXyle+8pXyuc99jgo7BKVHXD+7NGpx7YWld+Pl9ifgIg3G7LwW0jMzx50YboAjglxSmlgBaPcaxKvBghSvEbcPUEvBt5ERWPFu4CoDRRaUfHA9NlABPISb8pUrV8rly5fL/PxMee21n5cf/OC/cOGMODz4Hq772muvEaIpG++CFujc0ZcRIIgjkLO4uMRy4B9AB+ojG1NsDyr+lESkQQVUVcv8aiUWFvpWhElpp+DdVNvU5A0CgNnAsAEF9d/e7l5Zinh8AEu4JuoOZcTfeM/GSB9yZFWZIZgVf4CdFZiFooOKIGQhjPh8aDsCVbippRhUOAb1hutZeaaEEYrZZ9Bloy3DLdybFWtoCx9L2zBleMZ3Vf6mGrTbczZ8/T2UBd93Zt9sXPuahsMZumY4mF17rfTw7wxDcJ2mABkREFqJAXiIOJa4N4NkKUebirVfHhvzWfmYjXob5XLBbiqT7BLtsjuRRTPGu+7iXViDuUOqGN5nbCzUaxOYiG9ZPQWIwRh1yyscL3i/ukqPAe0B0ufL7DxUsurbD/OTjdFpAENtHtlGQw2Wz5vhn9VQruc+oKrgoAIUQTzXQz1vBnsGYwFe3AcNKPidFCeOzr2sOM0Zeb7wHN85RwLnniPxffQbzHf4ZwgoEWSED8jXjTHAuXwfEEPwHtfRRgeUzwKAnstyP+Pcntwu+30w13e/jfrjrdPmNWbjwy2pTwOKJ64JABgAt16v5wacywEIUueZqAN/3kBohEyAmnuKksrKP48J1CPHfk7CUudAwXRu1PVcgNVsLTGD6zr3Xc/Hee7xPDet/n0vuf4qOEugEOdzH/BmSDtfeBOwHgMCxmYZ6sjPqVzO/ng6bbxznoskQ9hA6Lczyxr/qJDFxk2vjtj307Ootl9AOs8jjreLZztOmROH4TWf0eH6y6QgdSNOCm7FQi01/qk2IGNzJOrBzzW3iRXgfi6ijvMGl55vh+UILrvwnBiPuV7BP3yGDUx8hnt4/fWfl29/+9vlb7//ff6tECaRvKRNUCwTPBWw+QLvkPEEsQ27oS5wuBM64TqIJ5jh98PMz5XsPtzBT8xRgwLwiWmqoaBDDfxSa+DhViu/1CINFxtqYKiBx6UGHjUAtLGirLEtcy8TeyCwOHfRZ6guk63qeG9z4RbWYkWN6G57tlx75lq5fv1T5bnnniNAk6qpwSu4yhJWwIUQmQypeBOccawxufIqzhddUrhYV9BtHAvIhfMa6GBBbLDoQNpQ8MEo8j3id4ZJi6MFuv/m3WoZH1IxnjmzxvtZWztb7t1TQhG4/qLsu7sIrD0Od965srZ2hgt5gEbs7KOuoOyjqivAqDN0MgPwwjwBK132KvBUgHwZ9YreR6MtYg9RmRiqBsULggJMSgF8h3VDg1VqhBbd6KTSRY5KVigAACAASURBVIokxera3d6hYgAGDFyk8Rv3vrq6wvvDeREvzKpAuds1Q82GpY0tuo/PzjC5g2O4SbmoMuLagmgCuFaU+T4Ypwygja5PUk9Q3RgQk3ElQ1lnIzG7+eI6NjoNEu0C6z7gftaMlAjAT3dV/WRAl8Gn1Y7NDTuCx8f9GcRQDQG4Ge7yLms2sH0NqUSaDsKGnVWBgCyO8+gYgahHZa+W4djqX/DFY0PxFnV+GsgBMLKhLcNTbumofwexVz2oPnS/zX3TLqOCpt1MwO1ekguwYRizTMQGQii36q2H0gXJg6BMwxhG3yGUDBdkOuMBcs8hrcYHVwC6bLm+O8AXSUYeAgAaBLgfoI5OP7eTPDjlQXvCVAVYHwCGEtjnNSBlO+pNbceosB13bm2tJCPdxwdgYP+PuKG4D8zF2ARwTFLAVQotI36k+y7cehFuAHN4TlaAeZwAEArAiOlmAGjwJWVhlL2nmssQyTXThz55DObns7Sk/vdwT+7cTtPazONfsTa7y/T7uTNajZsBqI93ezh7r7MA1wFWYy3qHpQER5sOVMtjQ8hzYKjKa7/lmGhJQE6rw/6cZgDYhbQa432Ak2Fy7uuuqzxner6p9ZBc23UcMweVGawxwt0/J8eqqsR4itWxmhWySZ3YaXUmptDapd/OtZ/Jz7UDADsbMBEDMANEuwATGsYGDZT7DpuAcSF1nhJwOW6enwNNOd3AJMIhYB2AZ2GOYZnr3nO7N8tyH8N959d8TuwjHMgB4xvvbG3RTX9vH2XbDzd9eCMo7u+7775Tbt28WXZ2tsv3vvu98rNXf8b3kAlYIWK0nrBHA7cE0JZIIjcnZSJhZqjCmQCNm496JuQ59n4j8+NsCA8A8OHm5OGooQY+aTXwcZ73PmltOdzvUAMfeg08SgAIeOSFPhZsVL/NKvYeAJNADxboc4zVh8U6INCF80+Vp566SOMci0+YJYz/twCX35Vy6cplxvtTVlfAMriIYaGKhSeUgGMpr5hEgJogKQ0jzpggXeyQI9IX3NGYK1AACcfSxSUBQJQfO/EAPfguQBzAhF1JoWxhzKq9XS7eqQ6Mxat25xX30AtWfA/nx/fwDy4yACOAYrivnZ1dLvZRfnx+/vy5MhotlW0YaocTQgsYBjCqFwhAsVAW4HRGQ6okmMzA8KnrCNMxNMPbzyoBgzMr8LBIxz0IAALYjuVhFXEMWzsLDDHQN1vluEwOBDKh9AMARB3BtRn3JZg4IRBdXl6JxA+KYWho1IwkxWyTClGxCNWPjCMUw4guRuG6yjhIoaoDfNB9SIEG40puxwJprLdQ+hh62ejEfRrM4b1+3EFnO3XdZNAsI1hQ0/AuG7OnqaicpddGtQGnjTeU0QpVqxb7SptsPGdAZ8Pcqj7Gyxy3usJ5G0iVIWZj2/fgvmx346bgUx9xmVxvivmpMgMAWmVqY1/lE3BzfQtTnwSAbSIUpDLvYf8wBCLIStl2SZzkQsm5grELlcm5ti3AxCRi3eHb3YTYp86/fcCUDfsO/Av5jzlDHxIalGTonftMH4w04HofAJiAHl1jrQCcAgBZngxTAgJm9WzuR6dBm6ycRpnRF9Bf/Q8AEDBPGZr1j8b++JDzOYCUFamENU78EzE4WQa7q0asNrxHAJjcOzN4yo3Xh3+5Xk+2XUi2kivpwzyIM1DsgwrWWzDFqQAwgag8TxPG9GBsLku7XzzZiW8FWk+4vNo1WM9FPM+oxI9x6xitjskrAR020+Kc6aK5f+f+i0P6ANDPiT5sze00Derka7gv5XloWpvVGMMzDdT5OtrwUwPUsqSIinb/5TwWLsVuM9WDVN0ZAHb6RADAOrdld/SkAMxjm2lAAqBnhbdhZ1P5Yf5C0i6FSlBMV8O0Ga5TXPeYywT+WvgKjpOUBMr3kTc7czvieDwbMCbRTwAAEfoDPWF7c7MqD3FOb5QhOzDWcixzPFt/9KMflTfffKPcugUguJPidxaO+ffff7+88+475cZ777HPahMOLtxKHOe6YtkAzadA5PuNy5M992FG8eN/zAAAH/82Gko41MBHUQMDAPwoan245lADT0gNPGoA2HbopcrirvlRKQfjQ+3Mh1EFF6PV1bXy7DPPls997lfKZ17+bLl48RLdxvDDzI4zR2V8dEgIVpVXAH6EF3I7EVRb5qKUiUTSIp/xAJlNN+JNYZHJzL8H5Wgy5oISIBKGpQBb1wWYST+QCGQyYbyb/QTozq6t8X0slAE+n7n2DINg0xVYSINwg4kjACDHUNBh8Q4jeFTGBwBqSPqxUi5dgkuwFr+4J7g8S+kHgKWYb7OEnY4tKLdKxibE4pyuulDXIEaPsiUbyEiF2ZQJzKRJRZyybAKIELqGe68gjgy/oyMAQKklUUfVfROb/ZE5te3WK5YX/s0jeP/cHO8dEBB1ZOiCcgsmyu3WarbsguuFf1YtQOG4vLJyIoA47tvQEn8rlt1RzZBLKBpuunZrxXtUWYH/JRcvG2MZFliplI0lXy8bbxmWoRyIs4R/2V3NkAu/bYTieza+DOQyAPR7OieUHS1+E96bBgL7YM4wD8fj+zhPvh+8t7W5SUgnSNYAme/RChoap+FSbujj+qoAEH0ujDl0IAFYwcamIm3qNmcVZp0ogllH7ZHbQ0adVFSCV1KdEjRUkBWutxEXEGWhKjZCBKAfwF0eikC4gB+OJ3QxQ3IgtNkH5D4ce6dDjAhFMEVY2AcpFR701E1Tzy/yGf23+/Ax9OtDkgzvrPjzsfUaUGoTyCq7co7V18prkaDAguFFFw4a3sdsOFvKCNB/ZVmJQpYiA/zhpOxsb4fSGZm6EUZhoSYJ0SaS1EVWN2u8SNHGREbamdAcmJSAuVY6fSiNPx9zAhBStdnuYdp583t9+DcN9BoAEmZ0C9d72eIy8l6zai0r1jqx9GbK8UQxYvsAUG3b3OIxLwPssO0TANQ8IfhSY/PavbVXrxkY9SFgHyZlcJfrzPNgf+mUx0We4/oQsdumenbSyyABQPeJTt9PIKk/BjvPTcC5/C8SC50Y64at0axVoenkKFMAIJ87kSUd17QaLwNTRm2sicOc1GiW48dqOMy5StClzUx6VvC5pjVIhn1+nubnHN7z5pafdQDxcPGFey828LSmQWzhWWYBRpkE8UfK8utnMGH9DNcjUAcqWYk2VxETFHM1NzAX5rkB+u3v/Ofy1f/nq+Vrf/3XXDf4WYh4ra4Tr23wHusmrtfvM9Nfh6L54Q5+Yo4aAOAT01RDQYca+KXWwAAAf6nVPVxsqIEnqwYeBQD0IhU1kVVvWlDa/Q3B+FelKjou5erlp8tnPvOZ8tJLLzOTL9xivXBnLJvZUsbHk4L/ZhGLKNx6BN0C2hGMwWV1IVx+HV9J16SyxVG4IqA0PFWOCMHgAnpc3SAJL6CwmqKMAlRy3DpCwXBt0/0qtpri+kllpHh0Iy7qsfON+Gq3b98h2IOCTQvwUs6eXadLM2IDYtGNekSSEGa/BKQ5hqsWsrnCFUs7+gIrMhgU+Hu/AkwpA7T6ry57AQBxwaoEABRFpuSjwrJaUcDEGQH88CGuL3cdAUHZgAFpalbGUDlCKYi6BuDbl5KxKcGkpvP1AbWkOJMhMc1wz4DMBsbSynKN2WgjzIoTuy2xPo6PCQCtMvL5ca+GYTB6GOeKagmpKmwYZeVBNpYymOsbozZ6myuxHsVSgraMjP7cfcdGD15bAei6wzUcoB2fo4wAxnbZNejrG+A2Ip1cxcpBG4BODOLjZCTKTdo/Bn7ZcDYsYj2G2pRliGyu/e8Q/tEdvcWqI1wOmEAjmP2twWD0uT4AzDMs2Enthw5qFu7+Aohs7fiKfhv4IjMm6gD9YnlpKfrIiHMHXeWLVMenQaRpM32GAX3oo+NDdYRJz6XqZxudkrShX4YT13Gm3mNlxfWPk2FU+JfctA0D7CIsgBrItRIinC/c+VPMUI+hLkhR//ZY9ljhLJGztnLOn1D9h+zk2NhA/Ssm7LEy/+60zRODBbYVxyXcgJtLci0DxxfjGETyolYPuZwuj/uC6yoD0n7bwi08P8v6c9S09ulDwH578zuhoqYwdRo47gG+1qdbCbMrtvuY4yRqAu8mMNH9O/ut1MxUZEXbe/xpboxwBwonZ7/vTt91PZ4Gzzwf5Xqe1vc9H/WBWn8+c937uJPHh5KOam6FHph2zjpGUtZoQ6/cvhkCKimWNuDw7O0fF2+0unKbBvxjHeHZi/7bi6sJAOhnpJ+NDvGA82KulMIO6yhmNavJypxJHecHANTGGsCbMgErDInO7/7v/tl/BuFzg0A8b9A3Njc3GaIEoLiG2ZjXZqLV7tyQnFe8T6j/6DHAZ9Y+v4+QKHom6PmKtRU8G7DmwXm+893vlj/79/9n+ZM//dOyuLRU9nZ3GD8Y97S0siKQuI9NgVLmsDGDeTo2O/vjtfvac+0AAO9fT8OnQw0MNfBxqoEBAH6cWnO4l6EGPuQa+GAA8P7TSdvplppMC0y5Din4P9xU5KoLd89PfeoFqvzWz54rF5+6WC5fuVrOnTtP11C4Ytp4p6EKV9EAgFB/0YChSg2AIF9LsWOInyJJho2iHHeL5eJRMHonZSbgFhbNODligNnwNNRgMO4yw8D0GxubNEapSMFvJBYIBRFgHbITSxm2IEN3aakq3Ha2d8qt27cYB2drcysCsE+UzfjFF8r58xfK+++9R7cYqNzgFoyEBTA+dvZ2CQ1nWD7BRUArAAvEDwRUbOBojhl7pQZQMgypCFo2QNwnnaSpnJoUxEbDfaFukX1Y7tGoErlKYzFO91xkJqTySzH2TsKOcDWMeibcYQZGXE0GBr9D+1RuPvgcbVsNI7uk2cUPBn4k9ECfQN3gXIahcI3e3dul4cEM0zAyovzqExHXDIAvVG1WJeI3lKO4fxxLdV3EIGLG2lBRAn6i/4qxeDyE/zTdTdv7DShIoWbw5HFgpVtWFereYRwKbOMzqQcBKwUFpbASLLUrm2EL2sewpQ80DBedzMZA0HH+bPixTgnrpSIxVLX7Jo6zQgW/M0i1EZ+NdpdDMEFxxtyPcnwp3ZegvQExcRRgZMSG6oMDwQ/VV+1jNZGQ2kJ9s81drX6y6lAx5ubnRxwz7B/zigP4QX4eBADVPlLQokziAc1Nuc1RLVxAhgy5LHaH1+aGEqEwCUi+15hFuwBQ1eFx53igGVgp9J9UhbFtE/2qlUvlVolcFsNdz7n98eA5e3IMwOp5doHw1f0IGwZWCuPETtaDc2JuYqxTJ6CIOcKvuVeETZGUWTfDuT40ykD/NACo78/QNfzkPBd32lPE5evUuS4aj/VmKFc3UqIe+xCwBwCrQjP1Gbur1rHBykB5FYqBQDTU2PzoFADoGIAef+qrnqubG7Gh8jTgl/uyP/f81oekBmvNxVXK9f5PHwB2+mnv4HasQn84C4r7p1RwBoPuuy12qaC4asnrF40/zSUGeJgf8M/v6V7UT6L6Y85yo7ckWX0AaLCMZzB+ajZihM/A82AiVTieA4J1Au043OrzMTMEK+GXs/rymT8OhT+fXy25FedASgPlKUBVaUB6zMOIQWzo57GodVCVE9Y+hbI4FAeen9xEDNCIORRzHdYyrEPELp6fIyTEOgoeFYCF+MHa5saNd8srP32l/PSnP2XyECRAA/QbLS0piQg9J0pZQFIxeGxUDwt3hOww3+0cdb03pY+d/NbJeX/amR8Ht+JBATh12hjeHGrgE18DH2z1+omvrqEChhr4ZNXAgwCgJpCmoKkuJGGYMHizgU5b64abkrAO4N9ofsSYbWfWkPjiXDm3fq58+oUXy9WrT5dz6+fLyspqdXEVXICBqKQUBC6zpcBoxAJ0FsH5U7ZKBZDWApaLYipE2mK8Lsod9Jzxo2IBfDQp2FCfmxPYImBiMgLF9/OPjSIsWAFhNjc2BGXiANQLFrJU+41GZeXMKq+BVS93xiOLKo6DQQj4RwC4tcVFLK751MWL5ZlnnqGi8J133uFnuB7qDOfGwvkAu+CH4xoDD640UipOyk4oZ7BIFhgtjKO4j+Dh+wfVkHa5HLsNUGsexkEY2I5Vh517uYYqLpcVCIB/jr9DMGhVkV3QaHAG8GMbyp0nTCgByVDCoT6otgtlBNyKBBUF1ah2DIUky8LYjQKRMDak+JRaD30GABDtgx+7DtlIk+Er8GilhRK6HNB9e2lxiW0Kc8ixjCokiXtDOZuqL5SQKauqjUsCq+oWfUhgivZzPYSVKfVe3Jcga9RNQD6pSAWaPfb0XRmc6qtSneYYhdnNjgZpZGi1wah2Fdz1dz2m3Kcx1uQarUyQVrTi+gaAcJl3+zWoG6OPSpcYlwE27UpodWCGnzRqY14xHKiGuIhUwMMGzWjwM9mMwL2hGiYMz12CiE1hBUMyG3OEkgHO5qBggTvwkmJr0oClYdx3f415MTFgqriS2rZvftIVM+Ck4YzLWEEaGysbs4aD2kzRvTSXUEt7Z2IMGtjXM0R95rY1CK/0Th2kzuP1/DX+nzZKOM4jc7rHcrvHBsd8/opd7bYaMEnj+6hMQlWMskEBiM0SgypnEUZZMI4ZtgBzBRRQkQjAgCZDSCaXmsXzQu1mIM7yBhzPc7qhVB8Mesw0aHUSAKqDBW6Ne/QDocIju7E7C3XAJIMkTnsRz8xNnyGj5wmXuc4fOE+Am9yObcEPn+joL4aF6qApLqYUuQBHjgFouKc5V+DQAJ1/RwKGBtrsZt2H2XqN7mcwlmGwpnttRHkO8HzUX4H1oaLnLpdtGlhUuzh2Y3LJj7pwGIw63HqZsd3+/p37NP5GXxUAjD7QAYRuZH3GZ0K4pfs5x6Kl2LzcC4tNOJSbG3u9xEp6BiirMMIz1E2publIPgYAeKREOaHeVFzbAJzcgIv5hOpIlc/l8MYbvBM2Nu6Vzc2tpPjrxsD1XCQ1rtSkmFe1aabnLDc/FxfkzhsxBzH/4x5WVxQfEGVD3aDt186e4UYA5vIf//iH5e/+7u/KG6+/ziQim9tb5d133i3vvXeDUBNrSZQbayf3A4139bm03VO7EzYysNZh6AA/KwzE66Qb/SayN+e+OB0tfvSqwgEA9meM4fVQA0MNxAp1qIihBoYaGGpgeg1MB4AN+3UA4MxsGYUrK4AJVluLC0sENoBSdTc8Ft9SeMzRtWtpcblcv369fPaznyuf+vSnytmz57iri+9QeRA70QZ+OLeM7tg5p9sLjgP8sWuvDBRm/IuFuBbs2EVvWYG92PMx3QXvpIwW58riItR0Up85CD1AmrPJcuE9OWLMGru9QNVHF51DZMv17vwM1X5PP/MMY/1RPcWyO2GG3HYRYw076yiL1YGKvXdE8EcwiHiC4Z7IWG+IcwblzoJcguE+d+bMGRoKiCG4vb1D2GeJB+oP5b975y4h1zPXrtHYglsQDGzswuM3jITR3GxZW14px4zhJRAjxVjhMe+++y6vhbLiHEjkkRUc3UW4YKoB6sFY7sw29nxuxfBy0gfVD+6TMCb+ltuuDAzAWavWcI/QLmY4XWGToZO7vONajUasGhgeuCerAOUiJuUF3EKhOCCgCYPBMFB9CwaVguUDzqI+xFiUfTXfp4wwAVS5PcntWfcodR3aAC5W+Gdj04aw3Zb9vtSAivuHHwBaCXzkQu7jWG66itkQVFynnKnYQDsb3wZ4+Kxlm2xGenZPsxHumI19I9xlyTDD9WEw4zHhZsrH5mOaGkcmWIMPDtDvdknJbrIiK8A/1TQVRIfiJcXXw9wD9QxAMDJrwwinQRpxKq2GzNfPUMlwv1/GDDVZL+iDAJbx06+j/vl9Xtd5bie3NfWaKTt1dAbFdUtuvXYP5rGYm0hiWOIG9WMSVTmskpbR7H+18OkeXLduO/eJPDcYMmhejPlue4sKZ5cfmx2eI/A7w+JaN71+4PJoz6W5feby9us1l+u0PljfhwIwJXHK998HVJwNot77fdzfa+MlaEWA2vy9fh3rmdgUWIzXFxsn9bzxB1yWMV71bG0g1AB+FJsn2DTBcwjzz2GMDyuFVe/hAk9Fvv/znNN3LfbGhJ/LJ12P8zyR+0dGNifrqBvL0f2kX+8eR+479gCYNjedqFv3Y6xZAnxaHeq5jH23utArEYjHon/zOwzNEVmTY4MLUC4DJM+/LFtA1tkjxS8FgnJmdfVRK/XUBmhDxxvO82TNoBtXwnnAlilM5OZS2/RhEiS4McN7gBuuerbimB//+O8Y7y8DWpYz5gyvy1BuJSCLdF9xfpQJfW+BGYwjEVvMxyi3ld4KjbLAecAbczOILThbyurKUrl27Rm6M7/26mvlhz/8L+U//se/LF/72tfKndu3+eym2/PhYfWs4HXrZqM2IOvcG8/yxblRGSNMAbwZWD8Aggj2oGc63LCdQRpxp91m0xWC2qSkar3Tuqf1rkfz/gAAH029DmcdauBJr4FBAfikt+BQ/qEGHmENTAOAzYWs/TU3p2QAhlpIRgEYCAWQsgciKcFILidUDM3Tnfczn/kswR/+Buw4c2aN6prDIyk7mHRiXjFruLCsSo0ZKkTgLocFprLCYqHVTRxglQJwEPdua0bIQJeGgxH03EZcNWax4FzAQnaWSiu8j7hx+3v7dDeh4gQxB6EogXXJnW4tpqEUYtB7ZjCWkg0LX0ChK09f5YISsWpQbzXrHSDO/DyTdRjyweCFmy92zHFeJvPY26vx3qrqEgv/48NyZn2NgIKuxlAAwtA7nDApCSqQ8CfiHsGuRBwdgK0zcEueFyzEPXKRDldHqALgOgSYFGrOlrVY5YFaETDEqgTDQdV3A5zZeAvPObn6hdKDruER/6gTZy7aDZ+yP1EZICCI09vokwFcyiz6xXEAQF8o4mmFX2W4a0kJhHNS0TU3T/gChcPamTUaaswcPDdPl1sniFFSlIhHF0awXZ6PbTw4JhPjKrZBiuJY2eg+MQ+rphS6PRkoORmKDW67QFa1XYA+n9lZow1J4fK9MC/Qh/ZCn0G7WgFpl123mQ1hG0XZwLXxl4FLz6sxja0Wv0pjvcXJy0Z4nrb64Khr/OvI0wFgU8sYqDSYI3QgI1mAyiqmzrSZ4JX6lFSs7hsVqgU85cbFwgKhd46plyGSlc/8Lv7pJjodgcfngoTB78QPGXR1D9O3MjTPx+a6Up1AQRTKQEO/BDdZ/3EBGcYNhgqcs/CtCPFaOmrNua6j/uOoDwb7kCd/XgEgAPh4TGMcl11bW6sxUjF/ZkVrhhwZANJgP+F6a/dO1d9pAND9qF+P/T7oe+WTJ8VtzH3M4L+vqKz11Ctj7k+O5eZ+U8/bc/31uTlXxDOS9++/T6wRgABD7ZTUggaCmAcxsWKuwIYXMy53AJc3bEKBHYiD+sEIZ5ABXHfe77rYng7gWibePP77x98P4E2DzP12f9jlU+tbhuJV3xnJiDxPsfdUcNfAcGxMhuJP6nXVo7PZ4kHhMZ3jzOJ8c1QBztCDwbF4caWazIjqS4XdwLrLbab1UZuDGTAhZe+em9HzF88tbP5x04aZjDEHFiZVg0cDwppACbq15Th/LStxLkcN5QFX/Hj2ElR6gyXChFDFuBAxO0M5aojKZztcmsOdX5sHAHgI4UJJN+sAm2yKC3xcfvrKT8pXv/rV8sd//Mdld2enqt8N8vEsBDhFf4YSmhtm8wtKOjY3V0ZzWL8eNBU+m1N9kBvPWBuNsZ5toHsAgA87eobjhhoYauBxq4EBAD5uLTKUZ6iBx6gGHg4AGsIpnpwzejLGDNwxIy6abmumXLp0qXzqU58u58+d52+8BtwCaMEii0q3UhjoeWF+xEUkzmXjhHGH7NIb6i24hsJNVzutTY0i819uG4aB+G1jTYvwiBlFdye4+HrnljZQgS00Ow/VmqZL7oZjIUiw1xbsdHXBIvdQLmwAeQBvzszqBBYAm+vn1hkHECo91NetW7f4HauKsFA1rAFkwHWcxIGAItQeVOhVUKHspKNlJV3AAhcgkIAn4qsJPGnXnZl6GfdHi3DALZxbbq8AnIcEHFA9HY0PyuRgv4xwbYIqJc9QJkEBQ3zX8Mr32jf8rAaQESYoIuWY3KBqtlYCBblVyhh38ge58kLpiR8aNkHX6rHYuacvWovxJAKiE1lVgTiJqkcoruTWrRiDx+Xexj0mW8HngLFQxKB/st8w7JySmDBOXwBAwl64Lse5bHjVRBQVuMjgguKPrmIBkHFiqQFVLpwP9YofuolDoXh8TBhy9uxZgnK7leIe3H8YC2oe2RXlKk0wmZLAOAZkNtDtNl3VMVU5mJLBhDpOSkO5HFs1Mg2U+Fzur6eBIB9H1Vfc+/2Mel+rDyzztJlBkF3OOjCNkuIeIEpJDvougAZTNfEJjNjZWc5RBOpOYoO+nM6bFXZWybicHRfYHgQKXDhVUZehho3bes6eS28FXDb44zqswxQmIbsNE5hSFNQUTRUKJ0WZ3AcBnDQWDCIEF+rIly4sKc1q/L1wWXYZBUrDlbpExnWGKVgq586do+F++/Zt1rcTJ2HsKHZpi7Fm18XT+pA2JJITYHIrv1/das7qan38mhofu/HmRClRDaeDuJjcfNwJIJyha0rAosLEI7V7LxUqV7fjlhlYT2B8V9/hfIa5NfqtVbB8RiLhCuPGIm6q4pxaRW31n+e4GkaDsrrTFIAqbh7j/bF8so7j+d3fbbjPGinPaycBcHJFTwD8tNPl9jaY64+1/IyLBgl1mVysM2RWBcRGZMx1nWsHAJRC22EbYv0C9RliWPaU3vkaVMIj8Vkk20F7ZYUsN9d8307GBAAYbrle2wAEYsNoa2uHm2H0HgAE5rOX7hhVCelwFoR0TDyCciv2MUONdGKYqs96DDNhG9YiEb+XPSzCaDiBmedtquQRKmOulL2dbW76Mh4rryWV4Ma9u+VHP/wRN0/feuvN8sMf/rD86Ic/rB4HcAnWGqPFiEbXgqMyroAEdwAAIABJREFUnZVDDYs6wkag5mi7ac9pncA7kKu1t026s0I2qwcF4H2G6vDRUANDDXyENTAAwI+w8odLDzXwuNfAgwGgpxAt1LGjOr8AaFcITs6unysXL16ksg+7xwApyOL7+V/5POPPnV1f5w4uDA2oB7nTigxuMPyWFb8ONgoBIMGK3H2Cw2gpxthPAFlyZ7F6RYoUx3xphoShD34LwARQm0DNph1wL5wJFbGRPQtoo9bigh4xAiNujY0aQIAa1w1GqYNmR4INQD0vZqE2W10DAFzmtW7evMlyQN2C45Al2Go/Z3E1EJQicJULZ4M4lAE7/4hxdzwDRRtis8mdFItjlvtIce8cgBv3CcB6du0sYxBikc94iaEy3N3bI2gaLcyX8f4eASBiCmK3fHtnm3ULN1OAQsI/Z+jc3S2Li4h/KDUf24jxnALCRh06yDhUdlKN5GQHWjg3A1HtTmUKFYMRO3GEZAy6P2cYPQbAJQeWgkHXlyLDsFBEsWWBxPsIbE5Aib67t1cuX7nC60MBAQiBuqNL+iHcjZWQgjH/Ig6hYJjAMCFIQCImCWF7RCy5GDIVUtG4bfeEthXcmym3bt3muexeC3gHGIIxtbZ2pswvCGYf7CtTJ74Dt6jlFYHfvV2oVW30SKVlkJwBrkGy6lFwNSsAqwIuA28Gm9e49Oe+b89rhKqhVDREc3sYBlfVV08tOA3gZIO8D7/yXHoSAAos1TLkmF49A1UKGGUMV0ZrqUStYOkY9NHGVZHm7NsAggHhCbanAIycLCGDJxuf054Nuc/4/qWO6f5kqKryShnGcmRANQVWsX3idLVt47Xrw3MbE/+EMvh+gNefocxu93x87j/ZqEa9Yg5Cn0fSAYQaQJkwJzoOGsaE5oZTsq52wF1XAej53H3yYeDqtLquTn4PgIBW6nUW3tE3TkDCKjTLMR0DKKngntw6RaoAUDcVHtxdd0e2MDYNIlwB4yhWoK/+pJipewSAvFz8cx9UOA4BHCneGvByO/vYDPryZ32gmtsjbi7mb21oPfh4fSvPXblyKrDtqV+njbX+tTIAPAH1ssu5KiK0sbEA6epnm1t9xKSLaIxSUce8kcM0EAHGxhPGMJOMMPaxexLAnhWtR3TXNnhTG7RRrc2F2lGV4Cw2NpHYC88RqPw2N5DZd7Nsh+IPZ1B7h+rT8f0iKRWeQ9rYcvKzBW7a5jGf534kP9PzFhpieU7w81DOeyxyLqP7LhR7mFdL2dnZUsbvmRl6Y6AekDH44lNPlZWVZa6LXvnJT8rXv/718q1vfpNrzDt3bpfvf+971SvC2a1xHtYBNm25GaqNLYatiSRMXE5QxS01INrj/i7A7lHGhV1EOK2/Par3BhfgR1Wzw3mHGniya2AAgE92+w2lH2rgUdcAt/TzROFXLZFGg4Be7sB4RtbUr3zl98vvfeX3ywsvvVhu3LhRRguLXOjR5XWi+HaOeTYbGXOxkMQOrt0yR6OlmnjDmepA47q78xFknOo/G/rh8ufYTHUtLiMQi1nANmVQVfwkAEArSqAuWVhAbB4s/AAFtZiVgSWXlhz3iwaoEzsw9p/AGBbqOLeVfNxlDzcdWSvIHLxfzp8/X11Url27xu/A6EVdAfjgNSAqANH6+jrPje9ZOQVjHMcezygGEAzlZkSIXnrxTpXAAVyY5YoNV2EAQC+6rT6DWy8W2ZPxQVkaLZQLF87R7QblQv1TFTCZ0EgHRML7cAc2COorujrQJgwW1Ie9dHX9/mJZr3FOGPso0/r6GusL/7C4B3jb2t4q9+7eVWDy8VEZzSseI1SOOeaSYWCIYMrS8goBw71793h+KidHo3Lh4lOsWxjAi4tL5ew63KkXyt7uEYOL4zOUFnUI6EabeqK4Q4J+6odw6yVADbCGW8T7Vk8KYCgeI9qWcO8sAG8pb//iRmRQFGwDmPRxUgFqbOCeNzY2qgoQKsEzZ1b5/l4AWWfzdRtb6Yk+g/Ma9hgo2eB1m9mQw/vK7Ch3/gwAPT6q+ZOS5fjYfB6PO9dV7i/3A4B90JgnwQxxZPZG8Pdoj+pCnoxtQxOpnvZ4Oo3dFivR6ifDQAPUDnCoimTF4QQ4ZjKdubmq5nRfdj0TXoUh7M/cN6dN7rmODfrycX2wxusQFkmZdwKC9N1JE8ww4K1AuwIf9UdsgqB+W1b3bhbg/rXc9rmMfXDIOmDICGVHx7yJ+Q79G8mPMF7sBo/+4jFrN8dp/cb1KqVgiwFoIOH6y9/tzFUPeMpaAejD+rEV+1/vQzr107ZR0V6z5ALQuon2dzqpv+vED+I9U5b3ta2TC7AVVwE+1C9n6Ea6s7MbCZ6wu9ZCOagPNhdQh3lAKaGcuh8AvN8Y74M1FVdt5nVCnlum/d1v037d5z7Z+kU76jTImEHWtGNq+zFOXKwRehdvcfj0gdsrWjnUdXY7bbESeT1kyJ1VsiU/1zt93msTJ2OJDUjPrXXtEsp3XjPCE6CrIO4wADv+YS0A9R6vNav1i59X2DSV14D6Q4b3KluLdyzvDwFDA1xDzho6JQBfTUCSNwmSm74SbGGutKeHPBDwfMaGKUIGQK2ITUk8kzF347kMKIhr/8V/+PPyL//Fv2CZqdyenY3YusdlHlAV65wjqIm9itWmAtdv5ZjxkzHOfe/YsPZK5XS853M9YAJ5hB8PAPARVu5w6qEGnuAaGADgE9x4Q9GHGvgl1IBlBrxU6OgCCOqVlH8jBsff3t1hxt4rV68yi++nX3ih/OoXv1Sev369vH/rZpkcHnHHdoeQBoAMu8AIlq2kIYj3h8UakxKM5P5bXS9jZx/HYLGoRanUVTKSwiWtK68QAoisvnIxEwjDtQ0A4U6C9xnnjefTbjdcHSdH43J4hCQmqgoaMAkAVsVUuG0ex042FtcIXo/zALIA7jjeGuIXQnUHgwDQEYo2qCQRu+bVV18tL770Urly5TK/D7CGeti4d6/cuXuHsRXXz51j2ZmBle6hypCJ5BuAM3AFJliLBbgMnXCZRfw/1t2YyVCWV1bK4sIiDT7BT91jNZa5Oy+32/Pn1nldAFpUMxbB+AFAw3cRK+jO3bsRYwd1LFcmxggDHAMYQyDznPQj4vvUvgypQwc5NwCIMhO80dUIrqijyIAbakO4oDPDK+5RiTVwDFyFGBeRxsucAosnJR6uMDkcM04ijK3V1TNlcWnE4+juc3RUVs8gi/NSOT6aLft7ezQ48ANQAcUjAXBkahQgGxNOIGnIIWMLqV/Z/aip6qB2XSLYxA+gB4As4PNbb/2CCj8bvwa+qD/HiMJ57GZOmBQZeVE/VGeFWjK74qocUgTiu/iXA733IZ0NXvQLnB/31lf+cX5ILqY25vtKv3xuG4UZALofTIOJLne+1v3+1pwldaXvt4HYSBLSU+g5RqINVY33UEBFnbXkNFKWVlVdKG80dyywTZ3EB/3F7q+8XyuNU+Zou1k6MZDv9zRg9iCg5nZjaIQoez5ndf3tQUCfdxoAdHxEAd3DAICYPx16gVdoAIqXbskmBNZC8xS/NRSlIuPGUihv3JcBtAFm4QLsnz5UcD/L/SH3R33vpAKwD/3qBT7AH39fAJjhXwXYUSWQbmcAWNsvypeVgx1V6SnlV5+YKfOzeLYxIlyE7WgZXwH0sIkEVTQAC+s2uayqjDmJh1oQ6nPNzwatOqb2Q2fZ7bn6Z6DWhYDRMyKGbv8432IfyJ0Gb0+De7mqHnSN2j5911aPoVDCObSI+51Vfr6/GosvzlNdc9WBPRxUr1QgF6rePI97M8/Keb6Geg5utZHgRfOqnp9MvJU8ArDWwdoCm1lcW9y5U5Dh9969uwH/BOChcG8hJA6kjKY6WnEF7ZWB10yclcAgVH5Zyeh+zP4Ryc+YZOMIsZYRd7LN0xmqsc7rJoZCdXBjcgIAuFfOXzhfPRcYssRhTA7HZe3MGT57sWZBqBU8j//fr32tfPOb3ywbmxsgmGUy3i8TuAcTympMeB7BOMGr8UTPe6lq7QLces79NH4fpaE9AMAPMJEPhw418AmqgY9yXvoEVfNwq0MNPLE1kNY11vw1DaABIHZJl5dWCP8A+1546aXy/PVPMZPvc9evl6evXSt37t4jNAEABOgC+CIAnJGiSMlCtLjCghPKLMJAqtkcCy6yx87KRWk8PqjQzkofBdZuu87K4hrKCbqrhHsmlVsKIi1IJdCjWHKOazhTDidj7Qw7u7DhVMTAqzvshEiCPHCTxQ8MVyxeoX5cHEFtKJfVCgLCFfHpp58uFy5c4CL829/+dnnuuefK888/z/ewSIeSC4tX/MP5oP5y0g0s0v334aFAkwGg1ZuoW7k2ykhAfaCsMrDVBnS1jl1tAwwrVZhRbzIu62fPEnbZ3ZQJMmZRnnW5y25vlbt3tQuPOnVWWnwfBgfgiuPcaXddmW+lcJChGz5rScAiaItzNEgl6Ntxk6rQAMbBLOKE19h5gNOCvap/gidSBsVMAtBCWxmCoj5xLbhoL68s8355P6MlKgsBIwiKkBxlQf2IaozoA2gDQrUAfwJGGkpyZZe7FMq0uDhfFpegVpyjgpKu2QCWo1FkW2zujegLVI0kZUQfzjWgIWWWoF1kYuxlgrWh7D5sqNc34LNazdCuAR+Np2yM+3z4bTAzDQKcZnjb+PLvvmrH38vGeP5ONstQMt5/UsQQgRhG9Az5HCMru1BWQzzcgWlUh3tzNeprgpqsMFaCJLsV43vcvMBYi35AF8xQIRPihDv8NBjRBSSC+vn6+fPaN9RheN18H3zvNAUgwwoEqIx5ynG5rETDWGY9cEOmG+/MXcJj1+BJbdaF/GoLA+TclzTmoQLE/LGzs12TIVHRWNVCBkX+ndR0ks6lTYVu9tlpADDXe/58+lNckWenxgBMyVXYP+MEnXNWVbngQnUX98ERK9V1nsdZv8/fDwA2BaHqZmFugUp0Aruk0MI58fw8nBxxnrMLsAGgx03zQA6XVyrPGjjpq7/zmPVn/Xtx39Tv+o3q4v0gOOf6yABwGvQ7bd653/nxWR9u9lVwbCPEMg736Hqd2pax8RKqTjqV1sRkPXVnnVPj+cjlkVSB+T5rPcfmDEKo1AQiAeO8cUPoBrfZfcV2hKsvfr///k0qANtGklSyrkc9n9U/NadLiajNEan78NpZfe0dgWdjTmZCuCZiWM/NuIWRUddzl7NRu9wOI6HPsXk6Ygfx80qfq4wEnXOzfPYe7B9wveIs9+fW17k++s53/nP5/37wA77/2qs/K6++8pPy9ltvFoZ5jgRjXnt6tYuy1w2r6JzTfRX6s0Qv0dP0SeSRvTsAwEdWtcOJhxp4omtgAIBPdPMNhR9q4BHXQAvjpkVn/c9oSUoALIwAAH/tS79evvRrv1auf/qFsnzmTNmC++qly+XS5cvlzr17SrIBpVkEmXYcGyYMieQZMCQB/RBvjson7L6Opfyy6oDvhcKqLVpliHoxWuNyOUZRGN4Of4N7AdRxzJrujn01TagAPDpGMpOIUReuq9Udi3BMhjLKiAy7VOQVxKU5T8P21Vdfq66lgD1QpcFdBUbt2tm18sUvfqkAAgIAIm4NYJShIBbrAGvYnYcChmBqaYn/nDQEwAqLbUA0/HbiByzgscBmZl+q20IFGMa9wKfiA7YMk7JUsZuP8wtMSAEIFSMW+U5OQYXZ3BxdHenmuLdXNre2+NuJK6xeA7zCP5Qfx8q9cjZcZuUum5VCautQP8AJJxIEsB9AARhGhxfligGI+HvyIZQCUEaJY4ZlY4SHMdmIYOKzzz7LukA94Z53dnfZNmhDuB/u02Uaqq7V5ip+rCy3MsLkUuVA6VJPQWWJfobYRXrc4v5RRpRpff1sWVtbpgG+s71HUGzFDdrUBqcNY7lLq4/3IUUf2uE7UDU64yGOV5IbuYfb8LSRl41ZfNeGpQ1fwyMrr9w22RjF39NgYr5W3/j2Z75Hfz4NvEwz5k87t84j5RuUoOrnKUFQAoC+ts9fXTgDfGny8/hvhnpWnVnRmWOzua4Y33NxUSpRjKdIymIAiD7KsQowyOQbKdxAT02leTj+n8ECk204iUb3ucDDwnjuuJEaAE6JJ0djO9ymjc/QTytcMRAJlanvP4PeXK/997vtlgFgKzv6KeA7FLE4P+YPhJZwvE8cmV1D1WfauabDuy5AyUDlfrBo2rn8HpC8klRF2ae46vJ+u82iVwkA1rGQ4I+VTxxboqnTzhK9XS017Tr6ri8ZABBzAeI4hgrWYFzZ0BX+AP9YL45pWeFNcyev6s2IszptLnKhM/ybVt/d99SenmPu1z65f+X5sQ/M+/OLv9eHf/1r1Y2+NB7z5gb7P7MxKV6dM9jWechdw5s38fzxpmffPZh9C1DVsXCZ6KmbbbsBcDUtAB/XM1SlL9KLosI/hG44RkiKfarhEPLi3sZG2dneKXfvbQQkGxGYYS2ENQ0AWg2LsbjIuM14DnLzaiT1vfqv7hfrHocDOMRzlM89heDgxq4BYGzAUP3H9dOEz1uHZ3A/hNIPHg+4F250hEIPGyb0Vjg+5ryK9RE+w7W4mbd6hhuT2GRxjGDMudxYXkRCL30X8QL/07e+Wb7x118r3/3235Qb7/yC56WaEVl/I8wF+1Co/aV8DjV/bySeNjI/SgQ4AMBTp8vhg6EGPtE1MADAT3TzDzc/1MADakDihmY4nAIAAf+evnKt/Hf/9J+Wa88+VxYWF8sBFk8zs1T/Xbh4qfzi7V+Ujc1NAjIswjbv3ZPCJOLmEcjRxUVuwNithWGCBSvir1D9FFnluBC0cZoUZCiqF7w5TlSGDDQm7MxcXVGbu6oNXIKSo0MqAFEB8wtyebH7nnabnYBiwsUmF+R0QUU8uElBLD8Yr6+//joXy1jIQlUGA+v27Vs0ruAK/MILL5T19XOEgshch/MiFhwUgFh84rw4FiAKasAMY2wEKOnATLl69YqSVoTCDPcLtSVcZQh+QhXg3XM6SVL9N6HSBq6xqHPUN1yNAep2dxEfENBKoEJKvkmN7YO/cW/4je/ib6srmRGYWfUAeQWg3Ea4NygPDKUEGiOLaKiCvOuP68LosEqPCQj4BLP7r8AglHRQJcDdXEoMKRT6qhNn8cM5sNgHAES9+97g3oxEG+fOn5PiD4rJWbQhwFwK7h6xCelOBcUfAKcD6odLNYKXO9uvFYCoF4BeBC/H8WhfJINB26L+0BaAgLi2Yy1SlZDq0AZoqz+pFAQ+5/lduDzh2u67rd3b2LdSz8d4vNiQdrw/G+L98GLZECWoiLFpgOnPfT60qevBY7Z91rxHM3TpG+gZ3OTx7fFbgQDGrgFgyoBp+KL5rateMzRAH7GKkplSMXbiWCsF67Ghrsugx6or1huTFQkA0qUuMmlntS2NSyqynF1ciUickIQqU8bAaglzCAvTa7dqv76ksO26k54GlDI0sfF74kmRQNQ0RWo+3mPYm0UZ/ulvjWOFchBYMtjDfIfNDiqbD8Y17qX7ZIaw+bw16VCvs2ZQNK3fqDs0JVu+j9wfO32TqvVQNxnUpS/WPpFlkf68r0QNUKjzC5AY+t0XAKb7JDbL7vipj6um7cqP7L7NZTcDQMx3gK+MK4txEKET2saAbkDzdUqyFEpOH+fx6Lkjz8NZWTx9JdIA4IOP1RnyxkWGe9MAdL+f57HTB4M+tt9nOuMNdREeBloFxNIpQ1vnCEnt73pseWV1H40na1yoTbUG6c+b8qDQmoSbn0gUEhtgDNtAd9ldrsEQp9drCQC90eIyz401jBJuyJ0Xa7HuPKtEZwCLWNcgtMYE67fYvJUiP9TmVAc3la6fLbUdYhMLUBCbwoCRuIfcbwDvcC2Mf22SzPJ6jMd3dMz1CFx8FXZEm3FYDSwvLfI5ub21xfXChfPn+NnGvQ0m2GIilbm5cmZttZxfP1t2tzbLd/7mW+V/+h//oLz//ns1fAqew6gTnANtgetxkyY8Pab32W4U47pZc9rBj/j9AQA+4goeTj/UwBNaAwMAfEIbbij2UAO/lBp4AAA0SHvu2efLb//D3ysvf+azZRmx7kYLZXF5udy8c7esrp0tF556quyNDwRS9g8Kdof3dnYJ/AhLCIci+24kbXjqqacIkWAsY+EKCKIYdYofY6ijbISzBFZQnnkB2T5vwbRdZ3AJRXwagxwYN4ivo4QgygLH2GiHgI97NJxxPNbfhC2HUlBhdxqGJsHX3j53lFEnO1vbTErx/HPPUUGGwNp2NeZCG4vTHbjf7PFagEBQ12HxjYU5Fu7rZ9fp6otFMK4HuITMyjCIsTPvXWjCloAAC/NzLMPK0nJZXVVyCySwgDJhD7v5UX9YhMMgQJ3jngEkcU7AWgAGqANu3rpVrl69yrpFcg0slvE36+bwkLGD6F5djum6usIYdjNsB7wHdSddgOD+GNDRRhQTcwRMMdzyDr2Ap40dJ3JpBg8BGEHhkdzlrBJ0nDG4JMHVGSCwGtOO3RPxlarxJRAFRcDZs2tUPhi4onxLy0tlZRVxHGfL4tJyWRxBabmobNW8J6nq0CZQVQCU4j4cPxJ1wHoKd2UDVCUJgQuz3IBxPOoVxrYTHzAb8PKo3Lu3Uba34II8RyCJ8iJrdo7Z5zJ354RjGi843kaZ1Qs43u7TNJrCLczZgPHaykac07CFIIBwU6C22bAGVs1FLRvQWYXCvof+E6pew0G7shoU5N82kDvGdnLjPR0ACibrHkNN2ldQ9YCe3dI1rhoA5DWY6bupCPG6AzsDQHjuqfEBQ2nnDNyA4QCANbslXMih0AmX22wEW51FQ7wHkAh7w734xHH5vqq6Vvc0FXhG5VZRYVI/dkFEwLEpx2egkvui1YEZxOd79LFVRRn1iPNh7rdLPuYK/I33Xe/4boZD7k/5d+5LPtYAJQOOPjDK/arfH/sAEG0KKMG+mm6+zUGt/RxDkodNA4BWC0bCIEq0H6QATK7snbKmBCJtHM2UuRlBIQHnmI9jTGF+OxhrXsOcxHYLAOj5QufSjQIoMiMtno/cmGlu1rmecp0bCJ0GVdv7LdlEnm/u97eh4zTA129v94dpwK8/70ybf2pTO7M4QF1SW+Z5svaNGGR5TLusBu7O8Mu+zrEs12zfW55TcV5CqnBfxbrKCUao4p+dZVgQPKMAy/C8djzZgoQeM9qYMOjFWgVxnT1f0R04MptDIY81A55P2JADlMfzyF4Big+IrMURXzIl9eD4DtTPuZR9SEnLoADEj/sXs+xGnSqUCGI/K3QH/jmmLiAk6orJtyZHBHyMwTvWOgH3QPF9zIfckIyM6FifnEVs37mZsrNxt/zgb79f/vzP/2+6CL/9ztvMCoxz2CUZ6kiAfsdKznPc/f/+6EztAQA+fCsNRw418EmqgY9uVvok1fJwr0MNPKk1YAAYK1fALTlzhKtVKWV5abV84fNfLP/kn/y3ZR6G7PxCWUBcutVVAsAyN8u/R8tLNPoB/va2dwgBlVFN8aMMBOzKAfgFdRyuhMWtM48ChnkRh0WrM3UCLuKfDT8roXKcOIMouc8u8JreWRe0GREEogyEJ8zWu09DKdIANGjIhW24FiLzMNxLlpa4vN3d3i7bW9tU8SGDJYxYAw4sHukKy3MigQpiy2FRKtdAvA9l2PLyChezWMDjnuDGu7snEEo1JOONlbqYR1kB1uYBrkaLNJShImOCCmY0RSIMuQVhIW3VmBJpIJPuUTl/4QLhKupxe2eH5cBxCAx+7jzi58j9BUBpf19lwCIdcHI0WpQBiN1xusPKvRbnZdy9GQEztDUBLuDhBJmE9wgL9d1DZUS+cI4qUWShVBIFGTBwkQ6dkILXzwo4MhspYz2iTtQuMGCUcATqKwURz1BAbrAwWA95v81lXH2bRscCMhrKuEWSFsSlnJsbhT0eSsUAZIpHecDroJ+hfy3MLxD04Ix4zazKzFwqGI6y5zLhbxhWSgKC68+Ura2dsr93wPIB7qLOUfdO3GEoZ8OpGZKKM+f7JECI9rKhlV2i3a+szMvjx8DFn+m3oAQBwJTg/n7PKkCPQwNAG1F9yOLz5d/96bMPH/uQoR2vNqIazCN4igtlNr4JAO2mF2rUjqGe6pDJZHpqx7zxUAFgFMjQGwav5h65C3JMhmsw60u12pRxYitVHeeEAhhDirslOAkgnjOy1rIl9V9z9W+YqgPuAAICfkpVLOPfKj/HRXSd87uhSKptltxdWZfJ8GcdTAFEuQ08Vgk2xuPI9K06s7t0Bjbu1wYGp/VHPsYcv8vAJsVU68Oa0/tV6/euRSiT+l3L8C8GSe2DnQOT4s/9TIJIKyJPVwB2FKZMrKDnUb7PeNEdQshUG27LjEMXCtUGx2YZCgHZYPHsYuKJlM1Vz9HopRG3lwApkoDkOaE/jrMC0O3les9wTt+zy3l2N251358X+tedBgBzeTJE7vS/KSd2Wft9yIdW0ItOABWgSVfzvE4xbg1+05gOa0xtqkzY+tM9LCewyRsucg12QhfeX8ROpucCN1nh0nvIDUSE6HDWd7TZ3MKI8X/dd6UgXFBiGD4zHDNZykL0CbS9Qxrg+c4QKMkTAwCUunysSQIeo1xWr+NvJyvB3/gunoVWL2JDEwr8/Cyi5wJAZa/vYb7GGoFhAQ4PuaHW1gRI0qVNOMxBTEpCiNoaeH52pizNz5YyOShvv/lm+bf/9n8v3/zWN8s7776juKnxnMPcyqRwAQANYlv7n/TOV39uSXCm9ddH/d4AAB91DQ/nH2rgyayBAQA+me02lHqogV9ODWiz1exLapqChaH+w9L06SvPlN/89d8q/80/+sfl3tZWGS0tl9HycplgETg/X/aRCfVowpiAVHsdjMsx4gAySQKy7goiZfcmwwfvchseYAEJg2RleYmJJpRBVwoBKaKae2k/9ltWNNlozmAO5XDmTpwTi0+6Ds4cl/HhAZUQdl8FtMPiDgvNpgZcqO6rSkIRKsEaU5H/AAAgAElEQVRwl3EZrbJCeaDQu3z5Ms8F1R1i/GF3Hq7DDnwNaAQghEU7XHfswmlj6Re/+AV39lWWw7IIcEQwKaUh7gtux1BhPvPMM+X8+QtlkaCSdgqPQ1kA8HZDQYnEF2tnz/KecW5AurWzZ7jTjwUxE2YA5u7t8TyAtYZEMNrwOb6De4Gi0a7Scp85jCyCqKOjsrW5xe8DdAJswQ36C1/4DN2f3/rFjXLp4kVm5IU7z09+8koZLTphi0AkoCAAMdyepeaQGzaAJ/qX4iLNqT0iXiXaF+WTykJqz2Ysyc3WQO3oSGrN0SKgMeL1zRPIEYTCeFhaIrRbWlJMJGdBtIoR/Rz9BQrJM2dWq7sv6hX1mw1KtDUMGKnsWqyhDNOyC6/7dO7bPhbXJ9Sjq2mDdX3llQ1fAqiUFRivleE44i8lV2drnKYZzX2gmc/vDJa+N0NXHGMY6onN4/p+ECYDmz4UZM8mODstMtN/xRRKNVW444Wh3VHTJbAVDVsVL6hLhy4gfA9gz3hhiKWVgtrHwHzoAmZwYsPU41GqG0a7VLIQK3CSFez3TQFQPowBjEm3Ud5YcR/C99gfs6v0FHf73E8ySGmQ08ZzKOgCojueWAZ8zeBubtD5Xn1sLm+GzCi7j8/AMI9DP3c6YDTBw3ws/7YLbHbFzpQhJQ3oX1P9NEUJ67gsKzmSrhEQLFHGDHNxDj8zciIbQ8IuaIe0UB2hqjsTyMcloE6HKgtzCKGrQXCNgZeU9aBVPJeTOLWum6/rNvGn0wBd7suaA5oCMM8F+e9pUHfavNG/Xu4HfB4muN+HkT7W81L+bp1T0UaMTYdQFOqf7MPRdh6LvP9wfSdAC9dXxspzJtwUl1ObCk7201RydfxF5mU0g+LadhOKODYgFXShwMYmhMJgQFWHJGAtLIPKEN4OjHfnNcKobG5u0VvA19aaSQng+PzA5ub4gApAxuDD8xdz3zE2+/YZu5lrrUjAZmit97DptcC5x54B7ivs6wSAc/RmQF/HMx+bpGwrxzhNmzfI8MvxRldkjTM/K+s8eTguZTIut9+/Uf7D//Xvyze++fWCNZWTjmkDq3CjWRuG2uz1xrXGs7hkDtEpxaba00nsHnpC/xAPHADgh1iZw6mGGvgY1cAAAD9GjTncylADH3oNyMNTP1jQAADOzJf52Xk4Wpbx5LC88KkXyj/4rd8uv/u7Xylbe3vcUZ5dWCgHUF8hftz4oOzCbWRJCkAAwCOoX+DiYdVEuHRxOQrwMBopcUO4j1qdBBfLvd09Jk/wAtQLMbqtLCA7nAybBkK0A6vdfinS4EoJ2AIIZDUhjhEIG4XKSmpCqMBgPOc4bIo1EwkdQNFmkPl3Xu6vyAwLgx5KN6h7uECGe2yLjYb3r1y5QhdbqARRNmT4RRIIxIED/PJuOOAYQBtgGiAhoKV38FG+GhMw3I6Yly+grV0tsfCHeg3JWK4980y5cvlyObu+XnZ24d6MWDpLVCq+e+MGF7hwfTUQYgy6g/1y7ZlrkcDimMpC3CsAFn5jMW4XbZQboBHvo6x0pQ61k9RryBAMteUC2xegDtfG9ZSVcKdcv36FQO3nP7/Bc29ubjADKK5LsHUglyOo6gyOlqEwPUAcRqkLlXhX8d9cT3LH1cIcwcL5GV24FZtwbk7wEP0ErtP4HJ8BSs5QpQh12GxZP3uOZQbUw7n3QpmJYwEFnQ2Ri/9DJQLBvRruuV0MlO3Oqz7cEkLYzduQAL8NAA3JM6DJRmk1YJgY5aS7bjaEUE4aZxHHMl+vAoqklGKw94hHaFVHdq00IMF1bTAbsBvASJkoJQt+HGw+z2HTjHi/179ef+7TcVZpPjwEtPqqQplOTLaULCeAiQGgr5+BR97UcLkNAasyMmVgddsK4D/4JwONfl3lvkAVS2Qxn5b1ty9dI6hHNmoA7VCVuS09L9lwp9I3AKBcSbNSSWOwuh0bnrovBQjR86U9ajqWdHzHtZH7smMG5j6R+0UfduP4DADd/9xmPrcBYFaIuU9PK8ejBIB8Tt4n8UftJYAbMZYyADw5nsI991iJS5yJlnAezzTGcT3gs8FK8wcCQMdhJRRvGV6njckM1iqESarM7jhqSsMHj4Z2xP3qK8PC3JYeS/3v5r6B/tAHgHl+5IzDjSaskyIuYqj4nMCjZsINhS/7WLjuOj5vnT+rS7ay8qqalFSqbRJpXaOHvn6oRo2MzPiOMuMqhilOoQ0IXJeZQ+juTWV+xI91nEFssNYkIIzFt0xVvuPk4pmB8e9katw44NruqCzMIVwCvAGgTm6Z7K0IZgIQK4NnZrjmwGYaACDed9/zOoRQE3UwIwDotdU81HusmHCTrrEvBc7hEeEd7AplY5ywngE4J+MyMxmXo8m4/Nmf/Wn56l/9VXnllVe4sYdnOrwPENtXa0R5BHDTsPNcVT1j/hNkVVIgw9QP0n8/zGMHAPhh1uZwrqEGPj41MADAj09bDncy1MCHXwPyhiszcBnSNjbjxeA/g5KXX/xs+Y0v/2b58m/8ZjnEYhCuoPPz5QAL4YVR2TnYL1u7u+UIogO4DiKRB2BLGCx2L+OOdCyeAd0Qpw8LKboG0+VQrqZMTgEAGK53Ajxw+VzgQtRGmxfabcGvTLNYSAJgYLGGcztGDheLCDoNl5gjGEFSiOGfd81tXBoOZGPBQb/p0geIIye+cAcdVQip68yXs2trVL4tr6xw0YzYPHegANySIs6xxlYQGxAug3Ad3t+nG49dO+u90c0OrkdHbCdnyLWLJ2PWLSyUM2trhI7IMHzx0qVYmAO4zpel5cVy48adcjCWEpKxB5EJcg+ZIAVd4ZaDa0LJhs8AvgBksZhHfUENibaDqtGQEvULFaAMrML3sUhehJsygnvPL5RLly6wtu7c2SAAXFtboTLvxo3b5cqVy1R27u/vEqABbAEsQpXnXXkoqOCeA4MFcRlxTizAbfCj/uDGDOUC7AMcq6QtADowNqSSc1w/Gz1tQX9Uzq5fKEsrq2Um3IuZbZFwpElk0W8YNNzx7Thk5NKpbMACjjYcHFeJCVLGLcNvNQDtVpUMQX9mwzP/zgat3K0jM2VSwdmgtarWhiFjSwbM7Su8pHJQ+QXJBSmV+ESKDgOiPoyh8i1UJ6wzwPEUV9DlEYA9xYUxbixDLhvsGbj1P5e5LOPwYX/qoqin5vP7+UxueUNAXj9lde0osWQNVrWKY3TZKLUqkkH2Q2H8oDJnAJjbPsMM/h3KLApl1IGqGrAP/5rBfSQ3wFDXGFg6sQAM9exubHfN3B68lLOYxvhvOzThRNqLaxhyqZDTxGZOUtbxXiJRCCFnJLHgtSJLKusibQLxNb8WiQJC7Yq3pa6SUqevHsxjrf93fv33BoAaxOFUm1tdYRT6AF/31zveMD1A6rS+wWdSuCVCAYhwE4xDiQRVoxGrXllit0PtLSikeUuu2w2q5ti6MTqghHISiARHXP48Pvsqy2nlVQ9p8QSnwbvT5z/V42nf6Y+t+wFAn8dzHF731YLs94RaE/5W2AHVi8cAFO9S3WkWwXcE4lrWb8fis9JY/VibWvAL9jxseFoV4QEAvcFgdafL7Lkb569lxzlnke0WMWmxSaANMPygXOMDwS+fA8/VWWyEhToQz3Jl45X7uddpVMYjKViEbuH35xTqgKFQop95YxDPRLgdL0bIk7ruC3WdNiTkrA4FPvdcq3t4e8Y1oB/tDqjJJpCPs1WAnqPYH7FmQptBkV2Oyptvvlnee+9Geeedd8q/+3f/R3nvvffkyox+zTlMdVWFugaZtQ19ueNIuCZvko/qZwCAH1XND9cdauDxroEBAD7e7TOUbqiBj7YG5sqxYFcAwIky/iGAOJSAiJ/2xc9/qXzxV3+tvPDSy2VhcbnMLy4iwEs5wCJpNCrbcF3d2iw7+1KbURnHHeI5wZqFFqOGWeiwyz43qwxzDJZ/QFUVjBRAMezIrtPlVDu82DWGWgtgEmtYx9iD227fXZaKIC6A5eKGBShi5HlX327DOI4xaeYlgTS80sI5dnadcTBaSDvhuCepuLhYDJdUvO/EDzic0JFARTv7KAfUdIZm2HnG9QGmFAOw7eCj3N79x9+4Fnf0sUN9dMz4fy6DXUrh3ovFN2IxXrp0qVy6fKlcuHCOC+75BRjAcHOelLv3ABiVzXj93FrZ2ZUxCFcw3APdSUuh8g1lQLnl1iOXbnwP5QG0hMsujkESlPfef5+1hHvGPaI+0W6AvEeHk/L003KDvnXrbigOAJfGZXt7q7z88susJ7sbY8dfisgt1inVDaHyQ3lWllfK4miJ0JCuN8dIWjIud+/cYd9B+ZYWR4SXiqMniOV4RWh7JJOBQhA/gKNwaX7++qcYI7HMAh4ijuO4un8rWyL63pj3DfdeqgERTwlt7MiF0XdgHFqVQUTFTNgC1DaSbeDZgLU6w58TfqT4c4Z0DcBEv83GShjENpQyBARUdRymDHH6oE2Ge1PtoQ/2AWE2kNF/8bnPXWNaBii1IYxjDAf7AMuTYC6XYXxWeZ0AgKEMMQB8mAVPhS1Z+VdVJUlJqYJ3YFoFLPFdu/4Z5rusNPLD4K7tGS7fuP5oXoHqP8jPCeiX4LEAoOY+H2cFDm/D9xJQgvMssmoG9LF7svsgXYOd3AfAoCbtmZ7RV+qcFiOvebn6+OYCzLKEetf12do9gEq4+9nV0eofXUPPhQq6amZhQWrM6Z4/cVxWwjrmGOeqUAnl8TatPWq+Bz8nfXMfwAW43wZ6rb4meNBV8Jo+6NkcP3Y3TUk/DHvz+OHfx4g3K5UnEzZBnRzKd4SBQOIhzOmMpRpJE4KeTAWADgcCF4GskPN1pwFM96VpY70dfxIATgWbPVifjznteFZDT1k57dh8DxkAev51X3NbHCG2b2z6sO/ELoFdc8NROsbMLNvA4UKOQ7Vc5w2CK7sSSw0JQNfCU3hT86gqAFkubjY0t3GUw0pxA0aNqVmGaakAMDYtpdJDojDF3dRzFOec5eaa4kdiUw7JqJqLMDchscEW8WrHEaYFz0Jclwo/rOOOj7mRieey65QK8XALxvX5XIn1GuYibC5CAYgYvOivVilKvY86bwpGVeOxgGR165YrsIF/Bf8Ag5gzJodlf3eH4VaQEAzPqz/8wz8sb7z+83Lr5s3yxhuv12e84yBriAtA9jMDAzwyRjSTvg0A8IM8y4ZjhxoYauDR18DDrIcffSmGKww1MNTA41kD8hiJWDazZQYA8HimjOZHZTQ3KrsHu+Urv/375fOf/9Vy7txTZe3cuTK3tFyO5+bKGIvB+fmysbtTbt65U27fu8t7hCvF0cGYseoUw2WJRgYWUQYyNNRCeYCgzVjKKjun4qKdx3Wwo7ywQLUcEjQgPcnBgWLHQM1Ed2Go0mL3VTvnghcGV1CtQc1kY4BxZQi3ZsrRsZKNcKEcbm0ZutDNxwoZ3pdcGgV95vjaBiXey7HbDAizisDwh67PoxFVbo5RiPKibFLAHddMmICGOBfddOFaW2bLM9euEay5LIj/B6C4tna2nLtwgeq8cxfWyuIS3Fi4pucC9eatXRr9qLvJ0bi88OIz5f2bG+X27Q2eG1AW4AvXd2w41BtUJHK9nWH58A/3iniFuA/EM0RMHbvsGHJCAQhjYvPeBt2h8YPvoD9gYa2+MC7Xrz9HtyOASKgQz65DEXlUNrd2ytbmpuxSJpJRfEEm61iEe7fAHlxwsZjf3LjHOjxzZoX1t7mxUTY37/EYKD/RF2hizQhWGRACUEM1+dnPfaY8deliDc7O0EGHCpJeXbTv3qW7sJKKzBKUoj6cWRb343aWq6TKDed6GlWdvuoEMzL+XX82sDmWAhq5n2VlA8YKDKCsVrDB6zIYBBqIuD/2gZ4hCEFzAIlsuGegWCFXGNhoT5wXdYJxoPaVetAu87kcrpNcFpcn35+TiGQF10lw6QQKobh5iFnWLrJNLaUv2SjPijm61PWyrJ4ogyYXgZNQmrntMjywoplzX6hwHlRc11tui1xvntfsDijBS8RcDcjHMhiYBUhRMqLIoJnUcVD5VAWgVYr8XEC4D2DvB3J9b9MA2wwSDzjVVMpum4/NsKbfV/K5K/CMEBAiZk2B1ZL/KO5m7msPqn9/7syknT7zAQFg/1o6lzMcJ91pPm/UuRfynf4Y/W7aPTC+21gx4OyeibEJ6IdxirkWn2FjA3M9xxqfg1L9aYyfVACin90PAOaxYSiVIdzJv7sA8H7tnDcCcr/zGMj1MK2f1rac4o7sc+D6Vil788VzM8/JTRlsxAk8ZeBfyxFQUOsKxZv1XOZWrqrZ1sFa+jXEt42xV1XDoS4m9EMsP2Z2brEHvRaoSk6v6eAWzPAdei55Q8jjmclFwvtC88QsQ5FIuadntFyMBYrdfp7nD/b39ByPc/j6KiOUrXp2o566SUD0eUwqsXZCX8V1FsvikkKq1FAah1LzuxzoNaybUCAqHojGvZWnDmUAT5RZbkwDdh5wTcoNDiSvW14ut2/fKn/5F39R/tf/5X/mGfDcRj3DXZjni1iO3pDKRnVvu+hhp5MP9bhBAfihVudwsqEGPjY1MADAj01TDjcy1MAjqIEAgFr8zRQZZrM0UKECxKLn93/3H5Uvf+nXy5Wr18qZ9XPwryT82x0flr2jSbm3vV1u3btLCMiA2FgMHoy5wMJCCyAI6gPF8tNuOOAFjuUCmvHBFPMFx0Dd9vTVpwnyvHtMKDWPZAWKCQf4lwNOe9EH0CMjCbAIkGdfCSICHtE9FIq7gt1vqMXmudtMV9pwTyRUwY44AaCMIC4tCTBBhOT+owQnSjyR4wziWJwPijn8OEag4QrOR+VjxBNcXT2TIA52k8cVACIjn4DmIesJ6rfLFy/xN91i5+fLaGmx4Bzr6+eYCOTchbNldXWxzC04CUgpB+NJuXVrvxweTbjAh9vPpz/9XLl56265d2+TdcF6C8UZygjIiPdQVhiNWMi7PbEwv3P3Dl+jrd5++226BgOG4VgYBQC7AIBHh0fl4lMXaXDevXuHak4leNln/Tz77DN0M97aFgC8eHGN97azfcDFORU8c0oognJC/Yc6h4rF2UlRRqgJAXvPrAIALtElGLAOig1AqTu3b1FJoH4pIA3FI4yXs+tny+e/8IVy5emrDISJpjscA7AJSCM2I2I44pwAjlY6OEkIk8mEO7vi/rUEBlQ6sDtJnWUjuRrzKXsx+ooNz5zBt69kUX8GQD0MdUkXzmTwzCsnBU01ZJLLLz43/FaClKZI7QPJvooGRhQVHwEAHQfREN733AeHDwKAHh9Z0ZEBA8ck5VlyBe+7up42Wxr09c/VOT61SVXrRMZg30d14QugkI1vGsCGvaj/mOdYd3B1y9Hk7zOt24XcEJK/A2J1YIqTMwRQch9im/YyHXP+gTo6koA4DqDi+yG5DsabXINx73q/C6s7cC6VyXNlBjAPAoDTAFH/PO6btc1TnfUBIJ4lysCuedhxN/NmjvtUhjz3e7o+CgCoGUGZOjLzOy2Go4FSv5/6datHScOYvIoZWpuaF5l/Ma6oWEqqc/bVEwCwZZzOruDZj9nXzO2Vx1WeO3K5c//QvKhPM9jL81SDks2k6c9D/TnSc1r//X4f8ueej1zm3Dd4/WgkAEDG5PNcnuLNUf2X1YrxrFf9+v6qRrAbFxMeulh72SU7No9qOQIsekw7JqCy+IbS1a7cAbIYGgQhGRj3Vs8yzUtYeyncA3a87FWBNZXArxOv6Vnm0A6Y06GMN0yE9wbuy3Mi48XG/OTntuMeOuwG+iMVf3abrS7LcCyZZ7xixUOUQlFeIxPWP+YmKgwBAJkVGOsvqY+tQrbnhWEn15n0cJFiEM98PN/w3MKzfGV1pfynb32r/A///J8zSQk2CLmuOJZrvjxCQl0ca1Sck8rOiHEYGutHsEB/8CkHAPjgOhqOGGrgk1gDAwD8JLb6cM9DDTxsDSQAGF5kXCwhAQgSgawur5bf+Ye/V37lc58v5y9cLCtr62UyM1v2Jodl+2BcNnZ3yyb/7TBDMOAKVVYwMOgmI1Xe/Byy6nLpXd1nsNDFYpCLKSRsiMUdYCEUWXTt5OJPWe/mkJhkdp4LRxwPtxXEfMrwT0Ze7JJDuTY+IOQjMIlkCXJREUDhwjbi4VVlQ4ozdUIlxIWhlnvMyhtx3aYBQKqwQkVol19nn5X6TdDNGXe9E4/fcFPBvWhBrmkc7tRrUL+NFvk5oB8Wr4RyS0tleXmVMQCXV+D2i5hOgp10UZkght9R2UDWXmYUHssFeEcJQLB+BghgHcTC25AL9wHVIN7HAp1unMfHPBf+RpKT999/X6pBZvpVAg+6Cx3PEO5dvXKVWQRR78vLC7wu1I0Am0iIAjUe1JCIPXju/BmeF2pPKAYBlOwGjTpH/aP8G/c2aCw5IQeSiKCqUAa4fW9vb/K8uCbu7datm1zwjxbmuPhnGzIxxgEVlJ//1S+Wi1cul/3xYblzZ7PsbO9Q+QgDCMegfFAR4ppOVuIYkwCBchMKF/cw4tBuMLYBEp01sAKkcPHFMQQvkZDBfcMA0IauVR4Gh1SWjOEGr9iC+Z+Hf4ZsNqgNP6bCtPiiXJhlbNlt1xC9oxgJty985uQvaC+cW8biAc847VrZ2Hd583F2Pc4AMEPEQAbhomsl4IMnPhifgi8NzFWXyy6lYFv3AaBhXsxmVRVDpUiAPmfc5BwQGx0ECArg9dAxo1wfhhQZenT+hiudlSsB5DqANan3cE4qAJFRfHFRaphw9611HfBProaCBX1A03+dYdDDAEDWV0Dxfl/IwCfD6Wl9ppVD7pLY3MCYwLG5D1vZ5TpV2IaWPfv0nqP5V0+zBNr/ngpAJzbgnBsuje5TDC/hAlmxltyW3X9zmVvG4HiXWUrhoig3YyaXoksn4ChiuinTvesXaU79uqntvAEWm2CRb7pfV/35pw9987juwz/DE7dFbmP8PW1uux/Um/ZZv7x5POW5EmWo64A0P9fyRwxAuaFrzLV7VTxYuVQ0F3XE/8P6hREqc7um9nUkA+ZEJphV29gjwuPQc94klJ3slzy3E1TMlZk5AdU678xpzQSoxti/4a2AZyg2SAHRBAS1AYBnvLwypF7PzybM8QgXgmRb+Bz9Cefjpg9CiBAuA5AecUPQGwl1A5ZzlDZA+wAQ9zC/MKK6n3ETYx3GsYxyhJsz12+xnpvQxUGbs4Z1OI82l+VObaUx7gkbpzvbW2wLxDBEKA+sld56443yp3/yJ+V73/0ONykRB9BAkRtMEXZAc7x6rOBfzA09V/MHP4U+vCMGAPjh1eVwpqEGPk41MADAj1NrDvcy1MCHXQOI1xyWBs0bKO1m5rlwWh4tl+vPXi9f/rXfKM89/ylmmV1cWS2Hx6XsHk7K7uFhuYmstYj1hSQRVtRhkQT32IBcAmERuylWunDLEFxAshEtdBUrUABx/ex6dRGlym1xmWswZV7zju//z96bxViWZddhJ+K9eDFH5FBZmVld1V2sbvaspjjZbVKUIZIgKEr+sAEb9o/tH9s04G8R/pB/TAEev2yIhj8lGzBFUoJBmCIpkhIgEzJtkk2JPbCbbPZQQ1dWVg6RmTG+FxHGWmuvc/c98SI7qquys6p4XyEr3nCHc/cZ9zprr60QKujDSefJi3E9kBbPcHIBgnWhVrgPrgGAQskwAvjyol0ef2VE2QkhYIl/FOuWjhwAIvxu3Rs7FgRvkh6XmXGwBYA1gZgCbgBG5ay/eBYAfHDM/cL1wMhbX1N4LM6BjTa3NgVgcudfu/1mMyJD8zKzE2vRjSQgr7/+Rnm0t6cdf2j6RXgOF/mLypCMMmGhj3L6M1iDGUDC/cz4AhiG3822gRNA7aDpjGFoANKuPfMstQLX1xEyu8iQpL29Q14DdQBgTfdE+M9yZW0CJAQ4h3bikFKE/gJUxHVRPtgKbQQAoFgGC2VpPCrTKRiGYkcQsNy5H2CgklwQ6CRYcMx7fPyTnyjrW9vlzbsPyu3bbxJghKMj3UhkxRUAgPbjsFeDXmzfoV8pZ0xtkmALwqygb3QqbUh8T3YDw5eUGMPalLarr+vj3FZwvgFPnAtgEqAmfc4AmtQX5LjjfDtbZtS5nvLvGbxx+WjHaFtyNAVctcCcgRSHsRsM9/O5bBlsmeeA+zj/zWXKoGUGAQ1LtIkUHjdM0vFMCTvM7CEDqjkxgwEGZHpgZkq2gfJmu9sRxjX5Pcc2idJX5/cC43kLaOTPFSwJMIJM2cTI6yUpiXux3sNhbgHADLaw7YTGKRz5Fnyb99l1dzEAUJs/LaiZ23IGqDKr0efk+wjwVMIF/s3ga7C08nm5TeW2l6ukgjuJpVbv+VYBwDMgQQfccL7yjVOSj5jI9CfVH97WdtuEr/s2YPAT/AvpDQA3zrwKYFCMd7V4tvMEAHYAbACApwqLVHqLFK6cytQCdR57zgMHNUfT8vGY1pH0/N2Fcbf147ptv2/Bw3n16nGvHYNaBqDLb/vU8xACHPOK2W2+L9tokwTEdee+yHNjTubUxLkDIaoknxN86+aO0ABklu9udDrG5qozQgeI7THGTEM9OzZZMRdiXtTGF+ay2RSs/kNKb2AswBoCOsIYDwwokoUXAKDXSJiv9/f2yuER5pwFSZhgbbK6yrnCm1esn4iesB25jsJGGTd8Nfe5fsxKRII2lJEJQTy2RqIrgpOxUSaN56kyEletXEWXmE7KOdnGP0UG7VHZ3txWtAPsPF6kxAjWDdgIRETCL/2DXyy3Xv9WOTo6KC+//E1FqyAM2KHBrFuNL2oX6kM1nPkC4/k7fcgAAL7TFh2uN1jg/WGBAQB8f9Tj8BSDBZ6MBQIApHOKBebxaVlfXitLi0tcLP3Yj/5Y+fjHP1muPnOtjMYTJgGZgd1zWvj39Tt3yhT6fSsr5TTYWMgAPD04KCdTJY4AQAEgTqw9iTmDFbi8pO6aQIkAACAASURBVLBgLsRjR51aaw8e0FGmztpokVlib9x4jjIvjx7tk/mnBaT+SSgeC2+FZGBxaDARv6+trUYSCQEzAG8cXmx2GZ4fizgDfARuQiDbzgZCkzuwtBAAPDwAg0z6eHZQ8d5JQFBOgDkAXbBYxvUBhBmANJjia6A8ANRwvpKfSBOw6nItjkPDRqw4gi0V6DkhS2VpOc5dhTbbaZlC62tpqVy5+gyTdTjT74OHDyLkBll1x0zGAn0clBGMP9wb4JrL7oU2GqL1gHCs2Xl2WuwE0Ok4XSyXti6xzgxEoR0YyMK18Bkh3fiLZ4ZwuK+LuhRgOmOmYYcqIXvh8fEpw8Xp1CzBvkqyQnuNuEdP8Jch4EyiMi2jkUK52HboPIjhsLmxXj700veUo+PT8qdf/QadOLMx7PihLAKPOlaXQqjE7hBo3DFS5fjqZ4ZplUUCjbYX2gWuh+eDnaVNuVi1IfEev+M4g3dkawVgzT4VIHsNUUqsPQN5GQBEGzUrah7TxQ6ZWEJiUPk4/GYnGc/m39zu87UNXBpI8Oc8iPWZQPqlBY5a8CCzAX08HD2G5F3glcGm3uF2NhOgZ/Yuz6Ej2QESLGdUrvsFgBaGzwZrkExJsw3jeDLIONxdhHlmJnPnKLc264FwTPgpANAMMo2tZ4EVjHcoKxjCmWlabepwx8QAbIG6eYBue36u0wxcQmqCGypztBDntYHcxjKzsQfGxqYPs8ZDoiGS16jqlFAnf4dzM8A9r/25jTAE2BtlBmLeCgCYwL9+iK/s0Mj+nWnJZqF6LuLCvj0p13MAHgjzPpxqQ6bP3FXGX+v8cRx7nAbgacApAQK2BXSd5fqwzef95jppAcALdGEeQjBpDuu5A4PajcKOqVfrtOnzvq6Zom5z+D4D+9QAZOh2VwcVAMQ80wCAnD8wdnKN0oGneVwlAHh8osiL3ubRxQHACpYH49M2MvCH8QlrK7Lexkvl0valcuPGzXLp0iU+CuRGwLhH8i0zBlsQnZtwEZUxGkObWBEKHkdsBzH4kGio00muMivQ/42+aWtwvkEUAhJ4rYCd3w/11iayWY4AJpUUjWtK3CvCcdnGQ2Kmrldi/j0+QiTDXrl8+Qrne6wBMYdSiiQ2oGGf1ZXl8sor3yx/5+f/67K7txvhx4VJ7aTZCf1USQywzVy00T6h4wYA8AkZdrjsYIH3uAUGAPA9XoFD8QcLPEkLLE5Gp9Boq+FYcGIXl6gBeHnrcvmJv/aT5YXnP1QuX71a1je2yniygjiNcoow0PFSeeXW6wVLoQmYZsF6I/Nv/6AAW9TinyswAjvMZAvAcDxiqCZBhAjXAIiDheDe7i4X+MjqClBndXmlbG1fKsvLq2S5TafScUHoqnaAO2c6ZHII/sjhE6i0CEAI+n9LSwTYmLhhLKYdFuI4FuVDeRmKuagkH/sHABwFDOKcI4TMBGsL7DADgBkcw/kAHQGoAQTD8+M+ANVwH4f8OlwG92TG3AD8ABI5PNj6anZUsXO/zjKLXQZAaHVVIB2cC2R4nFEgfJF6NjNk+kOo8WhUtra3xeILMAKLcGXZFfPPACCuC0cA10RZUC6VRywgPL/Zfwb9nEwlAz1gAEIvcRXsTWQ+RYjw8grrFA4IwF8svsFCoDbfeFw2tzZY/2RBrq8H+HRKLb9vvf66fK4a1COGgnUfIUiuci4oBBphPshKCCH26VHoSTJeiKHB0lqS7iTa5drGejldHJW9QzBDoRMpPUs6J3ByqCemUEhlTgyNoHBOnPnXjl0FLQjCoF0tsQ5gB+gHHezvs8421teV6GZzs8APh0D//t4Bw7qdXMRC62zTU4RuHcg5IcikMtpZoxbjBHqZSq5jwNx2qhpNwaZQ3aEPgFGIhC9H4VyHg1MdZfu8kbUyJY9QH1TfMWDqfmKwPYcDy3c+65SfN9b52AwAClyUqygGycVcMTNre6wdZ1uGA++sknOyFgs0SeVObC21xbHsHhsIGTA1iAgA8KILMzrRDN/rbG7bZfCPLKJgMFeGFhOyB1u6ATvI2llRGzEIZyH/qs3KREkYw6UJxusSTwweGNt16JlVelrUq5+Qw24XPlqryLqEjT5lZmHaXvjLeYTTiEAFAibUYkih78Gmom5rJNzJIKX7goGRTt+1qw1havrs9360DgCMVvpYALAB9SoVSXXSvZxkIJfB9orn9k/YdEu6kn72DFDzPaUX9BzYdCLzj2x3tE0x04+ZzVUgPtqCAUW2s0gAIka9M5xXs6SQ135/65htqnPOiSEDIsA8vq8Zo5U1ugOG++OBgcMMHBNwaXRUMyM4A8XUsw02bO2zzt7d9NvMruRGaLBk2X+DbUn2GtsgdO6QYKXL6O5y6fiOI+mxsG4SpAzWnCeiXXP8PAb7T3IpnFcJGnaZ4KOSNKZDhzi0HWsbd7IKzNGQnWDoqmQOPGaYcet+jbEfiazA/kMkBWrozp27XAug7LpOp6/KNUNIgaysrmveiDLi+MxcRCg+56WoL9Wbnpl9OPoYLp/Z6V4vuI94zeE+SbtFsjjoAHLDJdYltH8wgdEP9Fl9AntEx7OTiKxAIjCtIbEWQMTAlSuXy+03brF/rCxPWM9/9LnPlT/63B+Wr3z5TxilgPtSIic2546x6XzBeedJreMHAPBJWXa47mCB97YFLrrOfG8/5VD6wQKDBb4jCyyOF09Pj+2EKNGCAZaNja3yQ3/5h8unPv2Z8oHnXyAAuDBeKsguMVpeKcvr6+Wr3/hGmZ6clOW1NTIAuUKeTZUEhOLRypgrkOWYO78UdCZIIxAoizZjwSb9uJPYjX5IkANgyNraBsNgER4CEISgSAhEW5CbzitDWBFSesDF8oRgH8CbcVldW2XCB7MAsdg2C5HhI2m3H+Wlzl98j2sAHLFDjntnzRsBMGDEKUSUCSYAKi4qoQYWnGCCTZYntIUEsyFiXcqlS5dZNjP/xMBSyCheCilGRsHjsood8nA+uYAPVhlMv3cAnTqI4EMAXhLzAIDgLCB77tbWZpkggzDAtymSpGBRK2AU5df94Dju8R5iSE6qnhbDXY5nZAmgbq1VlIEfO2hMpHIs/T0Lm2PhbO0xs92kcyjtPtiATMkARaUrdFju3r1bbt26JdCTzNERw69RZ0zkQgbjIZ1MtSewm5QkhU4YHDaH6NaQbQDf6jYAcrGQXxzjPGgoKjs0E48AZC6nLB8BRQDV02ll5un6cjwIFDMrLpgPCvGezgKQXUL25+VwwFX/eJbt7W0CgDgPoUdgVaCeUfbVCG+W84dzANKh3R0SQAQrcn8fGYlH4WxZK0nl9wv3MtNLDAZcf0mi52WB98cxCOWmsLrwAb7svApwEhsmJzlxyJh1A1EJOgf9HG1EDij6jZl6LfjXOvm0fWLPZQBMwF9kK40NBjvedBLPHQnFyLTGFfW7mOVaLBUlJ7LDLeDMZRew0rF+bNv2XhlooO2sTWXgIhiA5w/W/QBLl4djsoHHCqoFgFJF8PsPLwBGz5PZiwazrdVoBrGfvwOB/HQBiCTgCuWRtlk42LHZ4zJWBk/VQosn7uJcK/DTPlu1TQIXVVdxT4YHyu3mtzGHGDwkmDJHk6u24xQuz/qx2QIcqv2mYdj1gBY2tKb2455kD6ds0G0bESjbJYLB2Fzbk1l5AWcbODN+WAFA3luba8Jh9RRK4gSwA5tfx9Roc6IjbyJpw8vZgQE2SedStuxn/s19TXU7v+Xq0eMqFSB3IpyEYFYircotEm3UQL14QpM1AkV1ZukPZyvuWIzU2HM0QPyd1w40PkmTNYPoqtJubPH1MoisxD8CoVsA0GB4HcsCTM7jp8BfPS+BRk9AxrOjnxOUj71TA6msoQxQx7neZMhwrPumtGc1BgDgw8aQ1y/4HmM+5ndHGGBMAEuOoeLH0NPsEk2xiLGBuDheoizLODSGW6azx3usPQjKwt4BOjvBiDYicU2Acdqg88Yw+xDClwO8NJPQY5T7j/p6xxxXfRoElEWwvuUcdYIkIpAK2Sv7h/taO2Iz8PCAG8SXtrep/4e1z6XtrfJjP/qj5c++8pXyW7/5G+Uf/9r/xSRi2BCEfA3WM3ghqdrsFJvaT+81AIBPz/bDnQcLvJstMACA7+baGco2WOApWwDrLwwSYLxhYYYFmxkfS0sr5dlnrpef+qm/Xj79me8rq2ubBXDVCUCuldWydeVK+eKffLkcIowRui3Y4cXCDayyk2MCgACUwHjCwg6LM4AXAAEJUJkdGBnsaohohHMA4MBiDQs0gBUArgCgWKuQzg6d9xkza2JFL43phbL76BEBEujdIDwFC9uVtVUyzDY3EWK7zEUbAD0kcGAYFhe4Yi2YecPFa1rEYlFKFZgADQQchEOQNKfgVDHjcexG27mwg5HDf/AbwoIFSkr/J+u4VaeaTByFrdlp5sLdunJMTDItyPSoTJjHZP7B7rgfgMJrz14r6xsbvA7AHoBtZmoBKK3AStLMUhPtHC1cD/WCY8V4kqainlGLdtYt2gMZpWLPYZEPzR20CbDd8BwMvwnmGGxmbSCCL6GbhnsB6Nq5f591hjBlPD/CdXAuPoPNhOtnu4JZZ+cI9kTYDtoEiobEJX72KGo5PpagOAA+utcpoQPaGpOcQKMQTtSJwGGClwxjVkZClBuAHsBV/I4QZADWSF4D0X2CdwgZD3AXzNBLly9HRsJZub+zQ4eGgN7xMdmB0mJEaBTqUu1bkcen5Zsvv1Lu3dshe4GMC+guBpDFcMcAtPFebEewJuUQmrUJhtBzN2/yGZDpGGFo6k9dFmz1BwEvZuHZkc6Ocw4rzm2CodeLi6xvA8QEThtmWtfWOwDQ7akFI3xfAQQGB84HKdyO0S/t8FYmR4w5ZpN02bAbkCADS7HZkMHMHGZJjbUoV008Eue0gGf+3P528SlCNrBdzX7yvQmMB0ORzx+s4Xr9huKm8VmsJ9vXgJsYo9JY9TNzDklJEbJdMhjt+3Wg0QWeMDG3aohzZYJ1gDSKbMdemq0O2xMg3bYTfg4oLbc9t61cFx3I3GWE7SFiCQBUWK+AUzPKgi5ZpSIgWYG+SLayj+WYY/agABIBhoKNMhvUdSBQSQAx64SbBGJpExBLAHGeSzogX/dzOHCuDfa5YIka9NdGV8OEJdLSMTLJNItxUT/1w9DNOPR4oaam8nd11G8X/g3fZoC1f1RiFeZM3sFiI4iVANjKQKysVrHwxK6LjYzECmb/CtkSMuwe83Lbqc8eNspgEe0oamSwsAXgdmNnStIS9/I42PWj2LQIG3MTNBLcoL2Q0R1SHej3CAG2lATnfsqfyO4CiZU0DfMX2lC3CeqIjkXq+J0uLJYxN8u0BkC5PBZobbDEa2JO0twc7TwYdMimgd8ZyhvrwfF4kdcjYBlyFlljFvMt1jYZlMWc6jWT+4AASa17CAAeS2MRsjNvvHm77O7tldHSiPP5wdEBoz+wUY16uH/vLvvsj3z2s2UyGpU/+L3fK//oV36lfPHz/6rMDo8oDYJrL42WyqzMyhSM0G/TFi4wwn3HhwwA4HdsuuHEwQLvawsMAOD7unqHhxss8PYsMC6L2QXiond5slLGYzDBFsvhdFp++qf/ZvmRH/2x8oHnP0gAEP9Gk+WyvrlVvvSVr5TD2YwJQpiZDv+QlOD4iIsnAG8Wmje7D4tKhF4wNCSypUqvLNgLKNGCNPYATjjclMLlAJiSB2kQkLpsACxwPTinERIIUAvgCUWsAYAgIzGcYCQfcaIEa3XFLjVBv6RhQwAwdpqxQDaTSoBK52BiYQoATro0ADhRUAEndl4MmmW74HoI9bX2EIkBeNYIUW0ds3YhzaQQDPcs5Wg25YJfTEuF+zo8FPfZ2NpUxr5FJOI4rAtvOAQArsZMdtHtvNt5IZuvk0GLsilUSULYlUdTF/poC6cnszKDBmLc7+GjR2TSgXEGYAvXJzi7MuHC/pVXvhVMAGVnxqJcYuW7DKHG8WDNwbQQI4e7jOciaLewyGfHMdIbWqQzbKeZIdHQpSTrQeAjnBRkHkZGZSQNOZoixFvC4ngmgW1wFJQQBe0LDocBUFzz3r37BFMcxo2w6Z2dnXIfSUdOTsulK1fEWJwdF+gmwQFDfV9/9llmUkZIN+rpzdu3ldAlNOQAZJChx6yQo3L16pVw0NCGS9nfPyoPHz4oZeGkPPvsVTE9jk95H4OtAIPx/Ph848azZXNjo+wfHNE+AIAR6k2tzbEyRTqz9WQkXcgc0pWdO4ABdpANOuV2k53+DmiQ3mN2bvNx7tYGF/JxGQQ0mJRBpe692ULzx0VcU4L4Cv/2M+Bo17XsKLYinzOBfg7fFF4Ry6vEHLsIAGhwPJewFxY6h712kVHe4IaODcAlwF6BBgIG4KzbYe516loBtAY/CUyMTKMJ4LGjbe0tHOu2EicGwSe0Euc8gMG3izybmU8VHLIuY8PaQnW5jQkA7NopQY5g/OGeZH4TIOu/RExql85hz+ZoATjxSvS4DOz0NnuCjcU2FptDSEZgsFXtSu1SuxAC0twksJngshucJfMxNmy4wXY0Y5IGMABbMNl9K2/0GDAKwlk1RnusnxNjqlnWdQ5tAL5qlBQy7vDxbG1nrhYApoRJlR2Z+1jSH3W7nAcq98YTA4BRLwacMxiZQbo8R3vzR/XUlclALb9P/dTh8b6/n1Ft3CHZOdy5azMGQwGI5bHP42q+ltcl7RiabdqCoxlMw2+Y/6zTi+uAJcoMu9AUTlnfKQcRYbxYw5ARGSHmwNMYu8BNOrG8GV4e6zkDiehfvhc3bwkSngSLPdiFAShrHkdyGm0U4VrWOfa4jegGA4C2gTcw3c+s8+mykA17CM3fWRkvjsvewR6Ze+PJmP3r4d5DSr2gn2HMONjf49pzZTIpz1y6VD5w/UY52t8v/+XP/a2yc+cu15/HJ9rEW0RCuYXTsn+EaJOn8xoAwKdj9+GugwXe7RYYAMB3ew0N5Rss8BQtMCJsxiV1lGKxLI0BEAFQGXFR+G//O/9u+exnf6RsXb5aTrCAO11gKPDq+nr5ylf/vBzNFKILBiDgxAUIJB9PyxISfURmOYeYgs2HDK5YdBJUw8I/st5ZuB5OAZxJiJfr2AMyFAH+2eFiaWMxCqduIfR4xmRcYIkm8AaLysmysuRae4bhO0nbJ9wtgpcV8AoAsHUWvEsOkAeAGfT8nLzBTDWw1R49eliWVwTmeMENBxTltrYetAjxD2GeNZQ4mEje5a9JGIKmhgU4QCuF7clpMiAJk0yDkUPWTwCsvH8ALzgX4CedrXCQGC4bocQC3QSoMczF9w1Wghfd3p03GKkwUIGA0tYCNEfRqnK0v0cGJxbqAB1XV1cYjgxADQCC7qkkLDs7D7o6YAjSEZl6AKkQ8gvnAIxSgIBkhQYgC6bdxgb0BY9YBmj1HRyAwXDIezrbMGxk9gD+2slAHT569KAcHIIhqFAkO3OwVU6+YXaoHQzUHdoCbIiyAtB0shJmNl5dE3uVSVWQ5AQAJPQVV5kJGclMEMZ77+5dMmlRbzifrL0IYcbxN29eL8sEaMUKund3p9x+8zYBy+eeuxH6e2JmAfgD2xL3x7FgWVx95ir1nuBEgXEKIPLevXtkJOJ3JQJapM4ltBvt5FewJ1giBqQdvudQvsxM6ZxtAS0GoOScdQyinsOeHP4W3OuYQmd1A+00C6zq4Jzs3Och1iH9+R4GL802gT3AbhOA1I2QPfZOozpIJk2wL3HGeQzAeQBgH7xLpX0LYGDvGnOYlQL/OnZxBabiHtV2CdSi9l/SEjTw6fGDAGDo+VlLjqOArxHgS1s3td4vOPe5rioA2GjBVbCqJkAIpmoFfwK8qExRg5tRo0kTLs+GfB9M9R5UmNiSFQxOz5q/6wFVARzV0PBTMJ2CBdYF0TJPrO4NtpVKREYdmFIR9kydPR1UgWwyjw/BAgfQHu02lytpSWaAD3NInuvYfmMjKJcfIZAYh92O8tzTgZodE7WttxaQFMgZeGfDCPa5865xHvh3ZjxJKxv/dt5fA4C2S3utqBCBWKHN2Y43uX3m+aNnw6ZP8zcCvTn8uA8W2rY5MiGDgHkMdJfKIG+7njDTHsdijnA795zmedLjmW2Dz5RgwT9spnBOUFsBAOiNTUUpaC7yvbRW6OQgAAxqLvYaxslSsE44kIyHE50F+1XyF2IA5uf3OsmbWCg/136TCTf9DvYOysHugTZ2ODYvUu5jejwlIHhQmemlzJDoBElzptOyvrJSNjFn7u2V//NX/mH5xtf+vBzs7ZXl8VLZP9ori2NkXloouwd7FxzJ3vnDBgDwnbfpcMXBAu8HCwwA4PuhFodnGCzwhCywWBboX2iBKmdPjK5RWVtdp/7fz/zM3ywf+ejHyhTbvotjgoBlNC6TldXyjZdfKUfHxwypnZGFh7BPqi0XgHHUGYsQYIBEYP4pjGNKxiC1YSLU0IAWddiYKAEZdLUYk8MhgKIOatR1UVgiQ4/B1oqQK7M/4AOBRcWswOHksAwMk50KJLMgfXIO5y7+I/kDygLgDiAKMug5sysWpmBVAQBE0orVVYjsAwCEXpx3rpVZFayzra3tABE3eB7AKoVBAyRpwDRnk4VeX+gCWnuNzJvIJOlQnuqEV2dFYTY9pyF26+XoiRlkNh0Br9jRtxaRWJCdG1zByVick7EQwAeviXYFramTk7ISu/9YuOeMt9jNF8ggzSrYUGABWAIz6vGgnmAOZQhU6KKE0sXuRBtbXl4qly4B3JKOI5gE+3uHZX8f/w4IzLEtHYUweYTAyh5K0vLg4Q41+FBnCCnOTlAblk02YIRX4xpoC/iMuocN3X7IPlwcCfxbXyuXL2/WUCkxdJD195DsRiRDAYtQ4VfK/Nsle1kiyDeZjATwHU7LrVtvlLv37pJlevPGDbFaKcqu8K3dR7tq46GzBJDTTL9r167xt4eP0O4O2O4UFrpU9vf2ywkAQbK6sBEgBljHkJHHngFAO5B9x9yhiQEIkeGjNniek906/dkxnfdb/t1DZAb+WsBhHqsG59nxxV/3QYKiJvk1bCTfKzMCUf/fKQDI9qJGU0f6+u6CIGALALoNVhsZAIzQ+lpXBgvjzpWRxM8ygFiA2sBw3cGW3mig/aLdE1gPUMMPY9AzA6hiR13slUGgThNO52bwA3jtvDbmUOxz75mYedmO3bWpD1HLaxu1f22xqqWnAnYPaeZYCkOFBIUF3zzua/gPsDsYgQIA0SZDZoGaiJ3OI+yOzQWw0DF2OuFCzz5J4y9/7w26DKzksEraLUAvbBBkcCYzzlqGmkHmFlysBnFWYZLJBBjNA7Zqf0u/n9dyfC9bHX/njQPt+fne7VjiduY6wVyqBF/dtfMz5jHI82S7IZGf0wBgrhNfz+Vqx7UWsMx9xJtb3Uadwm39HPmajjzwb/k5WvBVG1PHXPNNsUFHHWPpRmNzEXOMEqwhjFcJqAjyASwEczTWHGjv1jnGXI41Gu6L7w6nCvPNbYygayTkckRDHlvczlAnmM9wvCILoMV8VHYf7pb93f0yHi0xygGgHfoSNJPB+scGKT5jrYm5F0D38tISYu4Z9nvw6FF5cPde+ZMvfaG8+vLLZf/Rbtk73MWSWdEqU4GoT+M1AIBPw+rDPQcLvPstMACA7/46Gko4WOCpWQAAIG4+WggNwNiRBZRz48Zz5T/9T362fOb7vr9MJivl9TfeLIuTSVkAOxDhgZPl8vobt5l1FqGNzOyGRSZ0BMECTIBQDWsMZpPYf0iQoHAULODsnI+WtHPrBSEzGEYSjzHAyXBGeK8I6xJ8KU1tgCBgSiF8FOditxeADthVYJuZVQbGHsA5akYx8YHd0U5HLIMOXoTCXgTKYofZoZ8GfsT+OiQLjZpUMy1KDXzifABOSMgBEBBgYgVFk7agF+K9xgHdHSTlIJNN4UWZqVHBlRzGy5V9ZNCMcGYzAswkxHkIlekW3RAGjzBpMk0ElNmJwDPK8ZMDBNDSzDqHBaNOlkbjsr2+zsQl1NiJZwcgi/IzCUloReE96sQZmlFotA1nbr58GbYCqxLZg2flwX0s9BXKqQQvaBtynEleLAvl4ACOGoCK4/Kt177FZCK4B8oMEFbsuGMCuXQECEiekqWo51Kyjuzk4vlQfygXjkHd+TOOx7EMr0Zm4bU1gmgAuwHQ3bx5lc7J7u5B2dnZI4AJh8osCbR72BROvEOeYR/c69lnn+W5BPd2d8sbb9wi+Le+vsbwYOpR2kk/OuJzujx2VN0+EIJNlu3hIcOVrYmH46iTCB3CAIxwz+zYtw5/bp99ADCFyQZQQxApwv1a59IOqJ1gtye31ewc5/tkMDE/5zyHG8fClvk439fPUZ+V41mwFQ0AngPm4LpvFwBsJ4FzWYHnzBa98SKDhpHYwIl4DE6FEcT88jUTs01fxRIyAMBcRzXDcITOkUUWmwEtAJiL3AMy4oe23fj49vsM5NSxLjHcGLFt3VXXVbJFPwNv1z41/kUSmIYlyPYX42dkHKjjQQ8sTfdpw6Hr8ycAUJqAGr9zAol6GRgzMvLKDpgvNVeCoU95h2PNn5hH3f/BzgKrOCf0yHNE7keuTzNf3fZxvPRdNQfw+xgLHwcAntevWvCq2sNJQBgJ0GmCtmNBC271wLO4WNs2Kph+QQD9cWNHHSMClAUAaAArA3U4rgUSbfsMrPle6mKh8xeag/jKm0tm0BnQ87rDY01mM7MNx/ivcTaSYQWLDt+RSc8Nte7YK1eusK7xHcpqhl3LAPV6jImoAAAivDcAQJgY18BaCJtIlONIDD+Ul8m9FkeVqQ77eTzGeQASEe2xtw82nTZK/byeg9zGc11b4kMbY2L7o+y4Jubfw/3D8mDnQTk8OCo3rt9g4hKsC7H5tfNwhxtmyOaL8+7evUP9aEQkvPDcc2V/d7fMDg7K0uKofOD69fKnX/5y+aM//MPyx5//TJHngAAAIABJREFUl8wefHR8FBmNL7qVcc7g/Ta+HgDAt2G84dTBAu9jCwwA4Pu4codHGyzwdi0wXhidMptdxOEA+MMuKRZ0z16/Xv7zn/0vyksvfaQsjJbK/QcPy/LqWhlBgw2hpEuTcm9nh+EgZbTIHV46CWDXHRwwkQD17MBYCIHlnJUSDkpdSCNjLXT7mBAkAEAvppFleHlCVgmzvkV4Lv5aIEnZfwFkIvBEdJrjEzAID+lYMLvu6ip3msksjAQOCh8WC9BecHYuWgDQ4Ee7MAeogN1vJ1YAC2U0VpAWwDEnjJAejjLX4niz4ZAFWFk5Bag5bNjH1wyLAEAXRgKuQujaoZvUU0LgDRbOAd4A7KQD6xDocHJZL4sjJTQBkAgxetQptQelw+PJQxk3pYPUveAs6IjOFqg/fC+nkXL2pwuVCUprnCrTMMpkJ2R5GWCbmAI4DzZhtlwCfQrpBVAmnUTo+iH7L8DKMRftri+Ad8oILMbn2uoa2ySqFqHCOw92GA4EII62X18qx7OTcniAJDYrBNUOD/cjeYscPJfJZcZ3cGQMCuL7HngdDrN1K59//vnyaG+Poc1ody+99BL1DMFKBDsCIB3Ch1H3fr+ygnDpabl7V+w8tAHYa3Nzi6FRyhIMUFkJTQBuA8x0uQycMfw3xNRho46ZIeeQjKGpgEa0W7Ma9/AZ4VdoDwkAsAObATffa944NB/UkaOUQcQMXPna+D1rOWUQMJ/r41vnfx7g4O/a87PT3oGOgr56gGXDAqzJKAImM7uy3uecJCC0ywVBibcCAvYAwKgQjIscH1I4J21mjbnM/nMocJyr3m12Whc6XwHaBJTZWTdoTgAwwA3+Tdfu1VVqOC2oe97cNg/88bkGAMUs78J7512LgEdsSjwWAAwznICZ3bBFK9Dp7NFhE7QF2TmBjJmJZjYWN61Ig6tacbXthv0Zcl91QWfScURSLW5wHJR9JGo4FBBBOzCDbPxNfc3tvgXMDRS1IH/WuzUAyA0RSDH02ONVlTeq2ski5tdgr53GfAcdNc8JPiuPBf4tg23zxpfc7yN7Td1YvMgYlUG6Fsgzk5NlyTNhE27fnteORWeAwNRPHE7rTQom8YhMvBi/MW8h4gDvPTeoe3WbVb6/+zz+OjQW14JsSQ6lbe/lecLtogVfMW/NwO7DPWNjwH1J4J/mFmxi4YWxgREis1kdCjCvYw7EcWAAAqxDZ8F6RVl5pXvrZ/Az+tkyiI1747MlRjDvGQCEvfD54YPd8ujhLtc3YONj7fRob5f3Wl2TPAfWi5DEgAbgyWzKteS9N98sj3YelJWlpfJXPvvZ8so3v8nN4udu3Ci//Cu/VL7wpc+XO/feLCcMLH46rwEAfDp2H+46WODdboEBAHy319BQvsECT9ECowVANBYapwoNQxYXF0YFoNSP//hPlh/4wR8uV69eK/uHR2VtY7OMl1fKInToRqOyu3dABiCWP9Dsw+Lo6OCgHOztK5NohIRad86gj/XnGJ4YTpLD57grHGGuXDwvKPPr6YnARTI8rHEHIKssUq8OiSbADmPIj8NF6LTB0etAyLqLjF3mAKqy/h/vmVf4FoUPMNOZLrmQR4irtQbJjjSwghAWsRIZ3orymKkRO99kXUWW5OdfeIGJMQDcMYMfEjJA7wYhKdixj4QeYF+C3UGbA7gLNlUGNQgAEggbV30ffMdFsnXcol5oq4B/J9R+lPOoNhHi59RLVF2KiALGQoRxEkBE6Bn0fBS6rKyRusYCiJ4nyJinJB1wynK4Ga4Jh8btAiCUAMAJ7yMA0OG/yP4LJ0GadbiHw31QbuvvmbkCexqowzUVWt1pW43HAUKeLpS1Vej3KewW5wCky0wIOzVoO3S69wEUKpOu70NnJhx/nAsW4Ue+98Pltddulfs7yFhcyo2bNwm4Ud8PCU729+mQ4XnhyCOUeHVlwrK++eY9OX9MaFOo38fMzWBNRugymRJjsR0A3BGwJHinjMNmglAoPSX1gB19bYbbT6dVBB7agRSFj2QRBjizY2mHLIM57TDWOugGkLPzNm/oc1s2U8Wf57GY1Cb7zKG2bD1QoNGOY3tPDrTtxX64CKdSTmsv1DMK3YbsviMAYGYY+j4XBQsDhLJNDJq2TJ4QD00Af/B7uaHQDX0VAIy+3IGjZiyJbecxHjYjEBGhwt2AUR8k9mvOhjm7rZz397x21rYx5Wzpki5pLO/ul4/HHOTwR48/LTiT693JgSr4FeNcp5OKbPACHqmNF2HQeRHePgd+Q9KqKq1QtQhTzzCgB0lVhFFyjhBjfndvn4wpbAr4vkp4NWKmVoXqn/3nNuK/Wc6A9dkwADXXdcmxnIU+sMtgXSoBj5pwX6vT33VP1SXr8dzCtUDT1jMAlPt1Pi4DVGfGpab+83PPG3vq+uScbMQG5FkHEbXQlqsHcDaMQI+hZ0FAtRIDzN5YqvrBx8cE/xAtgPmGkhUPHnDTyOAXZVVqNl2xN/GSpIHkNXDfl176UNnbOyiPHu3yd8xlHkMxt2W92wwW57Ub1VeQEA7SEJE8zeBzBiOx+YuoC2j2en2Hc5CsC/MYNvKwYYgNOqwyAAAinJaJzZxJe06YdZ4THHmRQU78LsmQFUp/QF5jjxqAp2WyPOEGKsJ/IQeDTWGM9Xi/s3O/zLBpimz3pZT7d+8yAQgS2j13/Xq5/fqt8syVK+WHf/CHyi/+4v9R/sXv/W75xivfqOujeW3qSX83AIBP2sLD9QcLvDctMACA7816G0o9WOC7YoFRWTxl+E9kuwNrCws77JSurKyV69dvlh//iZ8sH/3oJxg6sbG5XSarq2QAwvVDAhDuBCOcExlUmfThsBxCR+xYzDE6TAGMmAFIZ5JsP7AZlD2OC9XkQHGRDHhqcbGsr64WMDCODg8CAARsJd0/hAVTRwa7xqE9x0y8AZw4/JXhUgxVFaBCoAygCBhyka2wXaDLYbBDI19Si8sAtCLxhR0mHCnNvwOWL6BVruyxUIZNHCqdHfTnP/B82b60XZOmCKzT7j9E1xkyTdbOiJmZwbpk3o054ZQGAJXpVot+Z4mUTfXqGAIjMf+KNOSs+afshdJY7EKNQ/sNrYR2kWM4nSHb7IztyEkfoC4JABA0gaVRxyYj4BSh4HhOODV2UqwhhLI5pAfHwClxshWeG84OzsNvYC1gpz87DgDW7BDpuh07gZlC5aaSVbi8MmZCjtkULJrTcvcuwDeJjeP+1smz3eB4OXQd5Rf4J21IvH/48BGv+9GPfri89q3bdLjgtJOVCGAODgYcSDAvoU+5oCQoG+sbVf8SGXpr4ptFaRrhO2j0KVGOQrCRRADP7dBm2IPi52Fjs0haO5ohCIcSzqQBBIRAoaErZFR9MwMkObOqGJICGuzUZgBAznmXSbMFI9pBLv/eAoD+LTuGdujnMREzSJBBQL93/3MZrVfFvhyao2gnKZuCnPRgnMQH/sE13nYIsENZk1FakPFxk4LBN7bRYP1yfG0cadsqg585nLd93uBUC5xxEokoa49tFIxHMZP74d8Z4Kq6iQGQ5WMfBwD27B6GOA8AzECOnyeDGThdY5USS1XQZg4j0nOAE9h43KxhvmELAmRxfi8EuAVwnSBFe1uxWRLgF4ZcdZkYpw0M6S8AQIf2ol/v7QMABJBxxGstLU2ocYY59TQSLpxn39zX3Bbcvqz/dwaESW0/g1jeVPP5vnaus9b+7kviPmpWyuBZv3/qyi24luu/7eOanjrZCtdjDWtvOlMe4zKLr7aPdH+zan2JM4BeqvNcZl/XfbCeV/uT2iTGeq+JPA4C9MOchn8AtsBWczZ6zPPM4H6M6AJktt8IHb4TAnzd2HRSPvWpj5edHWSA15iP380AxzW8cdTWfWWIxqYhAGb0denDys4eQ5XJWVEG3pDTdXUcroW5Vu1D2boZmcFN0iNujLZ1O69teN2VQUfLXrgNS1sYa0fpIKOPoL1hw1rrADHhH+3ult1HD7jm4UYyMiTv7vIvoNTdhw/L7oMH5caz18tf/sz3lf/nX/xu+Wf//J+WL335i7X9Pm58flK/DQDgk7LscN3BAu9tCwwA4Hu7/obSDxZ4ohaABqAYWdKAA/OPToxcOEBs5a/+2L9ZfuAHfqg894Hny+b2pTJZWysLozHDQOBkAOaanYqxhmvMjmZlejgtx9NIPBEZeQ3qGOSDMwlmoEONuJgMEBCLPyzWDJRsrK+XxYXTchL3EPNEIAWcdWoEAtBjJtPCTKbQpxEjq5TZCcp3xH8V5AsHAbvPSw3IkUECO1BekJoBksNz8BsW7TUEGGDj0SGfR35unxHRghNgweEfFvn4iwW+2WTeOWd9QD9u/4AAIMkNcW07RwSsCLjKrnnRrh36/pRAzT+Geo7L9HDGlDCdY8irBshorUGEFIpVIPIUFvMAKg0AWuMtTj1eKCdHYsopNFehptY8NABosApglBxdhW/DOcELtoVdyAxMoeG4nm1nhwm2xXvYEO8dyru1BWYhmBudtFk0gTI9KuWNN27TXpubG+X117/V0/4D8IbfcE2UEYCg2xEcMZTjxo3r5cMffrEcHEzLV77yp+XOnTvlhRdeoG0Zsh2C6KhXlAnXwHPZ4WJW5ADA3basLYjnwe/Q64PTxza5CLtMGAIMQBpZfQ3ikVHo7MkhjA4QFHpPN27cqPbF/fD97dsAKffCMZsGA1DOmwHADuALUCIcOTNNXPYW5MuOdQZ4WtAh9zP2f2YM7hKGtODQdzIwum3kshqscTkJ5jFkVgxAs9zY7lLoZnZQ2efeRhbgGl7YAGct4PG4ZzYA6LBfjo2J9YnfrRWHsmPczGHMHJPOsA0jBDjClisoQ906OfIGMwg6tSzEKPCZ+7D9CnxzvT/ub257Pbu3jElqNgZQBD00a8QmFpx0T1X23rg8L0w5CfJpHJZ2rcERMwQfp3l4xqYODYYNMLy28mEGFCuoLiMyCchMm1eYr1GXGEMI/ESoP9hW3GyLjTVfOs83bT/LQJvtUZ/P+nQ5ZDlYs3nOqfOMj0sAcTsenAF2kr5sC/Lk9tH+ltuLy+L+0WvL34ZB2wKHGfzD9TJQLsArwj0vmHU8n5/Hwh5oGFmAvWmJeaaul0JXFnMB/mHOwJiFTRuHu3quxDUxnj/zzDN1bsHcBY1b2BLtBbIUmEegh4vP+A3/ABpi3nj55ZfJUne7cJkN8nKtiPYYZe7At75sRrd5JPkAseZjQzg2X53kCr8z4gGg3DFkOhRC73rNtvKc4Pp3ubp1Ul/bk+U/xVgOvV4kxXJyHWwCO1z5kPMnJECg/wcGINh/WCpgbYg+/Ghnh1qAWxsbZXtzq9y7d7f8k9/5jfL//f7vDQDgdzIZD+cMFhgs8EQtMACAT9S8w8UHC7y3LYClDlhGBvzA1PKuLhZKS0vLZWNzq/ylz3xf+amf+umytX2pLAcAiCxw46Vl6v+BI4bzAHKcHp+Wk9lJOdhX4gsCg140hyNDJ3sMPTstxghWJWFqLNoY6nmipAoAAJfJlCpkAgJopIB6MACXxqF7F1qAZARG9mGGSzmBRYQcM5HC/l7Ze/SoTA+PGDIsR6AfLiZHSGCAs9VK00Y71Mi2iF1kMaEUTsiwHWSSs75gCtM1eyQ7KnbcAURiEY7FOEAmAl5Y7If+k447LQ8f7ZF5yZJGSG5epONrMyur00RJKAECKDdtzQy1iwzPHY8n5XQmhg9ZgOFy8nzU7qn0pbAmhy2wcGb2ygWFCU+nSnpBPclgBsJLWDxdLJPFCRmG1LKKekdoM9rL8mS5XLv2jBLCIGFL6CshxNe6iagWsOvMisjgjXXrvNsPrT3U4erqWgBjSqph9g7+TiZjZtRltDPBzNOytzslowLHwu7f+MbXCXLCmQLjAo4SbGcnDICZ9QfhYAFYu379Wrly9RJ1Bb/61a+V11+/RX0/OkLh8Kyvb/C5EAKF9r1z/34N6TLoiXZr8BbPTOBmOmWdwjFTdmBlTob9wQSERiKYQLBfzX6Y2BwWXL90abu88MHny/17DyrjFow/J2DBfcjIhF6TQxmjXWe7C4SQM2wA7SIAYAYfzgMADT5kSYA8ymaH3d+3APt5ozKBrzHC6BUWhzIb5MQ5+Z5MKJQSE/RAhaTvlkGT7IRSXy4YSJkVR8d2Dius687dsu07BQC5SRGJimr9QE8sMW+xaTIPAOyzDrVp4PD9rCeYQ0JRzqqnF3IFfh5fz+GTrj/Wc7StbwcEzgMAM5BU6zuStmhjQhtKvftlUEHowplNEYMOgT6ENp8z1ie0LoPT1lkMzcV833ngm21DpVVSuWtLFiPR4B+KSKlbZfvtwI4ATI40R6pdA/xTRngMbEuRyTyDsm1/yX3QgE9mfmVb5HDo2t8Se7JXRwGWW7+0BRnP9meFTrftPffrbMfz+ntvbEigZZ5v540lfs55968s0RgfPO55M6Ct3177SRqMvnYGSzW/erYVGIVn81znc9CHrTGM904ahTNRPo/fOB7zFTZ5cA3MFZir0G68yYY5CXMcfrt16/XysY99pCwsIEmHsjsDCLN0RgYhfU+uD2PzcbK8wkUIro9QW2wEar4e8/5473kNayWNu9Jutsaf2ntoYOJvyKi0Y7jbca4j2z4zULHeU34dbf5p/YaQeCS9ElOS64FyyvBfFBIRGw8ePqD+H0ozTlIyU6xhqWl9zFDgzfWNcmlru7z26ivlN3/7N8rv/8H/O4QAnzfhDt8PFhgs8NQsMACAT830w40HC7z7LeAswNbsAVAjeT05RuPRhHpzH/3Yx8vf+Bv/Vnnxe14qG1tbZAaCiTYBUw2srEgCArBjvDhmOOne7h4Bi/2DfTqevmbn64BN1jHOuDCORXtdeIaYO1l+AJ0ipJDMCYfe0VFf5G/4R0CRiTDGdIgAkJD1Ad26YPZgwclF8XRaJgjnPS3UUHPILMqI35FoQSE4CK9S5lommKCmHBbVAhLgDCMMy0AngUqED2IxOcJiGBo41oca1eysWJx6cc5Q1OVlZdIjeAkdHwGZ/reIhfXKGh086++grE4KQuAm2DV07oINQ3AmgEE53mbegLk0YhbocqpQYIWWKgQZuosK/7X+n5xmhMkuTcYBoIGth5DnQnsjpBUOMPQgASqOSmSTTM43BMIBYMFpRQILPsNJlyBEoIWy6QqEUX0wCQjtqCQgAAblcKkNoBxi/ylhiBkGrk9cA2DZtWtXlaU5WFsPH+6Xnfs7fE4AYG++eVvA88Y6szUjpBf3dXgVQD/ULa714MEjOmfQ/BuPUYZpuXXrDer1SbNpm44RnA8wM6DXhXNRNrAtoPuH45QlUSAtnktsCYHMCteFk3XIcsh5EoCJMq2trZJxaEYfnEAnBfGz4y8yBl979ho1kZAQBdcDkwTnWUMKbZsJeYJJmQGB7ISxnSVm6+Mc9Mc59hnIaRk/80bQ1uHG5/MAJJ+f7+GxpQUwMwigNi4A0A2sOusOhc3PH4BgfU4C6Ykp2ejQ5d9436RzVZ/FwEATTpjHTwOJFfhw+C/GObNswsHG89JRDp0wgsjReXrP1t8GCQdaLJiaWTZpm/ncynSyXqkaSGe/OSGeBgDdllwHblfzQL62rqs96gZOF2ZIu0R99Vh6Bl5s25ZJaLt4cLEeaoBUBk5rH2gAQDK53C4z+zDZm+UilQobWV2iFn6dQpH9uYIsyLwKIJcM+eiDKSlHUM7LeFls6fzKdjUol/tIBup6/SEO4gZOaMv5vLZv2yZkdSE0ObE85wN3/Y23fN32+HyvuQBw28b6ZO+exuA84A73zgzAbC+OfQmEtY5xHn/mjVe5nL62/3b9ttMAtI19HuYDb0SZAY9xG+dy3RMbQ5hv8D2OoZ4wAP5g3jEZWmy0eg7D+XfuvFmef/45zjG7uwoV9jiB9ub2gO8MILJLkQFYynhJWr2QssD1oAWM96PxEoFIRBfgu4cPsMkERv9eOTzAXIa5Uwm0bHPs7nJ8wYZys0FiW2QQ1e8JIM4Bj7v6NaAuoNGbaNisNEMazL87b97W+gGSI1g3omx47qNDJr7ZWFstG2vrZP9BkuZzn/uD8o9/49fKH3zu93sj5rw28CS/G0KAn6R1h2sPFnjvWmAAAN+7dTeUfLDAE7cAlE6qA8A3EfKV/oKN8IHnni8//K/96+Wz/8aPlus3bjAE+MHDh2WyulImK6sFwNTh0bQgoyu0AwEc7j3aJXCyu7dLcKwuyACOUTcG4aoKp6IzE7vfDEudTAjgYB0I3T4l/0DiB2CNEaIHp4mON7L4OmA5koAwlFIJESoQFuGsZPABaFtdKSuTSbl+7RpFqrEAdHglzsECGKwwLKzhyFhHBwtXLG6xkMyJFhxCCfBmBVnluBhGlrsRAUNr9OB8nCegZ9wDHbWYVQY9AzJYsANcWlldI7Pt2Rs3y2R5tSZP4UI1mEpi4QWfk46/7AzQSEwRhQdz4Qu2CNlIqBBoKS4xA7QAUzAtFfKGQ8QskcC+QEGAdRLPPpoeEuBypl6UlZpEh0dldjgrJzPsqHei6Z0j0TFfFFK8SLuaPeDwWDsldmLMsrL4tx1VPAtsa/AU7c3H2mm1Q4Nz7YDAPqhL1LMYgGt0diwivra2Uu7evc9jcE0wNFE3AHU3N9epHehMjbgfjsM/XBfA3s2bN3ltAHTXr18nEChbrZWvfe1rlQEI5whgIe7hBCQWgYd90SacyAR1xGdYRtKU1bK9vVW+/vWv0wFEWwOoCCaHdQr910lWBJYeCqCPMGs7u7g/QuntWNnJNOsQzqIYrwADFPbZB/88jjQ6cAnkyqDDvPffzpE+z/m/yHXt2M47tnsOAUcEAJMzel4IsBNBzAvlzeCeLQN2ntmBFVRt7MP6EJrSO1bDdH9pV5NxRL2ZqcexIQGMTKDUONfzAJxqf4JX6ru1PFHODILVsDq3hZwBN4OAAaKwDC0wNuf5WzaaHr0fNuz+L9sq67o3Ynx8tdaZkOE2/va8KTcSIrn8rR3Ts2BO4v0DBFaW9k4CwkASkmThH37jZgY2PTjvmA0HgF+JFrCB5sypktoQ+GemdxtOzc8xvrtf25a1LufYvwUAbVu3GYNIGXCpIFaad3CcNxWyRef32w4ArGy7JkS7gstN2Pm861VgKG7cOkG5/ffHLdVRC86dAZ9SxucMUD5uTMo2OmO7FPLdgoXazFrhnAOWObPlRuIOs7pxDsZ6hPWavYdjPG5jzMc9ca51cdFu8B3mAMwj1BrmnLYckQ3IMn9QQUOCezWSQ6xgbCkyKiL6pO8jYHJULl++wrkJjPj793eY9RcbZ9hwQtmxVnQ53F+0UatlqHtmbr+5Pc4btwxe5nme4fKUo0HEyoSbutj4xdoImtXYsDw6Oihv3HpdybBGiIoI9jb0ok9PymQ05joR4b8rE8l2/Pqv/1r5nX/22+VPvvylAQB84p7KcIPBAoMF3qoFBgDwrVpsOH6wwF8gC2QAUA5UBgDtUikU+MrlZ8pP/8xfL5/+S58pV64+U45m07K0vCwG4OKIIB92fgH+LZRROdyXhhtCE6mZxkQWnfOKxSNYTcxySl0lhAULFKOWXujyMWxkNhXQh+IxJirCf0PkPqJRGU6FEGEwJLSo7CoTDMB6H2okiSV49cqVsrqyTMDSDCrsoDu7KxbVXrhaUBu/ARzEYtZgngETMgf398r62irDRpBRFs+D7/FsWMxnthvAIeudnSu+7qyKYMVNp6yPza0tln370qWaIAPOoTXvsMBFpj0slM0qqKygYM4ZHAQTZXV5Q9l/K3gKdoHCn7EcZz2ciNUI3TlppCHhyWFZW18rq2srtCMcAToiU+inISZa7cqAXE7u4B14O0gGRc2KhEOCMlrrD+2oc0T6YUR2TnEO/mUNRZzj0B8DQDn000CbmHnSSnKoLdgXGUg0Ww9lNihsQBHlxLnM1ru/zzIg5EpsmCmBut1dZG6UriGYggjLhWOGMpi5h3ZlQfYc3tQfmk4ZyrW5tUmmIgBA3BvlRRszQA27+FkEJq/SORSgsM/665wsOcDLkYXR9ZKZGraF2Ypt+bIT2zrFGXtqf3ucA/3tjs3AQQaE8vvW2bct87XfFgBoRmB34TT4dEkOUPkM608stB6Y1s4/TZKKM8BZAmANBFkH0PVGsJFDp8ClmvQjKqRlIFbgMeYDt48MAj4WAEzjfPs4Pcf9nAy1Or0D+jIAleutBXMwR2BOMQCYy5vnnlqmNhT73Lk/ghTNAGyzxPo54rkr8BpgUQV94rlqlvSyQJYU546aRCSAvdGY89f+wSE3pjBuEHjJTPlI0uN65vMGiyqHV2dgrwUA3UdyHbfAa7a/QRubqgWU8/dkQs559fuzwFVvAvm3XIcuTwvOzbt2bV8x77Vs28eV23P4PGDQ/bXXf+Ji88aQ9hq53Z+xWYR9+/lcn/iLeQJzCMZ0A4AYs73Bg/pA+8BnjOee3zzne8zHuQ4ftj0VkqvwYLwwn+CzAUG3CbM5tWkbUieUT5BkjAHGPO+ChY+EG5BrAfiHeQfrqDfeeIOAoMsnJv+Y90e0CdaVSNCBF5OTcQ0SGxBpTNCGlEBMr3E8bji8GJ8B/nFDNcKBsUFpoBMMSGwY4Pn393a1gYCNW0QKLI3LwwcPqAN4aXu7vPTii0wE8vpr3yp/9md/Wn71V3+1vPLqN8vB0cEAAJ47bg4/DBYYLPC0LDAAgE/L8sN9Bwu8ByzQAoBcQHHJo3f17wJ0xlbKRz7yvdQD/MhHP1ouX32mLC4hJHW1rK6tcncV4ZAnx6dlsrQi1tmsW0yCycdQEe5OK/wXtDI7J1joKWQXmmlmnChsQ2wZaI4B3BPIBbAPbEBoWQHbYwIRZs1VRkSHv3KxHbim9JF4warttLayyl1dM32wsPSiGQtJACXeYcdvYFgBBMJi1uAdQC8DSnBAoau2vbnB8h1CPw4hvaMRF8sHsUg3iwc226v/AAAgAElEQVTlpV4OFsDM8Cs2nEPW6PCZcRJ6Nthh58J5SWHCKCeZc6sr1VnY2t6qjr53xgHCyvmQo1jDZMtiOTo8ZkgagdhIJCLyEZwzhxbLdgiZoYYjmQFHZCiC1QY7wNEA6xMLfyQVOZlK88e6g2KPLZLlCaYkheuDBQq74Xw7Hhubmywvw1xXV8ly2N3bi3DgjplkcBGlM4Ds+qAtg/FmFqYdNjpzYVtrF9pWzvTrZzI4ic8A2uw04a8BQNQjPuNcOCaoF2cGRt3i9wMAbhAXn0zoYFjYHeAtdCDhfOEYgNgG2wRcJyZRhHYzxHhzk/ZHOPHB4QF1FQEO7yNTMcPQC9swdZeozTRhyCF+Iyg6nena4WSh/eIY1C9ZoJEv2UkfwCTFiwDgSHp6Fdz3JkIMHdxQcGcM7N5OWh4e3w7457LkOm2BoYuAfy6PjgXvOYh2F2QA9sCmnPSnDTcNEKiWqUkmYLCu2icAO3/OYI6Gxo6B6TLUUN1GSN91mMFH9ejulYEgzwGox6r/Z82uJuzOIFYtz2O0Dmu5DYglB38emOIynTel+p4GAA0I9BbA54T5Xmya7pTaONZEcpEekJMYmxkArOBfYshxoydY0ZhvOQ4hgRb7VjDcwa7FJs7+gVjFe9g4cNi2Gif6M/ttbLCwjmIefSsAoNn3dS5uErTktqr60RxSu3djRIHNAmPPvs5w8gR+ht5vC8Ll9v44ANBl9JjOcSEl8XCby+Vpgbh5ddW2xy5JWqyOWjauQfVU37mftvcIvn4dJzPohmMNAmKe8IaTpCC0TsDcg8/eHMvPhN+dFd4bYrgG5iGz5bG24fxQCkE6a/15njaTE/fwWIsEIJR14Tdg3i+V7e1LZPyBcYf5D+UDy31jHYlLxuXu3YcFGr2PHoF1ro3JbjNJQB9se4QEYAEAmsWY+7/nKv/1fO2NqNxebGvpU0vHE2sZRCRAC1gh6qVAkxhJPQD6LWNdMpmU1ZUVRp5sb22yff6vv/AL5Y03bhEoxAbda6+9SnmbPPddbCx5Z48aQoDfWXsOVxss8H6xwAAAvl9qcniOwQJPwALzAcCWBahFXllAKOt6eeGDHyof+d6PEgR87oXnCTYA/IN2y8H+EQHAxQUk7JA+G15YJFEvD+GjBqDIVpBjaW+7MhhS+BScKYYK1/BYhZwyfCoAH5T4ZIrkGwg9lW4czlPIXhUMrNp3J0WMA4foLo+XGAaMYy1WjWsgTAV/BepAo81JFlbL7i6yxim0GWG/cM4EOi2wHEhaAgAQZcNiGzv4uA6AGu9QW9wb18AC3rv41YGFFl8I2ds2sKMi6BSKI1BVjMhlhAtdvlyuXL3CEBywwwASysBwyLQINrtCi2iUHYxNsCyl8UQNPoYVyzGzcyZ9wEKtnPUNLOyhbYhslHBIILgtTTrsuBM8OpbOVQQzVr+RSVomS9URwWcAUnfevEMAEIAygdb1DZBLIxx1gYArnYuTE/4OG2QHxUxKOwFoewZz7TThOztSZga6DuWUzOgImR0HGwFoswOFa5uFaGYEzmNoeWTy9e/4DqwKtDOH4Tp0C785uQeuaSesBavazx07RxkflTUabMJbdASlCbjWAylb1iXuZ/aHHT2zTlDXk2WFglfg2WGfAUbbIXN49sUANsd19Zclbxf84+g0D9yZM162Dv+883xMxzju4LHHhQCfAQBVMG1eCAFgifJ792FbpG52OBw2acH5OdHP2QYI/AgAPMPG873DBj3QoblmDXFu2HhiTnkDBiRvAe4CnEpl/pi5poeLRA45nDcDIW029ChfBh0zkKtLOgO5N6b6Fds9m5jhhjMfB/619v72U6vY52ZKViBqTigwrmUbOTzSdql1WDUDpfWpZ5BNPTbjWIT/KhnSUTlEVvnYQNNcoMRXBvrUjzV2S7KhCzvOoEjLprKNXQd5MyD3LbfeNjQzgzO5f2Ugrv3e95TdQ6cx6tn1nxmAlnA4DwDM4F+9r5nvTdbiXNfzypXHvPb5fW3Pxe3YY/Cy/3yhqZwSJ/kefkZvOWTAK/dZyqIgKiLGbWsV+3sz2A3k+lwcj/NynWN+xT/MEZg7sJGJtYfnSkcQuCxO4uGMw5QvwHw11eYSyi6m+1bZ2NgKBr0ASTAAEQmxsrJUvva1V6gzKJtJYoVSIaETyQ2n01IOZ2Lr5b7iOmvbqNcqZjG2jNO6jrKkBRiBR9qAw5qN77GGOJ5x03ZtVfrLK5GQbXpwQJ3EL/zxH5f/5Rf+brl/764S7jCEWoC9Ezx9+zHkyRwxAIBPxq7DVQcLvNctMACA7/UaHMo/WOAJWkA+TeOQZ+ZfvJejCkAAzKXl8uz1G+X7vv/7y1/7iR8vV555hg4KGAobG5tlYWFcpgfIWgoQAew0OavcqY3wUoBW1JmzsHb8xoUxQ33l5OJcMgLB9ANTbKTQRWTeRZgGSo/FGJktABinyrBqJ9nX6iKbxVog0MMkFydMHDIBM2qCrHUnBLMYsnxywoWyw1rw2d+jLAZ0BJTIUbNuHHRkpiEojR1lfP/CC8/Tyfvyl79Mlp6BKejCISwGGnEPHuxQNzE7gV7Ue0F+984dJaSYTFg2A50zhj4rzBgahwDRbjx3k+DVCrQZV8HSROIOgYYO3REiAaceDr7qC0ailtYpGBwhUh/gH5oCgC5kvd3a3oRbU77xjVdqODQAJIJkR1OKZy/hmmS7yDm1g2nWopkIcDRuv3mbIXEAS5EwAzZaXhmzvh/s7BGIhOOBayD02eCfsyDCSanZCiO8CfbY3NwgAG3GhPUFASY6bAosBrEJZtTqgzNh0BCOEl6+tp0ThntHuLCBtOysuI7Rw2pods4eGgCmHRhfw2xDh9sZrLNDY7AOCWkAwuJ5rK1k1ofLbqcxO1QGTjMQ3Dnex8zyXBNgJJZZdizdRx8HqvUBttCbTONZC8B9p2Bg7i8ZkPAz5+tmJ7E91s/H86rkwMUAQJ2TwMikfedH5vWFDvQ08GqYYgP8kW0UGdQziCOAPgCxxMRrxfM5LlK1P0KA4/3cKcXAojdfYsxnmZGQZg4ACLubgZOfKQOBBhirreM+ZkA/rv34txzSl8vu+qr1H5qljwX/zNRzu77Q/BryEwkIl10icdWcpAUGd80GrG3A9S+IIzapBLZiHjGYow0zJ8aShAKBH+u7MUmUNp4qMMU5U0mEMiae205+n9tlBom6TQZvvkT7YTKUbn72tdzPMhCH7yrAldpoBrZ0PFKKCTTN9+1vUnXJInIf7fWr3A+UyUzriDmbA/OAP1+r3fTw2OG+WzdMUjIUH5MBQFVzl9nYdZQ3Xth/amKZYFXXeu1asectXx9txBtGmGO4nolw63ZTBnOJnwnnO5uwpSIAABpQxO9mtptJj3UO5hJvLuF+BgAB2lm/GfM4Nh2xaQeQEBuxkIUBwxzrkldefbXMZiecq8CuYzTEwQHXW2z90L/Ed6HPZ7C9nXO4Womxz3OdxyGvlfK4pHWGkpNxDKOONNY7p+Xe3btKRsakcSNGGRwdHpSDvV0es3PvXvnNX//18ku//A/IGsT6Y2k8EjtwdkymYseEvNBA8o4fNACA77hJhwsOFnhfWGAAAN8X1Tg8xGCBJ2OBTmu5Gyr0zv+XY6IwyLXycPcRmYAAAL//B3+g/JW/+lepB4hFoBaOWFght7CYZWABiokAELDT/yMnrMbYgekgLcDeoj8cTgccKdOts+4K/FN+t6JUJkyXKIf0hBqA0haUI6agX4Zr+FHpHOi8xYBB5R/rGjhPDlanX2fnB04WQ0lisc7F4OFBDQVFoozL29tMpoDkDlhgIzEDXq+//jq1c5RgQ5lmAUQ5bBR2tDOE481q48IXdqyBN509BWgq0YfZdQitxeIUiSKwKEdIMMBA7PwT2AwmgMS4l5jMQoaCE4BFv8J0sJhHiKnYkQgbVabBa9eulStXtstksli+/vVXudiHE7L7SJqHdAAODsqEupDOyAywVoxQL+St2Qfb3793j0wXlAmMAugIAbxDXSJ8aDKBvp/CrQ0qS+NHDkoG/zK7AM8L5xqOgEOicKwcEImdg0VnQO+FF15g+XxN6wA6zMpsQLMjnLTDjkl2WsRSUPiu9YrsgHbOmbJMo12J2Nll2zTA0oLCaHMAX3F9PB/qxjbF+TlTJO7XOtg9sKsys+BIAoQHiBtMpuRAZ8c5O715dMpg2+MAwHcK/MtAg4GItgzzAMAW/Mtggplkina8GABIYKCPunRmadh/BodYhuTQ2uk1gOaso04iURlCGSzJOnNCHSrwcAb8yxUVIKRHe9ujgjDRJpSwCXILwTp0WDEyZAbI3tOFRCbROUAjr9+G+sbYmgGKeQy1tq3kusogC0RHZas4ogF/bO/e+ReaWgUmKa2StBQNzhrYqXVH7bLIPJ8yVNfb1EQi3J5SttZTjfPY3HACKI77bBtg9AnsU58XG9ObBJhv3U4s6wAwwxsxuU+4jvPfx/2u5qT2r9BXvT8PLOz1oQSG20auZwM0qrtIhGJWZGi7PQ4AbNtDrYMclm7m6Zz6nQcA9oC+Jnw3/8bsv1HWeU2nBf0ySJ2BKoesVmAxMt1zzjULP2neEczMWXODyY65NvcftIt8bUtheB3juYGbaNvblf2Hz7i3GeoGAM3Uw/ziuRPPT51AbMSCTQfW3PKyElqtb1DK4mD/kJId2Jja28PaCBEhsa4MBqCjLXA+nmEPURB7e4wOwHVzWK+fv51j81qtk2FRhIeeBYz/LnIBG7JYByE0+eGDh5SUYVIdRDCUUh7cv1e++IXPl3/4y7/M7x7s7JAFyCAYbjgr0oNlx1qR/eLpudoDAHihAXw4aLDAXzgLPL1R6S+cqYcHHizwnrQAV/R90M/P4cBNZSlEgg84J1jsrK6vlxs3b5Z/7z/498uLL34PojwZvjpaVOgv2GRM5xahTWYtUJ8Izkuw+bB4MvDHhTUWuVhghbg58Siy1Y7LcdXCCgf3+CQWbmDyQb8OmnMR7BpMQ+uPEfzDf5EYxM4oWE4TlAdhsMlhwXFYPGbWFp0ehhbL+cqACyzmcBwsohEq8uwzz5TxIjL0IbusxLwFXi1xUSzQCKCngDVlrwxGRNJgAiCD48iahAtG5mNoKRqkXASTREBqZT7ASUFIMkW0wbxTyHBmwSF5x9rqelleWWNm4Y21jbK6tkYWnsEvGMZlx/NDyw4JUMAyBDi3sbFWdu4/IKAIG9y7e4/1SAAQOnhgpUS2ZzkZnVOJ4xWKtMZGd/v27ZrJ0CDjOhgFyaFlEovRKLLyykmA7TKzy4xMgJh4b3afnQg70wJXwUpYIRBLAHN3t9y4caOCgahPlNHgoJO+oLwZAJwXflQZLuHIWXPIYBzqxW1MOoII8xLbBacoI6jAUrQbhYFB2HxKHSUAtXgmZzS2Y+/22wJ//r0HmvRCaCNr9IkdJ7E2MxCQnW8D4nnkeywAyGDws8uStwsGZof+rYzC84Al15mB9gsBgAGQ8MkSwyyXxQCR2S51lA2WkoGAMHYFmgDstwBg3SBwgpCqEarNigyI9EKPO4SmywacMvZWYCjCfK05hz6LfkznO9oyNVfhZMdfgGIEoNDHm0qoY2sKATYYaFBEpksSBHFs71ma62YQm/UGMCmFvrbtsmUGXqzd6GkM/rUAa2YBug6FG4uVxXkts/ayDbFdtgid2SkZ9I92d8mY0jwlW3DsrmO4NtQ0hi8RGDQDEGMFXpa/UAYmveYBf277+beW+ed+zzogYNxPzjLv+HzPNnQ3A2Cu1wq2J2AR1zAA6DEbf/N3bT83CFbbhKi2dbRp63re58z+s90y2JlBXjNwfZ0W5KzP1zAB23K6r6CkeX4y0JXH3lwfqmutp3oA/BiM+W4+JGMvtQHcH6x3lA9AWB7Dc5nNrjMoiGviWp5r0O/RZrHBiORV2ITy3A7Gn3QJsSkn0JqbwDWyQ6HvzM7LDU9EHJyUPSQ32UOym4gOqfq87gsxBkXl41kcQmxbtHMbo0iYsR5g+6gcHRzQZlhHYI0CAJAg4GxWrly+zE3bf/UvP1d+7uf+Ftda1kDGGpHREQHUYlxeYKIe6SE+rdcAAD4tyw/3HSzw7rbAAAC+u+tnKN1ggadtgeqrZc5fXcRH7KwWbwjRiNA16J0tr5T/8D/+j8onPvUpMrUoiAyNImBQx3L0uRij7pzBPWjZAOhQ8gdpA4LpEBl6K7MB7EGzKBQ6jFuDm8QXnKsZNP+mZTY9YvIPJZ2QFp6cQD8FwL8Ix/H54STi2KXRYlliCIhYFnhhAYvnsfC1WVZeLOMzwp7pYISjhsU0FscAyF599ZWytb5GhuHhwSHFsVEghJLeuH6jvPraq2T84VjpCKKEkTAhWIgmHnnn3tktT2LHmkDfIvRoBPIxbDcyYNIpoSbgMstnhubR9EhZl8kyGJeV1ZWysrwaiVw2mOkZobeXLl2m/QyCwgld31gv69DdW1woryKcZyqHAIAh7AiGIXQUAQ4iiYUW19hVD42nqGM6nE4iMR6XtXVcFyG2p+X1W7fIIARrEjX9/AeeZxnNEjw6PKLDgdeDhw9r37ETZsYmfsiZf+EctI6XQ51wDrPpbm7yGACAYGtKe0saQRkAxHnOWugwYWfsNRvBTjWbKkM4BcoAsANAgnbixC8+F78rzF2sUzoaEaZOAHllmSwLvEc9opxoPzgP9QPWBJ1GsIki4Q4MLfCo00+zlhmrBf8FsFyNSeBxyuZohmsGWrJj6ufNg9jjAMAuy3h3xtsF/+zc1t6ekmJoqOiSZOCzyz8P/EsNKtSt3Hb1y7kagAYscjbYZmTP4BCB8PS7Wc7ngRItAFjbSIAizO5rpc8AayqYkcNTG1CtjvMpgQWd9MqcDvb2goA9gyFm5xDgYnbwkxqqnGNPMyBKeydGnj9n0MXMp3qfJovu4+paACD6wllNyLy507VzbVBd7BWbLymE2+3KIZy+v+uZ85OTOoUWG+UOJhOxykPj7+R0gXMBxrOHjx5KQxcAH8YCJ/mIDSFp0moudhIo9H30Y7GlAmwkWymAy4ZFlscm94HHMfoqoOJ0QK7DJvNxz8bRhvAM5wGmzkjNUQjs9dmszr/saxH6XsHu5ru23jLww3k61gl5XMjntH0tyyz4ON+7tl2H0qcL5ftmZmMLJs4bi+plyOzrAMAMerYbLu4D+fqOEsCxZgB6QwptDu+9TsF7tEt8Bmhn5p/tnW2fGXWe96wpyHDdo0NeA2sfXA9zEtY7DF+PewKoRrsF6IhjFE2yykcH8I05lnY7LQTSAALuc+NuPoCdxwDY3s/idVIOhfaG2enpMQLsy+rKMpNjoW1wTvdaKqRgbt64zgQgf/iHv19+9mf/M86vytiNeVSbvAZEsRaWHuJiOQz2/cXGknf2qAEAfGftOVxtsMD7xQIDAPh+qcnhOQYLPBkL9Dyglp9jhx3OxtJ4wgUfxceXlsrS8nL5iZ/4yfLxT36iPHvjBhNO3L1zr+zvHjAEeEwNQIEZ1PqLBR10YyAOjYUg9ejiucSwk5NppqCyAWvnGMtBsACpa4WkCkfTMgXQdHRI3T/s4GIVSVCPIVNgm5H3pzukEDSFBBOdUdbgk1OCKygTXszEGjqAWAQ72YL0B8GOUiIIL9RxDBbBDhV99ZWXy/Rgn04YyoLvUWYcc/PmTQJoZgF6QWtgwvo+DgX2jjueBWXFbjYYjwCTcM3MwuCudEquYpBLNo1w5rC4WZmw+enpYtnfOyxb25fKzZvPleeff57hQTjPQBqYePgOz4BkHAausHO/ubFJzUEcD7sBBES9GJDFQtqZhK3nJW2ecdVZxPPdvv1mvR/sAjDSYBkcDQCDaANc+KdQaTu1vjY+29GhEx51JucG4uORSToEzOEMoI7QKgDI4hn9fCgjwDp8NnPCIcBmIMCJcdsQOwc6XMrQiTbmiRhgiVmPABwJIB4dloN9hSKzbyBkOkL+MmPGjAwCuhG+bCfQ7Aw7QficwdDspPbAyehLDMk+FXsIfe74ZFYBQIOnvld73XZYeisA4DsB/mWHcJ6TPQ8APK+MHSiQQOtvGwIs4L6CvzZIDj/NIcARImqgqOr0+bwUmuuy9wBAtA0zhClgr8RKLrvbTKfxGSOsNf4C2uw52GaBJjag5ROs32l2nwEDJ6ww+8jjcmZpGTjJodF5wukxqhr2H67jML4MArVtpgfkUFYhb/4E++1sI9U3bwEAVH11G1C9+iNTSYC62dkY8yhDMIUe7ohhkWBJW7MNGzHT2XE5momRBfYfxjcACmZaCQDsdFOXV1YDzBcjCvOwxnUzoaVrS/Av5oKuOQpgyv3fUhwZADx7jDfP4vkaSYC2L+kzyqdxsDNzF5rufhqVwLmbc1vS1TsPAHT3OK8duC90+399kHceyK55ITYj52wY+F44t80C7Ou1AGS/f3WuWG1DiZVHfZSQbahJMVKYt+c19wP8NcvPc5DHnxwCjOfK8hD+LWvMej5BXzNb0Bt/BuRxnQyscU5A8rOJ5ircG+sZRIFgQwmAn9YtSl6C9/fv77C6Mc9ubm4pSuDoKDIGgz3MbF9lenxc7u3c5/X93BoLAKiLHet1l9dM/pvHC7DpUQ4kjNvbfVT29h6W0xPJq2yur5crly5R5gR9Bdl/sbm5sbZG3b//+3f/efk7P//zBACxfsMm8SGiX1gmbBgvliOAnBxCFrQufUqvAQB8SoYfbjtY4F1ugQEAfJdX0FC8wQJP2QJp5dIF51UJpWAA2hmkjtqSFnbT41m5+swzXGBCYHmyslIO9w/LB194sfzQD/5wWV1FeOmagL4AzCiYHAs7nIOdYrDFrNEntqDACIIh2C3GYnJ5me8XqZ0XYYoI0aXANMI35Pgo/FVaLTgOQAa19hgCMuaCVWw5hVeCdQBHyaAhjrOP5x3z7BxwB7ic1jAtPBsWwAbrwFbDghG6MWDqgVkI0eh79+7XxS9ANBy/82CHGnnQzZGgt5w6gpvB7FJGVzl9APywe318jEzLCk3BKzsndMaDaWeAzaCQQVg7MbQVQ8tgD4QRiRWITH43blxnaPeVK5fpZO7v7dNeClOdsPzY2ceCHGDg1uYW7wuwAM8DABALdiYoOZlRWNs6eV7U265ka0SDE5iAnXYxj8B0g2YPd9ohFk9AckbwDwAEyiCwTCBx6xhUEAFsxagrh9AC6DMo6RBpr+MBztmxs8MO5wYMB9wDgKAdJ7az0K/EewOAZgtAR8isVLMdLMDODM4Mg5eou5K1KEMj+g7aIxgVYAaBGUlmn5AG6T3CLqel7O3vVeeZABDqCqLnTr4TbAzah3qcwdCtzCGAlGLOAlCABiAqBSFTfj4DPRXYTPpg5wFqfSfd2wvdsuR8sPDsqPi4Y7OznftE+97Aw0UBQIdyujQZPGiv4d/q98QFxYLunR8i9BkwILia7Nnr1wnkR33aKfd9MuDH61CzT6GnlWWV+gb7SUqAof4XY38DEJGFHa8aihoAj7OJV/Cx6qfGGLyAscUarAkAyfaIcrR9V8kwBKBhLER/8+ZMH8BS4XTJ0INtVr2PazctGHT+XOzsxgYALWOgvtixADV3GWgBuI9xhvNPbArg9/2Dg7K3v1/29gH6T6glBtY550aOZ2Kjo74NoGAOxNzr50V9AOTQ2Bg6utC+RSgwQrOPoAlqXqjIl95M69tETy27qs4qIBhaveI/dgx827sDv9owY91Lum/51bokqjPMZ0ze5WytMce7zP7eLPiur7Hk/f5FtnU8UxOM7nJ3JwSoWTtoZLeuyVfUrhRdDpYa5DhivmKfaQDV6PNxVl1LZAtU4Di+1NwndixxWxbS7M1+YhQf2875OeGT2541hjHXYF7GuRgfMIch4ZmPo6wHpCTKQtm+tM12eHB4wI0p3EegoDadqCuJzcRgsFLiA+sqa/5yLae2zvkkQm2xJiDYfYgkbQLScG3Jm0jHFsnlmAgk2pk0CDWHSfJin2AhIguk64eQXGnmMkKA6wREjqjMZCouLJY33rhVXnvtlfL1P//z8vkv/HH52p9/lSAfgD+0O7wUNr/A5B5oh3fv3imvvPxyWZ6AwYruNKP2H57JbQDyKQdH07J/oMQ8T+s1AIBPy/LDfQcLvLstMACA7+76GUo3WOBpW6AuldvBIrnpLKPVdLRLr7BSgmmxY74wHpfT45Py7LXr5aWXvlesh8ly2VhfL5cuXy7bFIheq7vDXICGhgtYEma0mT2ARaSdHzAGl5aWqWkHB8dOr8MX+9CCHonagceh4xfMEIJFZmbVkCJkIewW8nmXHdcxiITFqthPChEm4BVOmnRukGRCzC+EJYPbiEUjwCnujMO5Cz0n737jWRB+WkONw2GyMwj7EkCNBfjh4X45nkk7kN6CkbOs+2XHYnGBC328nDylsoIUcNSJmZNJVMrW1na5cuUK/1175hqZcALAkP15QptS+xDhQ8srYi0cHHKRrkyChfWtBBQAXsWyPEA49ZFCgwzWiXHhEFaJdJvRKLsu0BHpnB0Bfgx3myEBgeqD/8gesNPXJX4RIUfMHduRzuMCwo8ELuAzQGxqb52eUMcSx+I9npegMPT+CDzKUcoydu3nCrAlfTZqII6CtUEbjOi04MU2s6R2A9DP71dXVllvcNggpm52BR11aD6a4cPQKYQqCawxIGNWBJ4D4J2YXAJKs5aXQUh/BwcqJ2khOB/JdcgaTeGh4bqKXZtAJPU/AdTZOaI+aNaBi/Z7ESBm3nluG32gsRtS5133DFA3bwQ2ghCJhs4ABz3dxI5xZg3PDpzT0wtUAZgqTUcyn80KbNgjBgJrOQ3OhOPNMSg0+ti3A3y2Fp/BPY9bhIBShl8733bia5huZv95DKn1EwBPAHpOh2EwumPGCVCpW0kJEDkr/difcahtF2xvg85kIh3PKC2AfmF2XSXipdble7Ldp0u7f6rMQgs9Jvh+bgL+/gUjSbUAACAASURBVOz1BVg4lL/XsCMBk+petwbwgbGWiRLAfg5ACUAfxhEm+4D+2fFJWRwp4QGZe8H+w5jruYobOQF2AGhxfWpOhCaoxgLJBSipBq6FOS2zMs3gZXtMbPjah1Kb5rlRdxovYswL4Edtsx9abwBRhxtMNIDcjQK6X1dBTsRF4JJF1oaK2Ov9jMMVbM71nur6LMCXwMCGGZpBzO695iAlAus/Xx3JQme4an163GvGujr2VN3EPguQoGLLHAsQEN/3GIRJO89zHmzUsfA1p3hzBmCZIxQwjxgo8/ythFOSxSAAG2M1kn1JLmTKfse2gkgKryFik9Xt/3D/QDVBeZgIQYc9sEZkJIYkQjY2NmP9UNT2EV1R5VpGare4DOb9pTE3JnUPrfXwXAD+9vZ2uZmIdg+gDp85p5XTcuvW6+ULn/8Cy472bcmCnZ37Zef+DjP+vvzyy+XWrVvUZYa+n7FXjQkn3KxV0iMBg9jMpdwMNttijaGNVKwZlrkRiX7cG3DmzSdP8LsBAHyCxh0uPVjgPWyBAQB8D1feUPTBAt8FC3A5e7GBon/Uebueo0WE/o65OMKVGfZ642Z57rnnypWrV6pgNBaH3LENAIdC5+FswDHDbwRHCDgCSIPG2bgKTdOR5dpT5+E6BO8S8MLdWorUa/cezyqAT04Ilp24l87BtTqxaTsiBIHAhqID2gFKPeeXWFwHPC0soGxgg3XgABmHAUjiXtx1DsfOyRwAEiicKxKWBOvNDgEBM7LAwBgS+6QyFFL4mSkQcBLxu8X6tdAPpldoSdkhO54elxdffLF88IMfZJ0ZQHICEzAXYQsIf8NmALCo8VQWuDuP3X2U2wCqygintpSDQwOACsFxmRCeAzvYcaFGXoB/dGxP5QgyCQqZgdr1JwA9RSh2FyLegkCVWRGdCE6DE24A4LNzjp/BUEAILoEyXl/ZcA00d6CwgBsAmfhrtkwO08N9s0OJa8k5E7vToWZ2uqijuLpaMzT7GNgEZQQAiPAqgKpmF+KvgR/6X2dC++zIypEk+Bz9w2PK45hRCvfqnO8MkHRjUj/UMocRur3KYVcb7UCoPqvFTn12hucBehnsa8FAhxryTglYm3fti46phHvQ9+cMdOeBkWZJuqytHhXaMRP1LARkFmUVqJsAXDOQglFqgNXtUFBUSjSREnIwA2049Ran93n+Hn+dqTYDut8ui7FBj1w/As304qgaoOG8TMDesMigY26P2a4OjTZDCL9lYKQDg3zPAKEriyzKVAEpzV++hrOCwzbz2oyP9dONxlE/BEHs8quzAzTxPKFyikk2i0zJZPhC7xWMwKMpQwYXFjSW4XIVPDR7aSKJDMyRYuvqZbafx2SHX3bM6Q44AWiKl7XtEM7IcYtAY2QXrgzwuIEaVa8uu3lNGw/dIR1A1o0/2sjJYKDsqDHAraRjsmn10emUaq6i7MRU2rguK8Za7XkZjM09ueukGThnXXudkDYe8niWxwiPlf6uan6GpqHXCtGQekOJ+0G+HstiSQ5v1rkNJpBPZXb71NidywJ7mtXGdrGkJF2Ys/CXm0dr2FxdZlvGhhHmZFxjeQKdPzHjOF/VzYB6x9g0EvCphGkdCzEUbMVSdXI1NtpSZkfaYGUiN2oSjwjicYMC7NXJMsPeMb+trUEjWZteZMIzokDay2DJYv0A4G95baXMTk8I+EFGBFEaW9TnPeZG4jGiApYn5eGDB+Xlb36zfOu1V8vDBzvlS1/8Yvmt3/onjKpgRt8FAHiIUsCmHdZ42oAxW9djlarFgKvbljbB5q2L5697L7aC7jWYd+jDAAC+Q4YcLjNY4H1mgac3Kr3PDDk8zmCB96MFFua6t2/nScV0AduITlEAD3BG7GhhAQVQD/osyP4KnbdPfepTBJ7AhsOi1qGWXuzOpgBm4BQhxFZht2Y+WAAb13eoGK7h0DF853BM6+t55xwOEX53mEt2DFrn3WLa/r4FLDIIAydldgyNPgEpHSDiEKK+4Dfum530LEhuu4nRM+OuOFffCeyoIGCjX1TDUJND4XKKzRigJVhkR9Py6U9/unz0ox/jgh0OBBbfCiVUJlwCigjdmR1H8hHt3jtjMEE6h6QhMy+yyS4WOb6HYAAq458y68HRO+JCnY4A2ZkCQPESI1Bi4gIAI1SRTLdFiuXnkDY/S2Zw4hlxTzwL6tigG+o8Z0pEu+sYgV12RYOgPtbC5g7VtjC622kbHmtn0ACgQWWch/ZpFh/OAwuRzMOoKzv31h7E3/xsZku24J8BmAzC5WNl24Z91Xx2G+9Auy67bB4dDESq/arv5/vnY88D8C4CALZgZQvAtc+T+2a/n1x8bAPwx/pOHl9uY/3+rn6UAUDXNe5o1o4cULGHK3BmFlCuA4OY0ccN0lkj1c/E5AkM+UYf0fsKAEaiJNe3N0qqZl9K9mHw1u0dnc/vM9BWrdcyl+aYNQODZitngNBZgH1qtW1ihdKGEQKdx8EY/GpyqQ5QjCzjcdF2TDCI6Gfy7xkAzO2lfr8gsB8vs6aUHEAAoLJ1a9BCOTlesD4kaUHm3/FJOZrNyiETMeH4kDk4DKYVs4x2/yRtEONigPf4bOAf9xEbX6BmDXsM3VGFqqpd4ndueDBplsYdzMG+B8fW1M5re4vnqXbAvXqMuwAL0waE7slWV+/92HEgAEA/i9h/YE6C6d7Xe6PsBcHLPH4ZiGwZex3Y2zbPPD60788AeAa2vdGI50JlB+OzTlhhm9yWerIbvXVAbMykOdyJmswMzOM3bGr5DddznkMwd0C2AvM2zoMEB3V6D6GruEQgjBlsI5mF6jrGoJo4DCCeMnlXSRYAY2jfUFIOAJAbGNBaBgbIZB8xBnEztgMAkY0HUQNIFgcQEIk/sObDcxAsLwI10Q6PDo6k6TteLEsry2V3f7fs7e5yTsbaYHtzk2DcdIqEIRiTT8vDnZ3yhS98vvyP/8N/X159+RsE/ijpUhN2yGbTI2wgepu705zuc9O7xu91EVj1Z9pNHaziTZx20S30i88+Fz9yAAAvbqvhyMECf5EsMACAf5Fqe3jWwQJv0QLvPAAYOkMAaMy4oxMBXTExkegaIBtcgIJgkV3avsQsp1zYnyJD23r5nu95sXzoQx8qV69eLUdHEAmHk6ust8h4qjApLWy7LKd9oXE5SdKR6ZhZHVMF50lYGg5UlwVYYJv2vqWLJNagFuXaHXeIkJ4phxrhARX+K/9QYFd+9nmARXbWavhecrQNAC5y9Z7v2bGs+swzgWgtwJKfh/cMR211Za188pOfZAIQJMm4f/8egVws3u1Eoh4FviIr6Ig76ygX2C0VzAKrJbI7AwAEqCdwTRmIVSazIbXIxiIf9ke96mUbp3Bvhk+anYL66LNBO4DwLLhqBzmz7jITz4Ag6rRjPmr6NLBj9iA+G1jFdWEPA89dwhY5eD7HzobtaJDPQJudeYN+GbDzdQx0Z/Ars+5cVg8Bcx3ZOSyYti3i/HkAIGslAcwuh22awUIfW/2lJuw3t/XW0fVzzCtXC/zlZ22Hvnnnv5XhURpRXSbK9lnENg49RTZq+MXRRp1hubbXANTI/HPf7ViALciWn5Ohck6O5HBMshPleLuNOeSaDrwzAVMTVCGfbteZWUTAKusD+j4YN5VO9wwbyWG47G9zwGTbyewpdedgQuUw0wC12nHRLESDf2QAmtWX22BzTTEowdzp2qnbZAbLMgjYttPz2tNpoGMKDRUzaBThyqz3moVZTE722WCeA/wDo4oAILTMggU4mwk0xJyGsVSaZ8rknYFLjCneYMC446RGbX+3XIbHK/yOEMaOXT0jSALJBlwDwIuzjrMOgtrH8S21A3y2niSZYQ2Tzf3MZc5td5592+PMADTwok2f/gZJB0aLodbHyt2fuvkhg3p5HMjfzytb7ofuJ3k8Ymgp2hjY4ZBAybtVCRytcFIA2GLIaR1goN7jZlePsRlXWaodsKk5EnXpdY+AYDM/AfxtbQEAXOPcKQDwkZJcFCVd88YAh5DY1HO4uKUJ8HcRm3CQmCD4F8Cfwb9ThfkKANTGIG0RfbGQ/TcCQltOyexfEgg4WS6j8RIlLshUDA1ChNyOFsAIlD4gUu2Ol5fK9Hha7rx5hyAm6g9afGSCLpSysjzh2gpA9pu33yj/9Hd+u/yjX/mV8qUvfJ7rCMp6BMuVdV/JjBjrgp0Yi0HWN9dualdsHxHSbRmMPGfUerVnPQCAb2VKHY4dLDBY4LtogQEA/C4ae7jVYIH3mgWeGAC4ICfIi9uqT1bDVrWg1WK4S2YgR+q0rK+tlxdeeKF8+MMfLi+99BK16cbjZdIPkKzCCTDgGNRQ4gjlMtgjllYnSA+g0CG29knxV0Bfid3osUJguKsNjRiFCUtYX5pzlclIJ1s6cRVskbfLfxBoB2jYgnkZ/LAT0oIVBoiykyDnE2WKoJwU6pidmXmMhnyfGkaYvCg4Mqur6+VTn/wU7Q4HDBl5cX/Y17o3cEStTac6VX1Yr4mh27B7AICzk5nCcKApxFBehXTJGZrxnwA1iN1L9FuNRqCBEw3IHkp8osem29gPB28SHdiRdhsk8yAALAN41prybwaMXWe2vwGEypAKJw1lt+MuB61jpjqU7SyDsWPG2MnMQIUBMZQ7P4MdPpcph722Trfrex5gl8eo80AylyuzUvM1bVODKdmp9/V97wwQtIClj8l2yNduy5rLm9/nfuJz8n2/k3GZXJEARUSYSaGuSVOPz85kH5EJNsLMWttWuQLic/1AsgzKGbDLOn85Ay86kDUZpdelfkUAMOmR1SQg1gBsmHVngLcI2wNQ4HHO4E9lAqfEIgz5S7qP7WJTznX3qsdGefJYGhOFwsRTOZ1p2CBlBRXj2paM6NqfxoQa5pfGBDPM2vZ5XtvoAUcLGv/NRMY5IzMAraFGBqA2i/DsqpvjMgPDihpqAgD3DpHxW9mBMXYuLoqhlRl8rhtciwkO4p8ZgBpv9TJYn9l8qC8zxiqLHnplh4cEAM0mNgtQ7ceZr4OxmjPHY542uD3Hq5CtrKPrAZyd5ox5pT2bMhKnEGDZTkAZ5gbNFx0wRvsnALDb5BD4pz6oe3pDqK13jy/teObP88ZOn0MgHTafHpNt5vbn9ivmnF4Ck5DgRGsJMUI7EHAeSGk7VnZelVBQnYgpj03PDABKjw4sdjDscC6AMybMOJpyzTOGfEpoxNZxjesagdkGwtB5FkYLZHkCtjZ71es0foc1FYYaPKjXPgQ/Sc1kH+B72MrlHWtjDxu7SBiGLMCry5MyWdLG7NEh9DLVT0ZLkIU5Ka9/641y+827knBBJAFZruOyvbXJ5GpjhOSfnJQ7d94s/91/+9+UX/+1XyvlFFEFCv9F3ZDBXQN5AwBM7amboyT/wj5e29DZtjsAgN/JTDqcM1hgsMDTsMAAAD4Nqw/3HCzwHrHAkwAA2xBgOXViylhDD+bhYj/ANQMNWHxZvBqOCxJRfOxjHyMIeO3adYJUCAemsHqw6nAuFsY5cyJCYrBYxGKQu9o8RgANnTM4ZgjTOgb4uESGhYSyHZ4qR8IAh8OSsJMu4CUyAyb2nxb0nfMhwFG6RQZ1+o4/PcbwHTo9tS4ESIttv3QuNJzMJuxCnrLTkx2Z7n0w54K10gMhw2HC83/iE58oH37pw2V9ba3cuXOXToQYJ0j4MuLuPX7b29sPsEHOrtmSYhopcywZMCfHZACa+SCbhnYZQ4+OQwtRoIOBsKrLQ8ZlFwZsJhGcVenwdfp3GaTLwJntl8Oh/fxk6oQz7faB8hu8M+sODAs4WPiLl5KcdGzB9n6+rtupAKq+oH2u1wyg5TYncFRhgbgGHHc7/GizGWRrAae2TbQg4RmAKgHCLQMwl9X9ojrFTiwSwE7nlJ9NEtALO69MFzvvXcjivLLNAzldrscBgO1QfB7o2T9O7DYzkuszRb+nf5sSJeQ+x/4QmcUJGAeLDo0VY4LrsgdsJGCNo4KBqwRgUeM0HGsD1BzDIty0N7YEQNYD+VRhMUT12S68n0McA/hxm85geB3HQqOwMgAdApqMKOy0G78yWGJGYgbUYyCsAKDDJwEAuM5al7wFAAUgWafOY16fEdz2i1zvuW2cBQA9Dgk0qSHAzGLbhQADQOVIHSG/0P+jaAPCcCFHcHRYDg6PCM6ABTha1JzSC+GNQmUA0EBeBuc9zqC/ur48r2EOJDM5MqLyWCQyiuRHnINTiC+fITbgvJHjednaaS0ryjbKf3t2mxMqnsc6auTGf9bntR4bAMDcftn2GFWgcOz+OBP6daGr12t3DaMy97t5Y1X+LvdrnkfxCSUBwz+3/wwMud0b/iZOFjqsnAdTEpp+6KjWA7WtNxt8nt88H3jzCtfG+gcsO28KWQIFz0Lt5AUlbiPAZ4gyrt/l+QaIZ9Yf4jUE+pLBijk46Q4D/FtkZuSIPjDRDmNdJIohGI41ENZVkQBpbXW9bG9tl0uXLpeNNWT21pgGZROEy3OIGiE0uJRXv3W73Lp1h6D1/v4egcDJ0rhcvrTNc8AK3NhYL5e2t8p/9bf/dvnf//7fK/fv3eE1xHqFTjAiDCJUv4596lxtG4HGs8BGsTTngddnIUFdawgBbmfZ4fNggcECT9sCAwD4tGtguP9ggXexBb4bAKAf34skL4yx0CXoMhoz22s+ziwyfAfHCPoxyC588+Zz5Zmrz5QbN24wUy12lLFQM8DkawLEwfdZZ43AZCSYMNPL4VECXSyYbicDrDSEnhjkiozCzr4ai3Ul+jADwvpqKpN87g4IzCwShtGGCLvLP6+pdAtVMTSOT6ZVqH0e8NcHGfsL3ex8eRFs9hDOe/4Dz5cPfejFcuP69TKdISxH4WLhmlTnBOwVA724Zsdg0vM7QQmdHWsNVQ0/O29KEmLHBiZkBr/IVgvsBABonw0iJgRe0t3qnHzZumPXmTGH67ehuXKaxDa0IwVwD/eGAy1NyO43gH+XLl2izhKuh4y8AOPwygBJj8kV2SwNeuay9WzfOMlmERqY7PTjTisAiGvhmXydeYBZ2w7OAzdst9z2zgKA5ImcYa5lRl9+vmyHXC/zGIA+1vf3MT3wqgkhtpNex4wcExhfts9vW50BneaOz10SHyfaYV3numpZfKF3qjYrdhDkDfAXwA9ZWSFbQC3MJnFL+0zZbpWRFwk+2LYhvh+bGLShn8PMu+hv7eOdAVLDdrZ7DgnOIcAeJ1xfNUGC+50zE8+pCz6Lw38zuBnhyt3gLwagwB4xlFpwl3ZK17Muop5LgGu3idKByi1In+09D8jKbYvASDAAWZ7IYCrmpzUApWum8a9wA4T1DtAH31HT9LQcMbxVGYBxqeOZZCas92fQLW9aOSuws/56nkNZHBKcAUC0CwCAml817/EZg8meN2T8nEqWFeAHn8/SFyGfoRGgsu8FVqXkV3GhxwGALVAoUC0AmkjQxWImtmVvTAcDfkEJjVx/BmvMzszjicd2j6HaJIxM6DF2t2OVx4n8t7YFqXvMbZc+3gBg7ZPhhRn447W0g6A6sXRAAN1t/9RzWmO1qxNnq80boR7bHBqMdoUNTiSc4XAVSTwI9AZj0tqPXpcBsD4+FeBHMCw0AC1egPIh7y41ABE9AXsEiniMZwmFYvZLJHmL+Rxg9MoykoEIBFyF5u3SEkOTx2NkDCZ5kH0HiXXfuH233Lv3gKAcAEAzLldXlvkZvWxzY6N8+MMvlb/7P/9P5X/7+3+vfOmLXwjzRrK3YBRr/NTGnjcxBMZ2Eg8ctjiIdjINc6eGBhqMLdzzDn3i3w8agE/cxMMNBgu8Jy0wAIDvyWobCj1Y4LtjgScBANoRq5kNY8Erh7zb5aajGaxAOEuVIRUsNToBoSNoLTow0AAGbq5vUJvOYJDDNuBKGNjpnAjZ0gtrnIPrXL58mSDiBz7wPMEda9mQFQGmDnUL5fhVMIlMRjlE2QHiDZrtYZyHe8r5ENiUy2Q2EMqLLHgCXbpEF3KWOs1BPQWcYhznUNis/9e9lzNiDcA4r7LluiQQ0jGUQwtACc4CFuiXL10iowBaPXAk19bXCTaIPaLwso5xKUCuddTliAcQ2oRM2lkimyNYUSgHknUIULVmo7QYHdrlrLtwJpiV2GyKxNb0PXOWX7cT/OZEMHCm8RnHgem4sbHJusLvAPr8u7PvAiDEP9QLyonj8B5/DcTgevNArq4354Qwfb1KH2NnHeXCy84r3tuBwX1dPgGM/alegPZZvkJ7nPtFHm1wTHYqs0Pagib6zX2hL/p/HoCX79XWn+8FG7o95fu7/PMAwHnAg0zQt8M8G5wdbQUAAqBmnzQzx8y/OMFAd/B+2SfQVh2Ghv6DMQ76VgCM0afAImbd5vrJSRSqH9qB2wSFDOIAXHKb+//Ze7MYybbrTG/FlBE5VGaN91bdkeS9vJxENkUNlEQNVLvlB8MGDFgvMtyGuwELerb9KBuE0UajbRgtydaA9ku3RLPVsFoG3JIbVsOQ2JK6RbUkkhosjnfgnYeqnDMjIiMzjf9f699nxakTWVVkFS+r7slCITMiTpyzz57OXt/+11qh/iuDHd8N4x5FFBDIfaGAsFA0lfpN8QBzreU2IpBLY071VtotFIo31+c8KBJkLMHcVBdRhgwAoabMdVXuReUP5aKSirDlFsQBzBBwEXDN9+QPDgm1I3GDQltEJS0CgJi3AADdBRhAM9yAkQk+4B9jFnKfyIGFxrrcefVbALhAWoS+iKRGGquCg3jtfW2pzAt8DilmZWzQMHFMbKLgFvNz7lTvx7xNJSzbVtlSvZbU7hns5XFf7wd57JXvCgEWdXooxCELix9XdkbIjcgMrGdIBQD9OZEBoOZ6wVXVb55H/JlcuRrnsVL/m1OdE7758ZsUZVSuJpWfgHXVbwG6qkzoel55TEF3RZWbNG8/XNoF0OU+7SDLIXlRDZfiYcx4m3U68GyIZ3S4VtOlf+YKfPUBgS9yQmyq0mV5Bp8Dd4uN+I+ciwCsTzs8R5B9d3PX5gOg3qBv/fCY8H4bdK8TYVvQ3qGyBtQbLQ8JqzF+kT348BBZjiesZ8QPxn1yU6Xf5fMa9YXj8d1vfON5e+Xll5gZGPf0ysuv2LNf/7o999yz9uqrrzKxHH48M7n3W60/3cPA15pSR5ZN6gYX9qa5TZ4czZ/d23dbAHhv67c9e1sD92sNtADwfm25ttxtDXwbauBeAMAwDSrjINbL87ut7hYswDZnTISqwpOGlLM5eGOQd1+se4iuAC4y1yOJgwzVeeMdSrVjgj2AHEC/ixcv2SOPPGLrgEknpzYcLtna2hphECChGwxSZyhBRdUw7s46n2hDC33GykEI7si2mA0WgSJ9ljPS4t6kAsN3KnVgBD8PN6gKPrgx4mvbiFsWqQaqTe3KVYeGV7gv0jhhORFfx8EEjCHE+QOsQB0Ahq2dO0dDAW1Wuap5PEQHVh4PcD7ql9eN3NOQHViJBRRPjQZAcYs85sLeDaYqnlNxtSzAwhhYHEHPs7HpyhlXujjoU9zB+QyeqGsYBDKg4c68vb3FOJMAi/hZX18vfwP2waCm0RDuZIJzeJ1VWPiujMwMXxw2uNqgSXGiHpUNZAHGqo4rqCew3AQxms61aCpZBARv5QKcx6v+zr/V1zPQw9+Naq4wllW/UkBl2JkhoM6t3xpLi+6xCZDeemp1M5ixp1KG7hKXLwa+QJUAHJIuMNZbqENHw2EBxuhziNE1Go7c4FT23gC4JfYeFK5JxYeSsA9E34MRm6FzgRdxUxmAEBrK1TpdJwMbgTMZxWWeSi6IGmf8ncqW67EOg+bquAY4ef0Yz01uvfMA0F39G6+boKXfh+ah5kQgTSrAel+oQyrWR0fhICLWorhgwBmpkRmZNLkACwAqCzBeT2YIXwHgoI2OvofIiM0ihSJQgg6Nhzyu688IvJYieDKdMtkHVMvsxaHqo6Iw1IAE7JHIAv0FMCS7XNOtHGopUMuOz2kOASMzdmw45DbPUE1zQV1tm4FaGdO8hNdFNWdGxnvFrwzlKzJoe//2uVTzqsOwaqNI11Gm3AxXmyAw6yCgXBMALO8JICV4r+eN7zU4/CMuq41h39CMmMTluVltkp3EXCPAx5h98QAv83zagMibnqwMWXtpHQB3eO9nrpiE2zKei8cM6+GqZPQPjS3Opf0e2SETDFENGHHxOAZCgQgAiBi8ijuqPh+7jr1B30bLnv0Xyd7Yf5Dtd3LEGJQI33F85NfHNbHO8M21Lvsd+m5WeZZYwQH7mckarvWE3RMbjZYY8gWbo7jHV155xZ5/7jl7+aWX7KWXXrSd3R3bQtbgv/xLh4GnVZ8m+A7FqfdbH2nqYzlv8OLnxttnarcA8NZP8/aItgbeiTXw9s1K78Tabu+5rYH7rAbuHQA0graycy+Xk6ag4AFsmFVWqjGXRcz9MPh1uGgSJtItxneasVhm4okAWL4Y9sW1DCscg2QUGRpBoePZGnG9DpVvV69es0ceuWZXrlxhsGoHhRf5H2owwZ+qcFVG4Ax33ChEnKXK5UhGS92Yywq17AqG882ry/BNANB5d8wMghYZMHVYproOchjqxEiIwsQdSODRt6Uh4il63V++fNkeeeTROVFVca0uINAXz8qSjN8evNxVg7kOHAC6cYnyYTEv5Z4gVKXegMFxSvckGCZ0TQ7FnQLeA7Ag+YpiPTpwglFeqdMEAGEw4xoImP7WW29RUQjw5/Ejq3MA5gBMou2zW64MRilncF91Q1PqEikY50BKg4KGrRuKUzdGwpUpjFO9p/5zFgDUsU2Qr36e3B/x960A4BxASu65ecBq7OV7ENTL5Vd/UH3qt+IvZvBav2/df/0ez3qdx8fi6drVf8fHR0nF6/NZLkN2pcQ10W/wHoxMXAd9CT/7+/vsQ4B/SHCEuaz081CSlmQy4TZcIFi4FhNcRP8QAHTldKX0UETr4QAAIABJREFUY4gAZRxPwFqAhFlMw4Ve7SNloSt7qthqrpZJIKNeWWfEd7upXmsxDUuykgalat0FGG6IjDUmldUi5WS4ACPemGBzvQ+eCSlToev9xwFgAKdQAPp2lG9yUEnFqcaVdoQtiFOKRCAn/n8K+DeZ2hhzHJ8NHi+110OGVnfTrcO/4vodVELPFwHAyrUVMeB8Awfz2d7Bvl27do3uqnjmAYrgp8yl6EspNm2+X0AdKefUv30TzJ9jeC+P/0VQVWVsGrN5/umANpVwGj6+TuGCGv1Yz29/HzCq+kxzR5XFdl5VXVf3FejYMPA1z9TnsDr89ga/WV2td4oDacDAsqbBOiMSTOS5zud8vyc811XG+lxTn+vrrr/1576Pebiis7b5PIZijxtjiKEcAHBOXcskHEiEBgB4bEcAgIz/53cl5SIVgKHoY/tjTgllKf5eGg3tHDZRV1fL8xSQD/AP/XN8OCkJaVAOPXMRo/Lg8JBxhlfX1jge8PxFn9RGLK7rcPCY98Ftx9MTQu/d3Z1I/GH0XoCXx9HRxA7Hh/a1r33NfuEXft5efeWVEtuY64dIjoJ+VT0z5dEQKuxbKgHfPlO7BYCLn+LtJ20NvJNr4O2bld7Jtd7ee1sD90kN3EsAKOWWFunFkA8wh8W5DJjp0VTewUXZl6uQbr10oap2q6XuczeX8MjhDjSCQHsGXkAbAqAIco/j5FLqRgfcUQClOszKiPIgNo12pLErDfCH2IOPPfYooSB2p+tgRi6rXmafdpHh0V10mpN1yJiTKkoLeEJNBrF2N0jFeALgZE4BN4WLa+Mi+OeGRZVgoQnIlDou6qBQepye2mR6RGCBxfl4MrGD/QPe/9NPv5du2JXKEvF7BjYAeGMila4rB+hi5u41aA+AWsKHORdCuVsrtlGH8AT/paJiIPuhuwcJ/MGwlnpU91UAStSdoEcBHaG6wD0DNC4vr9BQRzy/119/3S5cOG+XLl2mslDXlzIEbYDyKEGNwI4Uk/VryOgTqPE2dTesRdBO/UBGqwxr/c7Ga92wXTTd5O/Ujd9s9NeBx1kAMF+rwPUExur9Ot9HkwJQdSKjWNADdSd1WxNkyO1bv/8MejKs0Ji49fSMeSSybqdELDoXAU9sHAiSoIwAgCg3VKMouxSlOzs7hIDoNxvr521tdY0GK8aV1KUAOMOlJfZ1Gv8piy7dN1P8P/WrXD+MOyflVtr4YF9ULD2oi0sMzWMa9KpvXUP9M88dpb6S27De4/HxQm6KJT5gSZYSiThqsRwVJiC3RxMA1GZCDKAKBs5lyvZrQMmM+6qXvw7/UG6529+qPwAAejiGKu4o46DFFwH7XPzkAJAZfqn4clU2wA9iqkKdhyQgfAaZK5ZPTvAdh38ehsHnybrbL86doXg+Xt9BP3vjzTdtd2/XPvShD7Gt+fxgMqxqMwzvZ4WZ2k0ZmDXfKekQnqV1AOj1OZ+pXGOZT8FQJXp/4icNc1+o0cOjthpfnqRL51E7uVdA9fyr1Pfuqp/bJ5clz7sZlOU5cRHInJuvA/7p2VbmTcnGUhZgjQE+81KoCHlCaL5T2QABQWVVp6V9pOBNz3J9h+uQ8KTQfKg6E6dEjEm4nLPPMXZoqChDMcmQJ3K/7nYI+9z91wEg41jSBdgBt699etbr9KzXxfM7YkyGCrC/NLDllRWPmbvunhQeg7fHNQSet0cIeTJDMjf8nlEliE6CTZLt7R2GIbl06RLnS8ylvpHq/Q11T6X17Mgmk7Gtriy7sjz6xfb2tm1vbfOz0RDKwAHViKj3r3zlK/b5L3zBvvCFz9uX/vqvbXzg83ReT1VzQYV0fUV3M/T1Y99eM7sFgLeavdvP2xp4Z9bA2zszvTPrvL3rtgbumxq4lwCwXgk5jpYW1a46cWB01o8M4noWwkXfkcEgI0KLYoGZbAT0up79V7GmaBRHzC1AG7jDwg0W6jC4BsOoR3mwqB2NPKYXjCPPhOsGkbuXugoSrrSj5WWDOyAgmWcb9oWjJmipJeDaisDYKifuV3F+3OUHWSM9yx1cXnAtuTkJmMgQwMIWi2+8DxCK1zIw9b2isoOB1/X4ZVhI07Ah+IDbbo8GLeL/AYheuHDRVlfXWCeAoVDdVUZeJOkI118YNXQbymokt154fl/UV/GQ8v3QODh2SCxljGIiIkPhaclg6UahFIaCM4qnKCPRYZVULEoC4jEA9/cP2Jbu/r1a1H4CgKgnKbZwfiUJqRuc2aDM7SCjrm6U5v6rPpnHRh3g6fhslNYBl/p60+98vbMAoMpSB4MCeHXAlsFY/R51rNpWZcjfyefLhvgiYx3nyKBRx8morpc7v9accLMBXsFy9rNTtPmkqEHRD4vyLsHJPOZxjBScAkz4XMphfA5lSr/nSkG5WvpY681dK9cJ+jaOFXDm61Aa4j2Mc9wP1DNSv1aAPmK1RQwsKf3KnKh4ZAFtCJcbEnBoTmC5ahOvR3atYsLVE4Tk+bf06YAmc+Us2eEdlLMsUDnGDg/bXNdK2V2rPhbhCBpiYtbHGs6fVVaLxgvn4hoArMeC4xzNC3jdeAZ0LytCH+AvwL+9/QM7GB8akiXALZPJqk59fsOcgmcLfud+XABt9K282ZCVZCgngB3UTpivsXGF91hnpd7mQaxr7/w5lcc8/gagBnxRWAY8b/Df51W/V9WZlyOSsASIw7yO+9FmhVTQVT1H8iwnS6Z8DK4elyq/gqoATX7JmxPDVM1dQcamOSzPsXkeqs9f9XlWgInfj7AZ5b3qRAxnUXxI433vP1XcTvU7tCtBG120j32DKEItyv0Vbtq+6elKeW10wiWWsfsiZjDnXPbBKtO8h99AuAD0xVMeL/hXpV3xQvLZGEk7EL8U0I/qv1N3v/d0XQ4GlbBmgOzCsVZCH8faZWV1hao/AECG/GB2YqyTPF7z4cGBIeQGyDjDgcR6Y7g0Mtw++u/e3iGBNTYN8YP+hzpishBktEZim36P8yEgH94nPI0eubOzbVtbW3Z44PGE6REwQCbiDscg1P43rl+PeIEnPMcrL79sn//C5+3Vl1+x8fiwTBVsE272+PoUawTU3WQ6cff4uGo99ElterynL1sAeE+rtz15WwP3bQ20APC+bbq24G0N3Psa+HYCwG/9bhbtwH5rZ6Z6T9kbU/Dusq6Pz6rdfnfrhXEDIIbf+EyuwcpajIU3DDwozQCWYKTjWFf3ZddOV4YBDmKhDECgH8FEKQKZY49KQIdZ7tqDRbmDNyy25eIHoxTXxOIVrmdSJLkR58aivgtFCA2ESEQCJR9hRmS4dB4II81jHGGH3rPirlMlCCNBcAMGAOuDirmpZwEsygEHcFWiDw/Yr8Dc+Z5Qlqx4qVQgsdyO2IE0fgLK4dyCdXhfMCSrSRbBIbzvRi7gjCtmZGxL7ZVVaXXYl3thBlfV33fWfxfBP10nX0NGXP5Ofk91VPp0DZDo2PpIynWVYWeGenMKGZlEC2KEqT3z9ZrukwZpclWtg0DdjyCRzpfBSd3YZ/+N+Hk6f1bVZXdej0EJV94DjilPqNDlmIF6tHIF96yi7PsxD3idVclRXPnkfZR/K3tm1ZDu9hcgjkY13eIrd2PMM5hfYECjDFSgAvhMECh/zA0GHA/QqPihAGeMIxmgjHUWMbtwLMZ8NaeVwFcF2NQVdASz6VzZdbAog5SFO3Ukqcoy+Evhyoo6kWAvNgVY1igv56i4rmKGVa6IVYQub1N3X5RLqe4v9+PcL86aC+a+S0FmtF+CQEq4IoVi3mwQAAQYAQA6HI9te3fP9g8PmOigy40nbI54aAQqQOP5oLkOZdDmh5Jb5fFf3whgvwkIpRAJ2d3awWXMQy6WdwDY6ztEUYKE6Ev7e3sGRRXmQ3++IDRCzg5cQUCf16s+q7LnjRDNp1XdypEa0rnI/hzwr8Rgiz7FOkEcQgLG7K6p50nV6QQdF82LTfMJjs0KZdVtBTAjAUrEAdS4LptZvRTDUKEc4tmMNtDzDNcBHGPyrylcYafcAB0SLjnexme4rsexdZdrquh6HnfP1egzqtp8fHm94Mc3UNwNHd+dHs1CaYoYgP5co8t5SramtkO54FY7neE/3H8x9gAwOwUAcqOiP+A6xeepXgF96+c9jAbnq0iAg2NWVgAA+3QBxn9AuyFDHaD/GzdHh0uuep5MTmx3Z5/zrIffOCSUQ7Xj2Yw1Tb/nIV+wxjjY3/d1i4eotOlkzA09AGz2t675/Rwdcd2BuRNeHoR5sW5DrMDP/dEfMW4g+vz+/p4999xzZZMG7YD65UZLJAHTUPJnxZ092+vP2W/ldQsAv5Xaa7/b1sCDWwMtAHxw27a9s7YGvuUauLcA8O1bFN1JxXARG0GytegvRuIZsV8ADRWoXYt7LJaxMAYg293bI3gLc7QY21mZIGBBsBTJTeQOhoUqFHYO2s5xUQ1ABSixhzhPe7s0/nEMXHMfffRRxn3C8UpgAgUHfuQiVjcYaVwGaNne2mIZ4YaI+6IKIFzZsODHot3hmu/Oy00MZcf9wk36icefsGuPPELjBa4+ezs7bnAEnJTCJcMdnA/KBFwb5ZZxyJhFEW9LwIexqRDn8fTE+ojhdwLI6i7TUk3k+tV7ygKYDX4ZPfMqGo8zJRgkA1JGYI67JKDU1NeaDYI7Gw+3AwCbDNk69GiCIPUyLzpGZaiPC9UL6q5JBVk3vHWeHAOwfn/1tqlA9rwbe1PZF9VVHU7eDCAcoMt1tlI4wqb2mJQ01gOW5X5RVxsKvOV7r8Ma9mOofmauFtbPHCBvyBC6fu4c+zkg0tbmJr+GsQTwhzLBvRi/MWfIpZj1h+zew6HHdJtMSkxWqIk89MH8T1FVhgKQ9eeDz8FCBoDxvk9wruaSG/FZCkApf6U0rMcZFDAkbgvYpjiFc/0nQRa1K9XVEQPwrGeA+ppAa54z6u3HY8m1fPyyTqiq028lEQhXV6iRmWHcEykoqcJ4OiWYOJxMCFQc0gB6ecZ5JVdSP3Kg6e8D/ijLbwZqeX4s/TEy9lLRnn6IiBKooKgxOTCyDgGQQpFN+LK/7zHbJmMmWABAwTMIfU9zOc6RXc9RZt0DnhH1cZLnElejonIBtqr2joiP8+VXxvFQyeV2UoxXtVEdANZVxfV5M89zpY1jA0iKXm0CsZ5cwO4q9pS9WaAP9w0YP+EGmD+fOM9EzE4+r/gsHxd1MOCqxl/O6Iz3tBGo+Rbn1gae6lflrp6fPq/B9RxeCEqwAfUdN/gwTkrCtVABUpV4XJ79R1Anhtoe44qKvmj70ZKHByH0DddnvKYCEAk9AogORwNbXVkyeHQfTY8ZhxB111f2bmx+Ikawe0obQvGF9zdB7+Hh2G7c2GRfRP1xQ4YqWd/EfPPNN1whSHU1XI2xTpl5nMNjd7vf29+jWzzWDlhjoLNhfXJwsF/WT9euXrUOVcfH9pUvf9l+4ed/3l566SVed069Cuf9SIbGGJ+38F45ax66G5+1APBu1GJ7jrYGHrwaaAHgg9em7R21NXDXauDeAcA7gx137Ya+iRO5Qs1Bhn4yUKDrbbjXyDiScSbAxFhJkWEYhhFchQH/5LLnxkNk0wtfJ6kOtaiX0QwD2LPvrkdiCsA/qAfd1Xh7azNchhx6wYiAkQYIgMXxu9/9bvvABz5gzzzzTAFZujcZCzBipJTDQhkLXFcPyiCD+1AoAKhIGNDoZRbLyZSqBbo1j0YFBjrE60aG5Q0GAQe4vHjhfHFprpRQ8pRycIBoWoCnnsXXzdIK3riaCkdR0YDd+E6HbkZY2MOYgsEhl0gBRxg/MvzqQC7DP0EAHOuqCRgOHn9OYCGrQPCezlvvM2d3v9sfE4sgXv38qqM6PKu/lrEsIzH/zoZ07vf5/QzSMkRzYwtuYtW95bKrnusAsOn+cplx7QrGzSuLch3UAWW+r/r5dA9SKem1DPvc3gQKiIcVCh4ayn5yN/hpsDpAo9IrjHTFI/U+nSJHRRB9dx90Vzzv5W54CySwvko8MQdqGJf7yI594m7reA1DVmpK9tuYuwDo4DKnbK8Yr3LDxDjXd3FtAMAM+HR/dP8tKrHKpVIAkOWrJe/Qe4tgBMESQYHGu8fy8vqNZBpRv3N9PLkbFyCY6k1whnVJ0ILwCcgu7z9NcDr38QyGmvpVGTcUJyUX8QiwlhWAjPcXEA0A0LM1H4OoUQGImKpw0Z4CGAh64TsnyjLvqjCVCeVUe9cBYIZReTzy3gIAyhV1DoKntlUfzapA9u1QhkEthhiVeK5AEXV4eMDMq8zuGm6dHtvNn52qawEvXBfPJSVUkoIxjzefHyIe4amrw6N7zXWDAg3D/RjPqfl5SIrbqt3z/FGf1zLw1Wf5GPydQWVWgHMcIu4dEpIhQU1A8nweJiQLBa76EPqkK+wjU3wAQMWbRT0J7uKYvMGGOkHcXUBCjxvp6wk/l9ebjwVlSJaa8sRmmJsYdqRDlb9cvhHDT8nTKvfhLoEZoBbV/xEOAMGH4aEwjGy9UP0j9AnDmgDGISlHJAnhccOhP+AjRuRwCZsogI5Eva5zPEHbAwT6s93hM+YJenmHqBHrlBPb3R0zNuDODjY94dpbxUkGxJPatcRKjTbBcWiHg8MD29vft8PJIcuMujrY3yv1jf4Ml/npeExwiCIg9Avg4h/+4R/Y7/w/v2NwLeaaCMrGGTZBPeM7XbTfxp8WAL6Nld9euq2B7+AaaAHgd3DjtEVra+DtroF7AwBvH3S83ffvi3NfQCumi6CF3LCKAgCALxb+OEafY1GPJCb4PhacMIqgynMA6C43WCTSQGrIHihjg/Zv7C7DjQZKPvwH3JLCDWBiZ3uLK2QswKHGgMpvc3PTrl+/wXg2WMgiUy8UgViDKwsvgCLeQ3BtuRRC4QRXQVdQVO5DeHB4zEEHACfHkV00Yl3hnKoLfBH36RmY8X43kqis0NVmaeCGrWJcMalHKFpcKeKJR3IsQLEAGTkORpRd0xU36GU3NjcJApHAA+0AdyG5+Uh9iddVoO5wEJThSfVGFYNQ6j+HgBXYygYuypYhUh0c6PU8gLp9N6E6vKuDrLPGTN3QbfruHBCIkzUZwTJc5/pnAn0CFU0AMJ8vQ5YMZOr3WWBLlEkJV9jPQoGXDfN6PciobzLuvT9VitLSrwNczMO/gNE0rL3P6bsa9xqPmhvwe1Ed6tr+G/6/AICz4hafv5fvCT1VABBQDz8aQwAzUAFR+ZLdLpGAYjp1xWK4car+AekYVH889nigAaky6GDdJaChsmfoLbXiTSo/qaEiGUAeBwKdbPOAnIynyLnHY4QKKqoMxa04AaZynrjnDABdLbfkmwe1xAn1Mbqozutjt4wnJB848bk8u9CGb3dcL9xhI7M55i4oqEA2AGGQ/RfzE6BRh0AGoR8APqCY86zjdRVpBoDabMp9uRFwkqI4WPN6CDinZ0+M4QIAobqKmGwCgCgz5nLFjwX82N3ZtukUSRdWfO7vV6pFqsk4z8qN2zcG0G8JAOMZgM8J0xiXLjJYE0T5/woAzgM9jT9EovNrVC2q8BQ+z/tPOT7uNUPV4robx85/5nN7HQxnFaAAIKAX48JG4h2cjvUXrsrqgwWmIxFIqMV4jV6PY3UeAEYW+JlnEmc8x6l7EQC6LQ09SQx+BDillEadKvmWErChDEpxgc7gMX495qODXoe3VDZzg/KU94Pv0ZUcIUbQnXp9G8Ij4dwan7cEv2yzDmP/4TXpnbn6Fe7MPZA91gk2MtzFe2nQtUHP4z1iTYFLDPouH8R7vY7ZwCOilCRqUi7u72Ods0Moh3qn4i+FXyEEjBAHAvEoG+oambD3Dg7s+uZ173uMoXjM0CxKRIINEbgUwykdffyhK1cIG59/9ln73Oc+Z//iX/xf9LxgVuSYd5mILG+Y5Inm2/R3CwC/TRXdXqatgfusBloAeJ81WFvctga+nTVw9wHg/QX/vK7np0mApuzGhMWkG6szLpxdyVKl8MACGgtMninAIBbrWLhDAVKYSVymUgZVUKiE1Ucsv26P4O/ChQuMpyN3IDdKzDZvXLfZbFrKiOsDBkCpAbcW7OBjcSuQiXJhoXz16lX74Ac/aE888QTPLbeZlZVlO7e2ykW1Gz++ICdkI/w7tunUgRgW/W7QDXh/gGyAGXAPcijSp1EgYAaQdrC3F7F7lqmMhDsj3YRGIxsgjlAYj/g+kosIXngQ8+MCTf3+Xd0DNc32zo69deOGnd84bw9ffZhlxk4/yocsq549MAJdKUaSh1gqRl7d+FM2QAFAGdi6n6ykzGBMbd/0O0zSO44TdBbMq0MuzRlNUE2fZUBWh4DqK03XbAKAOg71J7dYXbsOwvLrugvwonJrzGXgpvPU1Zg4R3Yp133W21ZQQGXI4CuXoyjdqPRzlZyuqXrKmwP5s6r+bgYYHkLOY3jCnZLnSrExUQZeSxAugTiCBbngQh0U7vmEpCkTLhVGisV2elqUgvg+3TaXlggWcI2sOFIijgIrapBbAFDlLSC2pmIsmYSjQovCMeZGAUC8L1WVki4JAHKMRSIifZbVghnOyPVUfYDJeQjWYtSdYZzX+3r9uZv7MyRBUgXracHodaFWrp4jrnCUGotzaMdjkO0fHFKFBADYY+IoVyv2e9WGiJILEWCEAlAKOoKMI3/OqA7qfZr3BHAdCR1wbBkvVIfFBkg897jxEgkk0Hbq17o+fqPuAQChPIcKcAUZVePZoH6FeGqAmHjt48qTV0GpxkRSBeI7WMxjGOpv/AMQFQD0ebRqkTJWGW/NVW7zfTWUpfGdOtRumgt09jrsU1kzCMxzgFTA+D7HIRVzATMZD7RPeFbmzRQPFYk1VG7MLXIVxu9Bf8kTbkR28fF4QtdrnB/fKaEIIkM46tFj/4YSGW6vVKe5i60UeOh/hIChWsUzjp4M6NS4XoRA4CYe76NDuNuLZDSQ5PUQ82952c6tr1MBSo+A6BtM8gGX3673e8BeHDMaecxCqv66ZuPDI1vqd2241LPjIyOI6/cQciTKMXOGuOS5P2w6QQxT3HfPlgaIoQgl4IG9/Mortruzy74FwDcaenxUrMG0yYq1GsqH0CWApqgLAPg333qLMS0Z2qHb5cYh6htxCREiAVsHCOECGIhYgvi9trpqh/sH9iu/8su2vb1FAIi1xcsvv8R1kcPyeXf7+lxyL1+3APBe1m577rYG7t8aaAHg/dt2bcnbGrjnNdACQJoac/UsAJjj8GRDk4b6GbEB3XhxRZvH2Ak3v2QEF4Mi3IGZhZHb4Mbd9I2NjRL7T5l7XSHSs7/8iy9yZxpuwsr+qV18Jgo4POR/JQSAASelzUokLVG8qccff9yefuope/rpp+zKlcuEBDCuEPcGQBFlh1LB4/+5egD1xQX2ibvdzcFSqEYCPgLkIVh3t+OZdrHTjgUzEyjgvBH3ymNJ+T2/56mnbGUZCgNPlkIIOAv1ZEnQ0rHxZGrXN7dsc2uLikfEH8QP3R8JElcJQ5WsIQfQzxAnG9JQl3Q6bnhnBWA2/qT0ysBJ7a1ONAcO4k0ZxXcyoDOgyGBP5xCUafqsXib22QRD8t/169QhYn5dB4+ovyZV3yIImJOA5LpouodstBfglNR4uieBkqa6VTlUbo2TDA9yu82VA3GeoGxJrqS5bas69NhvZ9VjOTYAIAzNDO4ETqQmgVGK7zB233RaYnriOKlp4QasPg5VLwrx+uuvR7ZQh4uABkgcgh+Op7hZKZXcYK7cN1kvgpI1VZ6ASHFRTjHldO91mFLaJJ1TdShwXFd3Knadzom5R2MwuxBz4wUJC6g89uykjMlKN1qHgHXIp3ZXe8jlVn2pqU+yvAEABcZcUwx0pbk9VMYBezxZUDwluh1m/t3Z3eOmBSDQYCk2P3oDWxqMPJ4jNkQAMFO9ZhiFawPeoo41fwvCMFZrqCkZe00xUSMjbwFu7qc8B58Rz07hK0r8Rbm6R3xYJEbY2dmyg4M9xmvzzS3PjKp4gKpL1bHgoLd3ZB+m0juy/5aJDADIFWLVvZOWzw1pP49n567PI65erxSIeU4qbZaum8e/ngfqExobup8KasaGnZ5DgvVRSgAwPA91D5xrQhnMTUNAraQsRz/1MBwz/u73l+JZ5+2jeUdtx+d4zAeK86m5QOpQQfVSBrgin+LcngVX8TYZw5DxJx1eeXIj39DDsxgbfIhdCVd1NIsA4Nq5c4R7UARCMci2RxiQQT/UomMup3AMnsGjEfp31wZds72DKfvOcNCzoylcnKfWR1KOAUC42ckMsQ7NhjgYdcW1giucEUcQKsKjo2Pb3TugtwPcy5XcDPMm6nhpsMR1FJOkTD1WMBM44cThnXHjxg3b2dmhtwQVf+F2jtiEo5jvGdKhY7Y8BOz0GLAbgJ/Doe0f7NuXv/Ql+/v/4O/bN77xjVuuBZueS3fzvRYA3s3abM/V1sCDUwMtAHxw2rK9k7YG7noNtAAwXIC59+sGh+L8Fdea2JFXkg6p9eqgZ16lEApBRrWeZ4weT8xhn65Jowg7770eDUHEzoN7Clx1ZTy4TXBqzz/3LAFgNpzlKobfWPwiZhhgGBa3LJdUIzhFKI9w3tW1NTu/jliD57jQff/7nrH3vf99dvXhqyUBiCuXXAmivJEec8e7oxtQCiiO2EdS8ERMH0abr9SOHjdLShDFGEOMo5E98sgjjH0I5SPUgnI1clGUgwq4082O4ap0wqD6UCUAAsrlDGWCgQw4IkPJwWZVBhl5AhZuMMKt2B2mpPbR/QlAyJjM4FDH5MFZB1pucN65Ojb3Mf1dh1d3AgAXTSBN56j3bxmVHCORDCIbx/VzN0HAurtw03f0XoYhUlg0nRPHL8ryXMZkLUtjHQDkdmZb83iAFhiU3v85ouVmKHdixbRjCAF3AyakKmDI70ZjEBHuMfoBxev3kvuYAKDgJj4D0Adch3IW9f7WW2/ZCy+8wH7+xJObksvSAAAgAElEQVRP2uXLl4t7Ko7XXIK/qTQCtEEQ/NVVfiaIIljCcSlo1gDPBEp0j01ZgH0eu/mn1EuKcZhVZKqz7DbJOgz3YL2f1Vd4j0kOCgD0WKUAgdl9OAOn3B/wdwaAuX/nMY3vn7K9qvvyqdiTQfCD2BjxGVqx3qIv9Lq2d7Bvm1vbdmNryxMZ0J3TlVS93hLjjSmjfK49xSfFexg72NgRAMTcWAeAbCMktRogG3BvLo6dlJW8t4i5VtqLGzKuWhMkyvBxMj70OIAH2FRx+KcxKbdl9V+H1O7S7LH69JyI2HehBvR4rxH/9TQSgRS4VhxXyzPG29FDUyhLe4wu/qoSgVSbHRrnTSC4/lkuv54P+XtlnAig1jIeCwDOKQh7vZIMBH0GYxCqQZwLx7n6zl1KAQBPT/x57detYKJCUyguIKAh3W37VUIWrRP8PvwZBlXc9HhKFR0/19xGEOwQEPAXMX2pOByP6eJLOEl34GPOhR0k8YIL8Noa1X6utHUQDVUxACDKxGQxdkLVHcN/DAEA8R9JUKCu61IFeDIzXu/0+MR6kTwIPQGKQHzOuIZ43rM/+LPfs613WV8Hh2Pb2tq269c3GVdT9amYlACDmC+hEiTMxFiIcYoQCEoQAmUr10hw0T844L2wX5+c2PJo6BDx+JhKwEsXLnBdhr7/1ltv2utvvGH//Dd/w37393530WP12/J+CwC/LdXcXqStgfuuBloAeN81WVvgtga+fTXQAkAHfh7rK7xmilJAgcB9Jx8rZlf1yaBxl9yIVj1nbMnRyj92c0uwrxgeoYrAYh9GDX4QKBuGIJR9nvW3crXBjjn+b29v0ugVZIAqEIo5QC4YFYwddHjIAO4qnQwZBxt+HwSIVCK5YQWD4amn3kM14EMPPcTd9PWNDXdFPreeIIbx3DTdwiUafytZihuGCuZ+at1Q1oXNnOrJISADkGsHfwnwc83W1zcIAVdW1mwIYxnKnlCjwHY5hnrBEOD7pNQXYzFOp8UNm8AE8Yzi3FIcyXCVokmGP4wFGC8OGqv4f/OGlUOehUqnM4fuNwcAzwJxTZdbBASbjOFmUBnJDJLrWv069TqoQ0kdnw1ogpQaiDuruuZcVJPRrXYTzMntrth8VZs6NPZhOK8+WgQHXLmDPgmg5ArADH7zufG3B+F3JaTmg3ngICPWA111OkgiELrjlAAjA0Cp8nB+wQhX0R454Ol0qCZ7/bXXCPsxXgHBMU7Qy6gaio0LhBMAdIKKC+/DzR6ueRgfrMMI9F/NSzFn1UBmVmQ69Er9OSX3mCNl0cCK8VfAqPpCtGseGa7zCugqoCj6lhLw4DpF0Rmxv+AOKWigNmgaq+o72eVV7Zr7bjWBVoCJfaFMZnF03ABhhRR8gjjdju3u79mNzS0CQACXAea0pZG7i3YHBICumBoV9RfKnwEg5jLM7YLCN21QpUQwVAECvql4c4ldtI2j51hkb1Ys3HBBzxAMYR6m0zEz0O/v7zLsQx4TDrIcxqJcUq37plG6TsC/KqYtnqeKARhJaRpcfKu29Oco5ueqveJpWxKIVPOM2vksCKzP6sfm+SLDP8GmrCqPLa4CZ/EsxvMbIAyACtAJ52P23qTWFACk0g0u4UiREWEmfTxWm1be15Wh3tWAOKc/++FSXiWQ8U0sZPOd2mQ2qRqcUxDmhkrNzw2CyZTZdrFuOLe+4fEJj2Y2QVkx5qDcwz2hj/K+sNbwMCCY/5j0JkKhAMTivj3W78BGwyW6A2OJMxx4HECA88ODiY0PJzY7mtkgMvgiWchSv0OlIOMGMsmSK/ocfOMe5Q68zxAg2ztQAk54Xx5/sctzAn5ibdFfGvA9rBsIThki02EolIB43uP+t7e2eE3MVVD8DQd929ne5jpnFfc8GHCM4hqo28uXLtkv/cov2q99+tNl/Xbm4/8efdgCwHtUse1p2xq4z2ugBYD3eQO2xW9r4F7WQAsAQ4Eg5U7OOsnd8vlYQ9mYcTDkhjANBDdJ5uR+BCUwrCKunhv5AE1SziFGTqXGwWLaF84eF0pGBhbACAh+eLgfCg0HUViUwmjEQhuvYRRA+YfjK0PYFR80cKhwhGGJZCXIhueGBLNVGuLv+MIbr7Hb/fTTTzOjMFyF6QqMQPt9GNlQ2S357n9kCGbGwMhM6Mod3OOp9ToOYZhBL7IhV8YjzonsgFAIuKKPMYVGDkFXVlZZDmQUBrjgDj+N/I4dIYh4f+Buf6F2kdGc3dFomAQ8oWtQKIZwvwJgVbs46JWBiZrzdp5PBLEIAJ4FuLKC6HbGdF21kmFdhle3c67KWK76Xd0o1jEydlU/TUBRAFAKQJWh6f4zwKzf06KyC9qqTHidlTUoI4w+BdDHedEP0D/o8hWASdBX0FAwl+BZ2bhrQJfwjPYxxokrQnRfGRhlsKh6qN9rrheeAwrAzgkD32txJmDk1/HYacouyyQM0ynjZqJP437wumS7DAimRCByAwXw293ZsRdffNHe//7300CHW7+S7+BaABFSezUFsq9Du9sCgA2dPEO//Hdp+5orZXFDFUgT9AsFU+57goAK/o8yQh3sMLZyNc0wp2kcqX1z/53r9/QgDBfTqlFF+zjnezvmHg3loAOr3X0oALdsa3ubQAWxT/uDJQIfgBRkeZfiWxBZSr/s3qlsp/V+lctNQKYkDqk95u5NoVFjDuR8KeAfPbPUGe/L41YeHY0JSrARpTpW+QQAUTaFz8AYzWMvK4cdbjr8w/zf77misYrvp7hqVaxFtoELK5OiWwBw3uVbQE/PmmqjDoA8Zy6fj9eZ213zyBycT3ORPqcqMQAs7h3PLmxkQU2HsQjVH+4d9YHxi3GK7wLSexxBwDwAUEBth3euQr85eZTKh7nPlYNVjEVXyflrwrPTYzs6ntp0BjWc1ydUd54tGFtovoaBKywAIJLUbJw/z5i+2OSbMr5vlxANrr6Af8MR/mPNMbTNGze4RvJwHb6+6A8cFgJKIjbk8srIVpeHNp3OqPAbDXq21DPb38dm5h5jBGMds3FuzVZXRlQA9vtaP/i4gqIPvxluJJKTAOYhsQfAOkAe4CX6YKVKjwQkjFdodkRAOSNsB+Dz2MauikZsy60bm/SsGGJNBY+B45ntbO/Yymhkly5etHGob3FvSBKC+/uVf/Qr9k9//ddLcpfbfRbfzeNaAHg3a7M9V1sDD04NtADwwWnL9k7aGrjrNXC/AMA7007NT3tnT4IRd0gxnZJbD4P1c1Fb+TAJTGiR7e5e7sYjN0Eq/rDBzDgyDtug7CMr5LGzAhZLtj6qSiqFEhaxCq4NJQEAIgyCCdxX4NYzHjOQNb9VkgnAPcrVP7gr7pTXDAhyTmFKQhKHllQ/ZrfFMLpXV6FEHFFpB5D50ENX7H3ve5997GMfo4suYKBczYJqso/OjmAsTu1kdmT9PiBaPn/UebgqIRugjElARQFJwEQYFlADXrp4iS6OiBMIVyTr9G06OyEoZObCgHoyhuQaJQUN6rMoI8fjcnw2EmEUop7RXjIQHTZ4PQkmqQ8IRMwZ34kAVO9HzK2UpfJ2BnIdYNS/k8txO+cTyMoARdeoK1yalDP5GjLq6zClCaQIJOJ33eXyrHLnMmQ1EvoH4lMi8zX+Axo//PDDBCiA4RgvRS2akhXo2uorOr/uRX2Fxj5BBAxR9UePd1Z3ycwgtg6Zmurm9BSJdBwAcuTleGJKuhO/OX9EvLcc80vuuzLoBQbllgnogL760osv2mc/+1n70R/9Ubtw8SLHGNS8MGQJ/yqKVKnWUoMUIJQSlQAGlPtqUADmbL5s9zSnlP6c1IKEZhErTccT0ip0QXzmGw0OQLWJIZirBCE+h7gaUyrEevvkfksAk+Cu2iL3yXKvnYBRRZ5YudF6/3Z3TcWTJUTGXIz/dmp7e/u2tbNtO7u7AUmwkdHzjZT+EpXOa2urBEc6H9oZsEGbQHKf91hwrgbVNeX+KlB1zHAGAUAbXNKj88W1QtEc5VeiF/VPPU/AXU4ARRgL0DeZcD2P4eobUChTjs+HzxlDLSAVzlkH6oB/AIHYCFNYjDynen143SpGq6BjTgaiOhCUI5SN8ZXHogP+KsN9Bq7qU7kP5DGqv33sVS7keB9xcQGYNM9hLkI2XChwsYnV7XWYvEpxcFEmz7Ls8fdOT7r8HGBLY9vv3ecKJVXJYRS8PEpC4c8ZtAW9B5bg+tqxYzux8eTQIRWTjCicB7LueiZqQDA8H5GoBs9g9B+CSrjtYk5dWSbMxGdQ/3lCoaFHMo17PzjYpwswQChVoIO+g9D1NVs/t2oHB2Prd7u2PBrY6rBre/tTuvBubW7yfFcuXbTz59aYJATZgOUVkTeZXMV37C7NHU/C8vob16uYgMiATvdzh8sa42NkWwZE7BhhHtZjzKwe6x+GODk6YmIPuAJjNGNtg5qH+g9J0jBPYd2Fc59f37Dh8sh+8Zd/0T79mc+8rXEAWwCYR2v7d1sDbQ2oBloA2PaFtgbaGlhYA3cfANJsuOs1Xs541oxWU1/kQjR/zXeXq58q+LabG6HpC0OXMWSk3Ov1uRAW/MPivI+YTNy9P3H3q+MjLlIdKMHojwy5iAGFWDORXRe/Yx0d7qodJh+AKmRlFTvNw4BciNMz5o45MtZVMfn8DrIh4xlDOzT0CYpKTKFKyaZ7l5FeN7pwTjeYXRGIxTQyBsPVEDECUcYKPsLdTGqFjiEL8rm1Nbt08YI99ug1GgLYVc/qLLn+lt90we4y1hSqHgYGYhEhPhGMqWvXrtm73vUuKhAMxmK3X1wv3SjC254tFYt/V1C6ezSUCAgavru7R6UAYKpidwH2MS6TkpcMlCyhitPGXh3GlkQ1Ahp6P7trVYabiMF8lsDKdTy3XfXYzp/Xj53vrwnIBMidH3xNY9Ghpty0BS0Egh0iuEImQ61Supqyam4E3SLWnlSzuCcYargOk8vAoRuJcFL205yIxaEljFVPjIH4UfjcM2EiSLxnIYWyA8YhjeYSY9PduqQ+ggumu9lJBRju6p7amz9+G8ToCSJ44hqdJ48XFxALAvkcWONjscXgiWYg0HGX+VD8lYPdJV6QAmfEfeFeGbMrxmOBuRE31IGlx8yC2g/jAe5r33jxRXv0kUdovKPcGEdKGKG4ngIKORtvNV/GpkRkIHfspZ9QO0dG9OSlK/9m9jO625VjFApBde51nUEd61fJIlLoBNZqJNbwjYy0kZAT3DREIczQOysZ6zEp67DH+z+aDv0zJ6+oqQFDSZUBIDZNEK8U13vt9Tc4/7hKDMrAaEu4LKL/Dj1pAkARNjWwwSSQRTgW6mtPegC19s1usF6Hvl0VId7m1Ohzz8OkdBdgypAsZ6pnrEM+X/Ab/fPY9nb3mAwB2VPxPR9zGCvhch9JcTAfC8T4uHLXU9ZrxHf0AeeAS88bwEBl0vUZVLFi/RgpzkpmZoAvAK+Auohd58E6qmd2M5CvnlkVQPTQHlVfKDyZ7/ncGAq6AOIFvMbcwjqhGq9XEtPk5yPvYQDlu88nfk9Ltrd/wLmNwBRxAiL2I2LRKcuth95ALDzP+qvkIIpRDLhFpe8SEuL07BQbWJ5o1yHizJOCKc4oNtp0DsJHQDZsMhLwej8F7EJIjvMb5/lMjqeHjZY8HinhGCDbdByutyccw7wv9l3vG9ik2Th3zlaWsaY5sS0k8rqxyTpa52erdm4VbvBe/0gABnCHZ7ZnPsfmj/8NgI46hLLwcDyhuhKfo5cyjnP0PVc7T33Tg2uYFa4RHFT7ZM/5wcz293btmBuXM8I+9He4Jy8vLdnqyrJNDg9YNpQVbtH/5NO/Zv/sN37DbmxtVmtDZPZGhufISoxzYy3D9sK64y7/tADwLldoe7q2Bh6QGmgB4APSkO1ttDVwL2rg3gDAWNHfxQIXe/xW57wjCJgBoL5YnWDOmw1GKmLHMN4X4t0hWy92wHvWXxra+QsXbf3CBSrfdra2bHN7y05nE+vQ5Q+KuCO6uWAxjEkZMAyLW4A8xfLBgphAo9sh0CAAXFm2nuLrIOPldGrbm1t02ZFqrw5mKkiBTHruOiMA4oZKuFmFu/I8ADwrv3HGAsK8DgHoUqPECNg1X1m1y5cv2bWrV+3aww+7Oy/uB7F0wk0TdQB3HLgvV0Zix/agkjnxDIOoY8W9ggECAHjp0mVbXl2zTg+ZB931WoYG3X3DMILxBfDHGIJLAzda96FSQGxEB0eEIHRPdqOOWEEqp6I6CdigGFMJFFVuZVUyE6IjAY9Q/UH55Qolb605Y7vmNlmUUrfq63GeumGbvzYPqeZdIuunr87jEFsushmY1Mt+G0W86RCxLqhUZMSinAqKjy+g7WXcKo4YypHduWE0ApYAbs0ruXz+yckHFtVRNvLnNy4q1Y3uua4eK3AoQQZeOcdbS3fvx0cCkK5DPqlKdQ1eVWrTiJ/Wm0sGEAHCFijrmEg1XAtp1ANq0x3UIRL+xnUFJpT9E8fJEM7zSRmXuY/mOZbg0wErfuRKrD7MOnM6Oudun+83b0QwQVEAkezmrL5wO/2NkCMaPwPsDAH1foGfUf55hZdfLQSJBQB6eeeX1nDd9C0jj/da5iGqmAcEsdh88OQJUGY7IGGWaT5XHNoAAiLeKuYs1L1vvFSZnwGHoCmMKnVQHDFLS9gCJ5Z0Jy1NFe6ZKnmGfnlsLKrfaF1uaGEjC+7ke/v7/C3Vm0+XgQ6lOkyQj31DWXFTf+QzCUAqYCnana6eARVZvgBC3h6Aa/3YDMD3fHMKdYZDPSboEVVewDq+SeB3XsroVNGBXoDTPM4Vs1dKPPaXgNHHx76pVgHvaqMwz7f6m+O8bHT4hiD6BOLZAdYj1i6B3RAAcJ+KQLnq48xU52HDL6kLufmW5hoPVeIwq/ThuDcgJ6jmAQM15zDxSDwnObakigzFLeoPcwN+8DkB3caGXbl8uSg9j6fHtoxn9ADxBwGAjfMN6ofzGmLrIRYfw24guzDU/Eg4tkGF4vLy0KAa3N7a4foB66P1cyt2fn2NmctRVpRzd2+fYwcAD+XCa4wDzGnLK6u+EYl2ZqKySEKG1u7CXdg3lVD/yL6NZ5rmF9zb8XFkxYa6G32V8++xncAt+GDfiGAxh56e2LlzqzY5OCAAh6syrvv/fvb37Lf+5f9tf/ynf0royLoHNOz7JoxvNp1yQ7Q86+7yBnkLAG/nqdAe09bAO68GWgD4zmvz9o7bGrjtGrh3APC2i3BbBxJLVRv6Z4sMFwgQb85PGQqSsiC7+YtlAo1EjwBzKMdk7K4mo7UNu/bo4/bhj37UHnv8Se5Wf+3rX7fP/ds/JAC046kdATiFwYDdZCyYufsON6RYcCtbLw06YEUoB7iL7zv5hFK0gow75lBeeNZOmaPhCpxcmKVKyAa9jJL8PRk+crlZbATWjN60kIWx5YZopXQD7MPO9+7uDtUYWBSPlke2sb5hD125QhUhVH3nNzaoTFIMNwTkRmIDuDvDULhw/jzrAy47AInv/8AH7Ykn320duAQSZrjxDKAIWAilDWICoboUNxBGlBbgDuIq9z8ac0VVAvWDG5S53uoqmfw6A5+sZFK9uhjNE4s4eJw/d67vJjXOWQOkCRZmI5T2TA2G1M9XBwB4LSBaByhNsKB+z031pvfcjc37CNrWY125kYQ2Vowz9AW5fgkAui0G13I3TvE5VLiAgJ79NcZzA4DL5c7nU/0sam8dm4HW7cKTZuiI9oeKqVL5FTWfXGPDpY9xwlAvoYwsbVlTWTogCcjmgTdDWeiAMUM1qf4wjuAODDc/jDPFUlR8MrUHXP68HZp7oeCf7vUmACjwtwAAzvVPQc0EAeWOmkHpovFQtnAS7KrG4Hx4BbVnve9WQNhBit+fYs6duJKRcf3m50LEJJVqlOc4QfICjwsHkPfSy6/Y/t6+K/u62EA65WYSoE9/yeOfAnbgWGRBR8xTxD/thspZ0KIal672Y1zVE4dgUtI6bK2y6qq+6vNC7p9ymV881/j10B/pehkuo1BmQXmVlZRyoxWsl3oxjzUcQ3f6iJHI5Di1i2vjQcfK/Z71nzYMdF/KGu59BRlnh9y1Q3y9vEEgEFzNSdkdeD7BUwaAoUOkGleuyLn/6u/yjI1Bo7ihgthN7cD27fdtcgS32yqun57hmody1l9PkrVCtRngmhIRYW5EZnDARKjl9icTJu8AbMSPIKBUf1lJqHrCewo7oN+4FtyZ6bmAjcvJkQ16fdYz3Z2ZiMSzGylrMfqG+giALo7zY4ecf3AcPifk7nXt3NoKIeCLL3wjsiWfxvfdHRntCrUfk49wPbESCUkQYsXnKQ97ouRJnjQE6x3UK2L8eb/33saNrqL1xmr4xE4xZ54c0w15CJX6bGpTfO8UmYL37eT4iIlNEFbhtbfetM/+/r+2X/7f/hHXN1D9cW1mp1znof3wHn6ohOYmybw3wFnP99v5rAWAt1NL7TFtDbzzaqAFgO+8Nm/vuK2B266B+w4A0qK7hZdxzVjNk2AdArpZw6W711nt3Pou14zFEsQu/sDe+8EP2aOPP2mPPPqEPfbEk7ayumbjyZE9/8Lz9q9+519a53hqs+mhHezvMusdYvbhMqOlJTs8OOROsizr5ZG70nBRDoMujAcq25aU3MDjQe1s7dBoh4IQi1oWGy5H4SomQ2Qu1lHDrvPNdbHAypd2Irnd1RexjN+U1U9QivT6HkcHsG3mCg8sjD0+0IDuQ4rX5ob3CTwubWW4QliHwNwwli+ev2CD3oAAEN995n3vtx/75I/bf/yf/KTHUJpO6SYMYxgGNNyCsPMPZYqMU3f5cUNZkEKZVmnk0WXLjagSOytG0SI4pHrPALA+8Bw0OADE/dXEfuXwJrB2O4M4qxkWgb9F5zkLRMrFLQPGJtioNldd6Hf9eyoD2keGJwx2xa3D8XR1T4H09Rm+KwiAv5VsAO8BkEP5420bQe4XKPBUhrrbZx1yCjxQORIqvNsBoQLL9WPnoRL62okxnlqobjJkoFouACDfh0tvAMDSvrX7K+CTbpXzSru6Eg7GO1Q6iKkHJY7gIOoG94r4gMhaqqyaUNl45vOYCWvwusSLq2UzZh0koKfXLlKKTYsEbOfkmgo9EG6inD+irpr6cj63Pq/PZIvaL7+f5688llBMQAQY/nyfCmE35gWjPPZq5c6MqYyKaMLIjr322us+f3U9FizrHfPgaIlzHoAGlF8AEmur56iUAggcjVYilIEnOgKodWUuHToDbLkKUPOLx0DEfFclr2napFBd4R5yRtvm+SIAINvBnznoL+gnUFUz6VQt8Yquqfh/uR0FV13F5vDP3UTnk15k+JfjueYyZ4CuuQXNtDJaYYIRzQ15c0pjXPeaAaHm1DxuOcYK2AqgU9TdVZnr8A/nFwDMmx0Ce3Pwv9dl7D3C4Zprscou5S7qVAo9ADWG2IhNNCmlmUzk5NSgAEQW4qMIcZHHLMZdmYei7l2x5xtmuG/FepRCFZ9NDsdUyfH+8Mxl1l6Hf3rmaeNAwFGxV93duW9XrlwhNBSwBQRGtuDl0ZI9//xzzOSr+R73odieUBUSlkcYFjy3sQGE8YTBxDEXmwgl23Sny7US+qrayOvHVf/0kMCzH+sDuO7ShfzUVpdHVAHOjpCteGLH0wljBeK40cqyjVZG9ief/zP7r/6b/9o3C6h47XrbaPEYoUnU5rfzXL+TY1oAeCe11R7b1sA7pwZaAPjOaev2TtsauOMauK8AIC2uM27xDPBXjJ2Gr1cQsPrQBTXzmTrxKRadyN64srZuH//BT9jTz7yPAPDyQw8jipkdjqf27HPP2q9/5tfsZHZoJ7Mxd41R7Gmo9gDFmFEOhhcNbM/m6+5LJ3RVUaIQLk77oXSiK6vDw+l4SiUCjmO5OnKbwo537DSHi6HUM3Xn3vloXovhn1d7paDB6wJbpEAMY14gUq5/NPpC7TinwlCZI1C34ufhGIAg1I3KjZ10QBCcC0bOpctX7Kn3vte+7+M/YE8++S577PHHmCAEKkTstiNOmFzGVD/87AiGjStmVGc6zo0gN9bduL9ZpSfQ0gTr6vAtG9ekvwSAAh83d8J8zkXnaur5GQDq80Xfb3p/EQTMGXLZ/lKnZWhTK1CunzoA1Gcw1qTiUzILlItqviVPuIHPsxoQ3wUshDEniIBjZEhiPDosrNzfULRF9ZAVgCqXDG4ZcXq/DgBVF01tkcFWvn+VhUCB+VnnAWD+XgaAzGxLxZWDEZ0nu/7lcsALVe7wNL6jDuT2KKAJQxyfS4kDeIAxB0gOwCT1ECFgXN/jL4Zvu/oD3ew8JEL5r3pPrqA+1qS2rilSA2XxXuNvgUOek8pnv685KJfLEpWgGYxQbsFjot6P6/00Qx+dApzH46B60guWqcxbfpQAoPogfhPkmiuKr1+/wSyrSvrEeIv9PgEg4oLBvVF9eBgbIwgBAQCITRKoXNFGDmO06VNlzPX4ckpU4u6/BaykxBtNgOr2AKA7OAPSIBGI3PXRR6C4Rr/BHCpIp7le41pjVxAsQ3i6BTMGqKBqmT0rqBLx5Pg8JEBCbD2PQSt3f7qgIr4dY7ud2vIIsd56dhwgVECdiq/0vMrzpuYijbUM553NA5jhmTvfw84CrDp/vmddf+6ZmACgPtd583Gag/JmSYas1bMHcfB6SMtLqI96qYCqMgfPP+vwXSjw0I5UlHY6zAzsGwJQrfbongvX3ePptNrgS2uNPJ9j3sacj+ui73r8UU+OhljCSDCCHwe3HjN50O/am2+9yQ09d6dn0MiYa3yTFEAQZUEf4DUAAAkgfezjGZ5hKeoT1wWEJ5AsmZbdG4Abh70+wR5dowG0ZzMmMhkgliDafTZlPwUgZBK2o4mtn1+3L3/1y/azP/uztr2z7c+umCs5/mJMOgy9OaPzgmnqjt5uAeAdVVd7cFsD75gaaAHgO6ap2xtta+DOawdjTJkAACAASURBVOCBAYC3Af+4cG6oIoZv8vA5/JHiQzv3xZ3r+MQGSyNbW4fb72P2Iz/2N+09T73Xrlx52M5tXLBjGF0np/bCCy/YL//y/2L7O2/Z8dGhHcNwhItXLCrBg7C4xUIRMJAJO8KtSQkpAAGLYqGLNXyoAOFWgsXr0TFjAyG4tdQUPF+AEgGNatFdLUaTeeX3fRsxaeoAMBvjWQ0IWJGNEdw3FAXuPlbVvq4J857xnsJIwBEwiAUS6do2O6Z7DRRLj1y7RqUlYhohDuCHPvQh+/BHPmLve+YZO88YjB4vCS5KruqDOsGNHRgxdF0CPAqoxIDmkY3R4WAoDbwnlP4QPWNOwcfuUvrdQuRAxZf3q7Mha+6atwsBZXDXj2/6/pmQMhnFMRpKceqQRB+cBbwWwVIoNQQBSlbXpHiBgSbwpKy9VPolAJiVFMzG3YcL5c3w73ZAaB1aZhDoc8K8Ws3bMWDWAr/YDFXr0w0AIB1I4QIcrs8a54LmJTYZoBghoOanKEsqVwE68Z7CB2QFkYAYDd9w7cP3UL+j5WUG5l9lhs8BjXS4DgICMllOxKArLqIpg6/Ug+ofJdafJtF083N1kuuUVCUSE6WMrVk9mOu8zF1pcyZ11GoCjzfrfaDe3vl8au852Ar4F5nAj44mlTorJYPx73lcWHdxR9s6PMF7UF8hJAHiljEHBoGiJ4GAC/B05uo5nIMwoqPEEJi7kCEYsWA9Q7C3q/qkHlhK7OSu9BwfzupKghVPOBNjxDtYmboEAM82FuKaEW8Q4w5lhkvl9jbuDcrEU/YhZp9PMf0Uzw6QBfO5lNjcqAkFIJ8P3HypNhua2t0FmK5YBPyBatBhT5UYRMphKMw7HQBAB6Zq37IhllT2ev7qWao5RhsAvtEiFaDXszat8rmbAGtW+mqDQeOzDgCRNMbVnPOhInJ5VH65VufNCqmjHcIhIVLfeoMlQmgpCxljMZ6J3ICMmJscx2Z25coFKvMojO8i9MYh4bXCM+zv7dnB/h7nEij20JEUlkHHeGIbT/rlmayR8MkTOKk9ALiVFAz3BA8JrIsAuDnWlKk5YphqY459XHF/l5YYW1hK5QjyyPtDX4R7soNBePXC3XgccQJxDWw2eeZwHM/EMpwjj6nyw7oFa7c+YjIP+gTf+Btu8NPJ2Da3btjKytC+/uzX7H/6H/8BoaVCUxCgzqKf4NqE3NoEuf11QP350fS6BYC3U0vtMW0NvPNqoAWA77w2b++4rYHbroH7DgDSKmi4vbSmyh/XD62/5jK+BgA9yHjPYwhh53iGLHK+WETm2avXHrXv+b7vtx/75N+0Kw9dtT4Mje7ARiurtnH+gt3Y3LRf/F//oT33tb+yg/0t7h7DQMKiEhDwaDzm4pSXjYyIiH+DhS0WwAykHUYA75QeXZ4pEIANiTMA0wgAsUhNGVvdvdaDimNBi+sq62c9A52Cmt9OZ6kDwGyc0cCpxbUBjKRhAkMkZQ7lPYaCRddd6vlCHYYCjNy3brzJchfj3MzWVtbssWuP2ic+8Ql7/Ikn7MKly3Zu47xtb2/TGIDL3BNPPEFVAe4bLtJQ1Qgi4bqCoVSqILNhGCioV7gC0TBlZhXih8ZqySAj7+gvgj4yFGXYNgWvvF3Y11SgJgWgDN18fJP6IJe5Xv7sqpwBYL0MOK8gZKNxclO8ukoJAQUafmQgo59ubm6yTfH3o48+WqBHdssTQCwuh3R9d5Cre28yxHOfLX2rpgSSYX7WsfV61bFSedTLoM9ZPmRSZTZVd9/U/wzRMNaoFooYoQIl5bqpTtWuUjHLxT7fR0wznpgiDFt8TqVtAHKME8AAGOgA6Bg/bsy7mkbqrGpQVrHSskvhov6Yx/IcHI6NDwGOOajsFcev5j4oNWF8kIoUY7YGaPP4WgSm61C3KkcFACeTMec5JllC/LoEThQDUCAazwwHgKcEZAeHY5+r8X6o2QgphgM7ZZ9wFRIh2fEp4YSDLCSbcjd3KAExvw0GnnBB/10d6a65jAl4jL/dNRPtV6BgAJV6/ywAcFF8Ah9VvokTf2vTBJAY4xXQHj8oK+fTiNWJPqR5Vpl7s9sr5uFEuG+aQvI4rs+Tri7zTS/MJUiggtd8xmDTaDAgBEUG3QzcOAZCcemgLGcV9vivmmOkIBds6/agrnR366K4jFKXsVgbn3KBFdTLY0SqQN4bFIBow2gn9XlBQ18fuMJREBCXrs+NVegEdzPv9tDH5p9ndRCeX6Mt5f6Les3tpU2C2ZGr4Xp0g/ZyeeKonFU5g2zE6YWy3xWHXsdS33lyJygAMcagrOsPImFJJHjRRp3PRzH3ROZkxBJEHTDASIBPxIZ15SwgMLwQvE8gYzC9LLgRgszK3t4OAAcOzwWvrWObN95iTEAoAWcM4XLCrMDYuN3avI7tSvvzL/6ZfepT/y17ATcye93S59RvxpNQ/7YxAJuWCe17bQ20NXAPaqAFgPegUttTtjXwoNTA/QMAZYTcuuY16Z0F//QZoyndBAARkNoTS1BBgAUjDTIHgM+8/4P2H/yH/5F97/d+3JZGKzadIXFHx85fvGyXLl+2za1N+/mf+5/t2a/+he3tXOcu8s72tqsusPA8BADsl8UmDTAEBYt4PIR/xbXWWZTUZjh2be2cITMoYuTQmEHMmnCh83P5brYUVjIWsguSavF21H80wOsuwIzbVMUbo5GQlITFoCC/nFdMhaNtQWxc0NMNesnWVteoPoIRAGMb17h29Zq99+n32nd98EP2nve8h6qlwdLQVs+tExjBsIYrERKKwBWYGZbDJYkqTrgYpfhUNFKSMYzrFxdDBqdHhslb/8jY8Xt19Ur+cTtQRonq6ubd/7sJAOvnyq/rn90M/epGot9NEzTJ58oA8Kzr0UCiEgTGnmeWnDOAzRijCSpAnOfhhx8uBpzKIGCWDWDEO8vANkODJshZv2+1WTa4czs23T/7THbLDbVphgCepGfefZrh2QIA6h4KyKwlAeG9whhNSWka9z6k5nLZXIk5xt6nMsbfUgDiMxi9+pwQBPAEYwUucGEEu8uqZ0C96UeGeMoCzGzD4cqZezq/XYsLWM4n1Voak6Xfpe8sbMv6wEuvF/X5+rny6wpiCDZ4IpAKALoLcFaLesZdTwTiAMoBIOrxzbeuRwIitKdn/+WGDuoKMA/ZBjwwYISd8PM4TPTZF/8xzpCEAc8O36SCEg4qLy+LzzUeyoCPAyYmqZSxGQSW+T+UZnLRXTzrzQNAHIdnIgAgkjwhfqGPb3f3zLAKGdjlBuowyRXR2tBCuV2R7arCDPjVfgX6FKW8uxvjfcwjgD1QsuJvge5ex+NXAjrVASCeGTn+aAGHESdPoG0OAKKuCQAr3J7HmP7O/QfvLVIA4jPdK5+ddC33Z1F5P6kUc5sRVCnhljO4kuRKgNAnb++rKyteN3P9IZ5N/nT3bqYM1pyX7ZTgGfOBv/ZMuQCEUOj1ekh04VmtWRaWterL8fQIQNljf6SrLdWHffYdck+43kaStKPZ1CbTsQ2W+g46kRAF6xkkQotxLejr4Qe6TCymelZSMLyHzUT0C26ozPDMwXrCs0JjXAL+oQ8zXiCugXIQZnpyNoQd2dy8bqfHJzYcDGx8uG9H0wnXaqvLKzYZ79PD40//5I/sv//Uf0fPBSnVcW8cD4iDPBiwzrhJysgArQJw8TzTftLWQFsDd6sGWgB4t2qyPU9bAw9gDdxfAJBL7Fu2wiL9VhMYzEt5LV9hLGBRCrdT62AnGgtyD6jdGwzte773++1v/+d/xz7woQ/baadnWzu7dmNrx4ajFbv80EMEcv/sn37a/uov/thee/l529vdsoO9Pd9phjESBg8X1hFoGzvLDqU8C7Av3isxmgxLLGYRHJ5JLRoAIL8Whnk9MUde/BdjQqCR+/mL61YAoICYgHMK+u2kw8+ajW62BY1j1XQEyhYUZNw9D8SNxAQXNs4T5F28dMlWVpYJOM+vb9jVh6/ZY489yuyYsMY9xFaHcf180Q8jB65y4VYERUBADKgAoBKQKxoTfVAtUyVbUYXDGFCA/9zRFkE6N1wqEFrvnKpzGOwy0ut1dFOdnanEmb9CXel1q3OrvDrLYhhWgT/1qaZ7w3syxG+nvqAGgoElV6kcGF4xAGH4Ucm65FklVUYZvXPGLwvXDABzuettdBYYysdmALGornTfUsk1jTN95qwYMbCkmpE7YVK5RabkDAB1LwVSxkUz4PPEEgAekQk4klCUsR4KIimC55RYoQTM2ci9r3hctkZv5+j3RQEYrnoFAAaYZJnrIFTQPSCpgPxcuyR3Y9a91IBeGT5F1mINxpsL3bTr/aAJ+qr9/LNKAQgXRSbACPAw108I/5QJ2GO5ou6gHH/l1VcLGAEA7ALY4dxwX8XGD6u4ejrJBVguj3z2pLkM7q6Cf545fcBM8YCBXi1ejuNZBf8Ei5r6psZwfXzPv67Uf5pjUCYlAVGyJX92+pgVJC/u45HAR8DbAaADNcyPw6UqPMAcANPzrGQNDpfK8t0uN31W19YIsfE8QKgH1N+gGwkiAkqj7BkyZgAuaNl0THG3ZVspCUtVQ2Ucpk2B/J42OjLI1HWKGzDate9x7JSZd85FuPZcyG1ZB6caG64qRZgEADTfZPR4kaHUqz/ysdkY8fEArJSYCdAMbYV6wOYc4mH2+gDQgr2V2zI9C2IsuHoY4BQZ3meEgO6+PYyEHNWmEBPRdKDOmzIzNuepkxP2b5TD5wB/3uDZQO+MAJVlY4hZt7s2HFUKQFwTABDjYWngXh1y2YfLNbGn1LdYjVBB65uPhwf7rLMlelMc2NFkzHpYWR7ZMZOC7Nvrr75o/+6P/o391m//lr300ktef7G+0NiiO3CsrxatJc4ef4s/bV2Av9maa7/X1sCDXQMtAHyw27e9u7YGvqUauP8AIM2PM+/5VgrAPCnO7eWH0gWKAS1c3f8WBg0W5j3buHDJfviHf8z+9n/xdxkH8MS6hH8vvvKqHR5O7SIUaMsj+5M//jf2Z3/y+/aVL/25vfbyizY7PLROr0dF09rqih0hHt3YM8rBNvEsiohVFAt0N7vDGzUAGnNbAACeo6pBABA7z3lROQ/gkqEsd7uy8+/V6EZ0qEVuAwL6l+ZBX3H5lYtLaqKqPG5Qe0KPSvHImE69vm2sb1Dh933f+332zDPvtUuXLtFIgDsilTNSXYWyBoHNsdCXgQm3HjcmXfEBqIB6hTLkXe96F9UAMCSQORaQQscJznhgcAQId6Mg/5y1aF+kHMsGGoz2SqVTVU79vLcCivWOnwFg07nqx2egpc+awJZsTX1WV0gJAuB3E4RcdG64gXm8pynbUxkmBXDVHwE2FLBd7Z7rs8CXALZN0DYDmvy34nrluslt2HTsojaun+PWkzEG8RkAEKO+BgCPjzwmpv4LsN3UPwGZA75wXsuZc6NBpWySG6TaDy5tHr/NDXq4rjq082QiDMTf8EOgkQB4dm+c62s1WEiXvVB7+fmlIEoXScpCThzhnp/VhI2qwjOAPDMaR5w59bUyB9ZcyAUA8RuujoAeLCfh5Xy2ZVf/VQAQ9eUA8Mhe+MaLUbeIMYZNpEjUhBuB4osx/XQ+V0lhPvXEK3CndcWs1GhUzHU9ay7hyMjDJyBuW6XGxQZIJDZKKkCN2zuHEPMAEOeRkhfhGqB4UiZggBzBe82tauuc2bvA/VAEAmAWtVxSaavfc56JpDCaEwTWcE3M73I/5gaDuZIf//N8JEipsqlOdG3NdSpzmeOYYRvKOyVh8bNm0Nf0HF6kAOQ4U5w7jDc8IxCTNmIoZoWwyl/AXRomKmcG+trEVD+CQhMhLjR2Gp9tAewFQnF9gFWpmKW8mx3D42BmvQH6u8d0VFm97vBs13D18Axon6Nwv8W4WFoacX4npO0j9uiRP8sHPTvtHDPmMeIbYxNPMI9TQCSLodLz9NQm0wljB1Z17G1DyLjkoVAcAJ7a6TEyzY8IQ6F+BhilazTnBI+FiGkOz39cl88JJkHyDQzAP8QBZPK2ftdOjiZ2enRg51aW7D1PPmY//dM/bb/zr36HLvEoHze3GAvU+4jWWfVwKbd+Zpx9RAsAv9UabL/f1sCDWQMtAHww27W9q7YG7koN3H8A8NZTWjh0sn7qR9dfF11acWfD4lXGHJeb1ush09zQ+oOhfd/3/6D98I980r77+77ftnf2bDBctqXlFYJAvF5ZW6NR9uUv/aU99/W/sL/+y8/bX//Vn9vOjRtcdK5vrNvlixftjddet/3dXWbSg1Hhcfwii2NAwDAv/D5kQHe7huDZuA8BwDo0Km6V2SU3G6wJAMqNV4ZTMTTOAoHhZowyFzckN2HdIKrCy5c2cMQImCqDyYEC7mt97Zyd37hgH3j/++0nf/InCefcqJkxlg6UA1h4u1EdLonhRpcDpisuV04qgGtQqTIe00CEQhBAEDED1zc2CFNXlpdZlklcC+5Bi2IA5kHXBJhkPM4rbRxKupuZ2njecFx03lsN8lwG1n2DVKvpvTr0u/l1deX6Z3W1i9pR36jDtPy+t4crLFwN6Ao41I+MJrwnqCtDPxvROL7Ag+J+7Uq1+rUIqEp2Ue+fClSfx5X+FszUPVfQZd6VV8fXDf6me9cxPlbmAaDuqzIQ/ZBi/MO4juydupcM3Mp4FRxjUgSPPScVVb7PAt2kvEsJOTDuOB8G/EMdwxCnmgyGrHewm7rkTeMA9Z2PS5BQEEdZvqXCLWBD36slG6lf1I1pVwJK8ahjdI067G4ar/mY3M/z+7gdV6p5mAOvoyq2npe9cgFWNQFujKdTe/75F7jxA/d3PFsY/5Xgz8NPwAXYwZ2DQU8iIjjkeWAyKFL8OTw3mA03FFICgNyMIUSswNf8fDRfmwI+Z0FBzezRCcqYwncA2wBz8B9jSzH55OLvY95j15Ws9RF3T5siAC5QzufxkwEdw2OkvgrAIwCJ36g/xrQM5TegFPsz4ilOPUQGzi04qc0gXUNgUnNRnndQfh0HtfrxMWJjxuZcbc7NgC7PkxrneSyq3tm2vIgCO94813if8j6h/6VMSXWo43gs5tmAwIByeW7T/eH4fE7Ny/i+2lL3oWcYYvWhDgAAj46nfE77BgH6cbiAn8Al2QE0AXqvb8huzQ02JFMbDOk2zjmm12eiEWycLi0DAroSEnAPsBVjZzncfNGPOA/2uuxLcsvXffi86RBQsZwxyPDW6QliPXo8TSQRY0zCbt86iB/L8Qf1qANAPZfolj7D+uGQ7r9QqTJUAsDn5NB6p1O7sDq0Jx67Zp/61Kfst3/7t+1rX/9atbEl9ePM+8y9+GkB4L2o1facbQ3c/zVwa2v5/r/H9g7aGmhr4Jusge8UAAhFGxfPAY/4OoGqwEUpxozfMBVlEUtMu60EgIrTAxeucG+VYetrbQcDRX0Si9cSdwmZ4bpwSYKRtWQXLl62D3/ku+2j3/099t73fdCuXL1mN7a2rdMbEAJ2B0u2t3/AQN6w4N984xWbHNywF5//qv35Fz9vz371q1ysQmnj7iNH1sc9Hs/sxo0bdEktwcUjllMF0io3U5QZABAFR5Y6GVQynLiYzwlEUr9YlIXO43w5eLhVfBody0V4tJEW5XIDlrpHyQMAMHo9T3oCaIjvwUjd2Fi3xx9/3B579DG6/T5y9Zo98sgjLLF24H0X3eMPyeiHIaie0mTU8POkBESdoK6UGAVGBwFJgBW5CG+cP2/r6xvMMuzGmQLrO7ipjGgZY64SgGHv2SgjFlLN3VFwBwZJhgwZSMgYVF3SMIoMxXVIlBV3AgMyLPM0kA3QXB8yEpuOrd7z+1V56xAwX68JouTvqd78PV+SCPjVzyvwhWME+eoGar42lX8FAlZx+fK91e9BCsAmIFQ/NgPu+es2L62a6mm+fiA4garEEwN5PC0HH4yNBeWXlLph7CMGlc7LugyYIbUdxgb6MuoBsbLm2jeUcwR/Op/iioULncAKVbHhZlldj3ddJtuzFpQyb/ndGsgTtCR4iMZhvaRstHVoKLfhpkcb2y5cSAUzdH8eG2xe+ZzBUv47983cH3TN8Dqs1NhwEUR8vpoxj42iuB0HKgBPs5lBpby5tV1UfZwTmXkV5ad/sccBTK7WrgAVYPQ5RQkWHBS6Ek1KRiSm8L4Qv5kVt2/LI2UN1udVMhfct4Ac6q0OUaMTJSCs5A4+D2tu8Hr2vuwQ0GOfKRaariMApyzBml/xXR/nqFOUo9okEoTxcRcAK4Gwsj7wh4OfJz7nfIdXCDERilq1r+ZWZYeXe6/GjeZX9Y1KWaehgLrwza/clwQkNb9ojhP8rPe1fH7cO/oV40EmV9+mZ4TKkwFgfg4U0MRM0N6XyrOfITf8EorvqTlF6waP4+j9DOo8BumgMt7vmcDPjg0C1eMTd9P1OdpjVvr5fK53919XADKkCv3d0VZQG3uiNY+13CXIhjq2MzBbXhlxXhxTuQh45lBOawHPJo0QKkfcWEU/8tiXfoyr7Pz5BThvp12zE4wlsyUAwOGIWaQBynEj3f7As0r3BxyfuA8CUDyDGRcQm5ETX1fADRnnPZ6aHR1Y32a2vjKk+++v/uqv2j/+J/+YZUVMY3RBJlRB2qcF67JvculevtYCwG+1BtvvtzXwYNZACwAfzHZt76qtgbtSA98JAFAqNC3oC1zirr8rTxjDhq6jcIvyac0XhDMbQEmEeDFQbgXLqtyEw4WjZE2sAqN3wohzY84XpYQ+TMiHHetlmx2f2vr6eXvP08/Yj//437In3/0eu3jpIRuurNn23h4/P0W2xW7PDpDpl4b2sY0Pd61nE9u8/pp99Uv/n/3BZ3/P9vf2fAF5emoXEZNuMGBW4J3tLQbVxiKzik0XmQYjdl42NKBewMIeyga4/+YEHTj/vVpozsUBpO3qqisZbsWA6PVLAg/UKxR1SkwClcqVS1eYrOPRRx6hay7i/W2sr7M+AETKeakKQZ24oSVVmBscEZQ8snHSmA7llINkD1iOxTzLGJl/CelOAQSP7OBgn4t8GCIbGxt24eJF29g4byurqzQAXEHQp2vdaLTMIPX4PvoZVIkO63CcX4N1zxhElRIC73tGRQdaGSg1QYkKPDgQUtkFxgR9eB8KAt8wE1SwsjLc9V0dXgzFxu9XSsVcpqa/89frAEywwI14GYWuhqzcFefVLSqXDFwZt9nILecLl7MMyNQWi8pVB5t1EJi/11RH+R4X/Z3rOMMSwBolAQEwkeskzgM4AoNT/V+GuQBgAQbHx0VRmt3fOU9GciEBMqn6mNiDQfW9XX2O9T6kfsT+EeOJdRhGPd1s6SaXUoEIUkh9lJRQjQAwXDd53hiPc4vTWnyzuWup7ySwqKzococW4CQ0Kn2tiofK+w0weCsAON+mUj1WwSJY/shGqrrMWYC9n5qNxxPbBxQ79IzmiO3HbNVF6cXdKcY783FSJf5gvgApCwOq8BwB+gQA9ZxjYiXORb4xg80rAAjeC12YETfNIYc2FvDsgIoczx2Pi+awzDeiYiuItDYplziPwZXZXaE1x7oKcN/2dvc4ZzNeXCSiQjw+PGOhnFpeAZT0GHdMjBDqPY99F9A/+lLpr9iIUMZllSa5q2pclLlJG3x4Mp7Op6/J80SeZ+TeqiQmOW5h3oDxLN5oGwdMTbAwjyc9L/IcVp9ufdPu1JD8i66pPVfA1+e7vBHCdUT056Zj/YHEpLWeaKPj2ZF1rMYAN0FriWKk9BMgFdhU2ICTU4wxJESDctFVscp+zd/sQznhB+JTOpBG/4P6D+q70cjhH/plH0AQm6dIstI1Gy4v2ez4xMaHAMueGEqbJV6/8iDQOmReHQlA630YlRAA8LRLV2DUMbMKY92GTgdI2R84GFwaxlrTVczsD9HegI1UF4ZC2ggAD/m/c3LEzczf/D9/037uH/6cfeWrX3HVKEAiIKXWCKyrm5+tDY/g236rBYC3XVXtgW0NvKNqoAWA76jmbm+2rYE7q4HvKABINzZf0AlwMBMsgi6vnrP+0tA6XQ9mjYUm3DLGB/vWRTyYAEXOBj2oOH6wYFPMFi7melgEuuGDnWX/cQMXkAqLTixeAQNXRmvcsQb0+/6P/5D90Cd+xNbObVDx1x+O7GAytcPJ1MZHRzadHftuNRbu+Hfs8WGOJnv2xqsv2//x6U/TGKShdzS1J971Lpthh/tg34YDuMAc2NF07DvNSGxBt5oIHF1EAa4gg2HHRTlcY1M23vpi3mvi7rmdyJQqrkAwHCPTneIWoVyoRxk+cqeFQQXI9/hjj9uHv+vD9l0f/rA9/thjdMeBgXh46DAERh8BiDIiR1w/Gb88rzJJ0uANVUuIjnJ236KUQ52HkaXzwHAFLECMLtS3q0cjeH64LQG0AgxeuXLFrl69ygycMFhgCCnLn7JOoi/B7Qw/AIVQBeL6uAbUMfgb/Q+GshQiUrgJbsKFDWpEKUZye9ZVHzLKpGbJoz4bdPqeDEZBtWIsJ6VU/Ry3irWZzyHQl43xDFqKWi0SS2SQ6eM0oIOC0yclT76f+jWzAjDDuvx3HdLhWnqvCf7l4+vGWv6MM0eqv3rd1sEE+2MkETg9mXHMo28oIYoydyNREMsfaj8EkJ8DDRHoPqtECcVj/hRw5DgFRA534JIdNMUTzEq9m54cRZ1XU9T5jfvhCcSoPuoAUGOunD9nMK1fNKufcv1K1SdX55LoSJsQFQDw+cHVPxn66e/8ntqo3g+qdpb23FVA7sKtuGHV8hoA0BVIoT7u9Gw8mVAVDhUgfjyx1BKfQQ4RPeETs/hSQezqKFdt6VwOUlRmnzv47QKhNMd7chDAP4fIs6krlFUXmF+UGRV/a47FHK05h27jMzxXqhAN8+MHSq0lXlvzFvqh3IB3d3cJanBN3C8SOcHVE8fjOMxv+J7mUEBIbgQA/NgpIXhW/mYVoOYJufvianAfaAAAIABJREFUGnJzz8phzrXINot6I8ie7ws4D8YCyoxySEWvTMJ4NsCrQBsU6iOugEN9auNHYR2qWH55TOK8eE6ob2WA1zRf42m/NET/6FXqzEj+0rShk89bn2sKzA0FINR3yvCruTH3eaIyqgOxYVrFWmRdwX0ba5yjaaw5jrnGsc4x5zOqWWPN5puzHvADm7Xed13NfuH8RVtbXaPCfm3tnI1GgNF4fsv7gCK98h/eF4gNiEQc6Fd7e3tcJ6ANABKRNAwbJgBsDh3DMyDWB6VOyO4jURTGaYB2rNUQ97fT6VsPyXTgpk9VoCtoERoEm38Yb3i+Y7MZEBs9dYZwIdMDG9jMeidHNj3cZ/zir371q/Yb//w37Jd+6ZfKGoHzH1W5vlGI8t7NnxYA3s3abM/V1sCDUwMtAHxw2rK9k7YG7noNfCcAQC2QZKjIAHA1B4yCJbt46bJ1ByM7OcVCakCVAWLo7W5tcRFaDD4oCdwyNTs9pjJQyTRoEHJ3/Tgy7vqR7mqGjIQIAh271x0ED0cmuVX7Gx/9Hvv3fuLft+/6ro8w3t+p9WwGtdmp2cFkYvvjMSHgMYJSH03DADqy2WTfOidT293etF//3z9jN15/zQYAYRcu2Gi4ZNPx2GbTia0i2+10wv8IaD2ZHDqUCgCYPCdZWgBALHgZt2gBANSNaVF/NzpOBoACYVQghtFOg6nj0AtGmMchQza9LhN6PP30U/bhD3/EnnjiCbt29SoNyZ2tLW+tElgr2AIX6e72I0hRFGGhUHGYMg84i3Kl3DAMaFeqKPspPpK6AcdLjXKEuFH9PtV+ymqJ45B1+dq1qwSB589fKPGIYNwhSYnc3TIEU8/K3pB4L7uHqQyC3XLJy3BM/Tob2zperqMFdKrn1xQdXr+LsxXXoRbHRG3lkIGaqlbv1V11s4EpWFwZ01EzcsGPsmYA6Nd3lZAAXD4n54ui5qpcgM8CgPke63CwDgjza7WXypTHUf17qodcPzddy4mEzWaA3odF1SJAzHqKhDx0Z0RimnBVL4AxwS3Va3aLZwKPUGcpVloGPCqfAIASh7CfCMTGQfUswPxO7iA1AMi+G51nrs3SexlW3LRAXQAAHZ46GOU8nmKiqn/jvjVnqA7KPUZ/yWOlCeZmoFu1NVN8MAkIru8qSc/WWl3bY/XJBRLzIDaEKgAIRa+r8gD8ODfCjREbVIQgUsT23N0y/mMzysGwAymPX+mumEjEILWeq+cQR7NvA6ipOj2bTqYRQ9XdNAFLALnwHyBOZcc9YQ4jUEP7J5Wokm4orIKrK12hlp/XGKuA2UzaRAAI4OfXU8xNT1oy5Pfo3onnH104HTDPTmYFAGaYPgeqIv4nyosftbfgtsqETagBFF7Y5JlMeWweY/l7+T40nqjGjf9STPrTBvcNBbirwbQBJJAoOIlrATACWinuYIaVTfMpYDAyRKNfaYMnz4v1elBfzXBQfZbfK7EkXS2ItYMgZAb/2e0a52LSFIC4eP7qucT5mB4SKCnWZsc2WMKmqmd9Rvt6wJWAgCkDMPr36sqqra6e8/i76xuM2YjvuPJVcRBBys06fU+gw2fs3p4d7B/Y+FDrIs+wrTAuZRznpUBR/7lbMuM6c83kCmF0ccA/PPNPAecwNkcjlqmPDbzBgArF1ZUV9uVDKHn393xzjwnGZty87Z3O+N+OZ7wv/HzhC1+wn/mZn2Hbs4+GF4tcgtEv7uZPCwDvZm2252pr4MGpgRYAPjht2d5JWwN3vQa+EwAg00OEcee2pRs9XFT2e7ayvGIXLz9kK2vnrT9csW5/icbDm2+8Ya+9+oorM0IZQfcqd+zwOHEnvlvvRmv1nhbAykbrwg5lccQiFovavj3+2JNM/PEjP/ZJe+LJd1OJODs5tV3EOur1bAxXJhgDMEj7Pds72GcWuOn0wE6nh9a1E5uOD+xf/97v2csvvMAg0k899bR94/nnbGdr02MBQrWBRCB0izrkLjddgiMrcLa3cTOIm0NwVVMACgxJEaK4M3er02QXYIBUZf7F4h272iNk2Ov1aASiHZDV9+GHr9rDD1+zKw89RMUf3GQAD5UAYn8Xi2qoOitFkaLsZ9emejwwurwF+F2kc5RhREMhVBWEyqGgolEUhA7HQhkgG0KZDVF36ItQzui/B/SHazAAsScWwX8ZpVjgC14RVkRgf1wD9UNDW1kGI16W+j++K4NRBrraT2AwG74ybDVu8u/69/VZEyjTe/pdj1fYZLDmcqlM2W1N0FKg0++x6o0CpnVljPpCDsxfvz/Vq0OY+QQg9bJmw3nRWKiDH73OCsAmYJTPlxWdqvs52MW4dYBEgBIO/6QIVV1xTMVJeT0YssdwK0/x2wK+qE7Uj3k8kkuESo7AI/ob6hKbJgLqOV6foAdjD/LaYTSHcsUVMxHvbG4yioImCCjgy3LH+4KGzvj9fZxvLpnJLVyAiwJSGzYCenMQLs6dVKS5XdUPmiBf/bjcrkoqxeQPik3JcBRe1+y/FGw6+MAPlEtwAT6cTPibzzTEiw0AiGPg8kkAiOyvxSUeYQIi5lqo0Ss4KPDmIRAAAF2RhoeXQx6Ptda3XsczDitRlDYLMtQqZY/5sPTBBvd8zlfh2oxNEgE3tmMkbZKqLiucUR68T3DaBQCEetA3XTwDONxePSbiMTLLBkzSfKJxnsMF6L0MCevADFALoAZqWjzN82aC5lpvNw8RUgAo1xEOC+UWrA0eV2myZCXRBLPMhqKwUj66YhPnx3vVMyDi2KXxm+ddYjXGAqzGiD6vwz/Vu5759Q0UjjO640a8SiapccBftaWvkxT3U89Cj6lXJW5hTD0BOqnsAgJCsUjwx42BmD84ifhzz9utH889o+LfQeAqx4KeCVrr9ZZ6dAPe3t1i/+C8hfXVDHH9FNtZ807s80qtGonOstErIM8BynaVG36XAPBwPLUJVPkB9peG7pZMJWq/SwCINp9Oxra/t+Nu7JF1+wgeKPu7TAbS7xjXAPAYePbZZ+2nfuqnbHNzs0ByQubwSsmbSoueR3fyfgsA76S22mPbGnjn1EALAN85bd3eaVsDd1wD3xEAMOK7YXfZjRmjUgILMcAWZm29cMnWLzxkq+cuWG8wtMPxob326mv24ovfsBlcU6YTBoSmqydUaV0ExEccPz8PFnEwlpCIA+4syirL60m6QYMXi18ABSgJu/aDP/AJ+/gPfMI+8je+2y4/9LCtrJ2z8dHM3rpxg4k/jmDEIXg5DK/R0Hb3du2t62/Zwf6unc4m1u+c0j35a1/5ir35xuu2MhrZU+96t/27z/2Rvfzii1xUQqUwWuoTDCBb7eHYAaBns1PsKbjUePOOhsvFiBKgyMCCcCwWw9p9vuOO0fCFDABxXgA/ulQHzIJ770MPP+RKu9kxY+o9/tgT9uhjj9N9Fu24PBrRKJKagIqDcFMUZGDg9jCspUgqAJCVEPGueq5oEGhwsyPka0kFx1tRjKtwq/TQVu7Oh+/QPQduc8gYPJlQvSKXnWxcCk7DQEAG4YsXLxZVjYxB3H8dAsI4gJIQwBD3izpTPdSVKQWiJGDit+AdQL8z6NJ7lTLu7Ed/Vo3U/3ZDaT5hibpDHYJ5NQY2SuDFz+HQCvVYGfbz5RL8y65+ukZ266tfP8Mc9nbJZHNSifhSNp4FbZrGQx0UNh17FgTM8ELfzXXr54dBPrPJ+KC4IKrfq746sRlBcOBps4vikfWdslQKrJQYaeFeqvoncI7jBQB9BFVQT4AcKtmcQINGK1VDnoFVY6veszSW8HsOAGqMRZ/lmK4BwAJxbgEA59omuTDn9ij9MBq3Pj54P3Vpa5StDgCr43z+xT1jPnbvX9TTfNxPAUApJnd3du1wPKHCqIRBoCvkgAojghtHSUz8IFdJ1gez0MsFWLNaHo/u/ovyMFREKIxQNsCYPoALk8lAAedKw/r4EjgSjIPSShsP2NjQpoxUYIJGmGGh3JbiLcMM9XW1leaiDAAV11TPDByL5A/dPgCgh+soGayR2AYgCfcUc4gAq99rzCuRdVpJmzwjrT/BB10o+d1FWeWYe1bGpkwGeUUlF8+F4poPAEjAfkLXVcFU9eEMRfP8Up5leqY1hDlgPSM2LUGrQ8i8AabxrPelsse9qC7z5ksZegVMV+rUogYG1I97nAOspT4d+jLmXXKn91jNHv8PirgMYr0PeJ+tAKADUcTNRT/X2k7XZPiVfs8I30YD6wy6trkNeHZC5T7bKzKRe8xKbOLFGocutV5f3Eiei1VaxXtW3D70tQHj/GG9ZYzbfHAwpnszxiOUfwS+nEd97PeYXAdJPzxG86Df43Mc+Vom+3tcew4HA3vjjTf4TH/++eft7/0Pf48KQHlgcJ5OSdOanj/f7HstAPxma679XlsDD3YNtADwwW7f9u7aGviWauA7BQAiRg3cSWUM4zV2iQGNAE9Gq+u2sn7JVs9dtOHyKheByJ77+uuv8TsIFD0eH3IxNkVcwH7P1tbP2cMPP2QXzm9wEYljtrc2uTDDsQQwkwlSzkZg544NesMC/+Bq/FP/6X9mH//4D9nVRx+z8xcvWW+wZLsHB/bqG2967MFwhsFqcLS6YvuHB3Zj87od7O3ZyXRifbifmtnrr71KGHkOSrFu1774+c/bn3/xC1QCYqk5HA6sc3pCF2DsNs+O4WIUMadqLezxmzyOUYFmcUwGfr4jf/djAGbYpMQtWBD/xN/6CfvkJz/JBB9QAbq7jQOEAr3G4wIvYQBADYAMve5SdVIUIgR/blUXwMRFfkAUAt5+5YpWjP1s4CfYgP5SjJyUZVUZDP065jEcT06YaVlKP5xb8drkzpYNWYEFGbwop5QLgnxPP/1e++hHP0poCJUA29CsnFflQz3CWIXCtQ781A0yMJRxmYFYHWQ1TRBNANCNRsX+8m+dBbzqoC6XV3WRgaSXq4onh2sJ8snYzeeoG7T1+9CxDgDnVYD52Fwf9fvJkKjqX/OgtX6uRa9z+9chQ4FP2BA4mdnhwV5xSc9qHpY1AKBc3KBiKuWOPp3rjca5kuEgxEHAOhrgigEYEFDKO9Z9irsoEOBZWr0uq7FRZSZl+Ro6VMkkHFCGGxNZ7hl9aw4AJnfhus/5zddxeMp6iDLobxWn9J2ABurj6tf5td5r6rPz/b6KAehQPDYTwk1b50QMQMU/w+8333yTyj/FC1ScWYA5KN4Ii6GcYkIQP6cy3QLcebk8g6nHA/R5ydumigHoSkBlfo+4fBHOAgkwFD+wKCjTmFMdYE4DvMCchjmPcCMpR4sSFyUCxISaGnHhpChNEFWgKAMl9VV8pvNq3BE6jqAi69nxqYMcHK+EE9WYdPWdxpH6qZJ24NxZBVd0wTPEykWcV3++4Dq+IejgrKw3Ur+Xy6ugaRl7of7D+ysrI65L8BnKImiK8gqOoqxSFmqjrg6h1a6sT7RlUgDmOIVV21euuSpXvbxV/w1ofBqZpwNAYaNVymOVUfVYHyvaYBBsZaKOSDTmG5TVZlGeW31vrco+rfiWZazGpg3Piz6AmH6joQ1GA+sPEStyaCurKzYCjO52bDyd2dbWtl2/fsN2t3e5qUEw2xtQbct7NncLzgmLKiDpiTcwhhnfEfNip0vPBXyfrsCMayiVpyd6eevNN4jpz6+v28WL521/b9cO9/f52fmNdVvCxm+3S6+Mz3zmM/a7v/u79qUvfcl2dnYYzxFDdTzxJEDwZEGd7B/sN8yg3/xbLQD85uuu/WZbAw9yDbQA8EFu3fbe2hr4FmvgOwEA0l0HrkIJAEJdRvA3GnnmwuGKTU/6NrO+rZ47TyUZ1A9Q9GGhCIhEqDc+tL3dXet2Tm3t3BpjtyH5BBarOzvbduP6dS7AEFgaqoejgwPG5OJEyWx5cOmBKmFoly89ZH/n7/6X9tGPfsxWz23YhctX6Oq7vbtrr7/1lp0imDmg3ezIDo8mNGROOh7faHJ4SNdfg4rh9NTg6nrpwgVbXV7mAvLZr37F/u0f/L79xRe/SPA3Wh4a1tZQJiIuEtzN4HrDbHY1iIcYPZ55LxSTDX3ADejYAb9LEFCmv+IcYdccp15dW7UPffBD9rGPfcyeeuqpCuLR6If7FZQzXd4PDJ1z59YYlwmGC+4Fqke5W9EgCjfdEIOGR7CC6/tufKdbZYhWIoKbqiEBiKIOEhQM5YfcHmHUwRDAce4C5Y9OQSoZgxm+ZSMyqzWkmlH74DsrKw6zcZ+IJfhYuEOjjwP2MQnM0RH7e4Z6Mub0ngxJqVJk/FVGX1ULGfLV66YOwurf9/qah8dN31Ed6ftSsTXBMDcmXQ2S61Z1p3tbdJ18rQrcuduZn/Pm5U4d/s0bqeGmmvqJjs+/c93Vy9b0Ol+zruIBp4RSeX9/Z84tMX8HCljCEgA8AKMUHoFGbB12BADE7cOVTVBDfZV9XIk3In4ezsOM5QFxWIcRekFtR6UQM117giS1cf2e2c+8cVz1CTVtcgEu9ZfGnuLMlc8aFIC8XhzA+ol+w/IlVWGBgjkuYNyz+kwBdRHf7v9n782eJD3PK78na8mqrH3pqu5GN0CspEIEKYlaJkITdsRcSBG+Gl+M7Bs7/O/YvtRE6M7L3NmeiPFYmpjxyJJi7JmRiBEpkuICkiAWAmig19rXrKwqx+887/m+NxPVIAk2SBDIAiqqKyvz+97v3Z/znuecGvitQcDR/pK3z4MIDhySAVbkAoaYXGkuYD2zB/cfKuUac4EEvRLQU7sWd1w530504ozU4ob1mQYEYvCJZZiGVzUYlRhojs9kAqbzvJ1pAf7kPno6aFh9gF7Um/uBmXsGzgAs+LvTXT3vDYN8E7nmSYewPZjhGu3BQQue+3oeA/UcUwN5ACWXnUuZZNVzg41GEhhNIJQ1n9/N2Gvap9RtgrSMG4l4iF1/jlTGxYVAOg4VOYSBcQYjzWn4PAP/Zh72vF0DismyG2iPwtqc828yC80Gh+XOfG4Ak7qrQbB6/LjPea1gnJ2VzAVrALIusEfhJ+8bNUixpq3XgHo/0PRjHYzk3Oi5mfcNgZToS2JEIw3k1iDJY1NzkIxaKnM2AdIJ1LZsTFjz1WHF0KLTaYDXel1MYxzqMg3aOC2lL/QH1OtUAoBT09LEBFA/PT5RuzEfARryt9OT1OYUX7rse7RXKQcFXstwL07H6zJOywrHc+sAZXJCICz7L+an7vSU9pfsJQH6GHP0q/n5XiwtLMRbb70Zf/kXfxmvfPU/xc7WtlJ++T44PGj2XmkcA5OxlQwww/MD+5WP+MIYAPyIFTf+2LgGPuU1MAYAP+UNPH68cQ38PDXwywYAnaqqQIRU2g4ug9M6La01taZ7C3F8NhEng0705pYEIpFKRXCMwQSb8twwH8X+3q5+73anY5VNeW829XhOjuOo6OulgcNBHO/vRwfdnxJkTQbgWicWl5bj5S/+RvyTP/qv46XP/1p0Z+Zi9do1BUC7Bwdx/+HDODnrCwA8HfTj4PhQGoDTM7mZRjS6f3Qc5/1TBSEEZEvz89GbmdXv773zdvzVn//beOVv/loAJG5zpJ1kYAf7LTerdgOumX0Oxkc3kqNBrTb00u55MixAA4Bs1hG8pg551ltP3Yrf//3flwse7LY2uMxUOQIyNu0AbAQNBGAyNyipPNpkE3wWoXtrDglQKKyFDFz5Hc2iZMGcDfoNK8hpjaqDxzhYZqCcGki8zyAa93ZQxD0AGmrWTR3c1ow2B281uMhrtSC9WTW8BzdMgkzqDgDwpZdekrsw/dzglwFAruEvB4t1qhd/M6vSnzXY8TjQow7ARwGuIQCqZFHX13NZ6met5x1//ioAsH0fwJbZTflqDZbWz/GTQMCmHLpKBrfJmGrTuq8KuH9WAHC0DR73u1+v+4efbxgA4UwAc4DdIQC/Bj4aAHASJ9NiTlSbLhQgzO1jkIG5yQFnMsrQnWvrm1lAAJScLIdF/hsGX6U1mOOlaMvJGKA1APHGsk7/VZpd+XwNEGUL5VcDZI/qebUV2/b7K9Ledf2KBahnMgOt3NuAYF2GGgwfLdtoP/kAqOtUQHL+JOqfAGDdF/gd11LmOcYubCUxn6X5l+Apqb0CpzASKAxAsDq5mCaMXYDfBP9yrLS6me08ZP8RWE15EJKgSn4bAOyfoi87JeDFrLcaAKzHvI0JRoEpzzk5zFIjF80097l6XhgFAX2ocxXY6tcAtQAASX8FOPH84XI0zLMyR9cHMTW47n7dvr8Tk/IBSwCQ+zG3AgAy/3Ifm5YY9Bt61hG9yjZtFjAxr0ddcw3uyeHO6upqc+16zF81T/r53B5iALJP0DSWbEYfDPGT99UAYB5Ytcx518sH5ycOSJDpuNDY7Ba9XYGG5aCN/ulDAl5r5owy3ps28cFNYaNqrZPJWqZptym9tYlUm7qeus4ty1wMZeY47g84rb58Hvyn8WDtZoHnJcVXLL8cH2ZGZwY8Fy7uwzYhKX22kVHpwPArRkEC+nI/INdfOXGzDuN43NeYAgAkUR/wD9M2DgDIzjjY35Wcy9e//vX49//+P8a3v/3dIOUfQJLPic0/kWu6AVV+z7kjx+qT/BoDgE+yNsfXGtfAp6cGxgDgp6ctx08yroEnXgO/dACwBKreFHFKv7iwqJN0XODkxjoYRG9xLQadbvTPp2Kq24v5hQWlifR6s/HUUzcFovHek5MjAXuk+sIIRJslT5gnY2qa9B/cAy/j5PQ09nZ3Y3d7O85PT+Pi7CwG/TNtLtmFX79xM/7wD/6L+P1/+J/FU7eeiZnenDTtLicmYv/oMO49eBA7+/vaqg4uz2P/+EAn17NzPQU0e7t7MTg5jXNYZRfnKge8ldnpbiwtzMf2w4fxr//s/4p/95d/obJTNrRl2Hyz0eQ1wD/cgAkQG7H3iIb94JN0gV8lLacOwth0JjPkSQKAadCysrJcfq7GCy88H7/zO78jPTw29DD+OEVXsDtFetdUnPbPJEifwFs+J9v1UTF5TvwFep5nCmGyYFLQnM166pURJV3EaZ/gK3XmDADWLAhrm3Edg5IK3kn9KmwlG1QwsGz8kWmKrWHBKDhWB9EfSBMr6b++H0FbPtNFHB0fi2HCsy8tLwv8I0Wd4JHgNNOgEqwmsLLhgIJk+k/RczNYMwo2jYJzLqcBj1F204eBgBnMtRpKNYACsJFgg1CNZk5yeUbLNTxpDWsLNoCQHZ+vmOFGQTvd1bqDhWUqAM2dwMCRAshyP6eOl9/Fn+IZit5kHTjD8jKTZKg41mAsL14FUuZnrVtVNO9KwJwfwwDhNA729xpgXmCKge6S+m7wjr7C38y60uuYPFQsSsW50qVLXbkaDGjeV8osVmABBalDpfla5L8GT82eKbpaWb9md2W9uvWb+cUaexUjzPVXOwPXqcdN92l2qu09HPS73hLoTSbgEABZ2IsK5Bkj5aZZLutTlquU1zwljo6N0TFh8ED361ibNNu17u9MVxxwGOQ/Oc70X9INJ8SeTAag2O5o3pX6JO1VhzvWNSyGNskYTMdds2b5d84rqYHKYZGBqEaXzenflxNxPsiUYYMsHjcGp+pn1QFcBexoDiygs0H6PDy5EHAk45LSz2sgjnsIYBYYW2mySUctP9MAsJ08xFCabCfXZAPhHluen7kmXwbp6kMWXle/NpOspEl30uo1XZVhm09zsJh7B2qXA6x9OcweqpcwLmpDqhqcc7pwsiyph9R5NXCKu/H8/FwsLCxqX6IUZY3dtl4NVtcp7OqhPphizS/GJGk80U8G4GkyAFlHkwmZDD6nNQ8B2mXOc1uLkXrZERuVfiQNWqRLim4v1zIz1CnHZotm/ytzYWO2U+Zezf92zWpHo3Xz3CZpupFrtB2rfU1er1PFScHVAUacKx2YPU+/P9BayF5G62N3JqamMrVWjsTn6Vqs+agYnRgAb+ZwDb3LiAmeNecBrbGkQttITanBCcxzyEhZAQL5N4AvUjHsLbcePYy33nwjvv3tb8V3vvPdeO/9e3FwcKS1UH1U9Z0gX72GeK6gzmCRPsmvMQD4JGtzfK1xDXx6amAMAH562nL8JOMaeOI18HEBgEUyvgnA2onog2mFDj4IkABDNjc2Y7Y3G3v7+7G7u6eN7vLa9ZiaXY6LyV5cdKYElAD+LS0txLPPPqN0EbPmSL/94Q++Hz9+8w1tdNHeIz1nc3ND6Zds9A6Pj+PhgwdyEj7c3Y0TNOuKSDW6Ms8990L8N//tfxdPP/O5WFvfiMXF5VhaWWlSgN+7dzcePHwg1h+MjpP+idJHZudmxfi4d/eugo8pQDDl9l6IiTDb7ca1tTWp8/2L//1/i3/1f/4L1RGahTwDQGG3myfluSE/SRBUrLVkfMwtzMlNNFNlSxBYAvk6tSsBwDZN+AMw4Ojq8BNwwjxfz40uQO1v//Zvx8svvxy3bt1SuxnEJRA6OjouaW2AF+dK456d7Qm8BJx1gEd5CUp4cwZ1KfLNs7GZThfT3FTzOgFQug6itYRjbqaUOohpwI/i6ie9qsFAmoSZTj6dDL+iYTUKbFmjTBU8wgJxQGSWiQNSt4/BGQJRB80CbkobUEa7YPIZtCj5KWF0xMmnAadTU8pBmJkl6CrCMKGuqHuCuOGA9+qpoQ4OR4FMP0/9SbcLjFQCTn9+CByogIEEtDLFjjZxoDMUPJrKUUBVp0KOAhLuuy7PKHA9Cri1IKBuPFQBfu9VIKf7isHiUYZS/ZkPK8NoeUYBFQea9X2A6EgBPjrYb/TMzKaqwVADdQYArdnFNVOkvk0pUxkBWIqeVg2OcO3RPuCguwaMmzI6cC1MQaXzSsezBLRXmGjU4yTbtgVo3Siu87Y/ebJpU0av6od+zXNLjvUE01y/WX+t6YCZNz/NYtkcoowAHR8AdzvFeAMwSQyeZFL6GzYRph/Me8dl7hMAJHZTzmEJUHKANd2wvJjvpjXWOBAp2ovcQwBN3kdz+d0QAAAgAElEQVTGIfqeFCss14EWANQBSWEpqi4M2sIgrNLiH9eXVa4JXFGTvSxQqKRce21mnoL5J8f7yjVYgAafYS0qa4NdVGkhPmMAsmF6VQdSyRJMEJB1VKB0pS9oYM991um1Tov12LGBSQKFuB+fxTnpqZL1mBC4yBdlgwXI+2zWxDVrDTzP69Zxdaotr2c/Iw0ard7TD0hEcJ35xQWth3ybeTk617jczdgpoJQcaYteLT95Tr5lYKK5Ng9FOUhqwbNhkw6PeaVMC7QFsE7zFsuq1HOTnre4MgM4Wl/xg/PtyIiCVTkzqxezrvKwsmbYs45ovZqakr4x7etnbw7vythLgD1VlTkQFZhW8uotQwDYxxgC5HO6vd6jfVCTrZ8sWGuF6lCGuhjE0dFBw4hlz2WTHvoZdbO6uqzsEg5g37tzR/uRH37/1firv/qL+H/+/N/G7u6u9nITEzgIM1ZyHsPpGPAyyzcZp/1TZTTwrBrLT/AgdnReGwOAP81MP37PuAY+ezUwBgA/e20+fuJxDfzUNfBxAIAJ/tVTT+7MUq1r+C9O7mBzS8C0troWt27fVurU9vaOQEBt3HtLMTm7GhMzS9GZmomZ3kx0Z6ZjZnY6VlaW4tr6aiwuzAfkua2HD+Kbr/wn6ezNLyzKkRbw6fr1G/Gl3/iNWFlfi5PTftx57/149Ohh9NFgO9yPrYePUtB7thfPP/9i/NEf/VexsXE95ucXoosm4fxCnJ71Yx+G4e5u7B8ccuiswI5TXTZ9Sri9vEwzj5MTpfDNdKclCj09OanU5gWMQKYm49/91V/FX/7b/zsevHcnpme5/nzMzfXKqTPgXoJ3pDWjG8g1OcXuznXj8nIQF320b3LTm+yK1GeaKnozSvspWji8TSnDapoiPl+0rbKzyJ400+sU8OPImMAaG2k2+KTCUIcvvviC0lcBU5cWlxqzDLetU1Mz4OzIYwUWjBkMZ9RT0RCijJNoaw2lgxrsTABQwUrj3tsybxRMlOcW80opoJy+WxvL7p3JALGmII+YQJWF5VO/TNJZpPKV67oH1wwXBy/WOTNrgk2+/lbSKx3EZiovLIUEglsgLVORzFoz+EN9ZACdTptc027YBBcW3xcgMzEhlizpS9c2NmJzYyMWFhfFlGA8iTVRnLQzCMPpOMEcB9IyHDk+Ud81ACfgWOBDMpAINul79IeFhXldk74kUGpwHssrS7G4lKxdQFb1maILpyDVfYoUf/pmSdUF1JVrd2HAyAW89MkGix5KtWxNIJrAuaRjZspkq0VWs7PMKqo/MwqG5LO2YJT/nWBLa0CRr1eGFGWmdTBqQFpBtdharRi+6py0vVP0QQHIy3z4AZaNj09a+MYgBPevGaEN6ZFnh7FZgdZeBIaeq7DosrznQwCRmbbJ7El2D0+v9D76zshXXYf+txlnQ6oDI7tQ4z8CJpp0uA8/jbCbphhxDWBQmIhJzyusuHTCZT5otEErjcJ2Acr7ta6zyU6uNSobYJu1qbi/5tyS85oBX833pwONRQ47ki2WcxMagMy3pFJTQBkezMwkW7MwuWQgIaZ0AoAwkRMwYp4CPASYy+syxgCBrL1msMbjRvMhZSvrQg1wAu5QVsZkr2jVCZAdXaqViqnRUsDj8m+tIZe5zmk+bufZXGaS8Wdghzqi7Oifsq758MP6czKJUl2mBm87tly3+fyAkxrPatOSgn1+rpRhno+5knnp8OBQfdUmWZh+wernumKGFtkHAEDKwLxGG/vwyu/jJ9fg2hwcAbgZmOTf83OzagMyDJoDttKptQ4XJqHm8W66xVPfDcBvxm1ODsVU4zIupJWbWodO7wWAss4jZYYNyH0B2ww+57SVjWh36FxnCgM5JuP0bBCTE1PRm8sDpBpodeKsPz/TndWhKZkMSpcGQD05if39AwF5XIN+pzUB5iUHl90Zzf0Ug7IfHhzE/v6+/k1fQTuvTIbNAYEPFZSmPoNGJXXB4R+MP9b+PAglrV4s0TL2Znu9GJzl/kh9xtNV0yfLeq4prPTh0seYn7kvB8wcqLFuwcx/440342/+5m/i1Ve/F7u7O3HWz/alPtGUxgzk/v17KosObEs7lZmgpMcnuGnQ3OtOfQDzgUn0CbwwBgCfQCWOLzGugU9hDYwBwE9ho44faVwDT6oGnjQA2DL/rgYA/Wrzs7A3+Bwg3erqWlzb3BRYhCg4KVUENTNzK3E5tRCn59046g9ibnEuVtaWY319JeYXerG8NB9zGGnEZextb8XX//qv4/Xv/yBWVtckhs5meLY3H8+9+GLcvH07evMLcXaeqTSkduxsb4m1x+adMnzhC1+IP/iDP4ylJRxbe2InEIxgfAHLg+ADUWoFMNIvROPttLjrpfj3yfGhNsikgO7v72rjvTg/L+dbQvVvfuMb8Tf/4T/Ea6++KgYT7C7Yc0r/LcARYAypQCfHxzE478fkVCcupy/i5Pggjg8P4pINKfpAUzDIZgQwKDVLmlQZYAl8Q3+H9OLulJ4lcF0sroNsZqcR45Z4+qTYEwCWMBZhTpKqem3jmvQLSYN+6uZNadjJjKSABd74KlArndM4grWvmmBHwUlh+mkTn5hkBr8Z8CRTIIN5B5IOZtt0mhJAOTWwoGkK0i2Mb2X+4pqcQQPXzZP6BkApLCq5FjepjG0asO+dMVuyjZogClZMBebo3jr1zzRmnmF6OlNqJTCu66exAgGrxe0V+MMaJcUTsE/MmkyLApAjxTBBN9ggIdYoum+wYTc3NwXIAhBQNrN06HO8xk8HwU6jMwOG4M4sRi7MvbmfQAy5Zx8r5Y3PEzyXmFXPRfC8tLwUS0uLYk4whvm766tm1mSZEkhqguE67bBypTVTxO91vbuftdfIIBeGVMIUGfxZi87AuF/3fT1/KoAc1bZr0l8zsvQ9870lLa4RqMoruS80z1vGn0EFmRwNBtIh7aNDCqigyDUxgASyKwfKEuzWQLLBG2u6qf86NQ8AsHxftTZk0X3c0tZ/q8Gaf3ewmi7cFwLDJ6YyvXJIS7QE1650/82GAT95fSKdtQYA20/kUBqmIxt4y+ZqwTc/f4OkA3xPJUvrcV91H/JYcYp1q2OWhx4GKAGf0pwpwb08eTGYfiHAABagtQH1Hsopc4GpZALK6KC4/7quZRCQRghiNmHkonk7DylSUmEgAIYxyniz6QNtAsOKe2VZYVpPay6XBlmZ/z1fAWaZ7cZhk0DlMtdKC80gXFnP2jT/csA0iU5bJ+cgp47X839xX048qgBSFxc6lJifmxMASH0ClIqhV8onN1nNlW3b1gB+PVab/lnWW67neYk1izphvuMLJqYPZjhsoI5rGQXWVV6nTmU0wTw7gH02lfNcRBwcHmotdD/Q/TDyOU8QduggwcY35aQJ/VvKBrub9TeZqYUxBlDZnUmmN/VKG/YHOrzh2QH47CBPOyQAnfqhBgE9x9ZuvGZbNmskoO0lB0Wstwkqy8xE4CtrYa5D0pqUKdC50qTFLkeqYmlJcyv9G2kV/g14xnhAT5lmBtBObcVF9T+uTV/b399rHHpheerg6Pxcz9WsN3X6NuvkJLqlEZcDNJy76sc+CCONmfoWYMv6JM3oTvSKuy7jgPci7XL33r14/7334v27dzV2eGbqhH7Ie6gnTOL4Pj05jbffeTf+7ht/Fz/8wQ9id2enMC5zHmpnkselSPxyw+wxAPiTV5vxO8Y18FmsgV/uzPRZrPHxM49r4FeoBj5eALCBVyoG4DA/MFPdMrBYWV2PxeVlgQjaahEQ6/R/KhZWrgn829rrx92Hj2JpZSmeefbpeOGl52JldTE6l4M4H/Rj0D+Ns+Oj+Nbffi1e/8FrsbywqNSq4+PTODo+jc7kdNx+9rn43PMvxO1nPicH4f29HZ3u3rt3VxvMZz73ufjyl78cv/WbX1FZ0KNhQwxrkMDH6ZsGAA0iEFDU7nr902Nt3AnS2IAiKq2UzpVVnZC//qMfxd///bfiW9/8pjahMOxwNwYA5Drs1hV4F0CrM9mJbm86Ts4OYnt3K3a2HsXZwaGYewQTbIQvATU5dR8k+4+ghtSf2bm56M3Px+zCXEzPdoMo5qSfAaDKNduLOVz1JiakifTuO+9If+iF51+I3/vd343f+73f0wk/5cLghC8FIAoqnAaTqWTDp/JqyIqhQNBPEG2WS9GzUpoOAQ5BlQHAku5r8eyGUVVS5RRtV6ytMu4UJBZgSbFYKZ/KWzmsGjxog/xMLU7yTEIadepWHey5Z+c1ky1nkMnAAddPE5Bk95D+KVFwsapgtrTplU3KX2E0cD0CM/U3pRYexfHxie5jYxFSBxeWlvQNeJwpxE7HOmt0sQiknJZcay6qzMUdNoGN7DOMN6ct+v2Zqpfp1gR3XA8GxXPPP6tginv3eql9ZYahASsHo8mIM1MlwZ82iG3F0R3kU3+ucwOCVwGASj0s6Vb1Zw18eDq+iokxBO6VN7agUmEum3FWAJL27zVolamLdXqtwPdKm0yAK0AOAODJSRNYupxmsXps0VeQJTiGaQTDlLRTCdLDfsY0KI05srcm2CTGWT0OSt9v6qXEsP7dbLqGVWcGIeNE4MGFjAkEUpi69yHr22idP/atSuEDQPvgO666zygAr1mlapf8XTWXRkoN4WgYLGzquvqs+6tB80wzzjmmGf/SjT0uQF8rveDPwvwDx8plq3xWKD2af13NvTjLM+8CZOSc0xFb+/I8+4kBXfd1698ZAJTpUjEM0sHS7Kx+B5CzizjzAADObHdGIAbVYEkBv4c64NAANrtBqWQql/Iz7sr8576edZ1scOmoVsC922u0PQyKUybKqrWspPg2hzkG3wuQODrePUe5v3qe4vMcavh3npF1mde8ThlEpa5go8HEo4yPHj0SSOj5hb9z0CXwaG9P15BWntJW+/Hw4UPdx+nD29sPUx+upJ1znboPidksZnKuIaz1Al8L45v1GMDMpiFiLEbE2UlfTFCASr5goNHmrIkGNrkn2rd7e7sCtpIpSNpwOj5Tbg5iYF0CPAJCAgCid8dBzs7Ojr65JnP8zMys7se6CLvt7LSv/kP5qQ/+BsNShmLSfsxDh4HSaQ91oKj9BQdN83nQxHVdH9Qt+rXsoSgTB5m7e7tia3qMCvwcDJQVMdfrxkJvVgxpAEj39yY1vaTq8qzub9xTrMPDQz3bO+++E9/59nfiG9/4RnzrW99Sm3Jwy3oLexGQ0/qJ7gPqdyNn1k/KPO1Dpssn8qcxAPhEqnF8kXENfOpqYAwAfuqadPxA4xp4cjXw5AFAhUAjib7axpcU4CvSgBVwRDz9zLOxurauU+qHW9tKAybdQxvQ6V7E5FycXUzH/tFxLK0uxebNjbjx1PVYWOjF1GRHAODJ4UFs3bsXr736/Xjv7XdjemIyVpbXdK2zs4vYPz6Jm7eejmdfeDGefvZZiUMf7u/Fwwf34s57dxTkfPlLX47f+d3flbutdXMImHbQf4kU1Ea/jc05X5k2hp7MIFP8OKkWwMWpc0cbYDbj/Fs6MysrcefOHekP/vitt+KVr35VYB9pN3zjXKg0HwxECquAAF2pNr1u7BzuxM7utrT0jvYP4gJtwemZWFpcjLnZXmw/fBRHh0epdTM1rfSjuQXAv/mY6c1mEMoG/uRYoMHC/FysLS/FJAHKxYXSjR89fKig9PMvfT6+8pWvxMtf/GKTEkVAw98UfEmIG22+DJqVllQYaGAHydzJPtGmJxbjAYnfZxqe0ruUNkndkQqa6T1cKz+X4JnYEKILwshpASX3OgeM5abJtpMmVrsUyhxEaarJtnEwaiMFA4ANY6MEc3Uw6vTCBpgqacqw85yuyT0IyNCqlLELCZUdpzArUS9F9dE+hP1XUhAJZpRyPd1VajlMlsPDIwVoAMSI2AMkoyUGYM7vBvIcmCvwUipxagVSl/RXs0qy35b2KulxnlUmOskIoX6TPXFeguJkEVonClYo6eAJdCXYyX2SYZJsDacocu0MClvQz327BlnrmW0UsBsGIxIczDS3BDkAJ+rP1EBd/boByRrwqK/dliGfS32rSg/232ugyv9u2amZemZGjoGak+OjQKMUd/AafPTnzMITOxcwf3Cm+nY6MUExjBvrahHUqoz8hEVWwAM/7+hPsLG63jUWynhoAJwCEhoAxKDBzMfHrTyun58GJNQ1LnMM11H3VfVZ13XqbQ2zcFrQySnAQvxzvamYgp6f/JoBPpe7Bq3d3mYHKs3/DMOH08JeS2ZuDWCfD/IwQmtB0U0UyK800K7ahjaSVmVhyFq7bGoi2ch1v3S/MXM0He4BgxI8VBpvr6fPpKP9oeYd1pf53py0Zvmdv5sFzDXMWkNDFCaZnGeV2juMxHourPt9kh5T5sDPbhZfPZbqeZL3iZWIKUZhTddjxaYLvI903dHxW4+n+p7826m8ZnQZwKXMgJ0JgiXrkHkPh3q+7t27F2iqUnbr6/E33sfnfE8zbVnraQfSjDG/+v6rryprgDXdGn9DTN2SdkrdshcAfAQs00FFabfFpaVYX1+PldVVtZk0GPsDyTFwkEg9IP2RoC1at8lKJIWV3/f29xq9XPXLoh3IXAAAChuPZ0K7eBbgrX8WW1vbcffuXQGS7KkoO+sYDrbM9bTRytJy1llh6rHm6DCt6FJSf1rjp/Obw03WZFidYk9Ky3haGrVeu4sYsDIfmM94RuY3zWFF45dnYDaYmZ6K3gwmJQMdRPJcZnjy/Fyb9qbvswbS1l/72tf0jSvvd77zHbV1m2ZepFlK/3YfTPJ1O5codR094WK0o349Mtc8uV33k73SGAB8svU5vtq4Bj4tNTAGAD8tLTl+jnENfAw18PEBgAqjSom90XI6xbBFCEHr4tJK3Lp1O+YXl6J/dh6PtrZ1am3NpLn55ZiYnouYmFFQhRHG9CypNQBjE7G8vBjdqck4PtiPN374Whzs7Mbp4VEc7O7H4sJSLCwuR6+3EOedidi8+VTcuHU71jc3U9tmbzvu3rkTP/rRa7G+th5f+e3fjt/8zd/SBlob/6Ul6fOhScgjJQB42ACAlJHUGAAqiUprMwyjgkBtQqfobJTZHAvkm5mJt958K44ODwQCoj3D65y8z/VmFZBzDb7NFOEaCkhmu3H30f3Y2dvRxn1/dy9Oj47kLry+uhbXNzbj/XfvxM72toBHAEk+11uYFwjYnZ0JhBIxLEEYHTYggOTm+lp0JxBMT8YcG37cmG/cuB4bG5sqF4xHARFicRTQSgzA1m0yNd9woEzNKtL8RiHfZPgVvbcKXGFLnmBQ61xsww8FIRUzEKBE6VRiEjW0pqER4t5XA4A1EGB3SINVbXpeMp+a4LakeSsYLoCsyll6uMT+i+6ddN5o/yKUDzMCZhxtD24JsJkAiIiemRZamKPSbLRoeGHLOd2PZ4StQUoWgQ+ANMUC0AVg4LNNyvcEKcdOKUwdLgK8BCYzFawJ5GAm1s6cag8KmlpUBp5kUFME3Q1sUpb1a+n8nPWabSEX5xJwjQKABJQ1aFADVFdNb6OAUs0yaoAszGKmu1mthZ1kEKcGkHytOnV2FNhrf89P5v1aALAuo69XAxoGlvw+1w2/C8Q5OhQLELqYQOkCUvnfNKrBKKdqW/fRmlcE15oLCrgrAwUYkIVJ/WFldI6qry2Q3WWo2LuevTVKRxh1vn4NsNYA4E8FAgoApL2G1win/w6DgUNPVLB9rymj+oykf5e06hEAsAYE6/7hsrtOuDev+ZBDDLvjo+ifASzU814LIFxeFPAPME/GRAkEKgW4yC8oRZuDkMy1TUanpQCsgVAelXXH4H2dNsmfDQLWDEFAD4NtHPpIo6zokmr+7/UEpojpV5jJNQDYrNBOeZeWXdHeK8B6pq+mmYTrymP5cW0+Crx6zLp+pe/H9S/Qx8z1rq7/WkKgHts+vJDG3AU6g5namWYUCZrjyGsm3/w8zDQYfTDXjmT2wM/d3X21tQ8vuIfnXMYuazXXy3Rr2IUz8cbrP5I5F/OhNU+beb84JFPHajeMUzDxujjXXsZsTLEMAWth5WNOxfjl3qesBzjOAviivVrarBiQMJcLbDzPMuVc1koQ1KnJqqOpnBtwzqXd2EdQX4CafJ8cHbdAufR6cw0CmFPde20o6cv6e3HMhdnO3KCeXDk+5/KWPQqWcrrrpklGDZSq75Sc+fw844EDwcusi8FAz8c6Q7vA7nvzzTfjlVdeEeCtMTzRie2t7XhP6b7vx9ajrWTZl/HFT7lst8kCzaEgnxULv9Qf9VLr0161Hn0SXxsDgJ/EVhmXaVwDv/waGAOAv/w2GJdgXAOf2Br4eABAh491CnBuC1tQpvEtjNneXDz//AvRm1uISwSn+2dx2h/EwdGRACR0Wp669UxcdqbitI/Tbk9A1kUHwO00OhOXsb6+FnOzM2IA/uC7r0aHjerFZdx7/15MT83E6up6bGzeiIWVtVhZvxZLa2vRW1gQQHawuxPv/vit+O53vhNf/PUvxm995Svx+S98Xum/BHEALqRw4UhM8MbG9ODwKI4J5NnkloDcm36CRFJsQHgmSdstf58FCELTqX8Wb7/9tkDC/b29+Nrf/q0CC5gbiKUDGqUeT4IlZnEAAE3NdOPOvbvx8OGj2Np6JOOS06PjmJ+djZvXb8Qzt5+OH7/5Zjy8f1/sP4IJmAqAf3wDGE1MT2pTfIJT3cyMTFQ211djZrIjF2LYI5SBAIrysAkndQcAkGCDIIJgrQXIUqvPwRptTOpigj2w3kpacAP21Um2LSMpB0mmCGcQmCw1uQPC9PLrShdOZiB4Ws0acc9zgC9gpWI01QEpIKWA1sJWawBAgrcSrNTgTgYVJdgyo6AI+9eurMkeSNAoU6gIphIAFLjDc+h5UjsMILZ/2pYjs+FIA08WHeAybBaLlqtf4kSJaDzmF8VQQOnNSqmfVNCVYAFmHam5JI25wsLJADzTIxO0K8GYGGFpAqLyAy4J4EshffopqXQErgTd013Ab1KGbajSpvKOBtY8LzqGBhVHATRPkjWwpB5R6SuO/s1C9wS5fm/9fveDGmh8HAA4CgZK7L3U0egEXpfdgIWvO8o8M6gL4ADoj/7ftIDXosrndNTCNAW44ZCB8W89yiatvDBwHMwbJCLNlL7Q6FcOAetV6UvArb5XTGac/tuUh88aU2fsSaOw3UqOAn/176Nj8fELXzJwW+w+b3hVn3D9uq/W7xvtMzlntOVtmJUjRivuFwr6K03POn2fzzr9Fs1XAEDmNc1plV5dlivHjbRFC9DDaieOMoA87QP4AnP5PDVipafWnSmOpm1arceNGbxixxWX1jRfgI3Yz7WnpNUacPdBBNIMZj2bDcxnqEt+Z806Pk12b866bd3zezpKtw7rOW9l2jIMVJepBgCvAusZE/666u+aj7NBG83C+llqZqQBQINxBsd4D4d1AFpO7eRv3W5KEgDUbW6ux+HhcRwdnWhdmZub1SHe3t7BBzQlzQp3v3Bfcf87Pj6Msz5r/6X2CKx9nmfpz8y90hpEp7AYXvG70vbLXGngP9mRCeYDBosVfjaQMcUp7cM8cHFe2j/7n7TvNB6Z7xO8lL6hUs/zAAbgUYAoe5HzZGIzX6PHCOgKgIa5xenJSWZYsC4U8xHWRe0ZZuf0bI0BT5NXn+sycz9lU3/SIWgywLOdilZmYZp7DpQMAm7BPtxscXyZpMkRGm1bDFhKlgXvff/99+Pdd9+N1157LV75T680BiPcC/kTgbbnbRq72wyAz1qrfk1maGV+dP9UGnL5PJ9Jzc/h6z1+Lvvl/mUMAP5y639893ENfFJrYAwAflJbZlyucQ18Amrg4wUA6wesxZTzdTPDSFP5nd/7B7Gztxfbu/txdn4pk47t3T2BHDdu3IyXX/6SAKh79x7EZecipmam09ACgfruVCwvLUjL7uTgKN56/Y04Oz6Ns5PTeHD3fhCvra5ek+bf0597PmbZBKPHhJ4W2kEHB/HOW2/Gt7/1rfiDP/zD+OLLL8v4It0aJ/STbwTBKTPBORv045NTsSlw+uPv1r4xg0DaPYBquDxOTykth6Bse3s7Hj54oO006YDf+9735NxIoIJINSm5vM9aNdL2mZ1VOnRnqisNxB+/8068/dbbErqeuLgQ++/ZZ56OWzduxhuvvSZDEzQFKRcgHvo8GIwAnpI6yqb4+BRNRNKSe7G6tBDTnQux1UgjhpFoICMZfxmE2B3UgZ/07KpUUoEB6Af1UySdYBkR/GFQJM0UxBOo9KRSlDwdiFsWiDXjWoabtNLMprHTSElt1Ma+bO6blLpSfjMB/brbSaYaOCDDpiCwsqaTGYclIK7rQ0FqSVFOBmiyMQiuGlOJ0v2TIZkFE+AoZmQ+owKi02SJAI4ZkODNBLGABKSLkbJ2bf1agtIwRAGJiiGBg3e3g4PMZBcmmySB4Ez7qtuiZrw4hU6i7wKHJhpn3wyYUpNybW1NATfMFadqJwg0nKJpsNVt7D6UqZzDgIMDMs8YTV1bk27UjKNh+6XWljQLm/oeTv90UFqDuaP3GQW1/LyjjL663KNgl5/XP2tNN+oTgAIA8JwUtpnukOSUrwvIQn/MlDo706api8ZEGWsCZqu0+0z/nW40umrQYgg0rQDAZCkPsxubDWORxBLPtQLUrq6nj7DNvERTcLgP1CDtaD17zNYg0iiglM+ShkJmbX4YAGjgm2cyEFCDP7zOGESDEcAEIB2Q4BIz9QIaNuW6yEMJudaKrT2jftkvupBzi4s6bGEVhHlHXwV44dAH84eaUVcDgB6vZoVa74wxbTCv7sv8GwAZR1kY5TWgKV3ZAiCzLtQAYONmWybQfI42LVnpt4UBaADQZXbfHFrty3ilXutxMgoWZxJ4gpKYlzjNdxTE9zX4O3XCoRyAOl+Z8rokbT//zk80U3l+5ixMklh3GYOu02QLAqam4bqaOlQAACAASURBVIRBcd5fOxbzO89KX2Aeffr2rTg9PZZbLPfmmQzQ0q7SXJ3ONY+9gtuTdZc+IvC0sKTd95QKHamXx0FNw9auwD+ncPN5gLndXXQA0RlG7iEBPtZ41npp5xWTM68vmRrbVxkoN2u8Tb8899NvmRckNTBd6gTgGCd7GY3ZbCkZ/MPzQRpI6TCsSITAxCT9mbagP+Z4OlEdsKexOQrvA9SUxMX8nA5JOCR99dVXpeOHnt/W9lZzQADop/VzkC7PdUpvcyAzkenIfHlcC9SvGOp1n/W/uTZ93/3rqvd8kl4bA4CfpNYYl2VcA5+cGvgIO7NPTuHHJRnXwLgGPt4a+MUAgI8H/9j+wwB87sWX4uAIp1vSGueiP7iIvcOjmJtfiJe/9KVYW12Nw/19adOdnp3E7HwvFnAeXVoImHXorDHZHe8fxDs/fjveeeOtuP/e3egfEShNxPLaejz93AvxxS//VszOz0f/4jKO+v2YQej78CDu37kj5tw/+aM/is+/9FIsAXAghi19uowoYWrBhgF4AYxERJ3yI7yPyHUaJ3CSbGYZ+jW52eZUG/0ggCZOszndJvBBdPu9O3cE0sjRbnY2FhfmFdwrqDjtCzwklQkG4OXEVByc9OP1N96KH/zgh/HowYPYWFuPZ59+RgBgd3IyfvDqq/HenXeV2nfj+vVYWJxvQEh0e3CPdSozgBdlX5zvxdwMm3428BNiI9TpWAK22EgX1lzNHmpTQEtaXwk8FHxKny1BJ+uItayqUTH5TCU2AJiaWrmEZWCY7piWDmsCTyEJCSY04FbFPBCYIC3CYnJRgveaxUJBrXuVQvetY6NBzhqUSrAhgcg09CjGAUVTzaBXsnVIAUt3Y6XgFjMSPxcBKIApoA/gWLIpCBY7sSCx+LVYW18X647nlGYg6X0E10meaQJ7M/Yc9NQpxAYIHXQaGHPqnF8nCKSSHeA7IIb9xzfBNmWRq+NFCyKlTF6bFunrD6cLtvNZDeA8rm5rRlgNXOpOBo/VJ5xSWo4VRtNaR5iE9axa33s0oP0wN1nf39cyICMguHxzvWQ+pkg9TNrL84HYyjUw0jyL0vsyXdvgjfp1AaHdFgYmmzGgtO/UTB0FvYZWkFHwtVx7qOXKeOKeBgBH0cohULG6gcHPn7hqFROQUUDPv5sF5nb2ePN13bf897afJOua9NVmfJaxOdrH6vYTA6ocFNT91QB6gnZ5YCGmLfN+48Kc6fIlt1fzAWtBtxzawP6T9Q/lgK0l597sEydHJzE9mSCFwS8zqmrtvPp5m/FfdCmd9mpQkgmBAyWkHcwWNLjFfdSHAABPWG+TDWV32qZ+OWSp6i37Ko+Yz12Df3Vbjba7y+26bxhXZeyqXxc2sgxRKifdqwBhg2msqZTBWonUFdp+vM4BBc94//59gXsAY3zXqdOMr/l5TFQ6cefOfZmAUFcYRrgPu43kOos27vGxAMQv/voXBAQ+ePBAa3O68yZoTx8xK5frMNdrfWTNLVqLHrNO807ZjE4aanEQJeMw5uDL7CPSbsR0JPtoHuwAoqU7fB6s+PAoDXsA71wO1iYYgnQXPdNpphXDshPwqrUmZBwGO0/lgskq4x+7UqdjcF4zGeE8KwAcfchGWMxBlN0AKvqHO7s7cualzjnMvX37diwuLcb9e/dUh1vb2zIFeeON16Xh9+r3vlfWynRl5nOAu2KwlvWFckgGpDDqpeFX5lynhde6paPzzNBcYD3A8tN/+7B+/RPnt1/gG8YA4C+wsse3GtfAr1ANjAHAX6HGGhd1XAO/6Bp40gDgMASQTzM6CdWacLDDZnvzsXHjZlzEREzPzMbcwlLsHRwpDRiTg89/4dfEnDna343jo/24uDyPxeXFWFxekhYgoJw2pUqfOYudh1vxzlvvNADg2eAiFpZW4vbnnosv/cZXYnl9PS4mJ+MQBt/5eezcvyfjEMwv/st//I/j2eeeS+0g2FIlhemc02aYFdrEnwv8O0W0nACGDTOn6YXtkMYOBPCIsHeUTss3YCUbb1h7OLuie0R50fJjI8zJ+/xcT2AnQAtpeGx+2UxnuuVMDC4i3n+wFW+89Xa8+867YhA+deNGPHv76bh5/XqcHB3G22+9FQ/u3pVT4ca1a7EoADDTfGgMQEBYkwSqMBV6OPSRnqy8P1rhUswAgxcKWOz6CHsNELAwGwgu6pRKBW0lKFFQLPMSGIeJVJk1UPBAvV6zPqRdVdhOKmsxAclgB/1BKjz7ldPXyvF/6Wut62eb2si9UxOrZQdkupTuXZyMG2ZhmzXcomslXTOBzDZ1k5vW+m0W0zeY0IeBd3rcAGXSIzJDUSBrBnTSTCwpdgSxpPzC0CBla3ExATelj0tbMZlhsCfQtbL5RQMAlDqtgYKGDWng0tpbleZcDQCKCXJ+LhYE7YsAPt9yGZ1Lt0fejyOlA+ZSNQ0rxHXgciTLpE0JvAoscN0YOKgDt/pv2Z2K02YBAEffW4NR9fWGQb6cnfxa+7PMXWXyugrwGgXwDAAaaK1BpSaQ75/KaIdU+7b8ye4j+FfqeRlfNVNFwMdkqyGmsVn0wOi/Oa5Jd5xtAMC2XaoZ2OBeAaqbNiiOpfq9AgDR+ErNup9uZfKzf+i7NRmQKti+y2zAbMMCtBXQyQJeGZi7rZJx2n6OAwJml/PmPR4PNSDqO9bAcg06mqUqZm5JowTkENgkI5/U7ky37AT91Y5onZaKIhWbPo9sBAdJMP/6pG52Mn2W19AYPdg/iO1HW9GbSdDW5agZpHUKrPtgw74u6ZbJHm5TggWqRSdWlpeTYVz+5kMbrsl6BROL/qaxMdpglflN0/d1v2wNM6oaGYjqQOSqtndbGAD0nE9Z0zk+tG7U42wUAKzr5SpmJyARcydSCYBYSHZQNwYNzdLmJ3WBbjBA0p0774tRaGDTad82TOJvngsBtJ55+pb6HnOj5xXqUeZf1o8sh0IApo3bLQBzpXFISjDjFfYeRjACbotsRM6vofIrFbiAnVyf9jw42Jd2bLIBax3ANGDiS+0M2CuwjPkl5SdY2+UkjjGZzJ7SLVqsv25XIChgJ+tlOiLPCehM/Vtw7Hwm5h/Kp3aKULmQJQGI5ZDz3r37Av8ODw9UVu7BesYBEvcnBZu/cTBCyvLDhw/i/r0Hcl3OPtu6Y8skq9Qdd2vWs8vcP2huKK7MaahlE7Fk9admcKbSa/XW/wli+ivNxbyuXGFP/tNNgb/wd40BwF94lY9vOK6BX4ka+Cm3bb8SzzIu5LgGxjXwhGvg4wAAtYkq5bwa/MsAkG/E++cXl+Pmrdtit3U4ee7OxgWAzWVHINzi0nI8enA/To/24vL8RAJVq+trAgH5+94Br59LQ4YN9WRMxv72Xuxt70b/lA3xuQxANm48FS9+/tfi2s2bMTXbUwrs0f5+3H37x3GwvR2Lc3Pxj/7RP4qnbt1KnSM20bg3ko5LsE2gh64a+lmDsziFsZU7YjG2BABKgyc3mgBwbOIBchYXF8RSZGML2If2oDS+Sjooacvo8QDWwdrDgEPOgKTjoMtHQIAD6+kg3n7vXtx/8Ein5mzw11dWYmP9WqwuLcXB3q6+cTbGRQ+tMaUAo/0ngPJcAGAGHzMCAgkEYEJenPcFLiHAbU2hNIJI10u5u54lW42vJiATqNOy+QjktL1WsD6R2lcGEAVypb6feoGDyhL481rNPGwCbDnIFgBPKcD5vrxIk1GcjLxK70tb/5KdqvouIBvsBrEuit6eAzezC5sCZkTQMGRU7EozTKBWpaMnNkRJS6ZvUF+AZPQLAASDbKRKJduxOOOeJ3uRPpQg20K2W3GyVEpXqcMEChKAoH86razWU0snXtg96UTbphImE9IVVzK2y2vcP/uyUhgvLsQ+cYodqVlpBoKpCcyXyzg6PizpzxnEq71L25p1ZLYQ7zez8XHTWM3MELBSuZMOsTaa1OBkLwG61ICcAYfR6zXt7Booha0BwBaEaPup+2pd7vp+/nt9X17j2WswifEOgjRl4Eht2oJe2R8A2Al4k/HqAB/w1C6b2S2LdiM4e0ldHxqXhREzBJaUidl9rRLha3Xy/Z7EzVPovxi8+PlHwVa//lMBgB60xQBkFIwbBX4aUKWYlFzVR5r55dJAQQEFRrT/6mvX963nJ6d7MleLaSuWL6YYJdWwDJ8WACTttlCTlQaMM++JAFmMHmAC5iHRTMzCRpufExDEew730lE956nhb7exXzfbzeNCIHBhElLWoTa9uJSchMF3g1sNEDc1JQ1Y122zXpfxUHpkJcVQzIJY/4pzuvtq3fajY9Tjt533cpwKQCx1C/DEPAUb3oCnn71eC1rTi9SZo95qVh9AEu/hsCTZYBMFLEugzn2T93BdDjTYL/A5MeGKqY6ZgIBg3MdGINYcRCbDY1LGVHIib12hzaZU/5iaVFvn4UfFUubQknV9dlasf9JOpyfYv0wnYNdhvs+5g2/P2TY4gYno8qW0g1Nd0fZMjT3VEQcH6MViEnM+0HpBhgEgHPel7Dw/9ch7yQa4+/77cee9O/HwwUPNN+xFZsk+KABa7u8y04F9kA/ASEdGp+/119+I1177YbzzzrsCKmFGMrkozbocWqRMh+uj1Y3V2jMzowNSm3fwU8BxxfJvDtIKupogZMv+9nycLum57tIGYj5mvnDz5UNJAYAMcWULtNd73Fr1SXl9DAB+UlpiXI5xDXyyamAMAH6y2mNcmnENfKJq4OMCAB/3kFWCYAMArq5vxG//7u/F9v6hgK39w+N4/sWXoNbF1vaO9O4mYaIMjuPiDGOQfqxvXIul1RWBWm+/+0709/a0cV69fjNeePb5mJmaic5FJ7pTnHTPxHS3F7Nz87GythGrm5vRnZuL4/5ZPLj7ftx/+22Or+OZW7fi119+OTY2NxUMHB4fp3g7QE3xbwUETABwEH1YfkULztpcYkdYt4fT8aJZdG1jXaAajDBO2A0AcgYNs+d73/muADt0Am/fuhUry0vauIopWJAd9BD3D4/iqH8uXT304Bbm5sUomoJdglZR/zSWFhaUxru/txv33r+j4ADjBliAAEMydJhO5p4MKQBQxA44E7mOjTBBmVkeAJGkFgKgAToiHt6aQySQ5mBQLDulMeX1BeBNZDopoEarSZVMggwYiyFA2ZU3DMACMtKXfH2VtQCAdYpPA/zl+X4TTKsfFnZVkxpU2A4tiyA3/A3LSYBHMS4pKWkO4ricGCv0iQLuKEW8gD3WVasDWZigBl2dwml33ATHYIClIyFBklOZAP8MtCXzL1PezLjkcwSbFN0sCD+TgQ6Df9aqchDUsicTyPX7HSiTOscXwS/6gwDYBNQAgk5dox2sQZWfM1jVGoukllXr6kyA50DYQb6DtdGf/pz7fw2QtABB0QCcTNOT+jnq99dgTwvwjfSTD7CYEgYZfb/ntlEQzHpT/nsN/hlMorHUP4e0L2vGW/7boKkB4RpIqetP/bGkGFpnkL9blN8/DVYBNfHl312eTCUvZavGkBmAjwMA6zrg3wapfvIiVxiAJagfBeNGQcGm/FVaal3Pqi8ZD6TpjVlQbjv3ixro8zxTzy0aC5I6SDdZfreL7uACVjfAVZESqABJXIAT/AYonJRExO7+fhweHQkAvP3MM7Fx/bokLQ6PWcMwWujG4vyiXEwxa6jB4xYIzkML/kZbwm7jWQzweDwbYOJ9Mn7o9/MAqTKRqucIgCAAQPcFwJx6vHDgVc/D6mNimqGhliCrvz1ua6C5HZ/Drr4GIs20FOMN0wwYZAUArFmCXoO4XpobpTSCQVDmI8oBoDW6bty+vSETsbvvbwnATR3HfsNe5j6wmZnfDKiZ2c7v/Jsx7RRr3o/2KYw8DtIYSvXc1qwBpW6sD+xDIR+cMGfruS7RM0yN3sX5BWnvLsyng/PR0VnDrsvnvRDjkGcQYw5TpwpQHJ2LNB44hOTQC1fkw33tj9bX12N5eUntrsOpwjBkT7K1tRVbjx7q+qTifvWrX40HD+41Ke+SBJCebQraDi7Spddtbfa7+4NlMZrxVdrQa6PmxHLA40C1zLhaC31t0pJ1z4KxWwfT4DzvNQDLvUlp5kv3LYYf6ucFnPeex681c80HebA/eRr7BLxjDAB+AhphXIRxDXwCa2AMAH4CG2VcpHENfFJq4OMGAJ1WoZQMpVwkY0vEOaX/zsXS8mps3rgZ07NzcTq4iMPjU4F1pO6e4rp4eRF7O1txerAdg5P9iMuzmCONBK28qcnY3t2NAW52k1OxtLIWG+ub8dwzz8Xm2kac9c8VWHQmpqI3vygWICYgZ5eXsYsL4NajuP/uO7HQ7cbv/4N/EE89Vdh/hWHACb7AHhkvXEQHxz/YG6cncdLvC4CR6PtssgLY0JLOIo0eBYqpubS6tiKAjg03G22AQGnzTE9Jbw8AEGYgwN0Lzz9XUnRw4+XkPU/pue4EjoGz89HD1GNuTn8njfgc12EYX5cX6TDKCf3paRwe7MfU1ESTAiw9ukFqFREUNel2aM/xOwE5wFLR3JPGoQTBpwV4KS2OcpQUYS8wCr7KyblS0AQAEgyn7pWDy2QUpr5ZspzalNjUnSMQThYZfzs6OhZTg+vxbwN1KfbfUSBskIsAUYHxRQIRAK5mwIilZ7aV07RK6lkif0VHsJMMRbs0NsBBAbHy/glcEoDA2tzZ3ZXeFql9tDWvqVwlYN/f31Oq9dx8T8O+ZcnUucbJHDKAYkZpA1IWamIbpJfsZDF28ttC9tJKUnCJ62QyUwmaElRKQMGAooMf2srgYjJr0t0R4JAUOFLS+TsAS1MGscKKxlWTMtgy02r9wfa5S/72FWm3o3NiHVw6uB8FA5X+LC2oDyQxDgF3DlINeNSgxeh93ebJnszyPg4ErAEm6pf6ot6cMmgtPwN6DfhXgaIGM2q2kwEvAAgYoQT/TuWU/lXFFuPzOowoKYijz2NAMNMB04nUbCrGhPW7fE25RRdqKHMvIKDB9lGGVw2suW79/AIUK7MMv9evK2W2ctNtQMkCpktXzW6mRXLAWm4GQqgzGF+pmRZxfHJUHEbbflqD4jVg43KOgufuK3X5WWek46k5bkjqMtsij05y7tK8MiFts4dbWzpEQnd2YWk5VtbWYgkAppPSENdWV+Phg22xuSibdf+4t4Ent6fb0QcABu49zpq5NNFcfUztW9rBAK2YbgBb5wMdZGmOrOZhtX2l2ep2FdNYzuKZ6lrXUz0u6/r2/FyDVfXY0/ohphoHK8ly9t/Vr1ljKwC0Hodm1vI+2r8+dOF9zFl8nZwkO9JgofuKwXX0/1iTeS472daHDwYrDThZ2kPzkxzY0/E26+BS6d56L6YWvZ60g9kP2HyDdcHtS3/mcIU+jCQI5kCz3ZTroE2kNVzSZ1n/AerQ05OzdMlOsLFUvbYkwzIzDALJkqPD+OEPfiBQ7/79exojmdILK3tSoDl9EPYg+5bj4yPpFLPWpxRBHg5o31DWZ6Uzm+5dDhDquaduqw/M29VhzQfm38IOdIqu+m9J1/X8087RziKojpZ/QplGwdJPyl78o5ZjDAB+1Jobf25cA5/uGhgDgJ/u9h0/3bgGfq4a+FgAwKKRxkbLG39t4tnElRmJvTLgHynA3ZnZWL22GZs3n4rZ3kKc9Aexe3AQ2zt70gEkbWrQP46z47047x/E5ORlTKORB+BzcREHhwcKdBBT783OR3eqG1948QsCAScuJzNltTMZs3MLsbx+LaZ7c3EyOItHOzuxv7MTB48exrXl5fjP/+E/jJXVVdUnm1ulTRbmA/QmgD823mcX50ofZkPOthOQUC7AYs2lkLZ0ewTIXQr8IcjAYKMGANnAzxQdnu9997tKveE5nnv2c9rcE6jMz83rpB5GQn8wiBkcegkalpZ1kg84BgNQICDlUUCPplz+LsafgqvcvicgVgIUAbFFf+wyGRYEsgpyC4vBAby0+Eh1KinLTacrolANeGF9u8LU4dnnF+dVN3zxPoI66gd2IzqKGfQVNiAn+MWpNjWFtmJhfkFAKaw0AvEM9AhSLxsmRIJdgG+kOiV4JcZlCSD5O0YfYszVwW41erIukuvZBMFVEP2BoKOwKNCeWr92TewK0r0JNAn6KCfskr29XZW7N5dgbhssKpG3Af6cFsxPB/kt0JMOow7yFDc3aVTJiOEZaV/6GF/SjcQttgCABlQMRrnN6oDdYBR9T06R0oDqleskYOwvlW0iwd4M9jK92Nc327MOTJ2mXANY9b/ryewq1uIo60hacupXCczWZauvVQMWH6zb9nPDgFYGx3UgWz9LfS+DFdQ59UGAjV4YP11mgQIFrr0oOl1qx4oN6OsboKP9qAdfi7I4ndv357qwucwQrZ/B4I8BcaUallRH1UOjR1mln1aCf0pxLADgh9VtHeBr/qz0Ng1s18+aOHqmvuZXofeUfwNAD+nwiY3Xifn5Bb3OmAIMMfsLnTL+fnh0ONRHDSpSbw0TqQImDTjV7xtdUHMuSPaTnrMCAF2/nUh2HAOC9wO8P9raivsPHwpsk/4fbrUrK5or6KukYG5euxYnx/04OS6HBrDcAHbMKC7MPM+dBrn8033HTLkESzQ1NgCPP2uWIOWhDziNU+O01ImfnXXa/b7p/0UyoWZ6ua/Vc6Pr0iCXx5ufiev5oCPlE9CdTeaWmZsGN5nLDADmAUTOzfzdrFoDm/V9/B6nmXJvX0vPXp6XsQR7cGdnp0n3beqgGpc1CJiHIBxgJivSacBOJRUDsxyU2JGXfQH3J8U2mcIdAW7ML8yvmD1x1jA729WegHUhGb2HOvjieRgTpNTu7x/oQC91NFtJh/bgrF3n2RuQPXF8cBB33n0nvvHNb8Y//+f/RxwfHYlpiLlNyn3kARl7F774m42/eN58rcz+ZQhoLR0dLE/g95LI+wSu9Nm4xBgA/Gy08/gpxzXws9bAGAD8WWts/P5xDXyGauDjAACTBQFDKvXRnDoyygBcXVuTdhdaf9eu34jbT38uFlfWZHTx9rvvxft378XR8YnSphYXZuPy/DgG/cOYmZmMDqfWZwOlWPEtFt5UN6Y6U3FyfBrPPf1svPjci3Ft9VpMdEgdmpHByFRvLmbm5+N0MIgHW1txsLuj9N+b19bjd77yFWmusakWAIhxhjb5U2KxKTXs8kJmIOj/wboR7mAtNqVSXjQuwIisA0ax4UeQnVRcTth3d3YEHqJZCLOOYOb1116Le3fvihm4ubmRgtw46nW7Yv+YIcJzzi0sxOr6qsCltbVVMR/Z6JP2he4gp/n905NkGRIJliDBgVa6WSZQY/ZCBrUEVpNiJDpgZigomCppVwYBG6ZGid2HwLGSlkgf4NmXVpbUH5z6ZEME2A2wMzMF1g6+sM5wVJ4Q88HC7hm0ZUrq9HQxKAmCKpgVHQUxBIAG/DKAmVQd8GiwbewEzE9/NQzGAgyS2oXJjFg8+fBDgbQ+V9hXAkVhku7uCuAlPazWi+J9y0tLcXR8JABhuluMH4rmW+r4ZcAv5o/YesmWzNu0TqYNsyj/0oBdNkEwe4ifZt3AKnFaqhx7zeAsablcyUCCgVkzrgAzCYxTXyrB1XTETdZIgnbJwuTfDkQNLg8BEiM6bA3YW7HDfFBQgw41m84sJ4OLbX9LBqCAmRE9v3oar1kfBiyvAh5bQCOZSBK/H/m6ChA02GHQkmC/BgA1pzjNkloEALTeWtP3sl8aMJNJTwGEmAME4BQ9Rw278jkDgPyd9qwBRT+32GNlTjHT08xeg8RqR+tMksYvlINDm2QA1nU4Cvhdxfap39OAzIC15RChSckr+qLZtsk+Nlu1kQ2AaTqRYAl9gUMf5AiSAYgpTTIvMdzx87mf+t4GcWoQyU17FQDY9nMDgClv0JiXlGkk9fsYqwD0OTYBAGGmP3z0SGsHa0ZgvtDriSnMMQNz0ua1TZmAeNy6/d2GBrLcvywd0MxfZWy535qJzXqg9O7Sx2rwkz4kV1gOZdyudV8s+mdOC/e9nJ45Oq5qEHAU2Odv9SGgx4ABQIF2yg7IFM0G7JNhVUegWQ0K+vPMR/UcU9+jbffWjVt94+RE16rHCK8D2vO3HO+ZPlo/kwF8//ShGeXjYCcx4QSwYQyr70oaJA9hWBdI9d3b3yvA57T+pkM99gHo8i0uxMJ8L+ZmWQNgKw607mMUg1Yk6wTXZR/A67WrcV2XlIUxI6Z/0fPtIt1wdKijkoPDw/in//SP48033oy93Z3Y3dvRnE4mwfTUpMZVauHlvqFURgKCk5m2z2FL6q4m8/pJg4BjAPADS86HvjAGAH+2+hq/e1wDn5UaGAOAn5WWHj/nuAY+Qg08aQBQjLii36KNexUt1QAggQLptoB7BEbd2V7MzS/GNMHQZcS7792L3f0Dpd3CCFta6EX/9CBOjkmnJDCdkLi0QLbBeczMzolJOBETcbC9F6tLq/Hs08/GF176QszPL8bCwmJ0e3NxdnEZCyvL+vlweztOjg5ibno6ntrYiM+/+KKADm3gYVTNpP4fYu7T090MSAT8ZeoUP5MhA0CWqV8ZNGUQu4vWX3HxXVpcEAAIK5CNP6k1GZBnCjAMBFJzth4+Kmy91JojQNne2lKAInBmcBYvvPR83Lp1K65fvx4bGxsKJKnnswL8ocumNFSlGRPUG+i7SLfkwtYSS1CafdlMpEpNTkw1YJoZYgqoSt8yO7AO+DNWcApUsgcUdJe00DNS50qYUAeqXNK6WQT3lGVnZ1cgmhwKJyYFAqKRhNutda9Uv5cEWeh0ZXpXkzonUw7MMRLIlAZdYVsNgUDFREPPYSYDoCgurBdFj6sE10ozLf3YAW7Leos4OT6W2P9cYcqJJVqYX7SN0kAvz5s6EPBRtPySjYXwe1fPkEYtBWQTL4a6NMDgVmh/1swUO/NSr4B2gFF82SCA9qzTCs0yM5um1uujXwEAthpyJfJ4hAAAIABJREFUeU+L0ase5LrY6nGl8UjLeMv2NZjZMswMABp0qQG5+jOjwIFZZXU7igUDuwsQufRRt1EDXFR90wDLKFAx+t4EEdJdfBTwq8tYT7nUr9lFBOqjAKDAkNKnbIDgz9epj2ZI1Ywmu5lyfad6Z5pfgg0A3XL4rPpPPX793FNlbjbICAuNbwEfnU6m/JUURs0/ON8W18+r6sxt4T7bgJdFn8zAk9uacpil6nodBabrdh69LuXk79IuO8lnpj6cFm3dNjPI6r5Qj5XRflCXzwBQ07aFDZfmAYWpOIJ6ZApw6Suaj7qxt78vEJC1CsY4ICCgG2xFDpI43Lm2di1WllYa1l/N/pMxQ5EF8Nh1+moN7Napr2LzSaeQeX3YeMJzkoCroqcniYaiaVqDXkr9LuOmndsT3DSbW/U0wpD22HB9+nncD5w+zN8FPMuN3BfKeU9gtQ4cOARKANDPyzPQpsxt9ZqTDLlkttcgIwcqPmDhWvzN48qmHqOM4NHnrvu4n1lj7/Jcc7e/rAPMeOTvfM32ZmN5ZUXlZd1X/SApcnnRaBICAHJQhCtxr4tBySD29w8F9h0fHUe/n6nJXBPwj2/0f+ty5xzaatGKHTk4T0OvyU7Mzc7EWf9Eh1WwB//kT/4k/vRP/zQGg3TblT7hJDIbHLDOaJ7KvUHrvlvPddl+U5Jo8dz1EbafV35kDAD+bDU5BgB/tvoav3tcA5+VGhgDgJ+Vlh4/57gGPkIN/EIAQLEAHThZT2oiPve5z4nNNji/VCoom8mBTpQJmM5iaWVVqa7aWE9EHB7uxP7eVvQHpwLoENeWPs3ZeYI+nSmx2AZoCHbn4saNp+I3Xv5yrK6ux/r6NWkwHfX7sbS2FhediC2Cs4vzWOzNxubaWtx+6qk83cYYg3BuOll/bPIzLXUiTuTqChDXAoB2ZIXNmC5yAEkXsXdACuBAgNrc3Kw28QRmgHliaZEWNg3gNh37e/tx/95dsQAB8hS4ii1zEQ8fPhSzgPeRnvriSy/EzZvXlXIKA9DXBQTgswa9uJc2+DVlRWCeT/bb9F8IC+eDZBhhSmJ2m4KfSkPK+oBmWSigaYgC7XsbALATAr8UfJfgTMFpwywEKLRT34TSdAF2BUKUdC+CnQSpAJdKOhKGE1MZ9BHAOFBWW5hxdhmNgyJga5LEEoiC35dBagG2ipMjDECnAJv5OAQAGdysGDMAjDAzaWcDZgYbbEEMWxTwloA0WXUzhc2Y6Xhm/tHHGrCxsIlqh9DKqUSj3YF1MqGS8UcZrIlFXyNVkuDXAaNTAQ2wGRTkdz6H5h8MExuS+H1O8a3BE5xRKW/L2Er3yZaFUzlflsOBUSBpFLDzNHYVEGSAwcwotQ3GBIPsU/776FRYg4ZX3b9+fwssZApwfc0a0GwC/6ovUMfUJxp1NhJwgGwA0KY5V03Xfq6akcbna0MKGxMY8OC6BncSz86aqAFAtwegeA28AlADTtB3+RRziFi0gAf0ddi2BQA0aGPg2Peo2ZnuGwZC/Tded/+jrNSPQXuDW9IUqzTrRsFjl9vvd4p5XWcGkAwA1m3nejQ4UwPPNaDPZ0bBJQ1FmYSWJG6z/5x2fmkAJkEyAECY6RiBwCU94gAHIIs5H4d5pCEmp2JlaVnMddqA8YtZE1/MgRziGAymPDwvDEiXz3VdpwMLmKoAQNdhzQDU54pxTMMAHtH0A06vx3HTV8vhha/Le1pmXMtg5e/0E57Lf/+AVmFJM3VavNcp9wszut3O7ueURZIO1Rf3M/jXguktg5p5za/zWX5nTgRk46eZf/VY9eXrvqC6lxNyAl+kU9dfGv9e59DjLeA0/cvjkX7OWkAbU0cccGHcNYv+38x0IA+AfqQAyjMOz0iP7urzHDZx6AnjdWV5RffPZzgRezb7e64hWmeRw+BQ6/xMWQJibEfEW2+9Gd/85jfir//6P8Zrr70Wh4cH0g/muWRyVeRBGsHLYePc7JdFFsWux1fNZx/ttXHY+rPU2xgA/Flqa/zecQ18dmpgPJN+dtp6/KTjGviZa+DjAgAzZQVwxqCLLORKcJqpSc8+95yYU4B/h0cnSvftE7xcdsQCfOr207GxsZm6ShMYYezF7u5WHJ4cSWOHjbRAQNI8zy5CkRbI3hmskF5sbt6ML/36y7G2uh7Xb9yI1bX1ODw9icXVVWky7R0eCIBbXpiPdbSZ1lZ1au4NLYYfBBVKmZpOQXFYHAJz+lUKcGGciRlxWVyAC9AHg1HgHU6HRe9IjDA0rUrqKuwvNvb3792L9+68K2dVNt5s/nEGvnf/vjSCSCOemZmOF198LjZxQV5abAJG3nuK+yXi3sW5lMkftgAgl1K+qBql3CajIjf6mdaTwXcyumwCkGyvBNR4r8FRCYu7XYV4ZliUGujJnBLIYhbgZLJ+LDhfMwYkLF/S6vgMdUHgA9hHQJPpTZgepP6cxMhx6ZVTbwnUlQSa6VdNUF/AU+kwymm5BXLk1FlYm/b/yCCV9xIkJaDYAEXDkebQPeogkX9TXoLJhm1XhOVxTOT5relGAJdMR1x/27Rf1WSVWqh048oAJO/XLusJqgCADRrQjr4GwEg7ALQ8egSD9LgxBaFsxi2kWVlMQygPAMTq6prqsgbKnPrb9C0BobCBSspbSSf3mKeUrkMH0Ny3BToTiHU/umriGgWw/B5/TsCkrgGjpgUdHzcJGgSrAcfHlSFBNPrBcBkfBx7mOMp5jfo0AGgQM9s1+5UAwDKGhrtWYc5WqdH83X3JABx9yKnaZju1QHACdzVryfXY6v1VwEgBKMwchAEoMLEAgJ0pWM35nx2sDQwbdLG2pBm6GscFoBllnGoOLZqmdtcdZVj9tADtKPBkIHC0TmsQrGHBVQ7j/pzf5zpvrlOGm8dEwoAjfbcCAHV4NDkloGb/8FDasQCArB2XnQlJASQIPynnVw55erM9pYqura01GpJ2enXbUJdOi3fZ6nnKQDyHNNI5/RCjDs0rZYwbLHXKr8ZrzujV+l1gusIAdB+rx3ZzcFH67ygAaIBuiMnr9SItVHQ/A3R83iw99+Gcq7Iv1l8+pHB5EphMcJIvA3zUpcFWA9EA9f67043rvuCxa7CTWkkGYAJ87i/Z7slkB0hjb8K647lJeoEX5806KB3IXk9mXr3ebEyJ2diVeQeHfi47fQkAkOrR2niaTsbXrm2o3Ht7+/rO8ZemY2of1jTmGcBGpDIYw9NTYvnCsN969CheeeWr8Wf/6s/irTffiOPjw9RjbLRUUyqkDiKbAzP1EWQ9Hjfbjl//RdXAGAD8RdX0+D7jGvjVqoExAPir1V7j0o5r4BdaAx8HACiARU6YBDlt6p9OpEtgzWYUBiCmFjDqTk5TT49DbAIlwMBrG5sC7QAZAArPBv04PD6QAy8MBQIrTtHRgro8PUOgrwEAe72F2Ny4ES8+/2IsLy7HjZs3tWE+7vdjfnkpLiY6cXByFAvzc7GytBgrS0tBmq5P0dnXsnFnswyQBQglrTppG6YbLiAVm+DU5WrTNwVKEkQnzU2n7o3BRDHYyLTUdKvtddOhFfbfO2//WCwcdvIEgKTs3L9/P1ZXVuM6aZmL8/HM00/FysqSUvfk7loYQta/SxAKFt+kWEgECbyXegRQhFnCs+g9BbS0EHzDdiiAipl16AwaZBDjTcBTBsLK4HKaZQED9TptP9mJCZh6JZUoAbwW6OB36hGmpBgVpGwpNSz1tCinHAuLy22CDgRXZ3F+kQ7ADtb03KSOKfiBMZOOwEOBohmAdjotZc90SlJ/CZISpEnwLb8adlkDaLfPYNaXwOKSvsZnnJo5LYOYTIluQRS0DK2tZyC21herAYZ6GW//zVCCrUfADNOPn24vB4EAwKSX0zdSPzGF9g2eJLhEWtyEglHSfgEiEmytHZpdC9b/awHAZKLlNRMEK7qRVRqo+44By2FwsW2hOvCug/pRMNBgW5YqwWYDo6PBuwN43+WnAQDd6gqAK6DycayxGnSjLexSW4NbjwMAW2AyGak5fybg4licOuYemRqZrp0Gs9IcJlmY9Pn6+WqARuC8zXbKhQEoGvZbw+RMrTv1tEmCfFLukQ9IrUqzXGsAUIcaJVVzFAB02Z2mWzMAnbZuJlpd9nrc1sCOXx9ln5khWLd3DQryfvd93uP+dRUA6HZryiDTh5KKf3kFeH3p/le47rDF+/04gp11dqZ/cxhEOrBMQXS4QvVO6qCHgw/GMlqiNRvNdW32IuBVnfp5VV2onQvb2U6vTd8rshJe3wTylfnY9aZ6rbQ+m7rS3JlSF49rA7+XOqWczEkNcFalFBsMTEOm7GuwU/ni+T1XWZbAc1Gj8Vr0V10Oz7tazxoXacZDpgW7j/N3rr20uCSAk/mRNdaMVQPqo4xQz5cJ/KERnIdgsDkFvJa5T0y/ogNs1q4/K2mIIrvhz9Ke6ACTfotcxywyIecDmV/58It1wtqPCajnQRLO8zDP9/cOZAwihrwOGdLcR21POZ3K28zRxewKl+XTk/hn/+x/jW///d/H9vZWnJ/3i3RBZg6Q5mwgmWvCiDa4qqM1u7rVg/Xn/ncrOfJzX+ozcIExAPgZaOTxI45r4CPUwBgA/AiVNv7IuAY+KzXwcQCAGYjn1KONtOzj0n01WWW5wbv11FOxuLikgHVv/0AmHQRIR0cn8ejhI6VLTU6nE+9N3ru6FN3erPTdJjjJHlwowJIb5OAyJjCxuIjoH/ejOzEdK4srcfvGU3LSRdPs2saGSIJzS4txiTD24CzmF+ZieXEhlpcWBQBm0J0pNACTdlTlFJ7gA9oZm2zc8tiIp+D7lAIBMTWKzhpB33R3pmEqEJibeQe4pOAdPaKJCYFz3O+tN96IH3z/+0rFYXO/vLQs0XgAt7XVVX33Zrqxt7Ol9wA6khYsMPQ8GWZiRwhEy3RUmIoEGaR08jvuf05BllYjwVwJ/E/6J8UUBOZAgjn8PRkIqUHEcxCwNuCf9PFbEwi5sTZ6efDpLuLsAhAVwfTpwIWUVDe+0800zT5Sn+lCwdmN6zfFROMyDx48jHfeebdJGQSs2t/fi/7ZafTmrBWYgSNlEtORAHCQOmEGZqhDBaVFU4s6qoM86x1FYADSGp80Rg0FDCs3alK0DcrYkdKgQvb7ZObxTHML8wKxDXD43vlz2OxDRisFrMl5qAUcbPpR4rtYWVltXGLNFEumXZqLcP80SkldLcZeAq4JFDkgBvxTKmiXYDSD6Jrtl/Xb+FY09Q3SkKBKBsTt+1pzkBpsHH7Wko5dsS3djr7WMKOnuLAWVlzznmKmIsDWuo0jE3gNxLmN6nvVIF/70ZQD8Ptq0LJuv7qsStMrAKCNBdwHxfoqzNNRQKsGoUbLRxslCN6yKunbZtw5TZmyGmxzmWuQTJ8vfcn3t0nTSHVpTNsEhDEMqGGAbRQcGW0jrmWGlu9vZqxBQ+qmBqVqAHAU2Eu2XB4q1cDc4wDA5jCi1FcNJNd6cleBue4HQwBg2UULM/WhR/UzhwpzYK57ee4zIQYYkhE4ghsAhHmexhHJUOOUCMa1ANeiZWpmMPOj0/oNAKZcQDl8qQxA6jFmADBlD1oWX/1Z6dQVrVrqYabS1BNYX/42PEaScWsNwBpcNkBfjxXXrwHuut94rmqYityvpLD6kETrV9FS9XOYPVi3qcdFa1aUrGTWZwO+Hj8eZ14PeR9anbVWoftaPZc0h1+FVceBFjVLW9UAINcRQxCmn5yrc23SvEB6Pa+Vwxba1n2YXjM/N6s0XeZr0no5jMH1OkHysic5PRVo6bWSNXxwxrhPrT5eZ62j72l8YT6FfMbxsXomh35cmwMK0oJZL7e2t3ToiHzI7u52/M//y/8U3//+96VqmSYxea3S/ZtJHtOb89oUZ3QS+Ui/l/76xK1FPlJhfiU+NAYAfyWaaVzIcQ38wmtgDAD+wqt8fMNxDfzq1MDHCwBmiiCTkAJppZN4gxcysVhcWNArDx8+irmFRenBoZ1ESks66WGYMBU3b98Sc2+aVBk0fHo9AYSAdLu7+3EGg/AMzZvLGBz3Y3luMTbXNuLmxqYAwOXlFYlxz/RmZQIy0Z2KM0T7Z6ZjHg0eQMDlND0gIIOtwSY5g/hML2XjLBc8mIHacKcTnpkxTaoWwcdgIFMS2B4EEgTsMMyoDAIzUnExsOCCpH+xEf/+q6/G17/2t3Lju3njZty+dSs2r1+Xy6+Cm8mJuDwfxEnR65HzbUmFUkAHwFqC3mSOpD6RDCFIOZ3FLKSk4571FTTwu0CAics410Y/QRY7dTowpQ2dzgcrUmCoNfUqvTExNQT2Fq3HyYiJrtlvMDtm0/FwcVHPTYCEGzBOhwRsAHSkfRP4EMzQL97+8dsKntA8IlAlcIGZQDo0qVNiXRTglWehnCmgfiQgg7Lu7e4mg6oAY9QN/3bArwAahsQlICqakgV0azS+Svp6+b1xRS7paDX7ksBPxgQlPYwyz6OrNz/XMCVbgKEFwQwGKiV6iLnYAuo1kEVfJIgEoCWIVSBqh9Uisu/XEmzFtTGNQPjmfrwO8wjA1WmbaazS6iW2wFcLADagT1jwvnUcbaus1RFrQZmW2TgMgiaj0l8GikaBsvr5SyRakMkEUYcBi+FU2Pra9QxdB/rD1zALcjgVsgYCfT+Xk/pnrBOk0ycMJhhAELAm0J3pMFNrrbFp0DgVU1N0i9eU8lvminSn7sTJaeqIcg0AJesz2qTFzzcEAA6Byk7XLyxX112V2q/DgaL/Jyfg8vX4+mrnCNej6+cq3UD/rQZcDJbUjE9e83uufK6Rcl0FALrvi8FVwHyzxWrwtS73UH+R0kFhxCaMOtRfozAA0xG26LAxFxXg5+S0Lw1AfqdOG1B4cBEz02kU5MMmp8A6VRVwnrIaCH1c33VbC1Szi3PlKm0AkM9Lp84sxKLV58+nEVIaWdUAog4iysGGy1/3r5oxXPcRA4A+lPDYBqjK6ycQyu/14QVtbgYgZXZ6LZ+pmd+uD7NT6/Ug5SUutR54vqEP+OCDn/xtdN6o+8Qo0Mn6Lw3AyzTPsLs9ZdccyjwLC7AcOnnsS9fxrF90/+Y05zpbgKOypYX5OB/0xdBnbd7cZB2cF+vu7CzBvTxcONCamVIWBoPzp4FiZSeUAwdcgGECkpXA2i2V5QkMfzLDYHoat2QAxos4PTmO//F/+O/j63/3de3ZmIlSFiTnVgOLGicTHHhWEsM/97bXc0ylU/xzX/PTf4ExAPjpb+PxE45r4KPUwBgA/Ci1Nv7MuAY+IzXw8QKAKTYuRhbpleirlbQ2XtvYuCZmGmDTg4ePYmV1Te/f3dvXSbnQskI7Wl5biy4Mqu50dKamYmFpSQ7CADmHh8dxdHAU/ZN+XA5CLEABgKvrcaMAgHJpnZuLxZWlWFpdienZmZDdQ2HSLSwuxOpquvWxuSXw2NvdawBAggfSaR0UJT6TbAiCCIA4gEPr1BHoAf4JAJSb4Ymek800KT/pYslrg+jNzEoH6Hvf/W688tWvxuL8fDz99O145uln4ubNmwIHKY9O6U9PY+LyQgYiXCuDWGo2WWPEU5RVLrgNyy3ZXzw/YA9/Jzg5PDxqWIjdmSk5fgqDKcLusAed2kdwlmnP+U0gkTVQ2J1Og6qE/BVoTE3E7NyMyicAbmpaQBjlEAA4OSU3z2Qlptvh3BxBD4Ypl9LReu/O+yrH6tpaLC4sxhTGBB2e9TwWFuaTUaOUX/pYaowB3gLCAGLwHDgpp5lM1gV1Iw3E2kjjHOMRgtLBlQDgEAACG4kgWYzLZGgRKEqUXS6NszGn4G1KoCUMUf7WghOCCSozlNbpl6AqdShHUn8bt+ICrBHcFw3F4+OjIUdK9YHCACLgnZ2FRdJej2AyXW6nBcjCNiHVjKDPupGjAJ0ZgDXbSCliDTvQKavJbko37EwJNoux0Tes2HoJFhQAz2wrtYsBsqJHVuJDg2MVJNWkJY6CgNy5AVtL/Y2CPA2gVx5Ev2eRG9fj4eWgTc3168nMTDDU5gL0x0zZTYCa/s11BWahW1gAllGGVA2uOI3S2mcGSc0ANCiU4BTBepYo6zkBTNrawHwzZks9m5GYov/DFjNKwwcAbLOrG6DkKrBVAEEBl/1svE/zYwHbazDF9V4zxQwo1WNtFBgeBZ1GAdm2TYrmYmGYGoipAcCr6v6q/pF9wYdXBbRPqnACWJcAKFm7esayNtAggD7HzHHMnXKOZ10szLDBhQ5nmKOYAylbnWatNYvDkl6vcYKtNfQ8zl2/SnnlHjgOlwMasy+dgq2+WA6jpG+LC7mZbOUAQZINhbXvAe5xOuQCXA4dRvvy4wDAugxiYwqkKn22gIAG33hVzOpiBqU1oawv7lcaK7SADC5yfnf5Uv81DzKY06xdKWfh89RThJGOdq6NYXLsi9besNxzJCWyW2YkHfDxGeZ2H6oYAKQcvM96gnUaMn2BPoMTL4dgWrdoi4vzWJjv5RyCk/r5ZVy7dk3vY04+PIQxm/sSwL/cT+QawdyZDFrWRfZaKZuh5xeLP4cwfYLDHf7GwZm1Bqe7zFHlKS8u4k//5b+Mv/u7r8Wd996NB/fvF6mSXCuVZaDDPe6LvmGlj/Fz75nHAOBHqcIxAPhRam38mXENfPprYAwAfvrbePyE4xr4yDXw8QCAJXouboMtAJjpTgo6JzoSPLeG3cH+fmxcv65N7KOtLW3qlZaD8DWbZsCsmW50pqbF3Fvf2IibT92Ozc0bMRhcxt7OXpwcncTE5WQs9OYFAvamSCe9EQtzc+nSOj0dK2sr+iaVGCdh9AQJxuYX52N9bU0gGUEAQcLO9raCMgUknY5YVhlUJBOCsspNsXaxLS2hcBxdHwW/AICn2sjzbwUdMNSOj7TZR/cHdtuPfvhafPMb34jrm5ti/93YvK5UYIAQAhgAQ47cAf8Ie5rJvQRBjRFCAX+SNZKsMIIE2ASwLgkmKcvOzq4CTxgGcinukjY6WcxKLuPk+ET3lcvgyUmCliX10MCGyiDwI+9DkNEwR4hAMSCBbXlGinIylgg2KQNtn2leGJgkoLi0tFyE39PMoNebkyA6DEG9f3I6ut0psRX393ZiZXVZAbRBBDEwin4iZQVsNQuQ62ffK+mEYv0lUyNTeNNlGHBRxKcrTCpGwQb6qdwQVcedmOl2BRRT7sWlRZUZ1iN9DVBbny86b2ls0mqRtUCVW3Z4+a6ZTX5vAskZwAKGYv7htjEgw7M5Pa52XnXQSyAMIGvzEvplnZKZ9eU0ZINK6ewMYKo+U/29YRI5Da3UN+MkWW/5Vddv/tvgSf49tdCyDmomoK4/BIbCDiq6jSPX9mc9QRrwqSfM0XI0AJDBnerNLQOxdPzyN/d/64PmeE/dPOqPoJz0efqmQBuC58KyylTrVv+P+3MwQV3xXpi7CP8LUBdQGkqbNzsqAcNMXace6voyI7QB5EbqXfNTYRXyubZM2a8NZgjSqsZODdrV93PdGRDn9xoEdd+oQTb/uwYHPUatgeeDCF6v69qMsbo8AgwLoql5uoDNowCggVmNQddDBZK7j6p8jbFKgr9qhyY1H7Db/TTXPuYD1hxkDxj3RzjOMlaLFqAOjACGkT2YTg1Yp4xaSkJgYLcrXUC+mb8t32Amo9NlDayJ5QW7G6ZX6T9iqJPaT3oqDHAOOpivih4hwL8PCxhXco8vDMGaAWhtX2sAjjLj/HsN7NZ1XDMADZqZpUa/BXAGYDIjlvcYAKQNs/xlnanGFq/V+pMGQ/m8+yxrmOe445NjrW2am2dnJGnBHsNs93puaOapihHN/MWaBTDpOdPjTFp9YtORJZCyE+h18jtGXqcYcuCyfXkZ8/PIcrA+Ac6h64dBSVfjDgYf7a21/xCdwr0iz5BtKD3icujGnoR/U3851ooRSZHrgP2HG7ClQN5//z2tQayNk5OAiqdKWU7TkEHM9Xrx/e9/L/7Nv/nX8Rd//ufap3jP1h4ksI7l/sKHOsNz6jAzMOeo0Zod/X0MAP6kGrrq72MA8KPU2vgz4xr49NfAGAD89Lfx+AnHNfCRa+BJA4AlL7TR4mpAiyb9LDfyc3M9nZ6nc26KamuD3i0n3sdHOuUGNFLg1rmMaTTK0CqamIz5hcV4/vmX4td+7YvBAfru9l4cHhzHxSCiOwkI1BGzjlRaxMXRxOM0nQ32xuZGkApMMIajL2xAUjSXlpfkCqyAXSyyg9RPK2Ab6TKpmUWqTdn4lhRlMcqmij4TQAcz7+SEmG+AJNIgKpo8XIPrn5+lIy8h+2y3G4+kd/d2wJmk3JvXNmK+Nx8HhwdiN7JpJ2hgw66UagWiCWil7lAaXyhlWSzAKQU1BH/WEXvhhRfFBoNFAIuPdGs+z3UB+WAGiG1S0koBPQG0BPyZ/XeW5htOfXZg5hRhAiqnIhIsW9vJgaECtEJVUvBWAk4BfnNzCpD4N32B4BQQ0uzAdNBME5bT/ok0jWBIisVCarhAwtSwa0CPJvAgzQygLsQyJLBRIDcYxMHhYWokTU0q1VpBtBkqJVDO4CqpUsnCIUO9DfwJYjNVG9ZfAn+UrzMBYEmKNe6VsABbcw0Cet7HZ2mTDF7th+kU1uxrCV4lwOC6vKBv9fsCSNGEFKtlBsfqTAejrsx4op0ZY+vr63IG5hkBDGHiitWJpmVc6hoOMFvAs4HQ0hSiMXU5z2csDtdOIR9m+pk5lVpnTpMsdNUmSE9b50yh5FkzfR7NzQTbXAf6WYhXqSd6iVfFEMOxAVNrBmB5BKd+tmBem+I7BPpcSW6p05rbade4EYF71mUyQm3mkX0xGdDJuusU4wBy6LIfEcArxVIsngRYeb9dY1MbMtl86VbuzxbmLlp9TbskG7EB41XUYthTXLMFRJvtlA9eWE/5XLXTbdvPh018aiDP4J7729B4LxXk99Ttc9XiNQq0qwdUKe4NMFO1bwtWJXCZQ+V807EMAAAgAElEQVQqXUgzp9IpVbIJdi0vhWn4t5VpkA9Y6Hx5SJCO6bSx+6z7dwL9rAMdmVrBZD4GtAWsEeCY64zTvH0QkUXOPmDwFAYg3xxOCfQtLDiDn8w5NgACbMJRnp8cRmS6Z85LrA+WbYA1bYBK68RlOhcbYJVmYUnRNQuV9wmcFqs0Qae6HUdZgKMgsZ/HfcYgYGOIVQ7UdPhQ7sNYko5fYVq3+4WSblvWD+rFhjY0vNh3mqBzznQdSJe1pFur7IXtW4PGJl+7D0rSwocOamjW3ByrZvkZOBeQKvZfGlvBrubfgMCsCzCmNbfGpeZrrVfsORoXcTMPcx6krHyW+sYohnvSV+QQXdY50oVzrkkGJO9hftA3m6MCkDrtOa+Xuq06OJDhWTIPWUuWl5ZiZ2cr/vaVV+JP/viPSxYEhiFpTkY9M1d57S6jqdEJzUOFSTErBUyiIdwl66HfrEXDY340TB2nAP8sG/oxAPiz1Nb4veMa+OzUwBgA/Oy09fhJxzXwM9fAxwIAWkdK6aS1nhUBRLLipEvXI902XfMAcWZ6GGlMCDDbP9hPoIugeSKUOtXB2AJBbACWmV48/9xL8aUv/VbMzy3F6ckgzk7ZzALgdOMUwCwmYuPaRmHi4P43LbACwKM7My1dOYKpmfk5AYB848Qn64rBuTRyjo8OI9gkd0JppYCJBMbJflIopw0uuoRTU12BgGLNEOB3AH3Q5iMQTz2dFBFEj6cvPb8OG3fYTlOTcXhwEDtb23F+NohVNAsXl7XpPzo4VKDBfebme3JDJpDIACaDG122uAHTCQzQ2YQC8Aqw6fOf/3zjGkuAo0BiYlLAHyxMACEYinwBeAIApuh4AhIECASOtBcATa1DaOZI47RZ3CgvlW6aDK8aMLDTpIKr0mcUmEoofVIAMSCgheAJlCgfwQsBroKbwhGjTZxqKPZQCaikkUYATCqVAidSpy4UTJ+cHDcpqpkujEYgn2219MQi4R6FxWbcqWG7VHVNkANgSeCt9G8YQAT5CvxgdWXqXwIkWV7q1DqGlKFxSS7swCb1TIy3FqgSs6WTLK1M2z0sQW46/WY6auvKS3kJwGSycuO6nIEpB/WA5iKfB7wCzEB/MQPamrJh4KtoRF4aXILllqlnBrkSqLS2YabTCXgAlKRM2dgFZWoZkRrolUpoBrgGV9oUTAfo6WnL+Mlv64savsqf7TMYlEy9q/xbtqPfl+wuM76GP91OrW77URCL36lDGeUU9o8/1YJTmY6X18i6zLT97A8Gf+gXBPaUh7nSKdVO5/Vna8Ao27wcmJTxWpdxlGmXwXm6APtb76ncWtWWBVior2VwZxQAbIDLpv3z2vW9DZbUn60BvdF/87uBKadTmtmlNqrK2+jUNfNNzhA1cJ7XL72jdA+7L4++3gKRLXidoHPJji7sWJWjSAJk/4eFmP0ZOYhk/51FXwBg0dIrawmfdZ147Ljf0D5mbtm4YrQu+d1zX6Z9J/CT8zFyBjn/pcO9XetzXqUiAPboX2aPcW8xFeVUn0x8ObMXwEnAT9Hra8a6QKTWObzuHzWrVCBV6XN+7hqobpjHpU7ERCwAoAEuyqvsAOvSilV5rtfyICLHFmsqKwt1If1DzVM5B8H4M3NO15WOZqXLWdYjAYNlImjnitbwxX3VLHLN+VMw48613nLYZmmANPJIAJB9jQ+MYOIx12mGd5p5AUC1NjZu7JYYSed2y43478zDBnFbNn52cGn2RqfRKDw7x8yLA0hkSQq4DgB42tcaSP/e29mJ//D//b/x+o9+FK+/9lq88frrCZQ3c2ceZDXgd5n3PZd4nfN8WhvwNPOi/nEVANjOt+N/fXgNjAHAcQ8Z18C4Bq6qgTEAOO4X4xoY18Bja+DjAgC5oTTk0ZGSBuCF0jdhRTj6WlldbUAQOR/OAlygoXUcR8eHepscfyc7cXRyHH2ANJ1ww/iaiaeffjZe/vUvx9O3n4upyZmY6AC+9KLbnY39PQw8TuUyTEDOplQMwJkppVORbqMT6ujE7MJ8zKFJN9eLjoLo1CaCVbS3uyNhbgJETsCli1VcZhVQAWiKfQbba0bMDh6cTfHpxVkKrYupV1JlLwbaeA/6nKafK513WgFRR5vvkyNYjOcx252JLoDixGSm/0lLbULptJedZBOJAVS+CBTq4JvnJRhh023tI/79/PPPNwAggSVf1g9CJy9hmqKBuLdX2HdZfw78am2zOlXUgXgTzBYx+knBM22qcIYkbFsrdo6Ql8J6AOycagFAsU0IRAUAEsgWZkPROKO+nHrsYMj5RmJQTWMWkm7KpIIBYnIdP4dMFmTYIIgqYNXZjoKgjIAxAd+WxSUGYwFgSUFWSjNafyWYc9qhAuHJaYF/GX/nklwH7ZnqSlrnacN+bALPauTWwaHGV+dSjFW+lKZV2pyfTpn0Z/hJQMq9EJfn37QdoMLy8rJ+T5AZwKFXAukaXLEpQPY7B9mZvpqdO0GpBBkSoMlvx3edy06cD1rWWgaGrhPrfdoVuYX0kvlX9Lfa/GHVJe0Ez7YjoLYF+z4MXFLvGwKNzK5s2+b/Z+9NniTLsvO+G5O7x5gROQ+VVd1VPQCNSUaCMNEgikaCw0YwSitiC274J3AlyWgmo4mkFlyTIk0cTaI2AAhQoGjCwO4G2Wo2ABMbA9HoocacKjMiY45wjwjZ7zv3e+/4S8+q6kYngM56bpYZEe7P37v33PF89zvfgfFG/+yCfP5u/unfzYA1oJFBqpaFGaAl/dVlyP3B7Z7HMn3VQEAGU6bLloCfytDK13btYbaWQ2wdNpnHcAPuVMZi7n+uWwajqEcG6LrX2E4NM3dGxubntZvfN/DUAnMGfJykx2Bj25YeQr5HF7R0OTNQ6bLGtaGz5vMb97PIkeIECS1Abn1YzRE1azyMOgOAQcQLcNAb9NwX8pzO+9IRlZTAUOOVn07owTh3KDjl530kEig2oD6fUQcOJhTyX7P40qf0meYM1t1YB5xtFkBNfZbPK2CX7fYMANgAbzEGM/svA3x53stznNmAabpr+ny331FHbGA9WoPtAvdq3+d3ssRzmMdhUei+BgA4C8DM5c3PmwLGm9Yi0RThsgZNY75lDtXBJqBfORdzPiflifJV6QTaQll5OTQKcLVGkU/NCwZ2XWYzLymXxxqfee53HT1/GIxmL0TbKxkUmYMFAI4FEMc0HPPHBC3Ko0MdYm2srmqt/P9+8zfKV778H8tvf/Wr5ejgsDx8+ED7okgOEsAvh6Fm3LoNGwkBhSyHpuSsl/nh7WdJ3mTmN/o3p8ZJ03N6u/QW6C3QW6C1QA8A9r2ht0Bvgeda4EUCgOjLBBupMs3mAP8CDGKjfvfu3TICmCG8hTDVJU7OJ2JpTSanZTgaiLmA77Wz+7Ts7O+Vg5PjUuYWxfK7du1m+cynvr/80A/+SFlbvVSWR2tlfQ2tpA1lBt7b3RdjjPuxWWVjvjwi6ymZU+fFAuDkfbS6WpZXVytLjAypY7lnZAZ+9PC+NsQw9SinWAZydGHowGybLwtySAAeKwA4Ny/g7/DkWD8Bs2Aj8D0YOmTaO1V24fOytDCv8F+F7gJigI8Q6gdT6iycSoATObw1O+jiEo5lMANy2FV2fjIbTrpENRHBa6+91oQDA/zgSHFv2GFvv/VWOT2JcCPAKBiPdq6cHMVZCw1o2FmadpQqo6WCHEvzEWJmrUADfdnxdmZMh1XBlIP9B9ujcXrEcAjWHECxnKYaDgebIztE1lqT87sYobEGAAFy7XzyfmgiAl6ZOROAp9lAYj7iLFXh9ww+cJ2z6OKcB1sr2kXsQTncS+or40loRjk7sJ3zHGqnsM8a1p0HrZ+ZwQzASock4+TamQxAEI1JQgGD5cEz0JSizQHAKVvWD6O9aUtsir0iu3Q4y1GXlvE3BTwpGUsLDirMtYJ/DQDUoKktAGjguHV6g1fVaGuiY6U2qaTZmhBE4WbyWAPoAYBZoAyVTWswbcpOHaAphy92gZembUMEsklA8LwJ1Lbgnk24YmXseEwYTBIwoh1ZZDzNzzYzys/PIKJB71kssWlgMMaF54EMtHWBlTz2PBb8PQN/nkNk7xTu6TJ2mX18z8CDP5t1TRd87fbzWX+7jBkAnAnaKDTx+Qt+F2B0f7H9u6BU3KkmqQm0Wu0nWYgqwRD3jI7atGkNAeYADEj8hLDTygDkIKABtRNbVv0jSSN43Bo0c3IQwoEZx/zkGoAnawPCcGct5SdjtklOVBNJkd0+QL/FYIXVxEyRQCLGlPuUwmPrte7D7htuZ/qMQSd/1/0+A225L2Zb+7u57+X+0cwhnTmR6500xSxJ3nMCHn5H7oPDQ68Ved7O62a3D3QBaoPk0d9gXEPiD+au5zGD/6wl7DMA1nZ2tmXjLPkgkK2uI7xvpr4YjfM1sqDO13ymg9F6AOA2prx5TjAAaIam5yIz5zki0To+H/cLxueZ5FUkQSLGfMxL50oOtq/TKg4mqezp8YmyCPP7V7/61fKvf+EXym/8xlfKQGtzZG52GdwHNHfXsWNw0n2xOzp7APAP5qD0DMA/mP36b/cWeFkt0AOAL2vL9vXqLfBdsMCLAAANABBWhDPCC4CpTScZYcE/+qM/qkx4nJQDVpydE5IECIFmXzgpaC2djE/Kk6c75ej0pEzQuSPcdQL7ablsbV0tb7z+6XJxju7MoFzauFxu3LhdNje3ymjYJvSIRBfLZX1tRcCiQLyzSYB3y8tlMIosrYT9sjnmBPzm9Wvl3rvvlN3dHW2M2ejyPk5AAEIwKoJBAQAIy4LwZF7ovRkAxBkbkr0YQGECUwAR8gNtqgk7ZSONHhuhNYQYs3OWxhfOmsIDF5Q0IIAz7NMyrrz59k+xPFL4UgaOuOb27dsNiEaWQRwW6kG47/179yswEZl0cTi8sQ9duWD4mHFi8CMzhfy8xhEGVJpD0wknA/ZmZdNUXzqYgRHcKke3ZnoMpkroGQn4gF1W+7vBqGAghN6huTS2gwHA0OiKsDPZvwJ5uV7ULRgoZF9EQ7GGuSYgL+oTgJT16OhTgL4AymtrZOocNZk6sal0GhXquySGBP9gi+LIG2SlXPR97g9AZ6c/s1rsUGeQNTCHygSVwzhumST0PZLGEOKemGZklKbNA5Rvw3Rx1gCksE+E1hnoCIO3QFUN+arfjY5mUf4akl5bKfIwhD5lfuE4q53p0wp7qwwS6WI51DrYOhFSmNh6NdxMfUxOa+iv6QnKMj6N/MwCe7i0C5q7jr5eZa7sxC5rpb2nx2CAPgZi8vhzSGJ+pm6retleYZ3cxra3QXaD3hkUzOOMvkL7B/g6HU7qdu4uFTzP/cDPc1/xtblM3Y1k7oueBwzicJ+p7yb9v9yfHDJbJ6yWX2XkPRXadncZMzBkO0W/CG2yWSDgFHBd752BULeXQYxpcDj6W4yNQPAEADaAdJ3HKggYerDof8JPJaR2LBDwdHxWSN4qFmDETja1zHUyCJf7E58DKHHgQAKtrcqgp/3NHg6wCWbagvTn3GfoQ6zBHOCITV0BQH6nnCE9MB2qbbZgBvjcftHnAsQ2COax7nrwGeXqjq8MxOX1Ka8n3T5oMFpzRg1BdtIUmP3LyxyyXJSjoxPNfQF4aXYRSOX+87zneT2gDra9x461bh1eG3MS+pHBqvb6wnjiEAj7o9v75Mnjhh3tNdmyAx7//q763kIAdRnkBuhzghcfMNjmtqvvTd0YC1yHDeLwh/4wrwMwmN1xqBaHaLGHiT1XzEs1jP2MKAU0isdlkcPBo6PCCru6sqLD1P/1H/z98rM/8zM6mJWEiaIyYEXWkHHpAy812r62o8dpdy7qAcCuRb69v3sA8NuzV391b4GPiwV6APDj0tJ9PXsLfAcWeBEAYIT+kfkSllaEIyGIPTcXDr/1z/7iX/pLcmSePHlSyEx3cLgv0Gd9fVVadwL/Tk/K/sGeGIAnnJyTXe8Mhhz/ACyG5c6tu2U8RvNnudy69Ur5/u//gXL1yvWyNCDDn8GRxcqAWhfASIiOWFAAgCvLZaky4QilBHVYXVkud27fKvfvvVd2d7aVLRfGVTDmAgAcj0PPiTqSyCGSFkQdAXtOBSbhbC1ENtp59Idw1mBnHWiDDYgTLK4aGgmUZcewMv+UZVh6UTho4dS0+mVmYGUmFgBDpdyJxRV6btT3+vVrKi8vwCBAUcKDHj16VPb39uXU8DJAZRZbN9FHZqp0HZHW2Ql3WQBgzZRsYEDfqeLjcriqIxwZFO2dR3ioHPKo8RQbjXfEoCD7YdKnkiNZHZPImhr9kWt0L4F9LeBlIAQQ1gCg7RVgUQB/BrZdFyfdsHNlIX6zY1o2HEAAIV5VR6zal3s7s6d/BwyEedlkn67gZQ7VbEA1JZUIMAkGYMO+qAxOrOjwZ75P8g8cVLMMfb1t4bZpdeaiHVrnuUutCl3C1mGOfunvGAR0/4h2jcQJdugj6+h5gZkkvU8l1QktK66NxAut/p/7gzUZIwSzlLkaUpenwAz45N8zADgN8lQBfve5GpLu72bgoq1TmxU5gNxW3zGHHLbAVY2IrmHU+Z6ZLSfQuzIJPR4z+OXvcY0decq5uBiAudvEbZHBUIMdAlkTi5hrM2DrewCwW3OtbdsA1v3ytTlbbxcY6gJwDVifGi2XswvgduvUnYNifBo4fpYGOAsAzEBlaOBNs+Da7xgArH1RY6/ixDWRhA8O6K+sPZE0AzY461gLAGqUXAQTPtjkMRdl4Mz90j9tC0Ad1iBAQP5N6955foywzkuXNpr2DcAvEogwdix7YMYta4ABwHa+baUKDILxmQ+BDFRNMUU9dVcmoXQGO688ngyAuW0zQOevZYBNWXeRM+DAsDLyg/E4X05OWFsjAY8OdM44dIz1NezYzmdt34q1sg3VNQMymLTWRjT7MhiAgF5EAsxJI5fyMfdzmEaboNG7u/tU2es5/PNc0Y71ZtQ0ba5+V7MH53HhuoeUSjvXTI8d9iDRbwMAHIfUhZJ9MKculNWVVUVbIKMBcqfEJEpW1B4SaYXFbkRGaN0uyjC/yBqK/c7OyvraevniFz9fPv/5Xy1vv/VmeeutN9UW0j2uTHCxRgUqx7rpxEXPdIT6xjQA2If/Ps9Oz7efefTf7jf763sL9BZ4mS3QA4Avc+v2dest8Ae0wIsDAAlnsR5YEB0W5kmGEBABG+qf/MmfLNdv3BAA+Hu/95/LztNtbVCvXr1c1jdgL0zK4eF+ebr3tOwfHhR0lMYCC7gJ2fwQCL8om5tXytnZXNlY3yqf+cz3lx//8T9TRsur5fjopGaeQ2sHAHClbF3ebES5pcEDe2B1VT/Z2LNxZ7O7vrZabt28UZ68DzC2pxNxgAZp6Egjb6JkGErsME/Y5KAsKBtqCwAC+EWWXphtofPHBnt8eizNttNTQp1xkKqWW2X+YaxgSJFEIhIhBHASbDdYhDg2dmK6jCbsju2CPRIAoJkgsEYcEgz4CngFW+DBgwfasAfQGKFIyvxbszAr/NghfueRkbBxwJ1MQY5U/APIg80o4A1nyeySJltrsEAbR7cyzQiZdr0yA2OuiqQ7dNKZaAMAnHbO/T1nSDYLUIlLYLhVZkpmhXAf2kJJFBJjxHU2aGL9KWtyWV/R4AHDsevAAf4tYq+FcMLNrOS7gHJmVPI3YwE2Jg6cAQGH9vpZjd3PzyTYTl/g+uyYc08cUkIFaWeAP77HNTy/W173CepJ33ZmSZchnFe5sppxmj4nBzuAoHDsDQDmRAsGCXGcg/lnENX2laaWNMcCrI2DAygmUySpVo+tXmcAcF5gWTw7gyf57+f9noGhBoCwPmG9q68xQGTw1Kw3s7A0hhJoa1u17L2acbaT0KULLj47pqcz+s4CAM38yt/l+RlYzIAn98hsXoV/p2QPZgkpic5gINtmoCoDgAYSrcvm0EaDoA3kkZinXfDV18wCAQ0QddvB9o1yBbAczNFpAHAW+GfbuL0MWLpt236kmmtuDDCaRDbMUwFWaIyon9ZEPResE8MynwDAY/RdT8fKCCz9v8om5PsGyfK8l8Hfrj08JjW3kgG9auK5jZDREItda1qwds061oFV1RQMpmbIcsDCVx0NgHqMV41YZxc3c9BstMz27Nott41tmedGrlfWdGUhDjZdbgP3Ka5zOCzzLs/kkITPG/28ynr24Qb1OD5hDr2QHTJ47HbPfdKf214CEJPkgwFAbHR2xn4i9HlZO3kWn2MjsbhJYra3Vx4/DgBwGtxs2b4RWd8emKC3mOdbA5NckwFY5meYeLG/ahMIxXikfCTJCikPfT5HH4nEVHHAxhxPSDqasycBmIopHoddgH5D6jMcKBEICckuJmfl/UePyvramgDox+8/LL/2xc+XX/w3/7q8/fZbWi+iHS1/ESmasAsv5FY+6JVHa++0fqCpnvmwZwB+e/bqr+4t8HGxQD+Xflxauq9nb4HvwAIvAgBUaJT0bNrNLRtbkoDAjCMMib//7J/9s+XGzZvaRH/rW98su/u7Ss5x+fJWWV1dVqZbNqlHx4flZHxaTtj4nlbg7ayU48Pjcrh7WOYJj10clqvXbpUf+IEfKX/+z/+EAMDDw+MIQboIB4Ksw5cvb0aoJ1l5lVRjqaxurCsEmE3/k8eP5dTBALy0vlaODg/LWPpoOBuLArVgyUkLT2HBOICEwJCsZEEn4eHcFYULK5NpDReLDX+csB9TJ0KaJ6ERRPgo90Vvx44Nm3ZAo9ACNBtjvlxMYCNO60W1zjQZGiO8xyFSdsRwCAgL475szNGQwgHD/rAVzJrjeoc0GiAIRyIAmcZxTn93WVVyqivYg6acHGdCTSs7yRt+JcuoWUhxn7Grw7zswAzQLapspVMxSmrIksFEHO/q8Bv8EwABk6wyD11mwEKuoc7ZYcWpUduQCfH0RKHrZtc4LIvruW5jY0NMD4HBKVFEF1xpnDmVAUc7EsgcVnAPZ5H7WKuP5wEANiFslbnYBQDjmaHLR32wB2HlLqcdV0A/9P4MANKW1gYEHMyhfdYuxHFsWTstK0ksVb1a7Um1OTqWVWPSodFcJfysgncZvGE8hN5YZXZWBiD9gvvp/aq11YJH9WZ6fs0kresCFI9M2o6pnAYAZ4GBzwI802GYUYZ4ZjBbZmc35X3b2gCg+5lZUR5LDXvPDnu1Zxf4k4U7WXgzOJGBLL/vsPFpttP03Dtl7woKeRw4XJBr6Bf8M5vVbaJs1klaYIrJW+3D/YJVNBbIpAzhlXXbBbQygOr75uUrg162ieeYbLM85gwczwIAu/fzszIDMI+HZ8HJOBgJAPBMc1k7rz8LAAbYEmwryg34RwgwOqAwgeNAJAAfz3OuZw7FziArn1sPzkxL5gyAJ+YR5hPGYMwDkdTI7edM0mJnVbDKACDv7e21ACDPjMQOziIe/QK2OGM9AKgKHHnM1rBtA2dNv6khu9jT/dSfmZ1sCQZAyMzC9PV8lzJxnRNXRVbbUjXylgT48n0DkrQlkQPM55H1O9h8MX7acOcodsxtGVymjLGGnjYsQPcPgDdkHVjXuC6D3MrUvMRBz4k0AOO+cQDnZ7vPtfN4Pfyo2qaSQKn3ziHc1N+HOMzjHlOx32qzeXvOCa3KOEwJSQptInTwJtsS6ltBTo0tzQvnAvlI/sHBJ/Ik6yurCgE+OjgQ8Lq2uqoEb++9+1b5l//nvyxf+Y9fLvfu39d8T/09r1AOawdT3tbSeaT3v/9BLdADgH9QC/bf7y3wclqgBwBfznbta9Vb4LtigT9MAJCwGTahOBa8PvHJTwqEihPpUzndC4tsfhHfjyx5nOBfzF2UY06qHSpYNXiOD0/K/h6htOdl68r18uprr5fPfvZz5cd+7E/L+eKzk5PIghisw0WBi6FdFMDF4mCpjFZGyuDKRn57+0lZWlgsywh5n0aIrpJzVECvdcZJGMHGvfKOanZFAYGVkTbShn0hMtTW03VO5yP85liZ+AREzheFCLMBB4CxU4GTAWCSiFUCPMr5mRgnYqQobKcyTxxSxuYevanTSFwR4A2hW+Mmg6QYBYOBHEo2+3u7ewGm1Oy2lAGwDcYdzqDZdA1LJTybRnUtMxnMilE453wAv1yrtq/ZABX+JmYH1wCehoONnSibHTB+Srgchl4VvMficvYXA5yhEF7oslaUs1fyucDaqk1GWXBIzIqhTOGomN0DCBmhqBngo1wOvzOjTk5YtYNBAwMUjaMnXbIArgbDkdghvLgH38dxxdmkLcxsseNvdpIZKPxtZxomqNy5ClxmYMt1Mshox5rn4bzbMTNgyv3NDsSkwQQKgCL+qcFV7i7Yy7iKckUHDPCvAnUCDCsDcCrhQdzT4b0N4NJ8L0D75j6VmRr3r63tH0qUE2ysDNx0gbQ8Ybq/doGe9nmRxtz2zm3bsKQqk8bAq0GJzCjzfGF9LDOCA19MWbBnAH8ZlPggUDDABYM1mYkZNs7abgHgOnNzKfv7e+qPR0fHatcAelamQED1b4fo1zkCQDAzPw3gMl/wOyGASB8E2JsZo5H71uCU1wJpeKbdavdv1b/2o7ZOoR8ZwEXoRwJuTYWMV9ghAz3Tv5txGvVp5jd1dQfphg05SIp2ACw5mwIAK4RUWYBmeaHrFozE0/GknKKfKq3LOCSybqnHoNvb2nrNAUIC18yWc78yM87JjGJ8wv4mkREh3nHYFsw5nVY1DMAIPY55jhDgaOMWYBcDr7Z7gG+RfZj+kxPeZEDLoF0GNXM/MeBEOXUoJ226kfoec98sBiDXcg/mx5wQg3txcIa2Hd+DOe3EStgJSREDgHnOUl+physeqx7nfGYbWwc31tCkI6sIhBbOym0i8FzMyzNlYWYMeL6Ow7QI9451rz1c0BjWwU7UtT1UaYFJz4fcz32EejWHCynZUQsOxkFcRAKEjEZz3FHHW/RpPycOQenfw6VBGZ+cSmKDw4qvOW0AACAASURBVEySgjy490D9YDDA3tvlrTe/Wb70/36pfOlLXyrvvftutVMk0HLIdSSjCX3AACX713fTAj0A+N20Zn+v3gIvjwX6ufblacu+Jr0FvusWeFEAYHakwsEJoKfiNeGUjEaNRtmtWzfL5uVNAX5Pd3fKkyfvaxMZIN2CQoB1gK3NrBRqFOK7u3ugkJXXXnu9fPL1T5dX736ifOrTny1LSyMBYONTxMDnBShShitXLjcaaEMcGmUfntemfWV5Rc7wymgkQO79h4+0gV/AWRD7ApZgG4onnbi0eeY5MF8EQs0vagMthgcZahWSG+DfeALzD9F+wL+5srgUTrKcOrQN5dCagVSzM9bskyGqcxYMQDR/9J1gF9ipwakOAPBU/3BQKJMZgXay+I4dKq6L8N+6Ta+Mjcy6cefje2bk5c9934a1UoExMQerTI2cjeo7ZScsM5QMzFEm7o+D6PJLZw0XWg5UlFaAQg0Ty0CZwFLCqqvgOcCX2nIevagTgRwOdQ52RThmAFrBvIgQquyoovVISFn05dDfi75eAa2GT1JDv8UKjXBWHG2+D9uS+1v/z6Af9aRcdgANumRQk/LYyYZJKoBaQvcRgpUZV9TJYA5ltI4b/aBNfBIOqTXBeH6EEkad7Cw3ztvUjkKQWwWCfG0FtgSCB6jTgOaNDlcLrATuMw3+uJ9lEFJ9yv2zw7qck37mNANQrmb1QLs/cz9+PgBYGYaJwZTHGDYzSO3Q61kAoNurDU0ka3HYrQsAeiz556zJPl8jgGZKw68qZSbwKsaYwdgWwHLbIkUQCWOCicwch4NP/4CFpL6dbNuO2TjosJ09LxqMcF/0NWYy2YaMB4NpbT0NNNdRnfpaBkDDbn62M1AXzQkAgAF2GOYwCNqO0Xhe+34GsFoUcppByZpjgDnYUvWAyiOlAuRe33gCB15igJO8gzlI68A5QfMVBgnbmhFnAL8BixPoZBCJn7m8bg/sbYmA0IkNlrQZcZE1tgUAdfAjNjXJlkgKwRwSILLK7gQ9lQXIvOJwXZ5vBiLXW5+U96mLQT7PU3leMnhlgNDsZt7PuqfeP7h+YnRXCQfqxfq5v3/Y7B/or9vb203SEeb2U+nbxYFangPcB31PhxFTJv45lNqMaY/rmFtDA9CEY67P6x5zOHsGDrI41FxfD81VkpOELh/jrGrXLgYjvBnDdR3x/J/t7bJ5PsYWlM+M2wwa+55xLfNwJOXw+6o/83NNsuUx7PF4/9497R9Gg0E5PQk9QADA5eGoHOwfSAvw/IJkYEhJLCh648tf/nL50r//99JyZg1hDeXZEW0R2q7sf5qMyLMmt/6978gCPQD4HZmt/1JvgZfeAj0A+NI3cV/B3gLfuQVeBAAYG89IfhEsuXAqAMXQyIvQuhATZ/N8+cqV8sM//EPllVdfEXsBTZlvvfkNbRgl8D1cKru7u2LkLA1gagWQCAC4t39Yxsfj8unPfH957ROvl0uXLpcrV66VjY0tsa0EAMrBiRNosgPzYtOvcJ0BuoQThe2gl3Z6clLWVtd06v32W29FGFt1gsOJIvyrpZxldpPYFTgqS4tivaF9Fxl9I6seenqnEwtvw9CYE7gZIFyIs4sVQIjxJLI1KiGCMrPO19SR5yqjWImVWdNs/hV22zLEzNIIZ35RG3Ox+So4g8OlLINV/J5kDOEaB4hjFoEdBAMeZpcpTEyMH7IZh36YmAs4j5WZEM4NDMJgIgi4qwk73GsbRld1hoJlEtkMzUoSA3AyabTxlFAFALXqInJvO0wNCIajIsc2wrUJ5xYQVsOJnRDDmnjYMxh+K01YLmXkPfoGgF0bgheArh3gHAbm/h6AIgAgfQLbRAbpd999V84bocQO1aZc3Js62zG102qgKDvYcvxOTyIBhhz9SaOHZSYT9aPMZisaYOCZWcvLz3ZZVledPTSHxkZrRbiZ2VKt8HxuSzM/M6groJpQOLOKkvZVZjqZ3BfPMkMus7OsHVnZmganzMRsgJ9n58QWFHo2zDaXP8DG5wOALpeB5VkAoEEPO90GAMn6rXaAxZsYZ77OYKkBLz/L5TMQZOZPHqMxTluwIwOMuS18b4M1GcTPIZh+lgF27u+2d9ndp7pgpEFrf24AowUADUrOXrvynOD5xz+z3Qwsqmyae6cBQNW7AsxxzxZknO53wVrqvnIftA5qywCs82XCr0PXNDBTMZvr3DoWMHZeJur/pJOqjKwKmLm/ux9ovVQynGDBur0NOLmdcv2ZN1kv+cdBhnVggz0XEhdmAEYoLxlgI3EKr0aHk2drzQmGpftYPojoPjfWmFiX47kRQsvhhpl7PoDweDEImPuI7e9+loE/A23IhJDs5smTp3oe9+f5MADRxqM+RBYsLKJxedpkWXefMigaQNuiDoL4DusjTEgAcK6l/M6m7r7vcFrCf/kO7G2vew5RZl3CBtjtxvVNgX/bO3s1M29IfPjZLlObBCt0avnHvN2w36t2K9/1gZTlHHzQNz2/abTo4E1SJ/UwMmRLoh/MLbRt37Qzc/RkUg4PDpQUDMkTIiJCa3WuXNm6rNDgvf2nZX7+QgxM2p1DrV/8v36xfP7f/Up5881vlck49lSe96gHyULiwCz2GLm8s2eB/t2PYoEeAPwoVuqv6S3w8bNADwB+/Nq8r3FvgY9sgRcFANqhyZs8eHSEuWTNHcC/O3fulK2tzXLtxjUxAN9//1G5/+CeRLTJqLe2vlpZfABjASgdHhxChJPW3+3br5Qf+qEfKa/cfa0Mh8vl8tZVaS0dHh2X09NJ1RWq4YTz82VtbV3gC07C5JzMiBMl6VhbWw1nEZLd5KycHB9L/Fob5guEvwnTDe9OGmGVIdUAG402XU2AURaU0ZfvAJJJc+eMsFxOxSfST5OM3vyc6i9NvuFQjEbCb9m0r21sCDwLUe/zGobznpwaO4mEGlEWmGm6pjpvJ1WPy+LcOztPG8YEdYHtiDOB5s+ljY3y9OmO6gr7Uey4+ru17igbQOzDBw+acCKcBcqG48v3GkejgmMkLKYuOE6ERC8vr8g5ddl4Xg53Aih13xFYJyF9Z2YMh5u2CmCtAjli5EzruAkkqOxAO5G7chDRhAzmo4FGa96FUx3sLBwW66FZeykGVZtgwGAGrA+Dc9zfYdfBBF1QFlBpX1ZtRrMyBUAvhpNk5lRm1Ljemf1k0AbQ8vjoINhdpcjx5X480y/rgjnMzuU0MGxn0ECIwaf4fheg6WrKOVwyGJUZEMohlrJYBf+4QyTOieyQCt2sDEABuSSOqaFxz4bBBVMmDhSsp2Wwuvq6iRHXLZMBKoMOLtfU/JRCchUKXxmmz3NU3RZZB7ALurktGjC3gqgGArtAVxdI8xhw23Q/74KawSyOkN0McOXrdMjQYfjOskMDxohFNM0GbcvdAmq5n2aQLtcxyhX9a5Zd/V6+V77OIJDbz+OG5wX7ejGyixMuXOeEDKL6+W0ymgBIDP7lkHTPQ+5LTRuqz1aWXRSkSaBgRnibxCauJGoU8G8i1jjvxeyEXT3+DcS6jh7/eT7MC/v0eM3gLGNprgGyPJ7rxFo1Nu0axAkC9Q47taHdka24Df/u9m0D4JR3c/OSNAIBhY6O6IPBPozM2O093G7dccHfGRCcBV7nusccEOBfhD+PksZgsBIHw2Cg7e9HZvVLl9Y1Tz1+vK25XTqw5bx86o1Xy/bTw3J8fKp+AEvbDEfKxFwLoEebMqfu7e43mnushwZjKZ8Y6EsRes330DKOugXoxzzNGsF9AR/9XdlIofHB1vOhHd/1mPfvAaCiIxxgIgAca0trswCgLU2gw4gK8kb/rCx8HUYEk15swKpLSWIpDi+Znx+//74kQpBDgQ3I3mJjfV1azXt7O9rDaE08O9Oe7Fd++ZfLF774hfI7v/3bhTlObFZYokuLug/TKgdwSASggSyAsB4s+PCirjS5ufvfP8ACPQDYd4/eAr0FZlmgBwD7ftFboLfAcy3wIgHAZx/q0Kf2k/WNjXL9+vVy48b1cuXqZYED7z9+WB49eiARbcS0YQDG5pf/AQmWamjTQlleXhXj741PfabcunWnrKyslZs37whwOTg8FgMQVgibd4VtllI2Ni4pOQKbeQDG08mJwCQxpQjxmZyVMzRrqmbdRQ2NYvNrvSndTxlYi8A9gI1GtxBndG6hzJ1j3Tbsjs8BG8UOuCCEDAAEqsicMhQDAAKQaeMuB2EgsJJyO+MfDsab3/hG1ZHD0VmqmQhx+HBcglUZDLqTsrKyqsQfOAePHj2SUxJORjAC2fyLuTAclJ3tHTkT3EfhZAjMV+F12DU4TXu7u+XevXu6j9qk6hEJVBsOBQLiRUlfqrJYKKPL79A96zCGeHlcD1uPsggMqhkura9k1ojZEwtLhNNGdkdpg02FQk65vA07EQYg7MkGZKthbmazyBGqrD1poa2uhhYawK+176w3VnUlKesyAKBYpjVz8jh0J62T5sQ3IcQeiS4MShqwy06ywIzK/DF70eFeBgkEZBTA2gBICeWkrLaXmZPY02L7sAEz88/MUayVQdawcbRL92WQwAChwZ1pZpjDs9u+L/1HxOenQujNoIokCtEvAXdr9ugK/lIGgR2wOfk+ICCM2VpulR/QfgYAaPt2GXMZaHL9NbtUVp6TgAjmSWxF28MAWg53NFMqA0753tFmwaLEOc6fuY7uB65LBgC7IGALksU9nWzAoJgBwHxvfscmfNehpl0gLrepbGIWXa18F7Ts/m0b+f3u513bz1qcMgDo8rs+YmjWdsmgUWiJwlybPjBwe2TALLPZfL9uG/h77ttRzhb4M5Mpxk4kUVCyCTLe1yzWmjcEANL3WSsAABU4H+y7DruPMrpssealMTKVbbsNrc/29pjlHMCAfwZrqyhk6nsBUEZfTIkk6vyW+77nCLMQY40B1JkvGxvrAgB5EU5OG/A5DLkMBj8P9M1t80HgX+47XGd2oQ9z2rkc1hssyDMdBHJIFgcuC+Xg4EjfkyTEwlx57dVb5dH7T3WQRbsx/xweklSJeTzCmqnD8vKwbG2tl8NDEmQclv39A62DwSCMDOtqP4X2hq4xc26Ew8aBCmsyoChAINeGZAX7E8KGI2RXh2UjdG8jg3A7ngNIxOaR9CnC0A1mx3i+kCYiz+G7+mw+ZftulFxDlUPlYs7zIY6OQGNPQAKQRw8eCvhj3eQfc28kaVspR4ckXQHsDfuwTrLH+E9f/U/li1/4Qvnyl/5DRCuIXRp6tdYA1IFZncdVznoAxBVRj951nTUvzpwrra/yUb/QX9dboLfAx8IC/Sz6sWjmvpK9Bb4zC/xRA4AkoiC88tOf/lTZurwpQO7hw/tle+eJNtdKlHFxVsNBcZxhp60ogUXDsriYL9ev3ypXrl4r6xuXyquvfrKsApzNLQqYW1wcNCAg4ZgAbYCAOATjs3E5OT0qZS4y8QLYncMynJxrU2pwiZ+EwtjhRDtQYIsy15Kd+DRCQqs+3dL8UinoxIf/VllQAICAQDgKZ0ItpNfESfx8ZFok/FIMHYT6CatVptk4ncdJwGF47513xGjA4eS9APUiS6LZbDgHOAE3b95SFlg+f/DggVh+fIaTI5Bubr5w4o8zu7Ozo409jiOfmV1hhp5ZE2zycWLs2BnUsjNGfR36g3PD+zxTTBdYXDVRAPZ1iBPsAOoMM1PhRjWLr5l14fQch5NVwkkeLZO5NxiZfNfgmH/6/QZEMUhYnWqX386nWB6LC03oVQuEksm5ZcPoewA41XOWo70QjqLYdVXw3E6f6lxD4TPjIzN+zPoxOGmQxsAfdcfmdr6DoRjALfXEwc0AIOXIwAttQD/gGt+zCwBmAC0zrfJ9ZgGA4ZSbwRc6hE7+0NgWGwgcMVuqMlEiMWWj4RjgRwCIGSxgI9NlvwVoURloIum2GYqnAck2hNKAykcFAIMd1bJLPcvOAgC7YInLNzUziwEXDm/3ZdDLwI8AwwoWZ0BsFguwrU/OONpmCg+pgpiMMgNwugxtUpIA22r4rCawuLItdqv5WD9pPs+AU2bW+SYZuLQWYlsO2yVCadvvxLOfTWgSbNKmLyjpSACEXUA2g0zuH9bNy/3B4zIDjraZ0igIyHVipADxRBxXeG+wkUP7Lw68xAAEADcIqPLynWBWZnaqAUCDkq5D7ku5P06NkaotGaAQup4ei23IfjDwO6C29BirXpyTu4Sxm2bJLMgAzgJE9nrDWpq187CdAUAfQnAPsx1zfXJ/bsf0NLPYZc5jjPd8kGIAzvaKA5ToAzDQAeN88MVnTm41GCyWzc2N8uTxjjQafYDCgQrfddkJ+R0tD8rG+nI5OTkrT57siElIfZhTeTHn8jdst5i/zrWe+jDH/Y91GQDP0hMhXbEkfUiSRVEGWIi0X4DZ0ce5ZwYA89i1fixzOqCjE02xdpe6f+JQMQ3lChsx+cbA1lxa5rV+cb+V0bISgsD+4z3KfXJ0rP0T0RLcVzIcNakP83boKO+KAfjzP/ez5bd/+7cUMUA0BeArcLjGV927UDHpM6OxrPD9omzZPQA4PTN/0F89A/Cj26q/srfAx8kCPQD4cWrtvq69Bb5NC/xRA4AUd3VtTRqAlzYvleOTw/Lgwf1yOj6ODfzFeTk+ORLLbTImzAVtnFWdcrNJPDo8Lo8fPy7Ly2tlbf1SWV3bKHdffa18+tOfFfjFphoAEDadmICLA4Fs/CMJCYw8knLMzZFsYhBA0oQNalEYjHSfAIzOL/S3HR7YZ2QQZnOubIGnR9L4w/liA7+0OCjnY4ehRVhphAqjwVMTTMyFjp803C4QHx9q847ToRAeJa9gk12z3i5w30VtxgmVNTPAYI8zubLBNmPu7t272rBzLTo9Zu5hd4N4bLzZnMO4JJSL+wDyGfizw065eBZhTzwjf44DZi0kM0UMsMHACJH60CI0AEUZVpaXxcQkLAhAFzZddY8bVpqZdQYAg2mJ5leAM7JuBQAz00vZl5XBOZJcyNGqLJosmm5nVaG50oLcUHIYJxRxfTy0zNDJdgkGx4XaxcwqO60BfkZil8wWidAymJ5RNrNYrP1kbSccbgOgBgC55tLGmvS+zs8mYtrkkGLGi/+5nV977bVy9erVqfC27FC7Pn5GZnA9+7v11CKc1KzF0L4Ltq3t6jaZXJDpMsLP1G4JuDHz0qxJxoSdcGegbkEAZ7yN8GeVrTJtDd6472WQ2kBDBtp8T92jMrKCFeMkPDXTdJpXs50is2eVCciMxJSRc2pKFlplWCg+6YKR+T2DUF1wMIMmDeBdn+/yGID2dw2OdAHA3LYNA7KGBoYkwnQIp8ZnB8Ds3qO7DGUAM9fXIGf+/qwlrAv85Gum7lfDKN33NE+Y1Zl0TW1Xh1oanAm7Blg6CwBsNBYvzsWsUr8XaBZAjfo6AKCBSJ5ZAcAI/w0m4EXNAux6577p5/LTc7xtPgsQfNYWEZZJ2ZjXrUdpBnxmtQbwMw0ARv8PEFXssApCu9/4wInP3decSAM78p6v5aCK9SfLDzBmPGdwD7Nop/pAHYuZPeh+nkHPfHCSMwBTHoONBlV5DtdTHvYMPM+6sQBmAu+qfIbn5WDlB8Dn5waDL+ZkJwjh3gZGOZiK+7AXCGZ4yELAIkTDOJiArKP8Hu2zJKYiawRgIPby4Zj7Q2buOmFK7seURRIXpdSMyJHYh2zxTdbhmpTJRxqwADUbNbj7nCRIWJfX19bL050dJTET+3oyKU+3dxr95NGQ/dR8CT1E9mKHsu/Vq5fLtatXy5tvvln+l7/9P5ef/7mfa7Ixw7hkPlHWe2Xsjr0KL/YAYgAKqOxd11nz4My5sWcAflRT9df1FvhYWaCfRT9Wzd1XtrfAt2eBP3IAcG5OoUNvvPFGubS5UU7Hp2V7+7F+FzB2NhZLT+E5ZNYdkBGWU+0i1h1C1ZzEr65vlLW1jTIYLosJ+Kk3Pl1u3b6jsJpgAAKwkPWXLJfLAv/YaCsUdx6QcK4MAVMmbHTx0EoZLA4UEoyAk1gdYuYFoITOj9hpAICTcTkZh04Ql4uVsLBULpC/cYJSacelEOCqAeiQMhhkgE6j4bKAHDbAbOgPjo5U9xDzjul8a3NTz7CGmzWF7JDZWcFh4l4AbDgUODAGGPkMkA/gyJkJqf/169f0jG984xvNM8xscOZYO4DW57Nj1iQBqSyS0EPCxheqA441jshgCfZm6PhxDbUysIq+kBN3KHlK+mf2pZx6BMwXKjiTGIB2SOU4J21AnkUmQwBU7GjbGYCQI3o2kdO1sXmphqJGG4t9lnTVMgAIyAhL04ydBgyqOkvcXw4ufaqEw2m2iu1qFovYGpXVwk+cZyVuqWHDdq75KZH4ZViAIzlUu7tP1dZm4dBGmenH+4Ta0xeex7hxv8lgUxf4i7/dFwMkMOPPIKCySYuFVZl3Nex3QuILxg1OYA01U3hpBcEboCbcbbFV6QMCMqT5GICfWWEGuMQKc1KFGfp3eTy47p4lM5jQ3u/5AKCvb0DN2j/dRrNA0+kZGeCzZeO5bPknv2eAjd9zObvgX66TWVa+3kBMBglnAYBTda/gpft0RWyfWVhmgYAGJGatQhkE5PMMZrnO3Xt22ykDgdnW1u6rEq0NG9TgVfTR1o5R33mNGWm7NpqIAdY7A7g18fiubRiEv2AABnv12dqq/wOs1VBa9P+CBQgbUDNYAzjncZf7kUHMWeDp8+wcZYzM4Pz0HNsAdIxJMWWrFmOTUblNuCO71rXGoaGZEWygzaCpwTz3U8rgPsbcB4hmaQfAs2CehwwC37Umqf+2NTNw6/7iNYBr27kn2NfOoG4mug+MeJYTPgHIkeTpvfceNICf52Mz3imPNXad2INnZTDWh0M8g+dy2GJQbnllWSG8IWewIHY296McOlyqCVjQOKb+0TaLZXdvX/2Cw0qeawDQts/gJG3gtcFzPp9jhydPnjRJTMbjmihqPiC/JkmNfqu7D8eyK9M1a+OZmHyrKyuS/OBCNAQ5sHn48GHYeW5O7HMOQrUP0mHlqbSEOchdHg5Dy/m998qv/sovl3/wD/5+OZ+gaxys1LGkOOoBqOU1VMIYTE6KMmse6d/rrigNfNubprdAb4HeAo0FegCw7wy9BXoLPNcCf+QAIMLZg0G5evVK2bqyJb/j5OSofPL113RKfnh0qFBZHDxAtaWFgcJU2KSj04MOz/7hoXQAL21uKUvw1taVcvvOK+XKlavSWgIwBPgbDEZlMFpuNtwK7ysw2ebKYLgoPbWzMeG/xO7OleHSMABACIBnAfxpM+6QLzH6zsrkPJJ7hKZfAFOwBUk8HElDggHo8N/Ikkgoa9UBFIgSIvZmASo5xCT0iwyesbnHebpx86a0+ey0KsQJNkJlI5kVFQyQRTEsAQABU1T+6niR6Y/vnFZhcup/LQOA8/MKoZb2z8WFnolDKIZY1amjYxlMox0Fsg0GET68TBjTQEDtsZJvREbd5dFylL2CJ3aAsatYjJXhSJ3MsDJAgCMiNsPivNh6jRNas/1OgVtCBQJoMGi2JCDg2SQIvGedw/WNdbUhz3E4ocOwwvGOfiBdO7FGgu0WTmoOFw1HO9iGAXn51XXq7dBTDgOBAIB2tjNw6PBq2mt5RD84E6Mli9GbceI+YBA4yt1mihUUkbLRyi0USBGJNgSUVMDPIFELAAaQF8+tSXYq+Oe6tlmyIzxysDxUmDVgXgCFTUogPU8h92JSnQnUlH1rX1NIasq4aqDCYGMjZlaN3Ja3DQ/uglAZUHIfE/BVkZ0YufHyte5zZva4/xswy899FtCqKWKtDdBJtOD+8UFAmJ/vvp4Zf3LGU/u6TC14Faw1A9OucwYA83tRcRVyag2ZVT7fowEOUzvkfm9buh7PPC/Zujtesn08ZlwWisjwA8DLrMwA7EPbrQ0XjpBXQjRbADD6XYC7Dpd2KGrLxtP4r8mCQmYgwLY8hnUSJGZVGwIcIGBN5p5CgDPAa1A02zezAz0mu+BYa9MaYlkz0U4DgItRnk5iD8rahlbXLNWtoRt2r5/5PEByVltRj9DBC5A1yxgwp1E3A3Wz+q7m5cpGtB342981sMlnHGbxMpua+dNZ1SkDL+ZqEnM8evRE87IPX/gshyd7vQDIIzIAUIwkIZSf7zixEtcBiPG+n8fhIJ+HnMZQ9eNzyogeL+VHA/Dhw0eaZlgj+QcAKEmOKpvRMjfDBtkOlNVMSgN/1Jv3kfqIbPXsF8ZlUVi0oL8Af2um8KpOIqCa7By5D4yGozIcDMv+biQKY83m4A4AEFagQnrroRrrMK/T4xMlM2OfwF5Ih23lovz+136v/NzP/Ez5lV/5pbKz/aQy9hljAMEh/4BMRtu3gzX5rPDC1BTU/+F1qWcA9n2ht0BvgRkW6AHAvlv0Fugt8FwL/HEAAAED2Mhfv3GtcHpOmMgP/ODnxABCC5AwE9h/6POVc4CDhXJweFgODg/K4SE6geflxs1bZevyFWUBvn7jpliAMALn5gEnFgUADkfLyhoMiKXMvGjuEPq7jOj2oAKAZ2IB8qzB0rAswOJAvJ33pFPDiTcbVsJ6yCB8pvBdZfQNWacQ1J5bKGfjyrSIVKfloob+CgC0DmA9h48EFAvaNC+vrBQ24PxNOAyAGPpEYnSNxwrj5BozJuxEwUIwS4HP5ASUC23ecRKwl9iCEg8P4If3qQdgIPqLl7e2dN/33nsvGIBkLkbTjuyIA4TJg3kh9l9lxcgROY/MurQfz5Oe4dqq7E65Dg6P5CgDAOKMUU45RoeHwa6srCM530rCgm5TG07rshJuJAAQgE7ZFs9DTLxm0jXQIWei9no+F+uk1rlJzpGy79L/RiT+WFlRHbj/FDAmp7nVIQsQJYCG7Kw3oFnVIYsQLK6JUDocUjNkxH5MWUDNpDHzA/vwntuSa7GJQYLhAMAYwHRcHj162IChBj8iO2a0BdqKIMBDrwAAIABJREFUBowNZD0XeBHzNgTtBWokgCDq6n+6QyNiH3/JytUmafvB0EWgfmVZwK3HibJk1wQKEQoIWzLC5NHJUv0FuMQ9BadMJeWIQdeV6euCfy1A0rqVzwAhH5IExPfg5ywGYAYAn2fbhsHYAQDzvf3d7qSdyzuLBaisslNMtQCvor0cxhtajQFMT2fcDmC3tmITEth4mVkSrrJAn11WuuBnBo2nr271GtvnxhXW/sv1nW6/qKdBkdwnpbd3FsC850Kuy6xdl4PvMUbMrPLzugCqnxUs5QtppgaY2M47zO3NcxT+6eQaNQS4ZgIPFmBkARa7sBMq3q2z690N6/bclMFWs//iZ4SdUk4DSdLMZd6aaoga+l4BfIP7YjzX6zKwaTaabevPukC6JRY0r6Ys6WbW8X5IXVxoHTADvBvybJkJg9bUTWzu4VDta7CPtiDLvcN4+R5hvdzXgJ1BPeZDs+Ypv8vB9fxTAgwOs2oCrJUVZCvOy8HBscJ2h8OlmBPnoxxmHxoEZM1EW5A5l+gGnuu1DFvQh1gTYQD6+Rz87e0fVi3VyA5sW2dwPvdRt73XCP5mfYEBGHMI/0iedKoIh5BUIaAhQGKx7ITAsdbFwWCTCZhDnTJfDvYPZAvCgfm3/WS7vP/okZiBPJdDKMpOPzs+IhP9clla5JA0IhWYzyenJ9IF/Lt/+2+X3/zNXy97T5/GIGcOrAc6AIBR5khI4izPz9249h80Fug1APvO0Fugt8AsC/QAYN8vegv0FniuBf44AIDhWV6UO3dul60rmzqh/+z3faY8fPigPHj4QGDB4sJiOT0el/HJRMAcG+j9A0Jrjsv47Lxc2tws6+uXyvLKWvns931fuXnrjv4m9JfshotLwzJaXikra+vae8Kqg5k2P39RlpcBrgAAIwRYAGCZK6OlUYQWngWrBGeNU29eMP7ETgPUA/zTITqhgwEClov5Mjllo23h+sog0ul7hAJHfsgIxXLIGQw3nBecFMBMAK9I6EEY9KkYeYAo/MshQjhROC92vEJIfKjEHjgQZn4JWFwIFp/0ALHFGGYDbLPTslbZGjgzZgkZ5MoAhx0zHAnrIAXrYVX/AgBcixC7wbC888670iCE1bm5uVUI9bUTt/d0V5pFMA25XotWSurRgH+EFJPJGaemsi8FagEYCjwK1pqdUWcvNdMIANJ6crYH5TcQQNZfAQJLaBpFoo+WXdS6zRkYzECMnx16S9FP/Gz6L98zSOv2CQB20jiI+d58P4fe+Trex/6r9AEAwMm4bG+H02dmCD+tI5WdcNcns44yuKI6KHywsv8qANgy/CpDqIk6CvAekD0AugAHA5wJVqB+En4J22U0KPMwACMYLewzAeQOof5wlAGUAVQq0FP1wBoQqyZzMfDDzwmxlenVBWX9kUHW/Hf+XsOsqhqAU3pp9UK3c7a1+1G2by5D661NawBOJ7qYBidzuTJoa4Bq+qcTorRMNY97t7Xb1ACgQZcMMDxjN+s01sJ062TAsGv77j1n2SKDWt26ur75ZxdkMviUfwLKSOvuImQFHDJqsDCDexnYysCly+LPrZ8W8xzafxUAFFMw5p0AplgfFsXkjnYNcO3DNABnATx5/Bls5jkZ+Mvf05RZmYhm0LKmZNswl2Af6/o1Npfeo1nMMb4teeAe6eeaMee+Y6AqM0z5vm1vWQjeo/zOGmyAjTJwra83m5b3zfTjGVluwvXmO0ggrKxwWFbK48dPy3gcrD7WFhiB3M8Ar7VydcizHMCcQUEAQf4ZMPRcSplh8sHKizpMypXLK2V7e7c8eLjTAIAukyITjg61xlMG5jDrDPIsQmZ5cd3+/l5zCIf99/cPBdA5q28L3FYpiqS7adDPNr1x40aNiuDZF+X+/fsCqBcX58v2kwdldXUkiZFISBPh6IJ4BQBGn/BBj5i052gbT8rRwZHWkc2NTQF67Bl2trfL7s6ubMVn6i86iItoAcKAb9y4Xt5/9FBA6LUrV8rVy5fLP//n/6z8ws//q/Kbv/6VcnCwX2DjU4ZmjFa2bIT/9q7rczftnQ96APCjWqq/rrfAx8sC/Sz68Wrvvra9Bb4tC/xRA4BsPEPPbFRuvXK7XLmypQ335tYlJaXY2XmiEFsYeXMXhNbCKFgWkCIhbjapbNwRqj6/EMj34//Vf11u3bpTVlbXBPyJWTcYldHKalnf2BRjMNhnx+x9y2i0WEbL6O8Na+Ze8TPKcHGoU3Due35GMHHAGwZ1lNCjwP6rajo11Cac3XmxBs7FWIzT90hqSYKRYDgZAFSCEGkLhhPPhpgkIujw4KyQ/ARADvYfIAqhZCQgcVgoP8OhIIQopnzeI+wTBww7UV+uIROsgTfYDJGAIgCv/T1O9UO/iTaxrpHDSQ122WlyWR2KZMaZhfWlYyQG2kp5ursX4Fd1yORQVqd1fHIqBiLlE6hZ2XKmdTVhbFW/Tw6xMhC2GQWtG+i2kREqLQzHRgCAwKj42YCENZxMgGsF/5wAojuQ7ORlZkbXgbXj6vpFm4d+JL3Hun/cyzpSAjETg9EMP4MWdkbN/vN30WAiozThWCTMsDNm8ID2px80QEGtu6CJjjPZgKRihYTb3wAkFSBowcnKY6sgB+FrkfgjWHqwXw0AillS3z8n6zXxaETVVxBPupjSSDyLjN8VyGWcOBtwJKms2TBrBskKr0SINoCDNBbbesX1VffqA8JXM7A2BVpVAHgWAMhzXH5rVLrNbNdZgFL0p2Awmh+W+1gLXgdzOJctupEzJz/7M+4T4KscarM3meDEPq7Za+XvL4iN6/Dy0LlrNeAa37uNfU6B0NH2bfeZ/jvqXdmaU2zC6a1o9DcnT2mZh609nAW4Wq2GLWa2YM7+a4YfdYORRBl0YEJ28dov3Ce6dp0CENO4aAHCsE3DihVwwjDphtJHOKP7ZHCQWwDweVmADUpnllsef5ltKhDPGVtnsgcjHNn6anlcC1iC2VX1Vz1Fhn3aTMGyk9e5xLa1PSRPUcFIz/XW8fM1BvQMYhkkyvp/XQ1Zz6UGVA0Aep50+/E592FNIxstYbXD4UJ59Gi7nJwE449DqBxujB1Yf/jpAyqel3V0ranHWuCQZerhdZRrWWO3tjbKwcGhMgFzP+rO9Wgd8uyDw/367InmZTO420OfNkOxWfyAbQCA7E3oM7EuBwvRLMfM9vSaQB3598lP3hVgd3w81gHqm2++rTE6GCyU+/feLgsLVcNYgDQHaKEH6P6Z548YO2Pd9/j4RHImq8srOrSjvCQJge0nqQ4yJy9FcrLx6YkOSFVOtJFPTxQCfXlzs1y7eqV88xtfL7/x618pX/h3v1r+73/zb8QUZA3X/qIyAaVeafC8uwD3f8+0QA8A9h2jt0BvgVkW6AHAvl/0Fugt8FwL/NEAgO20BADIJvfatWvlxq3roSGzPJQOIDo5J6fxD4BncW6xDJdGZXm4XI6OEZG+KHMLC9KXe/TocXm6tyctnf/mJ/+KEoCQEGQw5IR6QT8BBDc2twQWoh+IZg+sDTQACadUhr6L0PwDroFpCABIpArPB0hqmQ4RXlOVdUJXZw66n8NZAQBjox1JCsL5D3ZGBQCroxaAQg0lJSTq6FjPItsxYUST04nKS7KRxcGgHMNEISyyin4DXLKJPjw6kgYfGmuE4V66RFbkVW3iYRvwc3NzM3T2JuOyt7evDbqcuIXQJUKwnNf6+oZClIKxhk4iAuNRfnzCCF/FgQrxbz4DSMT+4cjCioQpUxkxBpSqDQnZxaGDdQneJDF1GImwFe3gVieUe8ghqkkyBJahUVcZZKHB1YYUqo1qApCW9RQh0c4CbPCDugOy8k/OMWWvyQJaQCaBYRUcNUhKHSwEb/algbsMsoVWWFtGgxB2kO3QOUSYv+3wZYDQwEAAbeo5AtBgVuK42tHmu7R/Zmjk72YQwX26qW8dntbpE3AgQCxYItGTK5aFs6qw7LBdXEs4WYTBB9sovnM+dw4xNrSocOJhTlU9zCb0T6FgDvOtEEoTjloBF/oWLENlK42wNZxfymSbZbDHfcCTYAaA/HsG7nSPmgm4q0OV74vdMgCYn/NhAKAmlRRyG2CMgb0aoidPOJiYTnLhLLRxrVvCBopThlnhmR4fBmj4mzGQ++rMfuty1RA92VBMz/RKfzegtd/TycezzMYI1aX9Yx6Q/et3psZNfUyXYSaGWmKCipmmbOZLZYBWaZmrB0SwSYPl6/s27e+sz+lwoLkmGqSWy8CynxlZ3LGB2YD0d8/xkWCjagDWYx6FXir8NxKBNElAlLwmwBn33Qwm854yB1eWcLD46rM6NvZhAwxeOoK+K6mKYClKX06JmSJTt1+xRjkkOdi60sdNiYz0eZ3DxXAkCzySD8shL+HMuNzTrGZpzhLKWg8ANI/VNlOda7Zh7s01lK1hA5IZtq4PBgBdJrHeSLxxdCRw7tKl9bI8GpT7D95XRAD1BqyC4W+gUsDcwYHWb9bUFngLZr3Z1ZSLe+bQXoA91g7Ktr29rXmV+1Bn3mP+Z569fHlLjLedp7ti4zMnAxjSBmYlBlAdIemwAfnJ+srajN7vycmppgbYestIOCAHMhppba0CCDXJC2vwgp6/t3dQ7rxyU+Dn8dGJtHfv3bsvvUPs8uD+O2UyOQnAT4tGq03ZtElNDMMaNRyOBACSYI291cUZrNfYUwCeaj6qh6Iew/Q3Z8OWLU9PlQhEDEgOeJEGGQ7K0eFB+dJ/+LXyP/73/0PdS8QhwEDZkiMsmVm/TwLy0Z2WHgD86Lbqr+wt8HGyQA8Afpxau69rb4Fv0wJ/WABgOFYAQ6F/5BAPnBmArk++/sly5erlsrqGtt18efT+A2XoxeE9Pj1SmODCxXxZmsfJGwiQw9FbXllVWOy7794vj59sl4XFpfJX/tv/rty4eVsOCpl/AQkGhKeurZcN6dIAAB5qc85+GBBwUIW7FwAtKmgHC08AIJ6VsgCjORfi1HJYFgnzDDba2XmEA1PN2OADsrUhwOHchu4NzEFOz8lw7LAtfpqZdngAU6GUlardBgPwmOyJ1Hl5JODEDA3qjjYfzx6fjsvK6op0CtlwExYtYXAEzE+O5agAEPICMIHxID22CkAOhktKvACot7l5SSG7Zk3AjhP7kVacm5PjR51w8nBasIudWJw8HICoG+FOMAFGkX15GELlYlgOh2JNwB6gfugBCshp9IAILQrHVZpRlL0mqABwDSTKoEmwK8WWUTgSWYBbFhX9T+G9KfMkzhfAH2VQSJjADaFIDRjTBR7MNGoYR1V3CVtmALALAEnXDhC5Jmkwq4e/LWSPXbiPgSSDNgaHMkgURQ2hdfow4C3MHjMJccK3trYC2FTiFmcHrSxIJTiJkN1I/FE1v2r0Vdgiro3EKy2Tz2BUNX9NsBBAXNilgoEJBAkw4axcLFQGrQDAGj6p0O0K0tT+xTjCMc+ZIqP/RZIS+mA4nBHWSJ+NIpuRFgCGwZT8WQ4DzQBgBkUbFmhihHWn1giTizBTMwLz82cBWRXJa5z4uKZBOINt3IAkidWoBBf0b7dVq+kX2FkFZmtiGoOJZpXp7xr25/dyaL/HbhcEzMB6tqHaPpTsqo5X1MHjIhqjWsx9yuH5FQ90X41bmIEYGZj9t0FB2biCRmY0epzzN30UAAkwmp/c0SGdHk8BsCVtu5rAxn3bTNUMxGawWGHstEEDqMVcLxBfoHFMkJTT7Vq54QHiqW1rRvEmuY4Q8cqcbZl3WM4AGWUw0NwwAN0ZO0zepo/OXeggKL5nLdU4NGLON/su5tB4brB1rQPnslTpCvWxOHRgzebFfAxAxZwqAFAh0hUAJJRfTPbQHTSAiB0a0Jx1QPNLJPVAg1U6tzX5E+uA2lTA7qLmKAOIzKd7+/tlfW2tbHJoOBqUe/ce6FCLFwddIdERcy4AGiAbLw7FzBjHNoBdPjixZi7Xsxax/pG5l/WBOebJ9pOyuhJJTXhRl2CuD2qG3/nyZPupysFnYu6fnmjsRdKqWKN4nrO287d0EE+Z/wEjz6R7rMMpGPQrKxE6LCw92OKsi9eubsouO7sH2gcBfhJ+TN0AO6kDeoW7O090oBqyI8EA9uAMYLqCxIqiKIUkWOwZqAM242COZwKus1Zy4Mh4U2K2pcVyuH+g5xL6Sz1gytLuG2vrGoMnx0daj+/cvlnu3rldvv61r5W/9tM/XR4+vC+dVzReAQuRImGdYi5TUpDuhDvjHV/y7LXPfHkqCdezn37vvtMDgN+7bdeXvLfAi7RADwC+SOv29+4t8D1ugRcFABosCkcmmGAXF2zs2hCP0OYblM2trfLDP/xDZW19VQw6klGcXUzK06dPytPdbYFXy4NhWYQ9dnqu0F0YahuXNsvKyprC/9g8o0O2tnGpvP76G2Xz8lWBfjhdYsStLJe19TXp0qEhx6aczf3p6XFZQxNImetqWRXC6FCWcEYFhIg1EfClGB9iSZypvMcnAHQWHA9WGdqBJs4owy9aaQjwn50piQlhr4QIRQhtsJuUnERJI+KZoV9UNXZqhlk09Xxyj+aUnVRlsR2NGgDJ7DazHdhUK0RHAvYX5egwwocAYuZhQsIuPD7SZh7HCCaAHSSzOvgev+MI2Blpkjek7JvB6ggx8LPTscDSyKobbCYlDBmh37Si93AeAQ0pHywLXgB2BlmwBeURkFYTfKheOaOttBQjKYidfutHufwOtcaBM/MvM+fIkolGHa82TLVlGBoQycCIda6yXh/f9zUNI0tvttlk+TOzkszUsZOP85SZIzh1hG3bwf3Eq3cVtv1YQG2EUAMaYDdYKmau4ByhsZeBkGBcdcpjlpQTR1RWEG2H/QK8DAfewFqUNdo1g6N+L2wY4Z4A5fOLFcZLDC73/WYqrd4c7+slBP7ZkFgDmPFsgNAAJrptJ3C9Mqy4tmEb1msz8NcwCCsLStcnBhkOrvsUXzeryPf9sOVAGzKAyZpldopKV/tGC0DVJCwVcMnAlMF19yH3I/dZ19Hssq5dPL/k8vJeDtnkHmOSwbj+DhOuoHEGUmN+DKCYcW+A3gChwTWPiwDyawIfh/I3YcsBCjGfqU3FNA6wuPuaAugqGOm5u0naU993h++CoQ1j1UBVypTb3j9plVXGIOWP+fE0pA2WFpW8iXnFWU0NtARw1YZuRwy1Q6XjkCmPA4dlR19uw6UN3GkerX0pJ00RYGpmHcmqarisw5ed0zqkN0JvljUE4IWDtQCHY42e4/CrMjX5JZiD81rnFEacxhTlcqgq6xlrKwAgmrJZukDgbAUBLYdg9qaSVgGqV1BN60G6r4Ey2oTvPNneLlcuXy7Xrl0tg8F8efjoSXnymDDgE2Wzlx4gmdJXlsv+/kEw/OfmxGwbjoaN7qqTUtEPsAsHg7H2nGl8X7lyRQAg7cABGfsPh+jyrAz6cy+zGLE1oBzrq9cpGHFHx3EYF+vPspqEv9kPLdW22D/YLyenJwLS1tZCEoUy8yz2G6yXaMCyx2GPQYIvjX2Yvaes5wua87kHsyKHjbAmFdK74MRANQO8pClC/5CxQ7noR6cnkfWY8nLvBbSJOQicn9N4JBSYXph1HimXGYPsuzRH8F2yQa+slOvXrpaTo8Pyi//6F8o//2f/tHzj67+v8hFNEXN8q0E5PdYTi7gzCUyBf7M83nRBh7v8YdP198TnPQD4PdFMfSF7C/yhW6AHAP/QTd4/sLfA944FXgQAGKFC8c96Lmxuif87F6OOEKb5clHDXO+++mr5y3/5L5fbr9yWc/HevbfLu++9Ixbg/v5uMAEJ+zwZl/HxaTk9PlWCj0uXtsra2iUlAOCenIJfu3ZD4b9rJAAZDLQhJpwGdgHswtEKQN9FGZ+dakNM+CrgIuBcZKOtYYwV2FCiugpmsaFtwtkUJUgoDBl6xzphZ6OPg0RYrZJfLMBADBZiZJsMRgZOBck5HJYbrIBg/kRG1NixNo5cAyaFNhiOUoQPzjdi5r4eh8lsNH7HIQEIzNkUuZZyEKZEWWAAyBmELXgRLDSAQBh7Do3i8xB+D1FzO0g5BDI7uMEcmy9AaZMK7AX4GBpW2MnJKQgtklbdfIjHP3r4SD8pv0Os+I6zNQZJL7T8GhCiSRRRgbfKFsrAjwAwGHc1QQptZA0rg0bKbVEBF4MVs0AVj3CDtAbtMvPKwJLAMnn4Lajo6wIQDWAg6wDyPvbhu7Yxz2rKLLYfSXFO4p/CsHHiyWg9asLYzDh0yLOBGANdBjgMDoqto7BDuK3BTqPd6PuMDbORYMrwt4FBhQfXNncbPwPEXZDFumX10X6ycfNfEFPM/mrDXesFncyk+nZlUqFTZUfczxUIVp3i3A8yK7AZZxU4aQBA2sW6nSkZC8CGwS45wZWx6Wd+2MxvANBjPF/fAHwNsNPOA74uA89uMz5zuTNo3WU/ZmDR33H/sx0ExiStTbFypFcahx5OZpPb1pw6zZ01vLEh69QdqIFAN7h98kgGWjOSVsROva6GubZhrR9iWes9NnNDAIcGiRv7VQZpwyQ1iKVM06GX2JYxxqzrR3srLLj2cxHDGZ81MzeHPMwngCQCyVk84haqo0HAeKcukAIBK3szJTDy3JHnIIO5+TN/3swnDYg5r4OMYBo7QVKEBseY5yAn5vzFhaWaDAO9UA6oYp0hmxXtJgCcUP8BzMEFAVAZeKXPGBDjfrEuRqKrs0nL+DMoqiOApGcZfSvuwdzMS2xowCTAe/fJum55Ht99+rSsra+LeUY47PHJaXn6dFcHazDhkfpYGi6JQce4ZV6krPzOT4PKvM/v0qytibNC4iLm5s1NQoZZiyY6gOHgTOHUVYKD7/DiHj608nhyKDB/x7pdQn7k8EBjVgzuqg9LxAF/02awG9lTABgC/LF3GY4IGQaUjSRYkb8jGNBi6lctR5qX+inRGSz/hQUdOgLoweZzIjMtdTUTtQ7gxhzA0cahCcwzIlnaSUQ3oKU8pH0r8/HkuJwhSyJWaaxVp6fBMlyYp15x2Mc8T8IP/rh25XK5tL5eDg/2yj/9x/9b+X/+7b8tX/u93w0NUgVa1H3QM8P9IwCAH+Tt1q/3AOCHrVD9570Fegu8LBboAcCXpSX7evQWeAEWeJEAIKG1OBJBdmEqYnMPJMQ/NrJz2px/8vU3yk/91E+Vz/3g56Sj97Wv/efy67/5FQGA4/GJNve7O0/L0d5+OT06LmfjM4FqgH8k9YAYcn4xVzY2Nsvdu58oN27eLCur63JucNYGw0EZrYzEAFgaLirLqZyTs4koet4EO8zXWfjkDKHnVFp2UzguhKeEEyVmkzICE74STDrCdWCCDAajsjzilH+1Ybopi97OTnny5InAN5wGNutt2F8btpgBjXD8gyEIqBjMiKGYXnw/O+Q4HTyH74hpp0QcAbLZuYJ9wXVmMBAuRGAxIBz1iBCiQePo4dg4g2NkNwyR/SZcK4nF2znk1F+uLRpI1WEyuNBcs7CgOvCP5+FgRbZgMjSj7RZOjB0oOX8zAEAzmoLB0towA11mk1D+0FUKDaYGPBHAFApambFkYC5rq3VDgf3MWdfISa9spxwumgEaO8ThsAfgAniLHaw1hY1u374tcA9H7p133hK4Ks3E+aLwR8BuQsD52bB5qmZiN9lDw9Kt9RbwplBGQECyLVcHLjF93H/k5JnxNSMxQa5P9G1COEMUn/Hj0MkuEJnbscvUy6BDw9qroaOE6udXHk8ZOHH/8LWZ/cd7XQDQ7D/3E9rC1yiLdmJ65vI9b6oOADD6w6zXLBDQ80DXpt06eA7I12WA19dn4DDPMQHMdwBA2NiSHAjWVdasNPie+3EOFc/Ps53aOluTbzpZS7euHi8Gmj/KEmiwN9ez+z1/loHhWaB4/p7LotWs2iqX1/bJbOPcP3KfjHs4ZXzbd3N7+LvdNsx9tguk6ftVG1O6rUhO1BD1FlCPgyYxe8UADLBLmW7LvKQrHIpJGQOX5eBnqSwOOHggrLhlZHoeMDAeQBrzT4RhU+/xOMJbDZj7Ws8nHqNxUBasdmvzea7x2HWdGX+ShkDDtjIFAcJY1zQf02fRjh2Gfp/7rudYzy8GA1kjOWDhHnEAE4Cu2xMwjHojvQDQRZ34LklIeMH2c/u5L8BmN5Mb7UF+d+IOMyN1aMN+QfYP1iZRDwCt0tZbnBf4Snn0k3ZYqgd9JGNZAJSdBNhWQ+H5HcBSCTZYE2HznnDoeRoga1BOGy1VsxYpi6QBKqNXjMJJyBywHugQVEx7MrcHaBgHMaHDGrICgKPRp9R2SLBwMHl8XLbIEHz9arl6+Ur5ja98WSzAf/l//O+SYWGPoKQgMCafien9AwKAdd7tAcCPMoP21/QW6C3wMligBwBfhlbs69Bb4AVZ4EUAgBSVCLqlJUJ+YTZFaAfA39xcgIAAdnI6loblzit3y1/9qb9a/tSP/WhZXh2Vb33rm+ULv/b5srPzuMzNXyhM5v69e2Vv52k5PeTUmdPsiQA2mH6TMeFkpVy+fLV8+rPfV65euVZW0aqpWV0RxebfwCfoMAoF84S4NafjCsmTGHurYSaxbIVCteG4OE6hRxWgRvxd9fwuQgOQjTogDCHJwwEhYauhmVci1Ofp06cCuqQNVBNq2JnO4FVu8gilCfYG9Q6W13q5ceOGnBRsKcfh+Lg8fvxYTpD1lHi2mYDhjEXYGo4I31P23pXlsv10R84G11BGO1U4RWgqGZQDOLO+kcXfs7PN7wKxCBfm/rAGJIxfddtwWMaApuFYEKqKXh31ABil7KE51LJB7AQ2LJx6L9stO+S2YXbym3ouLzfgnx3+xs41rE6OYwW1XBeXlb/t3Fmbyiy7LCTv8hhIJEQQ3ceu8+lnm21icIHvUX8DrPx99erVcvv2LTmpOJv33nunHOztqR8KdE6gpkMKs31sj+cxiOL9ACUIt1aSmer8u5x2vjXGq5PY/Sym4pjdAAAgAElEQVSDoS2rMQBAQibBGN23uk596AhGOGkAF1ZRa0dDBkAarbiEp+n5NcTY4ImBRf+0nf3Tzmq2DVOW7mN2WU2cYYCCUEEnCwh27PSrC+boWdURneHhTj1Hdta106HPtm3DfJ0BVsfXwmHuAqFT9avJJ3KpDZK4T4/PQtvU488AXwae/CyDaRk8z+XI5TKw9Dyb5XFCP3CY4UdZBvPYzc/Mbe7f8wFAHoO5n9tmmaHL97GV9Ttz/6H+GbzusjL5uwHq5tBSS/qHZsV2GHKut7/rMuW+2czBko8ItpbB96hPAH/RdwKElyagNDth4KGxCgsbTTja3IlJYv1TkqdhaMaGXhvrXyQbyYckrDccUqyujpRgi14/HqNzN1Z4rUC0Gm5OvfIhkgFA3jfz2WM2H+4E0DRtNw5IGIesXayDhP9KzqGujbkPR8ht1IuffI91jXXSfYY5dX19tRwcHCmEGLuxVl1aH5TdvcOyvR2HZJub65qnSMaRD6uYp1nPeI/rSHQGIBg6ebFWB0MvmPqEzgpYRYuvOWSsrM05ANv5ygZcFcORdfII7dcauuzkMxyqBnhapTCYB0jWdTqWzAZgnPpDZXbqoK0mTKFP00a80Fh2orGJM3bXdL3qRwKCQ8fYiUyCfRjjwi8Yh+gUH+zvldFgqWxubJTLly6Vm9eulX/xL/5Z+Vt/638SY5T1UfuCes881p8P/8VVHxoGXC/qAcCPMoP21/QW6C3wMligBwBfhlbs69Bb4AVZ4EUBgE0kZWURQXhZmCcklwxvoX80Gq2UK9eul9ffeL382I/9WPnBH/qBcvnqZYX9fv6Lny8PH94TU291dblsP9ku+2zsD460QX7yeEdAxerqpUgscjFXrl69UT73uR9UeDAJP3BEcAIA//idEBpFIiuuF8elhP4R4Vo1iYCy1ooVFkLZodXVMmMcUuUEBmgAhmPFpj0AQJgPsLFCwiycMTuIAcC1G+dwRIO15m2stavCEYmdaxNeK0D1XCAgoByMMOpmJ6wLAHJfM94oA5+bWcFnBvcQOn9/+0mwNk5PysMHD9XjcHjQQLp+47rYA3KiFhcKiUpwFGBL2JlyHXFu2MTj0CwuzJVLa2sNyGonlWsMmPE9hyhLNLzqKllTKgMKfMeaZE7okUGe7GwbhLMWotkidtoziNE8A53CFAJsx9aMFwOABr+aENgajpyZMRn8oM/SzzI46SGdHdnoD+HY5vDq7Lwa4EB/CTmnpUUyHNdsztIvjOQp4RC2fddMoKhr9M0MdPjZGldr63IAMxNjFvjEd1qGkcPY259T7KMSTiyMXhgiAfBGf7auoMtrVqxtmKe/cNwDWFCihJqV0vqKuV1n2dj2a+qbbD7ldNaEBwYoDErTLxWmt7enscf7kbDEyR+enawbgKh+JMmrziu3xSyALeaDAAS7AGAGof0sX+s+7Poa+OYeeWwZEMkgHwAgL0J7/eK+Bn/8HYUB1tBhrsvly3Z2HULyYDpJj/t9BnoMBJpl1r1Xt1+orJ0Q/tyHukBvl7GYbev2zGBbBgFdZzOw89jNz8xzkttE99Q4BOhutR67dc9zG9/pAl+5T7T9L+7N2tcCfq2OZswNsLzq3KA1D9Bm0DAAWaMsM+EQ5cUlQoYd2tmGp/NcM7UZB9jDcy7sONeJeyrZRdIjzX3JfTH3cc+z3JP3PSd6LDZzYZWI8MGUQnqXRzqJhB3nNnD/MGuV7wM6Ui7e8/1Yg9bXl8trd2/p/aMTGIyAVHFoFWy3uN4A4O7uvpjzXlc51GJ9hNFOee7evSv2P0DqBok2zs7L9vaOrgGce/TgofYNlIdIAiXrmOMwI6IMmLPZw5DEBD1jreXjccPW43fOS1ZX12p0QYg4qI8oVH1SzsYTAYAeV8xDrKO2K2sjh5N8bgBQrPgawg4LkDIZANT8zYGsmPrsD4JJavkKvscei8QhgHxEXCzMlcgMPBqW0ZB90ll5cP9e+Xt/7++Vz3/+81Nh982cMzVXzpg8XU8Nwmfn1jBCHOa+bK9eA/Bla9G+Pr0FvjsWePlmu++OXfq79BboLRBb/Ofvpr4jC1XHoH5XzrkcV7TEAgCEFQgAePvO3fL6G58qb7zxRrlx62a588rtcvXaFYUzfvHXvlDefe9tJemQqPpkUnZ3dsrT7R1tON9/H7BqsWxtXilLg5HAxevXb5bPfvZzZbA0LGStBRRhE42GzmiZsM9hWViKzL3sBiMDcGUaVUZBMGCCESEx9LOoj1lfbHwB/2LDHMk7fL8IDQ5tnhBIJ9QGpy1YgnY6wjQt+BLvJ90/J2PwpjYlB+B+OM4ItsOygAEIIGEAAOfEIcBuPoNrOezXoccAfJcvXy5bW5vldDIRe/Ho+Ki88847AuJwRnBkbly/Lk0mMTcWFsSy2FcSkyOxB2AK2BGmrRTedHamDH/rK8tiL2Y2kgGCAETbTKoOQTLTxWCdnXo7xAJ+Ov3TzqTBCQN+1AGGBeXL97Oz39ymOuWtdlZkd/X9ukBCdk6z/Q16ub76u2YlzkU2GKHekLJ5GnByu2VQwnViTJD5khBgnFIzpJRJWlHXLTvHQIXK02RSrfp7OTNr1UyjA6OnSbKZ/MoAYG5LgbLPxmw1GlpN3cRiAfwLhl+E2Ef7Rwg9gFQk9OC66CPTjRwRjtPMH/WElGDBZemCJxlg8u9d2/tp4t/VcMociqhs0TU8kb7vMHkD2v5+bs/8DPdZ1NW6ry7o160H138YAEhZM2Dl/uvxZpYe98oAoMubWXwCXJBJkNZYq1OX7+kxgB0MAGY2GM/hmgwOxuez2jbaNYOSGUjM4N3z7Oznad1JzM3uuPO9uqHFXXDVbefrKY/7u22Vy2V75Lm+O+81/VBjADZ0m/SpCwB6HvR3fF/bKfeJ3N9ZRJVwqmH+ATLG4VfMTwCAETKq5BeV9cuaxZqXAcBgE18IlLIGHeuEbdcF5gxEMsa9NrlNbT+3a2ac5nnTv+ewas/vBqvc1m6HbGfZB6bbHH045vFmbNdDMb8Hc9CsQa5hbmXtW10ZlVu3rilxxtExrPkIcT2bBIvSr62tS7Ij2n5KqlW1AK9evVIuLiYC+U5OxuXGjevlW996S/2b9Za2OYAROQ6GLdq3Ys3rcITwbNqFqS0SjXEYyvs60FxZFoCrF6zpxcVIODKZKOJgd29fZUXeJNKYxZoACAj45jVJ2o6Li01IN/YGkKR+3NOHYYp4YP6pFGa13/lEBzDIJAQAzNwTY506OCRYiamUORim4UloAqNtuLRYrl7ZKjdvXCsro+Xyj/7RPyw/+7M/V37nd35HdjTz+JmJ8jvMBhzWevlc4h4AfLaH9O/0Fugt8DLOdn2r9hboLfBds8CLAAAjwWgFuJqSsjGEORMAIBvmH/kv/kT5/s/9QHnllVd0Uj8YLYlxtrIykgbgvXvvleOTw5rEYrE83dku24+faAP+9OleGQ2Xy/Xrt8rG+mYZjVbLtas3yidee12n4AsLcQqNIyANwAoADoZLdVYM0A39NIuT21HluwHokK2zBQC5nwBAAK4JekAGAHGurA0Y4VUSvl4MUXUznAwk2anMAJHNZAeyCyCEo1f1wxQyFs4VukLZAWUDb4aFQ1TNnnAWWTbX2uAvLAhExAEiyyCJUgBJYRa8/fbbAhK5DtADkJB6O+yNzyKLciSfMABgNkgDAHLaj7MoRmUVzU9ZZKmv2SPYx+HMdvL8PANscuwa1lc4Yaq/WGCVSVZBrghtXpEov8G0CHlrdf+mQC0L/C+FQ2RWmpzfToZQgyd2YHPdugBg45hab7LeKzukBnZ4zywZHFGHQRsIcOZiJZlZXChHhwdV2H1xKlGHHDSpbMIkISFLaDeFzp9dQidMiWQFTpqALZURtDK6cl90ObsgTwaQMoiTQRLC+SFnZaaPWaDuR+7/1DuDP007J7ZeA6Q0DMBpZlwuU/6+weQMJMb4irGuOjYqn8Fw5CWtrtFI48I6YRmscvjfBwFVHwUAdF96HoBluxhocRlwmIM9GwxPHWBIezIAEB27VJBbmYgVBkr25NYppm8oi66A5AoACmOoTMvEQHSfNLCe+2oGaTLwTt0IL40w0AgxnVWf7njL46PbF/JimPte/k4XDPY9cghw0/Yp/LbbRwx+zgK8DVYx13gOdlvOqiO2R2vTiRO6wOcs8NM2z9fmcoctqg5gzfZu7T8DgKFbGwCgwT/WKBj5OQw4GIAhgxHtRQeC/RnJLpiru0xdt6eZ0LmP5IMIr4VxOAODfa4cHIRurW3scZcPWigPn3vN8DyMzc1Et7brGLBOch8xDgxCUzZLWvAMpBUePnwoSQ60C1dW1psw2NXVFQGA2e5EBcScHvMF9+L5UWd0To8FlALyDYfzZWdnrxwdnZarV7fK7/zO7+l7rLlcz3ilfmgA7j7dFROw0dtcYp0SdFdg4k4mAGyRjZk6DpeH0nCkDzFeeS5MPOQbyHSsA5WalVsJsyoASEIOr20LNalXsBqRZ0ADMg4rZTePhTpFXCixRw0jP5/EusI8MSFpCyzFOMChX6CZqORTFyRAQWsSAHBcziYAgPMNCLi+tlLu3L5d3n7rrfKvfv7nyz/8h/9ICdKi/WedT3/wmfWsT9MM913bO/9xuVEPAP5xaYm+HL0F/nhZ4OU77vjjZd++NL0Fvqct8CIAQFhfbIDZFNY9coTRKgQ4TqwBGP78T/yF8unPfKasrK6KTfZk+7HCSwCl3nr7zbJ/sFdOxyeRXAMHYX+/7CPwfX6hU/ONja1y587dcvXK9bK+tlm2tq4oDPjkGEbUoCa9uAgAcDRUEhCLk0siXOw9kpQEG6V1VAEOwzGVGHoNAW4AwDMYbmjswHyKexgA5LSe2F+BDBfhTAejMDbWBjzs5HSdPIe6ZYbStLM5J/1DhyBRJpwINst8V2HPlXkB6w1bOmTRAulZiN1JQtbWQleIf5QRhwi9IuvxWRvJQul2XuyAKWypakEBMALoRIIVZOXP5eBYO81hyNTLDni2B2Uyo8rhywwyh1laF43v2JHPDBl+51mAZNSf3+3cGFDsMpJCe8hspzZDpEGWzBx0Wd1fslPKfbCNX2YiWWcyAxsZHMj9ILNiMoghp68mYOEZpyfHAleHNZmJGTl2wg08+t4GhGcBel320ASGVsp+m4EQ19d92UBA95oMxgQmESwk402Uy/ew02kQfhYAmG3aPMuAYGUpua65LBksmcUKzBN4w7CrABlzg/uMw9pgxxL+DvuW9vaYzRmBc7+cKnf9I/Ou3UemAMiO9mBusw8CAI9r+LzrkRlt7st+HkXJAFgXUAzGlcGAdqwaQO2Ovwz2mtXrZxiU4W+HUMazg4GdWbZurzxW3Jdt1w/6mQFmg2O5DfLv+Rm2cbZdbsemb2i9SKpk9Xf3E8aD5+Q8xv19jwsDgMzlTrTxvDK4zBmIcju4jm6PmBQjC3A8s2rBVQZgzF8TgbochrDWAR7BHBsOl1nttHbHGIokIJGwIrRzYaJZb9RzvudcZ8S1xmsej54vo1+1iY42NmAaX5THjw+iPwJWpbBiMdkAySroyO/c30msuJ9tTj9j3ue9vYMDAWfOUG42okE/r1No83HgtbY6LK/cuVEOjs7Lm2++Jf0+ys/aBwuewzbmgIP9A61FwVie1/uRYCvGyO7unj7XAdTycrl//77K+uqrr5a33npL9+B+vMehHM8ASGN9DsmQAPBDoxEmZ5V0YG9R4pk8BwBQcy9yIxcXYuAxjzKmjo8CtMx6fFqbTiJEG9Y4B2YOz/U87H7GvBcHnTWbtaMSanZg9YWzOBB0Pzyt/dhjin6tNZuIBYVwn5cBSVkWgR0vyuT0ROHAYJzbTx6XP/2n/8vyq7/6q+Wnf/qvdfbU05BecNy/09fL5xL3AOB32hf67/UWeLkt8PLNdi93e/W16y3wh2qBFwcAomEWwJqDgg0Awksi1Ogn/sJfLJ/57GeUsAOH6evf/LpOfgHrtp9uKwMw4ag7O9sRCgNzQafsbFwR375cbt24LdBva+tquXRpq6ytbpTx6UTsQDbfOCZKkLAMADjUSTSTonX72H2KsSUwKkJXIoNdCwBSATt3AVqEUDVOFPfJ4J8BQZwYhXYVNM+WYtNdQ2PDmQqnLAM8mengTbUd+LZT4MVx7wAB2ezDXAgnaUEJUwJEWRLgGU4X2W7J2jtWFlYDVHZEKR92IVyKsGlazGHEiJ9zfycxwdHBsQnmB4wuskPGe7xoR77Ls9ioc9LPJl/g00Ik9cAp4DqXw04ENgEcNNho58sOHc6SwQIBj5UNYifd9+Fnzn6MPZzAJINr2XEW4FizndLZMuBgUMpgidvE7cV93LZ2/G3bBixR6Fg4snbyuwCd29hgiQElhzBjB15ma6jvSQcwHEJCuWB8OAy4YSLW/p0BQJXBbK6aETKAAwnfFQBAXrm8we4I9qSdeOpt9qfbIU9gLVAS+ZUHg8Wp+hvoNQBkEInn+DWLbZUBchGTKgswA6m+VwZKuKdBlHyP/Cy1S2IBGuSwvubXv/511eHP/bk/1zjw7gPZBt376+/6oOdpALpP5rnBwJzL2D00UBsxj52fN1lW87yRgcXu4pId+AxQuY/G3PhsEpBcTveTDADm57vfZHDL+pShV9lqQHZByAw2dsFb2zqDoxn4zW2Rv5v70yywcRYAmOcK27/brzIDMA6HWr3GzAq2vQwARpKsVgJi1viZBfo+DwDUnZRgK4ChWQAgaynMYIAZ2gDQamVlrYxGy2V+jhBR1jUYmqFfK4C+AlAwR/M8auDR82Ru58x6d3vYLlwfawdJrMiiezI1v7BOMuZsS8Aur0Nm25qF7qQTfM58KV09MQDR+431O/dvQLsA8c6kcQsAyHp5+9bNcnwy1vcB+VnL+C73lY5wTbjF8ykf9iK8NTLjnpf1tWUlAyFxCH8jP0J4Mc9Cr5fnBPN+XQdsOigrpSzBBq3husFYDAmHyMlU9RslLxJsdFiA2pNwKDQaVaYvbF8AWn6GxqbkHJaXg214fFLGMA5r0hPuT+bhlapjmtcurTEcMlW9Rk1czLGVAags5jWZTcwhARprDVU64thXcVAbERHz0vpTJmNkV8anZZ6oCfZBlTm5eWlDAODf+Tt/tzJoZ2dK14Hrc0DAD5D/88zbnQK/5//uAcDv+SbsK9Bb4IVYoAcAX4hZ+5v2Fng5LPAiAEAlihOIgm5QaEfh5IQGoOS6pAH443/mz5RPfOITAgCXBkvl93//a8pEC6tpb3+/nE5OyuHhQXn8+P0CQ42NH8w7wKWV5TUBgLD/rl65Ua5fu1k2L11WGBMnzmTfVSZTiXwPtLnH0SABAfdhMyq9vsrMO6sAIGBZAIBRfjEhKgMwmGkO/41wn4A3cbLOpFnDTzanbNIjfDjAmSh7aOPF9yJELxxl2BYRDhdOZDhd05lc3d8IdYWREUAoG+pgkMAMCPF1Axx2ingv2EtkHgywMMoc94RhgCOIsxTsiwASKIsdnUh2YLZjlFPJTpYImVoRe4R7wiTZ3cXhGUv/j80+PcDZWu20mg0ZjAVrws3pebD2sAu24t7KkHhxIfYnzo3ZI5RBCVxq8gWxC4aAvMH+hBln1kc4UwG+CQDuZEjVe8LEghGawYMMJGWwITuUBuXsVGZQxOABHb/L5MoOcgZkDTqJ6VEdXzPQDCZgX9VfLDX6TbAxMsCYwQ6DdwZJuiBTU2eB35GFNgPRfG6Qg995bmbAdcGX6RkyAED6a/RtgyMRnppBrWDBBBPGKiYZSPR78bz4C6Urg05dllS2SReY6oIozT2k5xnANY4wwvj37t0r3/jGN8rXvvY1hQ3+9b/+1yXqLx3MGj5n2+efU7/bDZ1BYpnVHn4v27L7XgCA6L2dNyH5YjXXMD5tAp1dtoKbshnjLjF4MlurGSPMFRV08DhwWTJoZRak+3oGP2cBak4sEclAHFJpplqrA5j7cjMD1rrMsrHH3fM+c/m6YGIGL7vX5PoGey4AUfcr92eP38wudt3McM3fVaj1AsBUOx5mgZy5X2seqzqJs/qubF3bm7WMMde2qzUkqz6o5n2eX8qTJ9tKHsH6uTAfACCHdGavxzwVGreWDc5gfW5j3vfa44OXbjt6zs91yMCh5uEalmoA0CHE/A1AR+gtY49/BhNZp7gO0G0wCg1g1jXK43FqHVUzC2Hjvfvuu9L8u3HzetnbO9JcwoETCTx8+KcsyEtL2lfEuniqUF6ezXrHun7t2mWF+x4cHDbZf31wBWOY5zBXY+snTx7XNTV6GPsjH66hqyvdPxi4JBgjcUuJJGOagxUeDIA61BoJ8Ce9vgsO2AjlXWgiG/hcIdNkHT4+KXN1beVa1si11VUBhAZbaYfMAFTbVk+y5iTW5oX7nE3Gofm3xN6IfQNahZHlWurI7Inqusd8tASjcW6unB4fleFgqczTo4jwiB1R+dKXvlT+yT/+J4pAoMzPCwGuCrZTS8yHObs+iJ5el773/+oBwO/9Nuxr0FvgRVjgw+bEF/HM/p69BXoLfI9Y4EUAgPI/5CCF/lhoCJ1pg3tBQChO38VF+RN/8kfLjVu3JGi9dflyefDgQTk+OS7LKyMBgE+f7igM5/GTR+XatavaTAIIsslcXV0X4+/K1rVy5fL1cuvmnbK1ebkMBjUElkQgg2HV7YoEIGw4F6CjpfBfdtQTJ0eYN1sugBTKKdArhQezIZfWj3SUHAIc4cSERjUhwYAl83Gqb40cg38t+6XNgJqdKTb44QzFKX4GR2TLcYjoY2XAoew0OtxVDLkKrJmhxXsGqFqHLTbrAdSGLpiSliBkvgyzIIAamIU4Fk5QwXdgFfJ8ALpg7RGefKK2gyXJqT8AoByFmgSD70W4VGay1fBCgNKLi4axgEPiEGDKjtPnuppt4lBD7ovzhLNjwNMsFf+0Y2/GUQbfBGDUkDlYDBlAyMCZ78FPgwGUSX2iZjbuOvFy2q1VWIGfFgAL++O8AcL6Wbnt3B8MBBgEkKg6yTNq8hZfl0FGgwUtYOEMwC0AbU2nwA0i7C+oJ+32Idvd7LwMhvi7ufwZBBLhsIavteCzM8GaDRtOoIHpqE9MpBn0ausnpVF9JwOAjX0qW5H7dO3d1nU6WUQTvm3GC+L8jx4pKc63vvUt/SOMj8RFf/Nv/s3y+PFjgYAAAg5/zPbPz5E9oopO792sEravf+Y6G9Ds2iFfy3wqof6qodZlCRqkMiAV47ftb3lsTAMx0T8BLfLL9vR9phnSAerzz9cZxHE/jDZhDniWCZ1t5mfmMeX3PgwAnPV5Bqpyn84gf/eZ/juPd76b5wWz4Hwtc5xtnlmumS0nxpcYdm3/zPW0/TJAngHAPL7y3GCgYxFWd2UAxnrQ6rc5Wz0AMP2RPry8HCHA8zUzcTDiAwRUGaSnF0mu8iGTAU/mYtYH/rZUAXO2GfCU1wc+BvOwjVlwlqrIgHDux9FGZLI/kgbwzZs3Neda05ZnOikPAOD6pUti4AFb8t1gpp8213gt4sCJ6wkBvnzlUnn8/r5ALMqOXTyH+nCO53gdJXyYF9dSjuvXr+tv5gP+ZtyEdEURWAjrz8+FYSigjIOU00kZjpbFDCQT8MnJsaIfTk44XIAtT4ZfwHgAwDmtVXyXsqytrkc4L3qAZV5AnsKC6yEOEiuUQdIbxyflogKrzEawF3W4V/UIDVBrjXQCrMq2Y8cBmBp99AI5SCX1AGzk0JS55/DouMmODGjYAvwcjEbGeph/x0dHZYX2AsjUXmCiufyb3/hm+aVf+qXyK7/8y+Xp0906nKZPS8T2rtIrbXzJ1PQ0848eAPxwG/VX9BboLfDyWKAHAF+etuxr0lvgu26BFwUAsklDb28swfdgTAQbLsJrYdX8yR/9U+XqtWtlYWmpbFzaKKtrq+Xqtavl1u3byiz7W7/9W+W3fuur5Z1331HoIJtgwlHD8VlQ2O+d23fL1qUr5dbN29IEJHwJ5sP62kZZX1vXZh/WEY6DNMgEQgS4Fhl9CYVakCMWaEOwT6zdFy57CxLE92CJBQAYoTrBqPNJvXWzlH9PgvzPCujbKTRwlNkkdjgykGBHCHKaQIoLZ0ttQyqzY2wAic29gT8nWrCT6c1+1YxvWIThKFYmXHV0Q/8wgDyeb7DJQFx28hxOezaeKExI4VfKhNxmY7RNspNucKBbDz83GAEBUjnMN+sf4sgBRNr5NBMlAxF2Ll13l6MJbZ0LYDKDW9aV4pl8hiOVy4ojhwPIZ2bsuT0b552Gq0kZumCU62LmIvfuAl6+nx39AFQjHJ2xRvKccIqir9lOBnlwRg2MdkGQDFw2rDCFpIVz2mXr5Ha0bf2ew4x5X/aoLDPdC3ZsZVm6Hrmtoy1abMzP97VuK9vCdoISq5C0pMuW+yW/O5yQn9gq34v28z0BCaQ1NhppjH/t93+/fOELXyi/+7u/q5BAQgfpc5/97GfL3/gbf0MHFLADGVsOVe/ax+CS6mpNhI7GXwZ+8tjgfQnpd+YQ191sqIPDg3IxN9eEz7s+/Mz9aYrll0K6c/96Fow0yznmPtfH/SyHvrrNbAM/rzu/0U8B/zK4mcvZtceHAYB5YTQTNoNis8AyP7vbr3JZPY74aekGz8/5uqlxeXHRJB3iex5f2RbRLkAewfTOrFbXZQrUq327madSyHBuL81bAusicYuy9tYDCqQwvGaZzc6Ai0QOzKlLAv8uLuLwK+oZGraxHnDAdabwU/p7sOtH+oxxz3uMBYfhUsdIShNM8ZwcxX0oJ87JIKzL7DWL7zL21tcHmn/v39/WfGbw0WucNVjVtgvzZUQSqBXCcveaMWQwOrNWAedWV4kYKOXp08MGfGJMA9qZ4YsN41mRvOPu3btlNFpSCPX9+w9lE75Dnb0mYA/sTV2pA4xADg4cVhzMuZNy+/adMjm7CCbeeFyOjo/L8TGJto7LBEQ5s3QAACAASURBVC3DlJrIhyncd3V5tTIHo50AE1tN40FZGg0jYReyG+jyHQPSVV3FwTAyBFdJEsovG9ZQXkA9jUtBv7EnYF5E05ZOJukQAEzt8ebK/sGh9mbU7WQM8HkhWzF3AoaujEaK8KAsSwvzZeX/Z+9NYzXLrvO8fef53prnrrG72WSLlti0KY6iJUG24QACBBgyYMCAkR/+I8SQEf8LnAQO/Cv6nwQKEDuGTVqMY002bFqURZOySGoiKbIlceiqYldV19BVded5CJ537fec9Z2+TcoRi93VPl/jdt37fec7Z++1x/Xud70LXeZxdBVX9JSjR46qP/63f+fvlG+/8u0YI5VRSBlY62D6U0aiOCJLMlIY7eswpzdmsHac5fniaf+9ZwA+7S3Yl7+3wJOxQA8APhm79nftLfCOsMCTAgCZeHA+YgMZbJMA0iIEGAfjPS/+UJk/shChduMTCvM9c/ZMuXT5khhRhNr96Tf+tNy5czv0//asu8emcrfMzy2UC+cvlvPnLpZ3Pf+ecu7shYYBODIUjkuw3wD3iLdVUIqAwGDXxWZWOke1fIcBgA7VDfZFmzk1GIBVq6dmAQbk0Ps1sQiVs6OcgR824P4xyJIBvwzi8Ht8N7ocIWNyWuE91Wyd+ryy9ZzNFQfFDEE2/tQ1vheuhNgo0TwS4uYFE9DPM0NOgFvVZJM2WgWFMAafAfLkJBl2ep34QlpzicmoMgCy1u+7rplh03UGbSsDEDAg7FBSH0LIca6mp6b1u5xXJZsZlYMAANa8ap0bx19MnBaklQOdQv3kZM3MyOHD8eBeds4N4GYQgec45E82dVhuK4jZsErMhMmaWr53ZhVlAMhlkxNWs9MS4m6nzk4xjwP8pg9QHoW2V3aKHCiHgVaWbss0IntkCyxnwMeOOf92w4ENgBp0cnkEWjAXVIct+nB1LBNo5/dd7+zcx9hrgU2ujfIiRl/toPD5YO9mkDMDhpld5DKElldkisZRvnPnTrlx80a5feeOQmSvX7+uUECez3WwghD0//mf/3k57hnEys/tAksxRqu2YnVZXQb3zfy3xyH3zyxQj0vXReyerU2F3Jl55vvluSfbPfdLA1p+nq+LujgcPuzNS/NByhBtgNhhn4fZ2LZoy2OQu50fB59b3fVDWKiHzZN5Me4CgC5zF0R3W+WyHfa7721Q09/Lc5TnPEsbMF9kpqzBw4H5QPM6IHtb+ly3vF64X7Ts8LBfvj6PHyQtJMU2Ug9zlGG9BQDFYtvZFiDN+se1JOYiJBgAJ/D0VsKC54gBiEzESDD5fNjh/sB7gFt5TvNBgG0lNpyYYBzURQKrbBPbTJp1VWfP61gc7gQ77vXXHw8A0Z4zM/iOWYdHI8yd9zkg8lxoBh99ledwKMD+A0BrfX2joH3Li+sB+bk/+wgDZFxHeeIwoajeMNa4X5sdea8sLMzqAJSwYOpEGQAjmU+oP8AjZXv8eEmHobQB18NyZHFW2PE4wN5eWVlZrhq+JDkbjWzByH6M12QgFcglHJimY42l7vzEeiTNEQGAPkxDe1C2q3PowDzj0PwmI3pEbgQAGBqA2ERJ2XZhhw7JBoCHrDWbgMSVOSxJkeEhAYAAfrs729qFkBBkdHS4rK/Cutwrc7Oz2tf97pe+WD71L39JIcFkoyfUWPNMPVgidJm5lL4Q2e7fCO/Z+W3BPyz6znOJewAwz/79770Fegs0+7/eFL0Fegv0FngzCzwJAFCZXyUCHQLc4SCG1pD01RQGOlnOX7ggEeut7W2dTAPcnDx1sly8fFnhp/fvPyiv3X2tLD5+LAcXALAIYMMRKeXY0RPl6pVny7Wrz5d3v/BiOX36nBiGe7sAA2z1gnng8NYA66x/F+CBnHe0mHCC5NwG+y8cFrLVWYsvALMMAIa4ukHFCHGMcMpgZyl8tk2D3Jyy+7S9BVwCTMkOsH8fBD0MUgUImMEG/54df4Fz6b58lh3IBuCr4doAto1D+YZQQkA7A4/B1KpogIC2HE4YQILrH+HEciYrgJkBpQxQ2BmzQ8h1Yg92yiJHvpaF/oRToFCouTlpGjUAUK0vncUsqvhuhCd2AUieKwensh/MEjQDkM+5j0ORDcQZQDHAYBDAAJjAUZ5bnQ87zJF8hQQtEc6V+0PuC9nR9zVydCvj0MzBAPkC9KYsXGuNRre9nXSzGH29n++yK5lIBS4zgCY2E+yRxMLM4EcGWXK4XwsAmuXXAoAZDMx9OodRducv216Mpr09AQowQwxEZzv5u763wM/KZHM4OqAuTB/Av5s3byrM98Gjh3LwYa/wHScAwHk/f/58+bmf+zn1FQMevi/P64J/6lvVoaY/jspZb18G37pj2ldkXbnMcvL1u9I0DaffLOX4TD3Jg7WO26qdGHHZmqNd3mCitckrNOfV+cHjwePyMBDQY/UwcK3bDj7IsL26fT7PZXl++14AYAYxfI/cl/NzDgPZW1u04KTHR/fQJrPI6O+0DT/OGGt7+ECAv9s5GFDNofiDQGi2ldcL99nuHG/7teMo5rEdtNVqf+D5yGBEOXbVl2FmxT0joRN6cmOjzEfoxZoV5jWx9iuvcTXTvUO/PedakoEy8Zn152xTgCCuNSOQecgAep4HbUeD376e71qvLs+XniMb7UoOcABIR5C3iEzTZuK16wtA5p7GNy/AfX4ABx2WTJlgNcZcPdboEvI7deN6ytGE2G5v6zl8j2eeOHFEh5UkBokQ4ePSW3zttXuF8GHmH6Q1ABwB6tgXRUKNAPmmZ6aUwIwxubK8VNbWViv7MDIDEwnQAK4jo2JwRpvHIZvkHGqCINpgjHvXUG0d2PB5XV/dNyk704IPt5wQScmxavi3NJTRiVSWaEs5HJRHjxfLxiaHIhzSbpeJqckyPhGSH8zTgH/86PsHPD/6/c4WoOS2Dho5xGMd/0+f/Wz5rd/6rJiAr9+/ryRamnNgtkpj2VmGqzZxSgzShfkMAvYAYHcl7f/uLdBb4J1qgXfeccc7taX6evUWeAss8CQAQDZxaL1sbcMyCpaCHSg2YJNTU+XkyVMKs+OapeXlsrq0JHBwbmG+nDl/vszNz2sDTRY6TpvX1lYaAJCNJBkLL126Un7oxR8u73r+3eXcuWekYbS5sa1sggGyRPZdh/xGiG6AUY2wtrLJhhZThE8aAKwb6QS02QGOgBizY2JrKVZhZQEqJFFAEqGJbabf7wbYmTXVBbvs1LUgTGRXdvicncMWhHIdcuhyG87VssNCt06Ok/QKccoiS69ZSi5LOL2RcThYEHGdHelwqPzcBCI6lFUJCVpGj8uaHXkDOhmcyQyzsGcrvo/9AaLsaEorkKzHiJ9XjSP+5RnOUmymksPobPMuIODn+F+cP2c5xqkxAGjnPzv3GcyyY851cmCr3VwvJSohg2RKqOHkK3LCkmPm+7bAV4DXAr5qshPKm+uKffgcR9X9h9D7tdXVYDFKeD6SjBiA4jtm9zRgaRq/BkDsxGc9R77nNnU5XVcAwOhDsSV5s7Hg72eQ2HXPYLGAyKq7iDMJs0Rgf0qC4nhiO+jYlvbzdbQpiQS4/8svv1y+8IUvlC9/+ctqX5zWqenpslmzVXNfa5QBCMAA/Lt/9+8OZJfOobpdkNv9V2AHIFDNruo+Yvt3DwcMVuRxa4AijwfCHQkBjnmpTazRBc7c520nP8/P6dqYuVZ6cSQGqOOp6c/V3p4Lch3yex7vuQ/H7608QvcgILd5s3Ycwniz/fLSmUFof37YoQOfmTHWBRW9ZuX3M5hncD/PUfRHtw0AoMcGNnZftZ0N0gQJu92md5/n9svtlMvm6/P3NJ8cFIVgerwFyxUAEBZ9sAG3dwAAadtoB8Cn8THCasd1wOQ1RtcAKok5T7hnsLEMujGObHPswdziEGESbOTDF363zejTMOfMRrPEQrMu1WQn3bHh/mfNwbg+Ig58reaH/b0yMjaqxFBOxBH7glGNe8B9yg3wz5j2WpHXVN6jPrD9sB+AZYCT27oeBp9fPJO5g7Y3cMj3eB724ODgXc9dLnfv3S83bt4qL730kpKFkJiL1yKad0MjAmIBGMcnxhRujeYfIzsAry2xA7c2I8twjJM46IO9OT6G5IkPleKQgaMBJWMZGSlTE5Ni7jEXAgQqQiHNxz4wZC/GWqG1jRDbytonC3ADvDLf1/8krnKwLwAQMJN9Hd9Ff3BmdlpjAd0/uhFr0iiaw/UwVrMWgC2hx0qStidtQtro9u075ZOf/ET50u98oTx6+FD2WJifF4tSgOAIgDD1MI226u2mCaEF/3oGYJ4n+997C/QWeGdboAcA39nt29eut8CfywJPDgAcFbMvMrRGEdmrAjacOnO6/PCP/EhZWVktDx89Lq8/fCgQkHAOGIFHjh4tM7OzcsCnJqfK5ORUWXz8qOztEbK0X7a3NsuJ4yfLCy+8p7z00l8qly5eLWNjk2Vnmw34ZhmWzmAAUg2rbagmuNhPWfV0gh4baMJpI/w32IABEpGUomXaBTMMJZwcvhinzzhG4cfVv30qXoGvDHgYAHHD2ZHy+wMsr2aTH1dTpwATAmAUC0AAXIQ/AuIZ4OL9QWeKevn7gIiRjVhsLjkQMEEi/DVAzQjbjOzFoflE+2XAKJKEtI6IsrJWLcXI0BppWgWEJjaknVhZrNbxMLAiMxjNzANMgi1hUMQsNusU4uxYG5D746DiqGXgMQOuGTAxcOVy8S9lsNaVteRy+Zty1aQrvjf3MltrZnqmzM/N1bZytudoKwMELrezVLotMtMlv0e5DUzBOuFlViHlEzvNZa+djffs/Ml5rOCe+6JtZMAkTy4ZkIw+52zQ7lOhK2XAxoxEysR70rHqaABmYCMDA/yeGXXdcjRtVjNaT9bEMmZhZeaQEwNkgMZ2o+/AAPq93/u98qUvfUmZfhs71iyi7hMep/xNEpC//bf/thxR3jd7yf0iA055XDuOP/RB37g96wI+XNMyxtrMyw5hdB9AwgBmjDNZd9lRuX3dxu57BhINjgyAKLtoj70RAHTChdzXXXZ/v9un8ryncMSY0RL70FnRPZ+0zEQDgrkfxHx4+Ba3C+i5X2bQn+8bAPS9MqDm7/g99zmP92xH38v9z9loPY/4kMDjRjbS3EcdnPTpjfXpzo3ug+5n3fp77uXe27RdZWwxlgCVMgDIeIwEV5HoA+CIRF38HnN/G6Ydc0XM9WSnlbRClUmIBFAx93DYwJhwZl6yZftggP5Gv3U/4x4AZl6jeAbfEzNthEy5AZ7xucF7g3R8ZrDVts3Ar9pBGazB1IINndmblBOgjnndjEKPpUja0WZbxnYO6SbDPWsiexXueezYsSbpCfWn7vPzC7ITcwn38QEMun+nT58SQIaMwNWrV1VPPX+Lg6Uthc1yGOlwZEcUkDhDkip7uwoDhg3Y7BsE4gWwCYNTOqzsgQBplbjjoGxubym5CCG2rPfKCLxFQpDQTvX4woZejwAA+XEUBwAiCJ6SDbEXIuy3RlqIHVhKWVkNpiOsRob45PSUEogxB1Nu9hEAf+PKHMz+isNBmICh9UeWYsrG+DFD8u5rd8r/9D/+z+XrX/sjDRhAbcqoyAOFBLcAYBx7DqwWNU1UgH+edbrzyNP8dx8C/DS3Xl/23gJPzgI9APjkbNvfubfAU2+BJwEARghwJAFoY0VjQw2zD/bMS+9/f3n11q3yeHFJLBucFTGPRkfL1HRs/GF0TU4SDjJRHty/W3a2NwsHx0B1zzxzqbznPT9UXnzxL5RTJ8+Wzc2dsrbG6fxemZwKvTZtkGu4aLAXQsicn0jeUTXw9FHV1EsJQOR4l1ZPrAUCDPaZBRihvwEMtuEoobnTuMGD21KBZtZZatl4DsGL7HmR7deAXOA16JCFyDjhS6FDGAy8YKSFBlo4gmYCRSGCpeeQ5rgv18pxGEEnabeG61rraxAA5Dpn5bV9A2jIIGDrtDsBipNfhDZROBvZ0e4Cf9n5ys9pGE8jwcaCXcDnDg/LTqnBI56TGXx29O3wZMZVdvDtuGeQzU4+DmJmZPleroe/kwEysfSUpdFJZlqmJNdnRpu/l4FJAxX5Ga4LjJG5uVm1sVmJTlyD0z8xgT4gbI5gzdlhzmBtAL4W/Q+g2EBe9L94ud0yEGlGHWXDLradAEhlEQ0mikIOOy5Y2C6xWCqwy/PlRFYw2qGs+V/1k5pKAX2pLgCQy20b8x59GDYO4b446bCDCPu9e/duOM+EnYtFta/5KH/Xdbl8+XL5mZ/5GQEYmqsmJxsbZeAog0eyn69KYHjuP107x7ht5yD3g9wfuEbAX2IA6r061vL48v0NtmbAO/dX93XC92kfMwB53wB1DtF2fzAwlYHdDFa19nBIdMsQP6y8bwZ0HWYnv2d75jkm/577scE8v5efl0FD3s86foeVy+U3+JwPGbohwNE+wdST1ISyxR+uh5hBwMNt2QI4qmc9gIEBx68G/TkcMgCIZugujFwBzKwZkY04Qkj58XsxwlSGJvw3xjX3dfIbnsu4csg8IBDvwQA0AMjf1vwzaxmbYieuyWCg5/UMSBko9JrlvutxnseaQCyFAe/pEFJjujJjgwEZ2W99OMAc4LXCLD+HMPM8ruVfAEDmJick8z3R9ltYOCIAkGv5/O7de2INOjnQvXv3y8zMdDMHHzt2XOWgrBsbaHgOl60dDig5KB0vtBHhskRT0I5kAyYpyMb6etncWG81fOsRpg48pZPnPQAA4FDZ0+HngfZRAICAbQJUt7bEogPMy4dYnr9hg8ME1LowMiwGIRswjXWAQz6v7Ev1EQ4c90isVpP7VA1CshNTB9YgQphhMI4O019gmu5JD5DBADy3s71TtjY2BVYuLMyXyYlJAYef/9zny3/49KfL7//e7+paGIK8ABSVDCRpAGantwkJr6tMDwA2y1T/S2+B3gLvcAv0AOA7vIH76vUW+PNY4EkAgNowVk0zWCkBRsRG8vjx4+Xy1Svlh9773nL9xs2yuramjSWONmAdYbvaFON0Vu1ANrT3771WDvZ2yvQkGX5ny7Vrz5WrV58rFy5cLDMzhISs6wSdDIYTk2jwhFZMaOEQwyaXq+wd7EYmRMJPlD1uOJhpOkUPzRwzAHWP+GLjTIcTMggAsokVoNgBAMMhjNP5cNwMAcSGPMKDAxSDLcnfDqVtk5TEZlpOrQDA4TI7O98ArF0HtstwsYNi59Kf21kSe06MgRE5Fjgu2YE2G8BsrpypNtul6/CH81xDsgAzUxZgA3x2Zrv9Nz+/CwDaGSF8HGezyxqz89IFEQP4PDwcO5fdQIYBEIOkZrHZ6cygl59phomBsOxkyo44uykrdAYsXGffy05tBtq6NuZa6g8ACJsl29XtzWdy9neDtYLD3jrSDuk2A6nVhgMswGYGJn1vA5+87xC8rGPoRBC2BdfbiZfuYKMJGuzB6Ic19a9CTatGoxiDrXC9k8/oXwN/VWtU6mToSQkAj3v6+R4fbjfKDDjx7W9/u3zjG9+Q1h8vWIBOBmAm6W6dszyGMsCJBuBf/at/tdEWs5Ofx5n7nN9rwBuJ7rdguMeR+4P6eM3e6/cyeymPG/ePPVg53DcBrF1gMfd/h1Hm/m5gxc8OR7+VCaAMBknMAHTZu6w4/+0ydME02jzA6JqYqDL5sq2z3dpDje+92rmv+vt5nOV75rmi20a5vPzOj/XqzLDOc0puO8+t+bkZsPW91V6JAZjbNbdVHve5XLa927AZ/3XudV9gvaPswabb1nqipEFKgDWs0NEA+ViTuCuHKiTP4ifYgHSr6F0UONZmM2rNCAcEZx4CyHNyHCeh8kGAGYA+lPEhAfeCFed51aCl518fLGSNwcPaN9sN5luMi30BfW4Dg5WRICyYjDwbQArQibLD0mMfAHPcZec6ACwOVeiuHGjwPa4HAIQNyDxCnXkWocW8zzrFd2/fvt0ckFB2MwP5jIPLkbGJsldBYaQ2aCN+JifIzlwEnG1srAn8UxgyERZ77GFS5ndOAixlIv2/4XIwQnguGo/jZXZqWiChmOk7kayMdckANX27AUrTYR0sSs0LsIy9d0GHFgBRkiqh7zw2NhFAIWAkiUq4NmkMA6DCXhSIN0kijz1FdCDNwtwPGLlDYqW9/QhplmbguIDKf/nJT5ZPfOJfaEcGMCg26jZ6gwCAGg31QKidIwwAtkez33v+eNqu6BmAT1uL9eXtLfCDsUAPAP5g7Nw/pbfAU2mBJwEAom8FoIRWUDASOCwOFtGpU6fKpSuXy7Vnr5X7Dx4I+JL49URoeAHssDFm8761ta3wUzaLy0uLZXpivJw6caycO3umXLl8rRw9ekIbzqEhQom2yvbOnsJ/2YyiZ0Q4sUKA2D0rjq0yAPdgFgVgR1lRtlYoi7LrBmgVIGA4P07ewGY2wMMAM0Ms38lEAhjEQeI02swLd4rswHaBKBwAhx1lECM7wwF6RPkmJqZqiFYCB+uDMpDk52SGhJMk2Klt2HMjQ2V5aSmcgpSZNeocenMG2xzKlZ3m/B0DGMEqGdKmfl8hy3GfLjiXwY7DgIPsqHM/MgviZBEmbmc8h0k6qQFt2zjb9bnZWaYdBwhpNQzJQIfLy/Ot52WbWvfKf2fwzyHDXOOMkICra3IqB3XPsi1cFwNrud4ut0ECtx+AOc+ZmZmtbLna3yvVgefDlKS3wnLBOXdfM5Mr1yW0ynbleDoMl+szEOrQUQvfG+Qza4dym2mYAUOe7f5m/UMz6gw0v4HZVp3QLhDa9jEE4Rm/VduzCWEPcDQ779gVp/wzn/lMuXHjRhO+a5YS7B1sRD0mJic0FwVIE+GDvAwOnjt3rvz4j/94E6qoOasCZLmNPS5yu9EWOM7deSCPJ9+Da9wfchkysBrhjruaM7sMS4NEkQukAuCN5ifJHgbDbbvgVjClmRvDDgYJ6VeZ7en75PHm9/i+75ttE9ICoRvZZW8dZjcfBnQX2jz3ZFDosPv6u/7ssO92x5j7mgHAzGrNc7THpMeHy+L+4/b2fBdJsUILMbe9y9id/7MdXUbfuyv1oGQwOgALdjllB9QPFiMaulM6BJN0xAggGP0MQJY5EdY0Ug+TmveUPbyu42jdCgRMY5z6xEEErLWpRoMVYMyapowPfvI8wliyPiBlZOyh+8a9AOlh5CqRxEQccGB36wvyfNvbQGwX9BcWBjO4Hgo4vJjnAsox7/EsvvfgwYNy5MhseeaZs2Vvb6jcu/e67OGDFerB92GcjY2Fpiu2ZT7hMwOazHEOXeZ6bHLyJPuUsXL9+o2GcUh9qVcb8jwmALCw79AhKHYP5p/Cf8VwZp7j4GVbIKAYk9vssQKca/Yp+23iNR2sjo4qiRqbIJhzMADV3zjerMxWQED6FzaWRIS0/9JsIluiAymaquaDocCCa2bgfe2/WGu07xoekY6qWIRVaoT+t7K8XJaWFvVeJAMJXUP2COj5cXv2IBtrUT/607WrV8VW/Gf/9J+Uf/ZP/2kTFh6JqEYEAlpaQXuvNEH0AOBT6Zb0he4t0Fvg+2CBHgD8Phixv0VvgXeqBZ40ANjq5UVk0pmzZ8rFSxfLmbNn5WDjuG5uonsT7L+FI0cEEo6MjWlz/fjxYtna3IanV545f7Zcu3yxHDtypCwsHC1gijD/SiFrHayFyTI9Myt9PHR0+BELYoi/AwTcP0DXZlvsBzbwAJVDB8NlqIKADrM1EzBYgfV82Vo53K95L9h/Si6Swn8NAHYdTDvk3X/t3NtRNviTgR9OyJWtWN58gIH5lQGFw55jJ80sCzudkQ23lI31tYGwogyAZcea5+CYZSesOz7C0W8z7QIAdsGGLtPpDYBnEoG3w6twZQTSFVo102QDdn27wIHaCRDTOoOwEaU7VMGSBHaKqVoBJMqfy5vBDp6Rsz+KRVkTcVgj0Y4ljjeOLQ4O7ZcdfQMBGajgd+sGZoaR29Y2EwgxiiM6XhRiNTauejKmcPJoOxwoGhbHm/LJId/clFNmJpdDk539OETYd3UPs3yynqLrSj14hvtBLhdlDSAxQgVtSzt02Mjgo0EdMwpzqKTHhPtWBpTc9wjHC+c4ktfwHe7h8lH2R48elevXryvMFxYOQJ+fz7+0D+0kCYKqPYZtFcyf6mLwgrrCAPzJn/zJCpBEmHP+MTjh/migV3ZSop2sI3r46iLwvOpIWvPP7WZGqgFCwj0Fy9TEvu4vAv0cesw4jw4oxx9gJJdPNjUY1wi3VjmAOvcZVM0M2Azqd4G8bn9v+7olDKIv+tWdw3x9vibPbfl7/r0Lsue5Ic8Phx3K+B4DgG2dh3KConxokef4DNx2QbouAAjoZgDQ9evaotvnfdDh53dBL/Wvql8L+83rEP3HGoDck9BUMQBrCDDTINlqYWQyV8P+U1ZgMQFjrlECqFHm9VY70QAk13isUwbPDQBcHlMAY3ymOXyM6wH6NhuZC8bf/Dys7gChCNP395nDuI+ZhT5YsL18gOCDB60lkvwgDHhfoFzWCnQ7cx9YejHnhmYiGn6E71IHIhY8l/Os0OYbLuvrG5pH+J7XBu4PAxBw0fMt8wo6iNRrcXFJ9THzEAkC1hHuiwbg9Mx8ORgaUaILysSB4johsxvrSgRy5MhCmZokZHivZgReawBA9TVHGpSqMTsyVoYFAI6UtfW1mN84FKsZmpUwhAQlW1tNeDtlY55G+8+HH9qDHERWZUDVCDMeKaOUtWYzZ02hDiR4A/zD7hyiKBNzbXPsKwbjJjqPuyoHDGM0/ADu2IuJaUr/nJgsS4uLstcUCZ5GR8u//fVfL//vv/p/ZHexVikTDGVlKq9JxqokRJ0K1cwWmbBa8+Gz7dP7bs8AfHrbri95b4EnaYEeAHyS1u3v3VvgKbfAkwAA5UQCoCAUHf6mNqe4ooTYAPKxUTx77lyZnZuXw6KMpePj5fSZs+Xas8+VqZnpcvPmd8TUefQo2H/PfVggjwAAIABJREFUX7tS3vXs1TIzPVXmZhcE9K2tb5bxiWmxKHBaJidnlIEO8I/7svkP9l94wej/BQAY2lZsJEfKSBnar4CPwnJj+yhnCtAmOajWTWuzmcKgQSsHQewQHRfWqMQXLUOv69hmRzMzJMOBRB8rGHNiHEqHJ/R9pM3UZCquYTlmrilkr7Ls6gMyyISjQjgNgBFt5Iyv0vFRWQOk8vPD4WXbjE5UmzzE4E4wPwKUDJzNIba1zav9cBYUwSwdqXgZiMjOuXSAqt6ZgQMcTzktAD2wTMbGxSwYreFb+bg/AxHOAGs7mwV5GKumAUFqxmbK4VAoAzc5NCoc6HDcaCN+dxhsF5xo2GPKtlnDp8RSiND0AChDD+0wZ74LcMhhlwMdWnXDVfMRu1JGxhfOJo78/fsP5DBTNhzgbJ9wwCNrLm0M29b6YLQNfY1/cQQbB7EyRMT+AjwCBKyZpLG3HEOSmgC4VgCQDJyUk7Zf36zO3Hg4nnKcK0NUTBGczqo3iH220AysiU7McBGcFblLGgbQ6AiMJTKKrhaE9mEO8S+ZPQH3+Hn48FF59Ij3ViLDpjJtIpg/KoeSF8CD25b+JqeXUN3aXvwrgHFnt5w9e7b81E/9lFioYplU8NX1oo2wh5xPZwJ3iJqd9Y5c/QBQVbP5qm8o1G1Hcwx2EYsXdhD6XuiEogUKqC0dwDaRxpsB7gMgVQy0Zuy6DC0gZfWEOCQwAGgAxgcUHq8ZtM7vZbAtnkGfZ66qjnvnkCUDda1yYqvglXH7wUOWCE9tDiAUSj0Y+i+xh6QZ6TqHlqnhgqxlamb44Yt9F7TLNrQ9MrPZoDfPCmJ8ywrOT/B8mtsxs948/3jeYNyZjcc8GkB/zC3BOCMMNsYYY1hJQDTWA3jZhpG5vSsAkHVGyUFq1veYd9vMtJlxCIMrWIJosu1WQCzW0QD/Cc+POYtn03cAIJWJeJs1xsltACkjgy11JztuAPPWAo1+E20XuqLt/BhjNfpUhMMrU3xdg5mjfZBh8DrW1Tggse4f88H582fLrVt3BE5mBiDlJjEFOBXRDXyHa5wgBJCVucT6qWLm7uwojJhryPjLyzIJ9+/fq6BprI+j4xNlCLujgzw1qXpsb2+K4UadZ2c4yIE1t1/W19dCww9msvJ4hKawJgDW66plrPV0xAlnOPjaV+IPDtEmBfCOVU1BDoZg5YUmoRJ97B+oD1FXAavs54ZKTTYyVsZHI7M9NtzZ3StrMLzH6VeAgVtlYmpKaxzPgMlH0rcIQY8DU0KY0f8DBIT9J9kYIgWUTT7mMUk2rK1r33L71qvl1Zs39fyv/9EfScKBBCGhAeh9RasL631GStPWJwE5fArr3+0t0FvgHWiBHgB8BzZqX6XeAt8vCzwJALBbtgDSQgdQDDdt8Eu5eOlyOX3mTJmbXxATYmxivJy7cKG8+EPvLWfOnS1/+o1vlq9+7Wvl1q3bZfhgv1y9dKG88OzVcmR+vpw4cbKMT0yV/X2SYsyUgxq+OzIyXja3ERavDEA5xhGSy784zAI6xNgrOsEeGRotw4WkJQBo1uUbZMM0G0zrjmmDHQEm4QQHE1CC+Yq+irBiAWvKmhf/dhlqEaMsF7X5LMC/YFCJhYdj57Dk4ZEyMT7ZhJLimCkoq2rsadOMw1SBC9kbwHBkWMLaDk8SqMDmep2MfRHiKTZk44jH58HCik08pcTB4/oA/tofsecEAIbj4M23Tv/trAm7aSHASs5r7Md3ACdtI8qMY4lTZsALkNhhzJFhumVnGjxyCLCwoibssdo3vef2aK6RFmQATDxbr5p4RU4p/1WQABBS4ayjgEnRBgAx2GZ9Y70BaqSVNjGucvJdh1TK7c8Zc6tdsa/1MmXfAWAEACZsgiNIqJhC1FM23oWFuTK/MFf2dg/KnddeEyMFZ3BqalrMErNvcKgYh9gMbUAcWdpbbYCHWwFJ3rM+Hp/hLONMZ7aP7Z5Zb2aPmu3Cd7d2tmQLs1wV/qsQ82By0G98WECrwv6IvhdghOO1g+kSwEUwk9Dx3C937tyWU/j1l19Wgg/0uWCbSCergtUA/ji/bnPs5zBDbALoGCwrwLtgMgrMq4lMsAcMmdOnT5e//tf/G4VSqpsclAYICBujqxnJRAQ61/GvcTGE7toggGGQywC15xSu59nBXgr7ONGPNE097qN31jkuDh4EHFWQQwcaJApSUqQAdw2mBEgVIIIAT0kZBAAmIKFR1ooQQfqfQF2FBUeIsEG1NrFRewgQTLg4WAhbJUCugqtRIIOXdeDVMrSgYruyGAjWvFNBYXN9IomFpRziuYOHE23CmPYgJ8o0yLhrNTHNYsr3cml8yDJQrzo3ZQCwAberISLRU2Wrc0Ll/B1VE1O6ZUm6wH0hA45m7mqtkExDZEjHBts7kXEX07LuofVq0FXhmbtkT41s76wR0pUjCcUu4yXGgNtOcx2g0dREmSJ8OCUGclIk6s9c4v5pdh3jOPoJ0gARsioJh5npkNqAbSvGMuO9xJjW2Ik5lfkU+QSDh56bBS7WhBPNXKr1J1irBgKrOTWfUI7JyakI5WeOq9IWYkuXAzHvrly5UF577X5ZWoq5k0MQmNM8F7mAWKdCY5gyk4DJGoMAgACXAVrG+uSM0ACGHM5QZ4XxboYmK3Yi8dn21o6087h3gJTBSI9EX3tiZQfouxuhshyy1HnBh3KSMqnt6XrDDabNDMBSF+YUWHaw65gnc/Zl9hSy7QEJPVjTCOXeVn8i0ZDY0+PjChEPJh4AIPPihuYWDmC531g9/CGZG/uOx48ey3YkBCH8fG0VdiNswB0dCDGMqYfDrQFOWecePXyk81sOfo8fPVrOnztffu1Xf0WMwC998QvBIJTWcjOLhgxLXcCt/9czALs78/7v3gK9Bd7JFugBwHdy6/Z16y3w57TA9xsAlDPmnVglU4hRVFkmuCM4CGzCjxw5Vmbn5sr09GyZnpuTxsyREyfK8+9+oXz4Yx8rr9y4Uf7wq18pr9y4WW5865tlYWaivHDtSnnxhXeVZ597vhw7dqIMj8AigM0X2e8ARSgAmeicwU6OmVN0HET2XyffADgcHeYUGydkMEw1mHyeQtvkA2yOAR3MgvEmPVgehKMES0FwV3XEzQARGCotnQDM7KQEc2pfzoY38wEWNF6hWhpnfGZqpuzt7OnEfn5ufuB6wBk239arstNkzTUYDJQ7nL0dMRZwQgzeOEkEzw0GgkXjw4HgO9w7GHDBVBxk4FQn39piJDapW/HsuIr9VgHEzCJqwhJr5kHKzbPMsguHNNqksWUFFbKNfQ33NpDqodIw/gbCfytIUDMcmvnn5zm808CXw6ktcg9IZjvCOLPWHfcB1EQQPWdStb0pkxhcKTuvHNiDg0YQv3FmK3uGewdTBicZAHxKYfNkS1TmWulXjihjJW3lfhYZnCdqqGowOulDsHDMslHfrY6/Q9pu3bolFh2O7DPPPCMn2f3DodBdcCMDPeq3ADIjQ2V4NBhZcgSxi9hHAbTFKw4K0LZaX1sXYDiNcP3IsFhwEnw/CAaXwpEnyK48Wl577U758le/Ur78h38oENAh2fQxdKcCtEZYPwA7gzaU2zpkYsjW0GexphjPlSnGdygj9cYWZ8+eK3/zb/6sHGPXZXZ2rrm3yoYg/nAkVxCw0mTUHBFw3IB0lbnlvuYymWXlEEN/nhl87t841AFoR383cJQB8jxOzRRTeKcTp1RbCPRv2GQRwh3gza7aLJiTYwPzjllbLmN+Vj708BgM4mtdKxpQ0GBpywrMoLKHa3vvFvxv7luzWec5YmDeSXNH0y87hwgZBIw5JoDASP4Q83YOT8/3zyBgFxB3u7RzU7DkRkZYs9740hjzGlFZbYAp7h/8G0BNjB/3Y7XPxLhYWGbjazxyQFUPNACztELVQ49oz8rCJQFDZQdrfqqHUHyBAxhYcZQjAD/YaXEQZMaWQ/8N/rMe8RljnXnfcxKgFIAaoaLMP4uLy/WAIuzshBqMXWtz5nm9Ye5t76g8PM96mQ4Xpvz87hB/yukx7nBhj1+PT8L7qcPyyorCUGP8Oax5SzbQoUCVfrDOaxymhO5hzhjt8WU2oNcM/qZelBuwC4CM92iLhfl59TfAOuzAdadOn9LBAfenDZjvqRfrhw/rZGdpnwYjE+B3e2enTExNlLl59lrT5fUHr2u94XfCk5FFoL7YxiHXPqShTvSjjU3vKQ405xLBwaESYKblG1hHfCChubMmHmF9Yp1A0gVwkefyevzokeZm6uADFulVbgezkUgRQp7F4l5ZFtvw2NEj5dIzF8vN66+UX/nX/7p84p//87K/t6M9BntMaZWibVnTt+2ViEIJENDqlYcOt6f2zT4E+Kltur7gvQWeqAV6APCJmre/eW+Bp9sCTwwAtFlq6KMAQE6nBTDgAE8I/JuamimTU9NldmFBIOCpc2fLs+9+oXzwIx8t37lzu/zBl79cvvbyy+XRg3tlrOyVE/Mz5dyZ0+XixUvlzNnz5eixE2VifEobUYXHjozGqXTVWzMDRw5Q8PUGGChirgxFOB24i5kKwjBr7pDwDwcBwAABK2OuMmHsOMqxhHXYOLZJc66Kb4u1lwBAsR0qWJWdd4NkZshQCUKWI/tfKYAO4ZCGfhMbaRwma4aZZRFMxQNlKoRRxQY7wAwy/6J9FgxIf88OPUyFcPw58SeEjGuCJRUOec10XIE5O8wRjlTDNauTmQFPg3diczQgaxMbHCG/ycGyM9k69jw7QpN97t8CgAEOOszQoWEt3mf9tQAc8kshtim8LPDXqqlUw+HC4R0S8wPG3cOHi8oaGYyOCFsDaIIhgWOLwwhzIhzMYK7Rd+izBlkjHCpAsAARIkGJATmFzSkj5KQYMnym8NydXd0fYJe2cn24L2FitDmOpB3hAI9qiHrttziJ0eda7F4MWkKAd3aUrIc64bieOX06wJ8asmtnOjPXGpsmsEXtBjN2tAK4VUvK4CdtRP8S05RwxE0yQ+43YCT9G7uJUTk2LvbI9euvlFdeeUXMv7HxUYWgLS0tCfikH4u1sk0ioQD/Qp9xUrYw88uh9pQvAEDYmg7/jZA3+iHGwd70D3RJT506WX72Z3+2JrEYTpmYw7aAs2bSGDwTY5X5RizoYNDVQRQAaQ1XZWzjtLs9cebV2yuTWgy+xNQNYCkAQJI0ZGAx922DUwaxuM4hvb6fQSr3FydCOtiPrMzB/iF8OgDAqFOALF0GXLME1DE2AMQNR2izkibVucNDMVjYLQhoJloOBebgpr1//JZ1wPxZmCkmcjNHaSAnTACQCpZtZXMrw6mlGxKLcRjAuiY1sp5oYiDbph6/0cdCB5UOnbUtc7mlUNFhSKtstbyyUC0Pv9OHBU5X22cAEIYW4D1MPdqJPmTb8kwx1BOj2euTDhvIEMyhUpWDMADE94IVqoW8DKM7ChNwYrLMzM5onoOdBwOM/o7+3crqiliyfGdudq5JOiQd3oLW4LbKAZBE0g/CXVn/1tY2GmYx3xWLrALNZqi182OEO/uFTQDRqK8BOIfINmNlcDAkdnh8IAb0wYHYvfQ+2GnUw3IPYv9K03C0jI6PaQxTkUiWAmMvpDBYU30AF/f1IRqAWcy/3ANNP8At5kDYmXu7O5ItoO6nTp4MXVex7oN17NBl6hMhxatlg8zqJJNxtIDXGMK3ke2g/Q4I390t0zPTAlwBFDmAIKSYn+/cut0cZDSs/xruT1+kT7TzURzcjCN7MTlRtrbiINFsRPqKQNitHTEG6cisdcxhrJHqNzMzCh92tmjpAQ6PKCEcWoUr65GICXYieznsR9fhO7PT02IB7u3slOvf+lb5/Of+U/m3v/5rZW11ubIAY5fH6iXu8tBB2T3YCw3o4eGyvbvzjgsD7gHAPLD733sL9BZo9j+9KXoL9BboLfBmFvjBAYCo9FdASBpMo2VygpPh6TI9OysAcOHYsXL6/Ply9V3Pl7/0wQ+Wew9fL1/+o6+W3/39PygHu1tlZ32lHGxtlMmJ8XLm9JnyzDOXysWLl8vCkWMC8cQCHBkrU9PTZYowH4VmVkAloKqGfWRHIiT5wwGMkKwIFIl3LJqvq1tnvTqsYoaYpafnOMQ3vh8OF0Bdy1hrnD8+r9dTqq2d7QHmjhloclar46Qi7LO5DcCSzTEOGJtlh85kdptO0RcW5FDgdOFE8bfCn+rpfGZG2HHiM67B0QgAhZBqQA4ckmACZUeX3xtAr4ITcroMYFX9P7GVKrtNIIZCEoMVIkZkZZs0OmPSagsR+hxy2ixuErAPp9ysnMZuDr1MoOqfZRbAEcaRbfpHZWyaAejn8UwAwLm5mXLnzr3GmTF7U0BVtZe05Kr+IXa0Thz3EONhE50nwraDheFn8zcprQ1eOXMl3wuncEPaSzAMF47Qzs5OHc5sy3oL1lAL0JgB61DP1jKGVUaGgkXIs8wSFTNlYUEXmynaBQDNjHJ/aAAI2KJlv4yOA84HOMxnZj7SrwXQVZttbwaLxrqCAjx2IxMvdkHj70/++E/KH//JH5ebN2+I4YKjDrhNPXGkVwgx29zUc8SKGg3tvAh1b+3M9QHoR+gd10f4267azZpdBs1JKkJyAADACKONDKhzs/ONjblHOOyhkdUeDlTmqwFAh9qm8HueYxCfspkBSN3N/ssswGBowbgJBrL7j9s7WtfapvGXmYNmAuZ+5zEUIBDAXtXmQqcVALAmccmM2zYkuO1nzVx3KAAYTB3s7LrEnNHOw+1YDs23DCBGHfP5djs/VwM0ndrfy2BY97187y6Aqu8NMw7bcOLMeG0BTB8sRN9+QxulDOhR/mBQswYNhk6360UXAERT023nfqtQ9dpneC6ANe1hxqrnR+m/ZZ3AeijHwxkTAeKgZdu2ycA8X1nbQ1X+IbKPR2IPjdWRkTI7M1NGRofK+tqGkkIwLgbnnpY9aUYuYfSEvaLpC7M+2HYBcmqOQFNuc7NhDrqtzDQ06AcrzgApBwHMLR4zlMPzLesg93bf9zOcYIRDMl5mycNYa+fc9TKseYQQ4OGGDe+M7/zLfGkAlO8B8vE85m8z6inPmTNnIqvx1lbdb0RWYRIxMb94DnHZKZ/nMsrOfc069/rn9SfqFmss0ic8AMYl7UXIL/sGWIbT05Pl3r0HZbXei/u573pO4EACgNfgoA7A0J4FtExSAzGvBNt5q+o3tnPEcNnc2NTaqhDsGoVgFivzCrZYWl0py6sr2rvRJwXOHyA9MVVGeW49cJiFyb2/J13A//v/+ifl29/6ZlldWS4FsE8jKnZ2sfU6EJObcULSucEjvz/LruDtfU0PAL6926cvXW+Bt8oCPQPwrbJ8/9zeAk+BBZ4YABiECv00rCqBP/E22zNCdgEASQRy5NixsnDiRDlTAcCX/tIHyuLKcvnq1/+ofO63f7tMjA2XtccPy9Lr9yWKffzYiXLl8tXy3HPvKsdPnKqhqDjd4+Xo0ePlyNGjCjXJAKCaI2Xwjf0hzpc1sKz/dzgAiGM06FyGo0cWUmtcBasnHC0Eru1MmVFh50WbUM/OhDutr2mDPcCiSf2n0Z/bPyiTY5NlfDSAMQFKbMSrk4QDYM0hNtfYgM9wSDj5J3zTocs4KwohquE6OBh2uqyzZyfIQIRDvbJTZycrOw5yimXuCM3JDLHGOa4gYONAV3Ax9KZqso9aRzsj2XHPwEEGADPwYEaTw7vC7JVhk1iLet8sMHQVq06Zy2oA0M/keoOT9+/fb5xTg5V8n+9g/6XlJYnR5/BhJwTBvrI7bB2xJWCVVGZiZYgB9MJMI+ux9AZr6B1OG8DpKAL9aPolVqr7ErYk7NcC+KHRGLpSArpriGvDDDTsjSj9aABbAfYBTka4scMNsa0d7txvW5tFgpioz76YGAB1+r065wInpFUXLCSBZgCjO7vqsxFKOyb7Prj/QGFjOLCLjx+Xu/fulQcP7pfFpSUxLcWQnAx9TCcAoezuy+GgRgKEAEXCOXS7OxzW12EjWCyALtyT+tKmOOk46H/jb/wNzTcOuZuZJgN5G36rJAo1SUvTJ9XPcMzDLt0x437scWcH2dcedn2MLcA0wowDJB2YRzoA3GFtlQEwj0cz2ABmYIdRN4dWe87x2Le+WL53Hocuv98DUNurgGU7jgP8Ca3MDCQG0P/GxA/tJBoHHy3r2szK/FzXqylDZVEOAJDp4CADqJTXhLOB9ztziG3/ZgCg7RXXBWCiZbHqpnbL2wUArZFqAFLzcdX485gPgCbYxc3c6rDlDgAoWyDTUIE2acc2upGtBIb6R2VRMWdozWBOGxsr586dUZ+GxQwj+cKFU2V3Z7+srIa+LG1n0LLpzzUzOyAVcwprFuOMDLtKPrEbepcKS5ZMwbYS+GQA0yAeVWB+oG96fbt3756eqwOdmgSJOnAd4KBDXbvrHOVzwiQfZmQAEH0/6jxEgjGy8a6sNOWnDrD6AgDcaABrmNiwkZl3zAzk92Bt79S5HymInbK8tKT3AAv5l+sANjl4Yf2mDsxx2IP50XOSAUof2IWdaqKp4aEyNTultQibkCQJm5MwijJzX364H1qwSvIEy7y+HOLbzkkRvQCo5vmtBVOHBSJT32DEh2wDfX17C6mRSOoV2q8xn1qehDUK8A8QMObVCC1HQximIt/ZXFsvK0uLZW52phzlMOrgoPzH3/iN8vnPfa688q1vlq2tjTKkvG+AngH1cYhEkqTIlP5Og/8Eb/Z+ftNb+196C/QWaPY4vSl6C/QW6C3wZhZ4EgCgs5vKSdHhc4RZSXVIenwVhCFIY3i04DhfvHKlnDhzply+dq28933vK+//0Q+Uh48fly/87pfKr//bf1PWV5fLzsZq2dtcL9ubG+X48ZMCAJ999nlpCeJ4AORNT81In2tufn6AAaj610gvO0UBUoV2kaPxGmaHGYCVrRQAXGiztQwMQhQjDDU2wrEPExMHPa2tCMlkM202lT6PqxoNPOmUrYWGnIGyxpHubO0A1GYmZyK8cGhYwI41hczKIszHTozBGjbjbPBxkKy3w/d4z8+lVHZ6MpBlVkG2W7ecdlyzk62i70cWUTv0AkzlzEcYY+RYjZccNmuMVQAwM5PyM+Tk1ntk9oPbz/09AwkGOfJ3s6Me/cF8zQBRcnkH2jD1A9rAOkZmWMLO4PsXLlwod167I6YTukliF9VslW6bCLsLFo7F5AW2KMkI2WSDsRb9KzTyxBLb3RX4Z7aPGWyUM9gxYU/qQFhshDJH1l8xxarGZc6IahvAtsNOlMftj00N/BhcMIhsxz6DKRl84POd/d0yPTvVhLRxP/qxMgrXRDfKNlozHPM5Tidg3ze/+c3ylS9/udy4fkMAIPcWk5Jrx0ILEEcTx5P2MNOmnfciBN5AdgZxmqQdsHoMVou1GQmDzMChDvyOs4zm4k//9E/LkTY4xdyD3R3uGfYOjb22r0JyG8xi2gWLeI71yQLYipftOXi/mryCTOR7sD5Dky3moUFN09weHgPfbWWM8RKAzN5u9Dnr/2EzzxVm7Oaxl8vt3wdAxuE3YQDCxK4hwO09wl6ul8scponDhXhVAND6o8lmtl/+tztnZbt1bQeqkAHADK65/dpytQxATYEO4bUGZDNv1WzvuxF+n+1kW+Ha+/uAGGJa1rb1cw0Aut+JNd7ROlR9lNCpJnepfbLerFnXyBDbba+mfwoADKa225zDhcuXz9Vs2uvlwYNFgWDMh2vrG1ofGaM8mxB6Ksq6QxkBDBU6PD6h8FTWrKkp2OmsQ0gXoN0HAz007gDeKVvDEB8dbTT3qBdrGffgB4Yw2qHWjgVEg13IfZaWVsSec3/lnma+GRD0nMdnKm9izU5MErJcyub2dlkVABj6g/zAHgRctJYfQBn15D1Cg5l3CYflQMdtwfeJWFh8/Cjm7boO+mDOYKHXGEA76yJSTh/o+TDJTMZY+/YLsNf4JDqD82Vubr48fvyoObAE0OwyeX1Y1ITPdw4U1B/pT6WUpeVl2RG7xQEXYC8HBqFJGXb0wWkdr5pPIslZBgAJM15dXxcICKOVsGoyFQPgofMqrdit7bK+GpmWpycmy/TUpHC+3/j0p8t//tznyo0b18vW9kYZ5gCrJsfa3t0W+EebwUJ/p716APCd1qJ9fXoLfH8s0J8MfH/s2N+lt8A70gJPDABUhr6qOVTBNCeDiG2g87QNi9l09dnny9yRI+XKc8+WH/3Qh8pf/OAHy/2HrwsA/Pef/vfl1ndulr2t9TKGxtUuITIny6WLl8vVq88KAAT8w9memZkvZ8+eKeMTk1VTy4BblYKqmm4RVtvCPQYAG+fHeGHOIFmzagI0eNPMbQK4CjZe4/BVhoRDhA0sOEsujl0bpjNS1jbW38AADIAm9OeaH9hDZDyWo7wvR8YaRZSJH5wQnCBp92xHaLFDTR2yxXsOu5EmU30ZMONPA14G2PyZN+3ZuT3MeWXHDftvamKy0SgyqNbYKkSpwhajodPG6T+bfzEtavgkDofDRmG3KDtptbfrl0GfDA5SzszcGwCAuwyemrE1Axh2OLuAo+9jNpvbiPdx+Pj37NmzZXllWY4H5ZbTq6QbOEDhBNkRJRkN/ciOPHpJgGFOJMF4MtQhXLoCNIRh4bRlnUTugZNp8Gp1daXJABwMITJ/RifPbad2GIqQcj4OMLEChvo7dK+kF0hSgLEQ3pfuUgXBrbkYIEkNm5QW1V5kRAZEEP0pWCDYiXrSNxG9R6T+5s2b5Tvf+Y7qxbWI8d+/dy8cd8LXRyOMXc862BeTBbaeE+C4TgHkBGigPlVDIzOoDQARtgtdS7MkpU83DBMygEG+Y0CVdv34xz8u/a/oB8Nlfm6hORyI+SHsJ9aLQ9XD7RcDsAvu5QXGoI+BKIMFBmMygBdgJiHLgJ8hqO/5xv2rCzKaseMyDDLucklCx46DEjv61iIzW1gsnQoIenyYVXXiAAAgAElEQVT/WQDASALSav01c3BKLGTbBqDVbmdbXPQQADBpK3aBsO7ftmsGrg0O57kQBiB6Yv7M9fQckMHJ/Jnbz2Ap1/sAxgxAMnb7vp6rXK6sFQsAyBySX74Xn3n+l+0Tu5HrDwMAA+wP9qHDgxmTvj7Pk3oO6xGsMg68YHENlbKxvl6+9rWvSMvv6jUY+c+VcsDBVDCblbGWTLownTdjLEu2gqQ+lf2sQx/pf8Lgm65ZqsmeOy4AUAm9dnfLY4D/qvvKmEKD0KGmlJlEFaETOi4N4JnpafVZWG0cfBHuahBwfX1L7zNf+MBAOqtKbhVjvVnja4KT5tBjakrzsNl2lgigbhw8GmhVuHZdk7kWxjZMbx2uwWpGT3B0VGHTaCUuLS3KPhxsYCPKogQYdY2PQ50oI/96vXMfyAcH0RcChEP3jlM4QFD2BgCRzNdcT92ZdymPtTAfPnrYMNq9V/OhbuzbAO85IDkQAMhBidc+9WmFb7cHIekMowbnmqEc67L1cMnADmiMliv2jfVrTFOEskdXDekQa94LXcCxsTI3M1PWV1elB/h//uIvlomqp0j9x4ZHVffd/d2q/9czAN+Rjkxfqd4CvQXeYIEeAOw7RW+B3gJvaoEnAgBWQKdxehryXQ0LNRWvgoAkAbl85VqZmJ4uV569Vj780Y+V93/gA+XO/bvl9//wD8vvfPEL5fq3v1m2N9bKuOhke+XokWPlwvlnyqXLV8vJE6fK2BgC/1Nlema2HDt2XBtai7+bEeFcE97MGgAMRoXZe8EiCQfMcmU1NFiOKQwuh/lFkgJnBO4CgI3mYRAfKwuuMiyqIwjohVOHuLgYEjVZRzhx3iBHaKRO2UdGy+4WYUO7CqmxSDkbcIMG1kKyQ2igDochi8jbieA6yt5lOlCGhqln4fnKYnEoagYqMkgRjkOpmfuOhqbZVjA+KgU0HE1ApapZZTaX2QRmuxjE4NpgXAYbyGG0DlEy2Gkn286+mYV5EGSAYuD9lAXY9ekCgGaAcn/KiJOFzbmO8C/bhDLKWUOXbijE3KWzWEHZLjsR4M3gjdh3ZMnF8a7hUh5PLhcW3t5FLy70/hz+Knbg9lZNRBLhXMG2CKBmdCxC45x0IjNAlEG4gvddMGcQvKhJcSpjzoASZTN7jfplUHS/alFF4gVAhOEmlA274RAvLy2XRw8fKkzt61//uu41PTXVaHBRBo0FxoEyn0bWbEYtNgAAQ0w+v5h1SFyAviCh5difawxywszMmTw1vtFTRPdNAvYButgBB+wgG/KLL74oADD60lA5snC0Aayjz1axg8pEEShXeWqAahlMesPYaZJ8BEiaQaUugzWeDwAYDEADdAYEDFz4e74Xf3cBwMziizIFgInGqsCJ2iepC/3ZfcLjwPX4swCAVSOgaSqDtVXGsGE8hg5hq2HY3tth3L5Fnbs7rEl/akCrHT9tLzkMAMygXACAMWN53B52kOCy+bOGvVfbMI+TYLqxnrQgfO4HOvyoyac056hPtokvDOoKxK/9U3N+0hocACbT+55nJMlRQaoABCsomMLGG8aptFqLwDvXD1beJz/5SY2f5567Vt773veUnZ2DcuTIUWWYBXjDJtbwox7WDbVOaSTFCYDZIbyMOXTf4vAh1k7mCOpDHQHuuNYgltlkZr8RXutQ2eXlVT2TZCOTkxFaurW1q6QUgGvci/vktslzM+XPYCAMQGnWshZWNicAJQw2jw9YfGY+RtIZMvJGHfwsZVAeGqplmxI4yDV8F1COeQa284MHD9RRm3WPBBmVTZ7nBfXOylrnXx0A7myVjS3CljkcnZHNMvsRW5BwhEzMAMHMi3fv1oOWylx1n2wYsjWBGWXl0EXrMnZg7gf82wktSSUIatiocWAZe7HUhysjlWcQxaEsyswrAIM+6BsiIctm2ScRFGsuCcuQSwF4HB4uc9PT5cjCQvnWN75RPvEv/nm5+9pr5f79e2V1dbmgZSsW+/5OAWBs4w0Gloin+o+eAfhUN19f+N4CT8wCPQD4xEzb37i3wNNvgScFAMp5YYNcTZT5duFk1OQbsH8mpsrpc+fK1MxMufLss+VDH/1Iee8P/0i58ep3yle/9rXyrW9/q9y+9Z2yubpcyt52OdjdU/bb06fPKhvwubPPlLm5hTI1PaOQPIlMj08IWGuYLzXRRGRAHZwWrfjX+o01WzHOVmXXmBUEhhGOKuFUNXlAZejFBjmcBYEI0lNqGRUDTjwOAuGdCQAMIKOTxbOCTE1o7Mho2dvZ1YaYHwM/mQVgPTjsb10zO0pmQPE9h5tiDxwkQoet5YXDJgelsntoxlZHrtYxhbZlx7VxpjnFH4/MsZv1ZH9zK7K7ZkcZpgQOCAwQ6u/wYwEUDr1S2FE4aU04ee1bBgBxKLMjZ4eF+zlMOoMuGbz0++6nBkLsFBpUoUPLya4JKbAdf58/f17lvn3ntj7DQQPoevTwUTl56qQAQDIcirWB0P6AcxSCYBoXNcOjvo/TuBsAlx1QzzgCd/b2CyFcW9uhHcl36KdmtOBAZ3F6h/3CMsyM1Qwwqb0BHSsLy+1kO3jsGAS1+L/1DbneYvGU1axEHHxluj6ILNKwIAE4scetW7fKV77yFYX4wk4B8MOBv337tuwh7arKIjKYZfYSQCIg1ePF0M4yG9TXBfgb7D73B74bNgrmIvfHqW8SIYhpeVCGR2AOklQhvmtA/MqVK+Xq1asqI+xBtWUZLvPzCwMs4CZ7qpIeBWgShw0OVm21+rrAT2bxaV5IGWcN5DX3lKwC2o7BKnVfzW3h9nM9mv6egMYuIB3g3iicqybU1vMJ36ftfN8MAGZg0aBEF3QDUAtGWfRol0eaeHstcBDzdwCAAahmsOy7A4Duq/nf7tzfnbcy6JdBTGsA5vmj22Yem+4nXgNzCL0B0/gsGKxkWM6vDCx2AcCcMb25roblekwaBMxAcditSnJkFqLszXxWk2II7A1WpftcBgCDtdmGAANofepTnyqvv/56M+9w/UsvvVR+7Md+rLzvfe/TmMxh+RoHdZ4QCD8ce4XNrS2NRR92SRdwPDQ2vf5QJ5752muvNXML3wXEA3DkM0L0GaOMez5jnBsg5N6sBfxtUNLAPvMH7+X2M5DmOVK2qOu91xWeYX08r6tmBfre1IVDIsrtBCHUJR+WANDRDl4DQvdvpTx8+Ej1t54vZeT+ua96n+PDLu6tusOK3tpUkijWAp6HPirtQfkp04XzpxRKu7t3UFZWN3X4ouzEFRjO48DPZB7n/jA3lRCltinZfzmU4btNX68JfDwfOtw97wOada3J5V10UAPbjz6A7rMOzpSJvZSdrS1pLY+R3Z0ELxxOaI7eL//qU58qX/zSF8utW6/KRuxBmBsJBU7xIE//5r3WoAcA3zFN2Vekt8D31QI9APh9NWd/s94C7ywLfL8BwMM2WE0W3IEgrqpnRuKDsTGF8T7/7neXv/iBHy0f/thHyzOXL4n999u/8zvlW698uywvPi5ld7uMwnTZ2SlTk9PlxMlT5cKFZ8qF8xeVCXhmZrZMTExXkf9hhUh6YyzWgpzwQYdTm9smI2h8ZnChZQDGZjcAzRoEU9HCyFJq5lYbaiWARo5HqzmTN+nU2eAf729sblYmU6sxmJkcZsXBfBofIXwoNP34rkMUM0hg5zCDgVyPg2DmhZKkVJYf1znsCBvgAJitYHAnM+y6DEDbbQCcKEWMRQTNAQDXN9bleAw4zjAPJyekj8dGXZmBDahWALdh0TjLckVRnGCFOmS2o0EJ7uP6ZYfJ9zsUAFRSF9iUoZcF+CCNOUKkqiMKwEdIEowPQN75hXmxNbif2BpkLZyZFoBHogo+A6Ch/mLxEcqU+mY8J8TOsTWOIM6adLNqFuZughhCrHi+nKraZ/Wd6oxyP9o3wloPdE/AIT4fGY0+K5H46rgpHU5NCCLNQRFtI6wwt6n7mG2eQSDb24AV37PdKf/G1kZZOHJEYxCxewC+l19+uVy/fl0AgpLXKEx6R8wXs4HCiY+EOmaLYpsAqberZtyQ2DMGg6kPLEdlFsbhr/egHITcwQZxeLHt7bGhNhoC/IOdGrqHZvZQFkCN559/Xs8CZAh9RkIOI8GO7WBHWJlea3sbACR8zmBU8ATbhCB2nA2k2Z5eeQz8ZQAQBiCheDi6mc1oUNTzhO/pvu97cO9gLdZ5roJEo6PjyszrecxzQe5nrrN11Fz/DIh5zPu9AABrmvBad4N8ZgC2c4rZzd3wvTcCgAGkty/bPT//u4GAXJdBPn1f44IxGvftAhf5Gf4+NrFNu+GkBncj0y30v5YRledRgYQdBuAbLOAs8SkTukDwBMA0/aQmsfI6pHoyZki0gZbcSGQPZk2zDQaAfw4/0Nnc3hLYxjWE6v/Kr/yK1gvX12z0y5cvl7/1t/5WoyUaWbojYVVOcqPv7cd81sz9de5g7pyaImlPBTAL4D0JQVab8eu5iMQ80h5cW9NhFgcgAbLtV63bOCDKfZjv8kwn6AAc0/ivL/dzz9Hcj7kEG3rNdCi8GeC8z8sZyD2nUxcnjPI4ZMxoHtvcbEJ7ud7rttcv5kbmKa4niYmYcjVpVwZrua91OlmIKBuMurn5OYF1vhaQFNCUF9nsjx45ErrJY+PllVde0TPcF/N8pEOUyjj1vOzruLeY/gIA62Fdo38aeqjRR0LjVPNNAprRRtThRWXVwwZnrzc7O6MxzVq4y6ED/XBnR//CCFxfWysT42Nlfm62LMzOldu3bpVf+tS/LP/h05/WOi39Zuve9klA0uzY/9pboLfAO9kCPQD4Tm7dvm69Bf6cFvj+A4BygZpSwdDRS29l98UAIPgbYRoT5WMf/3j58Z/4yfKBD31QeoC/+Vv/sfzGb/5m+fb162UckA1NLlguAIBTM+XkyVPl/PlnyrlzFwQgwgKcmZ2rYMeBQmoB/Rr2y0jdvNZNZ+vIiRY4wEoLNlaUWRpJB1WrrfqsIUkVGYBxmKx11oBK0qlpEw8YOGk209bpqhpslJXvWpOtAalS1kYx44ZHpam3sRZZfc000HdrkgY/y6FWsemOTMCZdQBAZMeG+/C3k4Rwb0AZNup2yjLDzkxBl7PrLASIGraZnIgstGIQVgfMThjXEZYJCMh7ZmoY6KH95OBV3UUxMWiPyk4wOMXzKYv/NiiqELea6TU79gE2tJlGu06U7WkQy6CKGSEWOAdgu3z5fFlb2yyLiytyqvwd/g2AbKjsKJPlVrRxw/ZrQR/sSbviJLsulF06TtuwKiITr/X3QvONENvRMlwdKxw/lxtmx8xMJNygLS067xAoJfWsAGCMjxgn+mHMVn0+QCwDBhoNtT/agXUYaL4mMwq5Hocch/LR40dlaXlR/RCnd3VltTx69EjaVxvrG8oCCmhHHbimG8qagV36UiSwIaQcgApnF92rALAM2pnpyPsuF3082D+E/h3IwcTu9HOzhdB7GxsfLlPTwRiyU017fvjDHxYAiDOP0wpIPDaKhuHsgA4j98J+bpOYCAEqDxqApgvmNQcWnQQ3mYWTwWMDuGYAKhtyrQvfcUikAUCDMwbMm1DQOkdYf9LXAwDSHyyRkMETbOHweN4XSFv7Ry6vf8/AGwAgZfbYFLBQE3qIqJaFw/R+u9C1n9U1JCUBkYU7IcADz+0kx8jLZ2PLuj54bjQACBvUYyC3ab6/5xGDQAa73Pfchz3GAafeDAA00OK5CtZVXkE9zyussiagMvgnhnJl6jVzZArrdV2D/bcnoIU+HDITrT6l1ytdH/x0jRnmE57Pgcev/dqvaRxrDdvbizlsaEgg3PtfeqlMz7BWnyxnz5wpR48dE9io+ZPDBRjUgJA1SUMX7EbPd2ZmWuArTadlVaDlbllcgu23pjVKhwc1Yzw2YB62Fi7fY372WHCfzcAt73Efvkc/NjPP//o7/EuYLHVn7ue51IWoA4A0QqK9jjHnuUzM09gl5rU4mGBejizQrYwDPczAIvOmmYMGTz2fcx+D+7JHBe89bmlHAcgwrmuGdP29v691nno6WQl14ZAOgJLP7ty5o3LmNd22cv8O4C5CoM0Q5d6As9JG3A0GYIwNJ44JADAzeeNAJDQFmWdYy9gP0HceP3qsJCuEbtPe6E0ClCohCGt9vTPvT01OlPG6f2D8v/LKt8vv/OffLr/+679W18yQSegZgH9Oh6H/em+B3gJPjQV6APCpaaq+oL0FfvAWeDIAoNykAJckIG9wbRAANFdDwY/Dw+Xjf/kvl5/6K3+lfPDDHy77Q0PK/vvp3/iNcuvVW+XYsSNlFFxiZ1ugGxk3F+aPllOnzpSr154rJ06cku4QYXiEAgMGCJwwqKGTaDtwNYtdZUAE0sdmOcoX4JVDhSP5RABdEmtqNOy4nxiAyVmPDXKEWg03GYad+bjN5KntaA0lFqOgcYBjMx86hQFYGlBSGPDoeBkdGhZ4AkPPbBs7xTgc4ZyEkLgdT4dhcS+DdhEy2ma6ZfPPD9cAkODAZKH/HIooJkRiDNlu2WmQzlt1AhpgoTIUFNpVHTYx7AjjITRTWUwjaUKwAcIZlWPrUNjq8MCwNDhpJ8T/BqBQncWqv5VHlx0ZO/T6u14g9pvZMjBRzMioenyhPRdskvGJsXL50tly//7j8vjxchP2ZDtQL8Kw+BEbIdCNxg+hD8G6ACQ1A3NjY12hsArFg0laMypmNp4c/oOhMqrkFZE506AnjinOHM8G5FpcfNToNFGuaDcctAjlQ2jdYJuBWwABnouzFuy3AGIDEA6mENcGMzGASO5FvzFIyXP4G3CAsLKb37lZbt++paQogA5m6Pk+kUwkyiRHuyYAcTuaaWbmCQ5yhPHC8iHbZoBtEo6vzNiwTYAWri+6fWgF8l3qFYlnAPJibDB3jI4Olanp8TI7NyWHXeD76KjGB+GNZHcmnI/7q6+OksBgrglZ5PkWwm9DgdUrBHjgIDeAa8pobQAwO9xmJHWBrAy67isLMKyayFqcGUYGxjN4l4G+PFZy+HYwkQiNDj3VXDaPSQNEZk96PvF8lMeZtdBUNwBAJQDJOmF1aFSQZxD0DHffwFUM1RYYjGvfXAPQtsugj+cDl7ELWrq+YsYSCi7tuzYrbwPAJR2zPysAGKBehAA3chief1IWX6RpY24CJOEgpGWUfzcAMLPSMgDo7zRgJ+uagPNIMAEI2AUADVKbsYkdJG9BFtilxfLL//qXy73793RQAdMeJjeMM9ZigCXmtRPHj5czZ88qe7ZkCaoepw5JmBsBA0c4MIFVXUPwh4criDetMS1lgjgjK8NDB2V5Zb08XlwW4EQiMTKdK5Pw5GS5fv1GOXb8hL4PE1DJRKSx284v7sOe6/23GfJis1Uw0OuRDgnQvatrNnMDtuO5C/MLZXFpUfUH0ATAgjXOtTwDm9N+SBxgE5JdRL+MuSsAwWAoYiP+Zr4BDPOY9jrOvOp1PK+NuX5uY7KvS4e2zt+0ixjsVYuW53huYy4EGLStYkvU7ttCjzH6y+7ebmXux1rOIoQcBW3o+cUMPyc+MsiveqLTLFZphFDHYTFjbUTzK2vg+uqagFb0YdfWVgIA1LP2CxmrI9FcZAzm77XVVY3T+dnZ8s1vfKP8w3/4P8j+UYc2mZXXZ495y294F5Dngh/8rvy/7Il9CPB/mb36q3sL/NdigR4A/K+lpft69hb4/2GBJwcA2kV7s0IF6BZ+XIStXH32Wvmxj3+8/NRf+2tlcXm5/Oqv/mr5rc9+Vht7wnuGOcHd35PgM4xBHH/C7j7ykY+VixevlOMnToqFE6fqEVgnIK0CdNrKikXRgj0+gTYm0zhIb0gCEif1/MSGsgJzo4AVaAW2oBFOjZJ17OyKreZMvgNOfU2qIWYbTsHMjO7Jxt6JPWDFSYNrmIyIEQI0PTGlTe7K8rJAQK7PjAY7ftY6yiwB6mZn0MyfxhGs4KedCt5vdO8Iv6n6atlpbtiO9b7+mzIItAQcqWAiLS1gByeTkMrxcYUkmVnl7LJmV8iGgC7jgA8BWkXIa7BGcEC3NjZqZtsx3SdnwbWzY0fEG37/a0DAG/2GDVgrqPDr1M4No7DDlPL3DVplIMn3xK8BmAmAq2bcrHpmOfSaMGO+48yP4CPOImlmpNlolGf/IPTRJKJfw4flxI8BxgGKhfB5sC8B5sKOAX5FogyuzSGwBj/XVoJZQ/lwQJ08xmHkZpjgLHJPg5eE9eKw0ee5FhD54cOH5dVXXy1f/epXxDDlZTaOQ2t5z6CqQSWXkb/RjiQrMvbmu/SjpeWlYADt7JepiRmx7XhZPJ8+hAPN9xtANwHSPBumpJ/LdyUYL0bReJlfmCnT0+NydB3e+pGPfEQgBu1N3SOrdtR3dma2oy86CFAFOBTAv0OAD2MAZrDK/djgXQBHASZkNtnePuAnWoHBguUVYGYwON0/u6CHDhvqvTIQaxbltMKax/C336A5lseQgS8/K7OS/Nkg4FnK0Ahzc9b/w6EfZE3HnB3ZpzNb0SQ/64kF6ByHNZku6Dk3/5vnAo8JhRcmW/ggIWxjADDWK89zngszEBvljQMYXmaQZfu0c24UlQQrzVrom/rfemil5wIUVT3IgWdXeQvbXM/shO7r++kgxP1OR101bFr1gIWVNHJtN7GFayi0WWT8i37nJz7xCY1zxlNIDewV9Otg/fHDPOBEGwCChAbzc+7cOa3N6+tr0v/zYZ0BazN1AQvRsAupDezVGml7Bx3U0O4ja/jxY0fK8RNHy1e+8nIZGR1TlMDZs+cS+BdZZ2FeOmM49jKj3Yx3t1uEKjNXBvjsH0soCLiq4crcg7mJujOvLi+vNKHOBlgpJ7977qFfoOPqEGonyDDor0O/8XEBgmb7m72bgb98SOBx4n4KAMh663nQUhGeR8Te1EFOHPAoK7AOEgPs83XeZ/A317OOUHdJeExORoKWuvfiGiW84r5IgbAXGI21nHl6BXCT0N56iERbTE3FXI09YFSypgCm0h+DNb4u7T/68S6HapubCguemhyPhCAjI2LRLz5+pHXm5s0b5X/5R/+obG6sR9bgYQ5lYg3WwXTVnvS+iD2b12wYiU8LCNgDgN1Js/+7t0BvAe1zejP0Fugt0FvgzSzwVgKAoV0WDgeQ2tT0VHnXCy+UD3/ko2J+/cEffrl8/eWvS7Ra4VfKkDdcjh09KrbNzPRcOXr0ePnhH35fufjMpXL8+Emx/8TmU3gn2GLV/pPXUMM+G+8pfjETsWUAthNn5Qy24aKVCRibQ/SDqsNUD8ntAI+PIVzdAoAOt/QJuPXK5LTBULKmYM0AKMdihBDEaW1+ASpwnmDUPXzwelldXmk0gMxO4tlm6XmzbgYg9cyOitlOkTk1Nup2WvO1ZhhmB8MAQ6PjU0Nv7fxmgAIHczslEwmAakyn/7ASDADZIQ1mZG07HFIzzyoD0M4hdhDLMgEhGSAw+JHr/2YggJ3zhgHocDdhCcEeC+A4XmILKJNtgMtyoJ210NpfhNWhuVf15PZ2AS93A9QEsKu6cbYHQKkBAxgZaDzGdS3zimvNVgtn7qCMKMFFsNcaG1ZmaegUbtfw4dBcogzRbgGW8R2Dpw3oAXAh8DrAJIeSB3gYIc0BSJFdOO4TuIuZLjDp9sRQ/eIXv1QWFx8LQItxPKJwLrFPkh6XHUEDdWaUyd5izuwpRJjxKFD34ED3W1lZLVubu2VsdEKOJeWF9WOg0s5uZrzJzuiNVRH8pgIVKKOe01MTZX5hugwNhwPMe9jpox/9qEANs2RxWiNL7rAOHwyK2SatbQKgklPdJLIYBBUaUCYxwPg+z3fbGAC0XZqxuIcD3yYm8vcM8OXve47wNXltyOBWwwCkf9UswA1jJrPUkqSCx5jL2YDgqR9rnOrMhHkv9NaaMWiCbCcEOO47qJUXlzhhRXXY30QD8LsBgBmszGCobRyZoGHAthqJ7qe+Jteb9zxveo60jXMbh43qQVhX3M+8q7qD12pT2Ye2lZ/dpKv34URlZntudZ9k3HWBcGelaTQo63qc+3EDgtYswIxtQoCpCzIRv/RLv1QWF5caljzj8JlnLigxEsBtsNciWVIcWI0KJDt7liRez0hPkCzda+sbOjASw7oeIvkwTIcQYo1zuAYQGBIdJK4g/J8dxO07dwvrLmP+O6/ejrkSBmuVtzDLPBhsrfyD1wrLOtB2efx4vLhPx5oSrDKvqQK/KsB66tRJrdXMjbDhmKMsDeEQY2zqwwnuz3W0F33awB7P8zruAwCvF9TFiVUyEOjx5oNM1aOy7Ax0OTLAID/gY0hCRLZ42HSsLQCfAQxaLiLGX+jpxa6JeRlANcDJOPCInVF7yMMBFQe2gH7Dw4T4jsVaWsE/SQeUItCP7wMAzs3NR3tXVjZhvpQH6Q8iQEIfd6tsk1SsMtr3FYIeSWXmZmd1SPqbn/mMQoHv3L5VdgAsGUO1/MzZjpho5ikS6tRDljwvvp1/7wHAt3Pr9GXrLfDWWaAHAN862/dP7i3wtrfAWw8ABqCyVx2+4yeOl8tXrpbxyQmF2N27d79saeMXgAQn6whWnzh+qpw6faacP3ehXLx0pZw/f6EcP3aiTE5Oi1EosGM/NuhyziptoDnZrRp+sQ8lYUgT2ds5NQlGSWx6tf3VabOYgIk5wSeANXJ4dGo/UTY3thTqGI6rNQWr5g0n5RUwoe5iQAwVnYKfPEk2w1U9a2ZuVuwAAEAYRgAX9+/eKxs1S5+dBNfTTogd0gzGSWduKjLDOomHtYDYhMOc4j7Zyc/OkZ0KMwnMkhArz3ZOGSTd+WHr2UkwS0+ARCMQHkCaGU2NJpRZiXVDHuFvB0rSoWQoOB0VfMin9XaQKZc39i5LFwjIA1Tfc0ICh94lrUA73AbbDDjaLl2QpWVN4qTCztqTU0O55dBVELB6VY04Pm2BUyNR/hoOa0cwszLRAKSfmd3BfUJgPcZpGFQAACAASURBVMK7dnYj7C2YYaGR537bhl5G/28dzRE5XaBUtmkDznS00cwqyyCrfwecu3HjRvna177WCMrT7wjTcgIAgG+BnDXbM33bAvt2qBkjCh2tIb3un9RvZW21rK2ul411MkIOCwCk7IAFAAhiz4yNyQawR+0AM4/wOc/GUQcgUL9QQwCs7pXJqfEyOzNZ9vZDt5Hnwir52Mc+JjYyL7NW1O5DIwpDzMBJOMttRlU547JhaGJ1QZaWbVXnLCcOqUAAn1MHg/Huj3pPbRxh3QYF7chmUMvj2bbIgEEe3+7LAjeHSQwRjDb3BZc1v9edH3K/aZlTwZgWK3YfppoB5EDArDXYRh3mLezgdtbXts8JZvZhGoDfE/xPWbltZ7e7QJdxwJFgINuuHh+e+zyX2A4ZWMxzRwsWRkirdEoTADgwl9V5SLapa1YGAGNFiqP+BqCq2qbWLXU/01xQy5/bb6iykc3+c/9xmdt+GQdj+wfRZvwFewwGIFIDzCNiHW9tl2vXrpVLly5qrBNyHwdOewrrjEzVMGzny8kTJ5R8QizkqSmB9+i5xfWE+a5oTEubFtkBwNVRknYgWzBc9nZZR2HuDpfHj1eCQXpwIECSwbC9E8xxAEfWPvq1w1stKYDdACYdEpvZn14/3ZZRP9bqWM/5ng9I8jwxOUmEAgBvAGFmEDNnmP1snUi3Z2Sq9+Fl7F0ym8/rrBmBBpc9J2TWYgNQa0IYapij3I95uJGwQKIiaXmazc2/gK9tXWPstQeMw5pbW3B4WHYPu4zI9rDP+Zs1ioPMW7dvK0SYAyuY/Q3QNhQRDrQva9TmxnbTVgwM1gUOEek3lALpiEhesy0AkLBgZlQAbvqh1meAPgDnjY3yB3/w+2Xp8cOyurxUPv+5/9TMY9tb2+pLjt5grQFA1hxZ56W8P3i7/t4DgG/XlunL1VvgrbVADwC+tfbvn95b4G1tgScFAH6viWeA8FBZXAazYPqMjI2KBcWpL8LQnOwSh8amHQ0bAL9r154tV68+V2bnYBOcK8eOHpdmFcDSzk5oxjn81wBgZIRrtf7YKcpBwrnWPxUIkFNmz6wNBxGP8ABGULApjCNKXwxgamxcDgHhiqvLNUmBIcWakCJOyc0ICtAJkJONKxthnCBYYDx/ZnZWm1HYAmy42Qjff+1ubMxTz8pO42FOORt/yoUjxY9Ddtj848TgEPBcrmudnWBq2YGxM4SNxNJAJ67q8mWQodnYV5CDezopQw7TbYpfQ85g+3Ed4WsOczIop/rRPtJcHJEO0OT4RBMia+aSHZ8uaGWn3E5t/jc77mYv5BAg6tYCIi0LqQuy2gYGWVrbVF3IcqA2FLOhskwa5wNmaWU5yvFDB7HqS9oRzA4h9cFOY2MToaVUmWLWr4oMkQBqZoXBwAkgMDu4Ufdw3ATS4pxJY8nABEyQ0Ds0CGfbur/aSeR7AH8A1oQGAv7xt/vy/NyckovYUZXwuwHAgwhvdPsZ6FMotpi2oQUZwPGwgISNrU3NEQCAhAFLg2x4WKAeZTUDyv3U7WhgmPIyFqRHWdvDfXd8HB2u0bKzs6nxzjUAfwCAAOXcYwAAHA59QMOIBkhiLCaGW8M4bkdvBs7ch7pswBY0agFAj/ko864YdRkAzAuPQaA8rmxjAwhmGoqhW/U5pZ1YAO1CQ8w/vp/Bsvx+9z2PNQPntB8Y884uiSBC97G1VyQPGnx1s/3WXpuAs3h+1cdLYcAZ+BsAveqck5l8Lp/HUu7z4xNovQ0CgC5jFwDM38+HELltPUcHAGhmlUHQ+m8cN1UNwAD5NA4qENuAt1XSYmDOqwmhPNbphLksTZnjZm0W6g4D0O2sMOhYJlUqH26QBOQXf/EXZYoIhw9dUJLkXLx4sWG+2SYG32xr6sC4J4z09OnT+jlx4ng5cmShzMzMVdmEqLeB71jLxhWeD/uPPspY3d6OwwXYdBub22Vjc0sSAavr640WoaUcuIflJyiDAUCDePmgJYcHsx8BGOP5ANkcUOY1jfvnMeZxRP2pc87e2z1sAyhzRnGXz+ux12GDgJZgyH2Wzzz/m/FscJhDRvfnDACyJzAAaBsra/3BgRjclNeAMN/nb9pfh4kcJAoErLIGsPMUqo9syXAAgOxppqfF6Hv11u3yeHFRSVR8aKW2nJwss3OzOrza3ibpFbIFljHYU9I3QEDKJM1cdIEFAO4oBHhL4DPbQ74fIcLraxyglnLu7Nny4P7dMjYyXFaXFsv/8b//b2XxcSSiWl1bjURlzP2VXeu25uBWh09PwasHAJ+CRuqL2FvgLbDA9/LD34Ii9Y/sLdBb4O1igbcCAOxGO2mTODXVAgOAFpWRBwgyNhFAj/R5hocFAF66dLm8+OJ7y3ve82JB2/v06TMKB9bp8uiY2EDKAlzDNCMAOMLOzL6Rc2MAUKHCjreKOJYmYUMDGuIohUNmZypuETpR3rSzwZ4cnyrLS6tla4OMga2Qe9xXsatNF6A8hD9LSLs6Ct6sszmGKcGLTTAgx+v370cIYw2PsVB5Bne6TiybeGs0AXoIUBwf133lhO3sCKxxyGBmFRgA4h5mTdjJyU5lBiT8OzahbQ0AZsdKQGMFlpzJkjYxAGnB+wZcVOhXBcaGRsoo9a9gob9jo2bApAuOdsdeU+7qcNspdRuYOWmny+BnOCRt6FcGGGyXaM9wnPkx483MRTm1Dh+vgKltJcc8DZYMCrndSmVbCBBE+0vALOw/wIqgFznjr7I2NskxQiewtVc42Xo24wcxfkJPh0fkIBocsvPIc8yKM+DpMN+XX365vPLKK2IHZVACZ21iLPpcw1RVYoVIwGOnlc9dTuqxUxMUcH/3waWV5ajvzm7Z2twWE4gxz/Nwat1PDVbzvsPn7PBSF8aBr7V9o92xG3qfoatHH0azjAzAAB0GzmHsRlg37NrQsGpfgxqAAmxihNekP2/U1XMZ7NhnoI1vZnv677gvbd2GJbbATQsuuY9klrCde4cReg4zKKrM0wcAdnEw4Oe7jfyc7wYAGuDMdRoeIXwTADDm6HjVwxhR3fKr/bz7fgZXTaUDCPCY/l4AYGavZmDcQLBaa4R5j34ac78PG7INbEeXz9dkMCiXJe4TPzAsDXpm++qadGDFmuE1Ih94iFWarjNAaMDbZct2adpCnaiCgFUD0EmtunMpSxaht2Rl9RyItuc//sf/WHYBIIepTt9517vepRBgsuJ25+JmPoehxwHU1lbZ2NzQQQFrEOOX0OCPfOSj5fnnnxN4F6G0K83YZkzOzk43c1hVUGjWWvYEyytrZXF5pSyLTd9KYDDmvSZ5fshsdq7NiXTIQkw/s3TC2tpqk3X45s2bDVjO95hTzPLj78Pmltwn3I6xlkTyI/YvZulzjwgRDja3gVfthXRtm6CINvVa7us5JKJ/cEhEH+H7EWocaxfP4cDGY5TvE5LNvSPLemjF8uIz/806BgiqNZiM9FV3kgNQys+ebgNmHgnbZmbK0aPH1Hfv3X9Q7r/+erMv095J2sAjCgEH0CWhkrJYe74za7Xu4NiDKYxb8/92MAQBG0vM/fRTWIH8UOelx49YcMrI0EFZXVoqv/zLv1xe/uOXGxvMzc7JJpFUigNnGIQBYD4Nrx4AfBpaqS9jb4EfvAV6APAHb/P+ib0FnhoLPAkAMFSNYupp0200OMeAbQzGseGOLJY1tLYCFejFIAStTKoIQB8cKNTu4sVL0v5773t/WADA6TPBAERomhNoObRkWEzC3QYA7biBzDSgX04WUhkkkfDDnLBaG8J2a2ipmVMGAHmWRbsnxibFTNrZjnt0HffMPOTOMP2wlUEO3mPDzAadjIo62ef0/aCUxw8fFvRuzIoKtleAHwbYDODVRgj2XC1fZuM5xIjrcb7sGNiZyIws181MBtfJAJABHLMoDNbgbJkJkUOanCFQAIB+aobaFGoqZ5ENeQ2FFUDCfxJTi4QaBibcrtnhtBPBexmg9PuNk1FZobQ2TreYZ5UZ48QlrkMGAZSlN4UaN2CGGIuRqMGaVWgXVa+m0cuKLKBOKBPOnPX0NI50G4DPAD/DmffYgkWFUxihznJQU3h62CP6bdNXa1gZbL8I74x7ieHjMOzhETlPzgAMoEg5+RynT4w6Em4MwfqZ1ftLi4vl1u1bYsTcuHG9PHz9oWwYGT1rGdAsBPmpCXOi3aN0Kn8zrjIAGGGiMEaacLThofLo8eOqlbVXdrbI5ks4eLDtuK/D8gAKxASu8wk2NHMPIDzCAtsQ6GCA4Chvlu0tmCXBRuXaS5culQ996EO6t1mzgH7BACLcGAbPGwFA97s/CwBocCQzezwGm3mrzqADc4qQ4shymec8A4qeD8xKNbhtRpSBAx8UmNUU+mqAXyENcNhY84TeHV/52jw2o0wHZQ9NPYUtd2zWEPnMiIsx0L0uxq6HVKsBaHC9Ox9kgN73ykCaAbM8J6pOCqumDO087jbxPbsAIM/2oYTt8EYAkLmLs6DIqJ3tp7Y9jAFYD4lyuc2S9fdlkXq/DPTlcrTvt0lALElwOADoKTrkDDxv3Lz5nfIP/sF/XxYXFwWAz87OlGeeuVje//6XypUrV2tocJ2vGm21ODBznRn3JPlh/eE9xh/98tixo+U973lPefbZZ8UMpA2UJbhmJuceMHWRBZEd60GLlob9Unb2dsv6xnZZXomwWye6YPwCVE5NkWQL6YBICOK1jzFibTh+n5+faxJiUD4AQEJ8+VlZXilj46MFjbqHDxcrsBWHgUg4sG+JE8cA77UvqqeR0cYxabEWUuYAhEN3lZekHGp2dLP2KRNgld/3wU3ut/mAbnf/QAm3mEf5nuaq8ZADYV5bWorDFM8nAJ7WA2z3Y+pUlRberkCsaWIeCgAM2QUiNmiD1bU1gYM6xJw/Il3npeWVsk7yJJJB1fWetQV7Y4OJiSlpO9+5c0fsvnYvWWVYqgazshLVEcIStrayUjY21rUfmJ6ajPvtR7tKPnpnu4wOlXLuzOnyC7/wv5bPf+7zaisBqVoLQ3tS82JtozzvDmxa32Z/9ADg26xB+uL0FnibWKAHAN8mDdEXo7fA29ECbyUAaHKTw9a6zmUATsFIEgBI4oC9fYEB586dFwD4vh95SRv4c+culOPHT2jzabaKwBVTAxons4aSGhgcUW7h8JkkLA7AUoElwAuLNFUNP2kBVtAps//CGa2i3SOjcYq9cyBNonBIBtkzBgANfrFJhu1EHXFOfMJP+Awbe+ovx2RouDx8/XWJYdt5t1NPGUKMezADaHbQfdLPe2LTJWDNOkWZCWWnModMOSwpA20OE7YjYWYC5cFxyc632r1xcINBiT14lhgGta30ncp6cTn1VWyJiDsMtySelR1sO5cuf/67C8Y2jrcZgJWB1gUMDGgaHKGuOBgZVLGtDeSIdYaDoSij6DstIBwJRgIAJPw2nFmB1zuAVpglMko7nNX9zGDS9k4IyAfgbXH6AMHspAcwFE61+0wL+LWJKJqyFzIxbqiclCfqF8BSaEcSAh+jJsCwjXL37l2x/q5fvyGmDqChnVk7keNkk9V4aEPw7QQDYqj8ZskRdq2sksFgYcw3mSr395RZWGwYkq3s7uuQgHmCNlJW7akp9SO3jZPF8GRpas7NSReMcQebBYZMaHdSvwNlJl1bXSqjo3EPWEgAEQCABhFpA9hEaJwx3mnDwZeBj8zcC3BmqF47ANrUftdl/+VDEfcr94PWlmaBtQco+T5dkN5jwKxW/s5AqcOAYz4kY0erTebv5vHh8nTnGl+r+TUdxoBsHxTA4cwHr/ZKGYfj+wEAvhFkq0kHmtDkANO/25xg4M//GtTM4aVZGy6eHwxLLyV5Lnd7dME9A64G6jJQ6LkoPmNeSKB+OvwYAAFlwJBAyHOAQEbuk8IVvaYY0LLdVO6a2dxgUXvIEBmAJTtAkpYBUDam5DgriHBzfwwA+Pf+3n9X7t+/rzai37z00kvlgx/8YLl6FQCQgwQnTwlwqw2LJaM3DMBNsa2cCMN9lWfB9IdJSObtI0fmdfgHAxeQaoNESaOE8rLm8Wz6SACIzAkkDNne3S+ra5GB3Zp2tDVjf2FhRiDgzk5oBgIGTk9PKaswNmA8UH6udT9hPiS8lPrzO3aanp7Qve/efb2GPEeSJH6on18BnMahi/tAjNEAoADbYUNSfmdd90EDdmVfwL+skWRddgZ2A9fcI7NY665G+xvAN+y1vMycVg8W6xwIeOu5NfYH1iD1ULIeYaxP6gU1Ey+HWz68AQBk/yUtyL096TcibUKZZmbnpPFIKDKfo/vInkaZmLe2NP9S/vGxyTIxPlnu37tftrciY6/6aA3Rpe9xqKREVNq7wCLloHWrsv42ZCcnk8F+UxPjZW9rs5S93XL54jPl3/+7f1c+85nPSKKCF/sur486nKrazD0A2FnO+j97C/QWeKos0AOAT1Vz9YXtLfCDtcDbAQCMGg8GBjtcEjafMwiKIVRBvZMnT5f3/tBfKO973/vL2PhEuXTxSjl+4mRz+gxAoQ2chfQbs1ah6roJh1mmLLxk9JM2VXUqpTFTNcm0aQ2WlkOAzbQJtkQrwM5j5OQMj5WhA9hOcb83BQBr8gx2uWjj8Lpy5YpAFIAPTujRqnFo7tjwSLl3967CXgCMpNeWnGuDcw5pygwgO6WD4alt8g07ZnZOHPrL/R1uZCAOUM/gAXXL2kZ8P4f8hrh5Ys9UsfAc9hvMj305Ay5zZHCubIpGk2xfdd/f3ZfbrDDZBCxkUCLbnHu6DN7YN8BfAhHF/js4aPShXC6DIwBE1lHEuSDEzRpz2WGwU4ZNx8fQ7SJkaUfOSzg0Ndyx9kv+Hq0hYHLqzVqryU7M7HSoZrAVDsqugLPIUmsQI55tJ64NW3QGYbMBg3jZlkNOLkDC/kFlAEb22QxiNOHJKRwVvT8YG7dv3y7f+ta3mrA3+gT2UllJWDIGKE5Iadtm6pNKYhHlNys0OnUlz9CfKjCHs0ZoGeHF2D9CVId0b8A4ysfzAAkMKBv0NsgFABgAwIIcbf8Y9OK61dXlsrK8WCbG0RaLBDnvfve7y4/+6I+qf+K48oL1RPZKWDVMYRk4iW7VJgExoCPIp2rq5dk+t4XHAJ/nMFU7+RlE0pwDzaWCM+6H+drcbzIo150f8lgPIAw9yEjI4H6QQcsMqGVgl/vkA5031hPeSug7tjaL7aqybtfnBfDiZE45C/AguKpDm8rclh3TuOrOD54vXSb3C/7NbKp2zopyDg8PMrndrxowLYFmDtXssu667EKWqANlAq6rYAIAZYuWPxtgaXpGA15WANDlMQCYwUndq8OwFTDILWs4qADAKrHQBVsrWbcglzY2FuAYfYoQ2L//9/++sgG7rj/xEz9RPvCBDwi4Yx0zi43ySR8X0F0JH3bL4tJiWVxa0vrh0FTNhTVbPGAO9+UehKaiLXjt2tVy5sypsrq6rrWV78FMnphgrxBA2tbWThkdHy2cU2xuARhFSCvAGUxD5oeTJ4+WI0fmBMLev/9I3z96dK6sr8f1lImwZMa++z6sv/X11bKxHgw86nJkATbbUFlZgQX4UN/zXGwQHvtzfReUj7JPKFEG/Xx1LQ6UvGa6H/E3hxB8n/uz7sT81zL3vPfIh3U68BkZFSAHI4/6m2HIOkbdaCPuE8vpoOarxwr38TxJX2B9IqsuACy9VxIOSpyBnEMw03nW2sa65nfmyGPHj5fpmVkBgRxsLq8sqy1gBFoTcHdnT1nd6YtaDySREfuvOHiK9wAiSQQDAPnw9QcqGwzdNdprYUE2gpXJFDwGSLixXnY21sv89LTA5M9+9rPlF37hFyS9QjIQ2hdGZD4oYa15Gl49A/BpaKW+jL0FfvAW6AHAH7zN+yf2FnhqLPD2AABbgC0cXifXiOlL/3dW1krwOLJwtLzrhXeXl973/nL8+Kly9dqz5cSJU8oAjBZYZDxtAUBtbmOL24TpaDMOAIgDxfsjEQYpR7qysMwADGeqsqWqsykHuwKAUe5g35i1VQAA9wcBwKZjVHZb46xVPTYcihdeeEGOhDIMTk6W9Y11bdBhMcEGu/3qqwJoIutwy+Kzc5nDf+xc21n8buwVOxBvABc4mVeYYzhYvDIjjeeZAeiTdANFAsDGI7OefxwaC+DqJC04EAolqk6Syl3DUjNLUdegSbeLpg+AbLwOc/Iz0Gm7ZyDy/2PvTYNsO8/rvLfn+fbtO8+YZxAASXCUKREEIAqgKE42SZAESMqyTNqKrZJFJy7/SZxfclUcO86P+Jecn6k4laRCqWwVJca0Ik6yqIDEPBG4wJ3v7Xk+3Z161vutfb4+t0HRVQHvveZpVKNvnz5n729/w7v3u771ruXXtoGGHQCggUMDsFyPNaQYH4ComoFZAyJmuwz0w0pLnSJKt2lzfU1OvFTc7DEtgCXXWDOSSISdUEsjsTfZOp1gSyaa20vt2mL1dXhqM/JIsBIAzGRVYGUBHAwumD3CERhz2CO4/cIAIlnmd37yRZLN7wIe+wckvt4XCTj7WwmXWEwJADYgLeuxAcezX/gMbKGZubkUqJfGE3NxMHq2egItJ8wEMAYZHRvV8eirpv82t8Q6od20zQYgdgjl+LyfNlDmt7QwHyPDA3o/ifLb3vY2AYC0BTCBnyS2qTk4ICfg7V/bNQDz2sAruZb2e2vQsJ6L9es7gXo1kJea+ayh1G5UHCpsK8cmbwrU66VzM8AMIo9PApuU+bUBwE6gu27ntpnVAWbVa6OnV8iTawnbIGDHhknGjJ0AwLwp7KQBuK2g+E02Bzr71tfkdekY6BuQDDDAy+QGv53F2mxYVGC6mcF+r9d1Pe8zJsvbapsL8LY+LBdTikUFtNRxS5sFOwCArB3PAcdsra9qbjRAqSRpi1xB2YToBADbTKwEQplLxAjW/te+9jWtc8/dT3ziEwLLAe/ohzo21YAYr0vjE23bcrxtIGaEQHriyenTp7XmiL133313PPzwQzKWSEdczK1GtoHvKuNvRays4QDeEtMPg4mZmbm4cOF8KTHeE3v27BagOTu7IAYhx1lexswiAcC5uXmVIpsFDUMQ8G9mZlpsOvoU7cOpqd1qy/T0jGITbeX+QIzhS9e4jgMuoHpuqhj0ZBOB68IBmM0Nnn+sY+o+9Vqmf/gcx+fbzL0anOczZt4Tn9BQXi0MSD7DF++nvXW1Ae3yPdjtdSWCnYe16afPt2TOsbXZvkckAz3BQMYTBuDC0mKsSa6kPyYmJ8X8Gxkdy6oGDDwkL4HreuoEI5syMz0rVjWbRWn+wUZUeS7jfoH+cV+6EKPNubAwH4NizifoSAlwAppbMblrMlZXlmJtcTFWFuZjfmY67r///vj2d74d//gf/2PNGT3XFIkDQMzODcKOoH7V/doFAK+6Iek2qNsDV0UPdAHAq2IYuo3o9sDV2QNvFQBoFUCXeHUaf2S66q/8Fw+Fejhl11clgKkAo98za9U3D/djo+NyAYYBePz4dXHzLbcKAGT3eWWFHfhS2KtyFuucFy20Su+sBgCTAUiWVxhVLbOqAPVg7fQ0zBSO6DIUJ0tNEtmb+j8wO5zcbUsarQPkhFEmCJQspSspWmPs8JNI8DlckVPDaE1lLwuzc6mH2JHoO3n36/XPukzVYMr2xDWZiyrHVblN223UjIIatGC3PMGx1FjLPs/SHNgMBpvMHDQoKZaO9dh48O7LRFUMpRoANNhqAKw/gU5KPgHSSA6awrnC+FGyZNDIDCQlx2120PZ5V0ply+esQ2jW6E6JfQ0gGlAR26NclwDh0gYDtCQplMG11tOZl4nP+wBXbMSR7KW2UD2vw7KACSXNw0bgPTWhxHwT84vyYoNJRaOpLKs0pqGEOPsuryuT/TawV8qS00agAKqwL4oeZwFfXLbN50hOaQOOjq+99lph41GGtR5nzpwW209rAlbM3FwDFs9SZqd1ne0xcCkAkPN16DlStiYggwRa4ux9Kt+9eOlSrocWCfWAdAg5J8ksbWPdDJckkLJCWB6UCNPBKpfe3BBzB6duks4D+w+opJA5Pzs7o7m4QmnaylIMDw6oxHlqairuuefeeO9736N1Rzu4xnQStQZgGpy0+7bWqDN7bHsJcA341Z91ZOwEjGpQz6C+5oEQquxH5sbOAGB73jhWrK4WFmUB9ZNpWpS3BEZnSZ9ZzPSz4oo3Umoma2E6078Cchp4vpSvGoyTqF5u+gCqZX95TmaM9bXlzywbvByUon/bDMtkARpNK2Xm5bgZG4rDcFkHCYSk3ENq0RaWd5GByPOWNaQ1nBqLNaDVGUs9bjZh6GQA+hoa9p78rhp73cseEpJEWtiOAnjz3uh5o9hZrxsdKu95NlhyHFNbqhJgQI8mQYD9qHWZDuQ7AoDahMv4az26V155JX7rt34rzp07q7bz+pe+9CWV/6qcXtqk2++jvE9rDCBrcTGWVjB/SEkL7oHERi6A+Me6AwAkzly8dFF9hVv9LbfcHB/60INx/fXXx+6pyRgdHY652XldMyXBYwB1qzDKM65gXMIzAet2+tK02GpsAhAzcu2vFx2+LZUAcwxiBQDg3r17ivnGpt4LAzC20l19ZWVN5atyxB0cbIy0iE9o68GQ0zOM4n8y+/TMsbEhthr9DEiXRiM9sUZs30jmNW3ITTfH9xQTVEzvH4izZ88KZMv1w6ZleW7Z3FTMB0QDWOP49AGgnO4psdWw4zAYo91jo2PaPGHzlPHFZR1gDRCTc7XZf6kZyXdvz5aeQ3yf0yZeWbucD/flxaVFgY9Eg/7BgRifmFC89pwmhlP5QJzn2Yc+WFxYkqmSTc9Yc2hBcx4Bp6Ws3NrLuADrniaAfitNQVZXtVYBh9EH7NloRd/WZszNTMfhw4fUV08//ZQcrNGv1ebP+ppij58DrbG405O775RUhFzpry4AeKVHoHv+bg9cnT3QBQCvWhIzkAAAIABJREFUznHptqrbA1dFD7wVAKBylia12K7y1HnRjUFAKZ3N3eXUG2uAtWIkkElPanwND43E0aPH4+6774n3vOe9cfzEdTE+gVZPAoDCY8RWy2QogZ+2/p8TawMMmQAmQJLlZ6UkEUdijlKSQ+kZFRaIX0sWoBkX2e6+XgDATFCl853/a36a1qiHd9xh0eUZHYldE7vEKCDpmZ2bjaWl5YbVxMM4AApgiMuTzZiomRV1H7uEyCWANTBQs9CEH1R5qBLUovtGUibH4PIArnKZ4dRYEwNlAzZIlhAl42+oMSPxOErkvJSg2dzEzoSU4NgAIkHEIvhfEl1EutM9F+ZEukFnKe124fyG0VIG3AlvbTaSAGeZneV9zVxjjAWoAYAVQwWVa6bxiNhqlROjYAsAKgmH578NthnUyPy9GDTIFCNLtjRHOFdStxpWUbL2EhwDLGQMXFpqoNSaWllCnf2Sph4kzm0NtDb4l8BuGzDOf7dZPS4fLcYnlNEJ6DAomCB8lsQtqt1i4k3PxOnTZ6QtlW3bjDOnTzdNMCvUzNG1lRWB6/RlzleYZZmYWodJzCvraQ4k45S2ppYYel6LStjEZgK0InklodzCSTtLgGEdAR4KKN0kaR8TsJBzdUO/wxYUM3VjM/ZM7VE5PfOQNYe2JGA7/T9ckvo9e/fEu9/9rnjnO9+pdcL6pE0k6QITKYnvH0yQSfMrQa02Qy0jkDyFCqCbc2MHDcaqzNNzUwBxpRFoAKmJlaUE2AwWxwVtRBRwQH8rGyPMabGcVlbTiTeSNdRf+lxrS2l7Qelcymwt08LMNtiZV5ebNx4br8cGEDWbW2ulsFMboL/h8qY+aPPd1iFrg4R1hPPcNWiYwIy3lzQSBsUaAHDbMkn2aQsAqg1Mc4+hbzSXenvi6LGjsQZYSpmjndwVusv46Tq8gdITAKttRqtZ7NmWtplCzvVNSoCLJqrH2FfYuYFGnKxBY69pzw/DEXYFTuC0rTmXGwoGOqvSYxy/i3FF41Te3DjbTE1MW7g2wBrApddPnowvf/nL8frJ13TfnJgYj6/9w38Yhw8d0hoiNgGgW/qA9cy6ofQT9vTM9LTYuqzhxphILqwZo5gnrDVMhcS428z7AxtQ99xzTxw+fFh6nqxDYtPUnj1x/fXXxZHDh2NgaFTxkUgHiMXc59yAW4p/PRFDg4Ni+K23UntvYytieXlNayFZeitqW2rxrSUzbbMl3b+R0eFYW20JwBI7v79fxwZ4Wl9Lww1iIOfguw2E5pxmPln/L58DeqJVwHPfm7lHal32ZfzyvQNQ7/SZ0zLVSF1X3IKTQS+t4FJCPTg4LKYc59GcKH1q5i9zg80SYiIxjPnDtfLcAXi3ML+QMhy9yVzk3i6wjT7t7RHQJka7zKuKeVaJ3ytra7G8uhL8ZN7yzWamyp0xB6FsVxUYydTmb5xnc6tHmzOsPxmf4co8NKjz5EZiSxqEcgE2qLm1qdg1PDQkYDUZ7HaJX1YZ8GBfTyzNz6v9Bw7s17j/69///ViYnxeD/c/+7E8LOz9lZ8SuvOwp/XLI70qDgF0A8KpIpbqN6PbAVdcDXQDwqhuSboO6PXD19MBbBQD+p1xhU5r7V3xIgvSFATgwMBRTu6fi1ltvj8ef+FJMTEzqb729/QKjxIIojqkGFSg5a8p4C8gkh1UBLmaiwZLI8uEUfydhshNkMiYyudruuGnQysfPkhISu+0aazVrp2T0+rFv/z6VGaLzw4M4D8R1SaV1hSh9lWOhE7YOV0gxRMoX181xasYKf3JyYVdfJb69PWKoGWxy0g4DCKCEBMulPVmm29aG4/UEodKsgmSr6fO8yIbtRfvswshxYYGQDNbA3zZQpGHltG9ldQK8jQFTEiSBEcVx0qzMZPJkgp8AWwHd8s3JoigAIICjk3cn5K21NGhxO21skiy9NqhVG20YMGy10s0QQE4AZAHIPe8FOGs+JYySSU6ZXyUDMRDUgClcX4E5uKamZKyAH8zHocFkGNIOQONM/pN5lY7am2Lb2HESjUKBjjgigl4jtN7fr8+SjF26NK2SP4F2uFOuoZHUq2RRzLpWMudIfF0Cyfyxth7gNXOMxIwv2shcYg4wv7mORutwMxlBWu+U8pYSNo5rN3CNp3QwSZKH1F71k0xzAP82FANGxsbUHhJ1PnP8+PE4duyYNhHmYCWiD7awGIvzCwk6pN6AjjU2OqryQ9bngw9+KO6++y6thfn5ObEd0R6DRYNTqMdISb1YWMmcq8tUzRwxi8vzq57TNajmuVwzsgxkGiRT7JF2aRqpdB7L7+Nz9XowuGqw0GvEsaxeQ2bD1cd2nKlZsfX8bPdHzsG63DjXonUqDVDl/Hd78vj5N29kdAKmNbvN4EC9kVH3b3NdieC1Xa5b62KiAe4wnowfwML58+elcUd7Hv3Ioxpz5mndPx4fX6uZlcTuOqZ19lFef2osoldnyQreJ3Zs2ZGRi3ZVckysVWwt8c3x3hsKjjn8JL7Wc6keGx+zOVZh4DVrtTICaY9HD7ezjBt9fbpXXbp4MT7z6U/HyR//WJszMOr+u//+n8XE+HicP39O7aRkli8BUT090goljrz26qti9f3C+98ft916WwPc+B7FOnvp5ZfE6HWfA/4wRsTfb33rW9IetD4rLLpf/MVfjF/91V+NW2+9LW68+ebYgzGY4jnsX9htaaYFeEnc4niHDu2N06cvCECampqMxaVkA2Y8QqtwQ/di636OTozG4PCQ3k/8BDDjugD5GEucgYmNxBXubXumdseeqSmdn1hCrASo4hoYI44L4x8JEpu5eEOPDQ5KhOlX+pLNTTTzeJ+cgFsbuTlXyoxXcUmWRl5hDxKDNjBzGtScJ74PDg2IWckcg0XIYxXn4zMAgRw/AeUe6TPS3pSdaMWBAwelt0oFP09DmxtpoMFXA0azijVPtlTiS3xfXl1VTFZpMRuGxVhp99SUzolWIOPMOFEizLih4UfJMjIYMAC5v+j5Qazrfkk9AN4BWDOOzGXaBuCs56+NTYHGlAfDI99srWkucv/hPkip8L333hMH9u2Lb/7JH8cXv/iENlgbJnGzRZaRqNw9HfbKTzONrxwTsAsAdgxJ99duD3R7oDw9dTui2wPdHuj2wJv0wNUAAP40g8PjVSYByc4i6cf046473xaPPfb5mNy1W/VkPT19erjsfCzLKrNSBlaZH/RKk8xlOqlzZZ2nRMPy0S9rxLIUuECAbZZJYStmEmhWD0lvk8KWf7TBwCaRLWGaZAIdIO/E86BLYsADMD/T8ZQSHuvitMXzG/ZHSQrrhNF/cyLsRNGluWZi8YC8vr4qQfg6aQRggdkkE4bIci6+eY9YfYUp5oRW2oAFACw91+hbuV3WkeMzXBdJNX+zXqDb6nlRg1/qN5LjrRDAI8ZRARcaB1k/mrtUqQBkTYGs2p1jLaCnck/koxsq7yoP/SX5JqFLPaJsJwkcX9IaKuWOdtBUSW45fpZeZ8JhnaHCAy0c2XYy3zD7CuiRY5eJmDW6Glfr4p/KuRIAA3QlCcs+AVxRoiR9o2QTLi8vCdymXE0gthiZeY4EGpJxM4DuJAw42DZF7w4GDsk2GlfpvIsW47qAQZrJ7zDoSMoYT4vTG3DVPOvZig3cgWGibWWZMGVx2wHAZP0BZPGTOQ9wR9lXlv1mabJYTAZRYJ0OjTRj2tNHOdd6BKyPoeEYm5jQOfgsnwPwxF103569AbBLF8/PzAUlygDsmreMc19/7N+/X+7GMJsefvjh+OADvyRW0LlzZ+QUvHfvVDpj9jAvAFzb4N/lAKB5aWVUq/LZnYA1r4POvwn0rgwdGgBQ4HEGnfa6L7qDjXZc+3eDgZ2xoQa4PAf9cceGGkyqz2dgyufvBBMNJrk0kuOwnmogi3ZRupcAcWpyGXyvAcDOfkmAE4ZtuvaWqvwGEG2Yxc0GAWY/Azo3MVZAOgynPowW1uKZZ56J5559NtgQoKwVoMdO6Z1g2l8FAHbe4/L9lOWnaYXKeAH9I0txFeNqUKUCWepze6OiBgDb7K7CpK6YpnU76nsD60z3hOKG7RJ9x3DfyYgWxAXOsXfv7lhZXoyPfeRjcebsWcW8oYH++K//238iN93z5xIAHB8bi4G+vkYu4vvf/3689OKL0mubnr4Uv/SLvxh33nFnUxLra2GOnDx5UsCr5ny5Nyum9fZKx401SH8IoGq14oEHPhiPPvKI5syuyam45bbb45773i7QkDgKWxlQa3Iytf+kQ7nVG6dOn9W9HjC/n82Ecl828N7bA2MQo4uIlfVVgViwQdkIIbagcQroSQwgJm6stzSObLqYsc6eSgLDsN8GtYFJOwGf6YuNaAlUBHT++te/Li3gO++6S7GKuA/gyrWqZLYnN16IkzLQ0AZeMvHpK7Hwi7ZdiBRLbEjGHJIUk1O7tRl68eKFslGazzrJfJQopO48YjRiCrW6pn+Pjo4LZIMZPTE6lsZWpbRc94QWEgspu8FspqwWBiBAIHrGzBsZdMAinZhQOTe6gLhAUzLNe9nEBaAF7GSzR/dVGNzlfjVYSsXpe8Z9cmKXNFvF/FM8TxMv+l+gLfc1lWNs6GeacXHfppJkME4cOxo/fPL/jd/5nd+OibEx3SsBEXPuVyzZ3D5r5kZ5Qmigwc41/rP6vQsA/qx6unuebg9cWz3QZQBeW+PVbW23B36mPXCtAoA8EB4+fDTe8fb74+Mf/0RMTOwu2kd9Ep1OYKOdcDvJRTguk68s08sSrmTr2XnSwF9qYbk8s2b8JRjYlJm9KQCYIu91gl0DcDXQxkO7hbttmsHDrZhL0v/L3XMSC3a8awZInch1Jo3Sfqu+DPzVAGBimpuxVYAqs3D4GEkqLBWX65K8iGUkt78CmNr5uLCxtgOA7T50P7hNvoY6eTaboRO4rNlEYq0AWBaX5mT+FNOXHZJdOxgagDQTyqADxzM7kOO6zEwgp8t+V5P9x2tiTg4MaAzEhqwAOifO9fiICVS09zrZmJ4DNXNnJzDI86ZmgtFWMQ6lQUcJll0SW5rfBgAZK5I/khoAQF4nPcvy4gTiDACCIvajOUlyW8rRKPU9+dprAgBTzypdWgENKLvja20VFtWSGIAJSiRg7y+BMXAWtxinHCvmnTWnSDDNuOH6SSYBMXmdJN9sHTNT6jnDfMMJ3HOTzlZiPDQYY+MTMTo+riSdhJ35DNP2+LHjMYlJwdJyLM1TYnhJbECWtUogYQb398fu3VNx8uRr0uj6a3/tF+KXf/nDAsovXDynRHF8nPLiLLNM0CpLsdMQZHsJsEG0duS4vAS4MybU4He7LxMA9BppQPHixlnP83pzoAbvXMpuppHn15ud76e9KXkt1m3j2F4PjgFid5a1ynqymYFA340NlXjyb4PJXjdu347tUahJSQLmmL/qa+oE7hyLfH4zp2jDk08+GU899ZTW1m/8xm80RkeKP2Uw3deOIe5P2FmOF/V63ja+urcQRzPO+Bpr8K1mbfpe5OvZCWz1ezo/V4OfdRv8fps92LzJTMZ6zlkmg3Uhp+3x0ZidvhR/4xOfijNnzkiqYv/+ffHVr35Vaww9TUCZvXv2lI2EBLq+/Wd/Jk0/xgiG3Lvvf1fcddddiksGetIYZF2O94BmrN0Er5LtzDV897vfkRQB17ayvBTLK6vxvve9Nz70wAMCofr6B+PQkaNx5113i7nL5poANzl4o6OXa5V7NKDgAmBXbMklFlCNGMA9jhiH4yxAP4y7lRYlrZiLpEsw92k2yZAVAKRjgyRlOjZjfDTZx8RGNqgAtYhpxL6DBw7mBhivra0E5dXgSy+/8nL8wR/8gZjKd919d9x40016RmmMuAqrmuugPYwZn0sAMONCwwAkBm1syWFepcli70eMjY8JNARc1b3DGrBlU4LHFmIo7UWPjzgNQ0/91tcfYyOjsW9qqoByyVinRFrMazZpZCiV92gZL62vq09d7su4DY+Oxi6MQSYmktEIk5yNG6yipPebY671U8zhmDOSkLAcycZGjI6MaoNI7HDGgueVwmBlDWrjjrLhTQBbZChwuWdMFqQVuWt8LJ55+kfxP/4P/0JzgrjOZzqfHxP8c8GvU+tSIXIFtQC7AOBPe3fqvq/bAz9fPdAFAH++xrt7td0e+E/qgWsJAExx8wQgSPpvuOHGeP/7fiE+9KGHY3xsIhXlI9lDqfv25gBglonpUbJoOqX2nxK7AhC2DRoyOcsyk/K54rrp5M4/mxLj0k6BJaU6xKBb2421LWDPeV0CyU+VbVIeWVgnAgFVZtkSg4svg4J1sp2Dn+VtmQgADLU15twGXrcJRYHooq+AmiQqmYwaLM0H8gTH6IfCMlLpaqpU5XHREGuXAPsBOlmbmZAnUy0ZG06QKYVy0luDg9sAjkorTYACCUFhonSCDk7Cnej6muvkuAYkeN2fSQgBhmkCFGIsSP8p2WO8T2L1RZuOpKtxYy7utp1JuI0JmpShYWO1DSPqEsnOBH0b2FWX5sEWKqwd91sCocmQY4wlqA/7o+gmcnVi2Im5kQy/BASTBYiIew9JkJiQMK8yCYexg2YXzptq31Yo0YWhSl/CrMHwA0Aty2dTY866V+oDAEuZvuRa8hy2q7HHiePbMZOkzq6anKce2+wXMyCHGp0pGFzrG5sxisj/7kmVdsI4oW8ohTty5Ejs338gYJLA+pu+OC0tsuXFZSWOg2by9fWLqUMpKEnqu951fzzwwAMy20hWUrImYRKho4XRQM5jazt6fTe6+Y34vd1c6/hBf9QAlX+vgdTOOez3mDGWmnKpFdaU5FX6gT4+ibXLrl223gkSdYKRPnfnhkMNcCnhLsB8Oya+OQDIMemzGox3+WrO02QAXgZ4FhCuc6MAoyackH28dh9u11rM/ilGJOW+wprI9U0M64uXXnopnnvuOc3TT3/6000s7uwHjlWvUY7Bukgn0vxy33osfX72qfgmppqRuS0WVcCgx6NeAzVwWM8l3z+a+dGhNdk5ttqkKGWgnfPBIGcavyAZMKh7A31EOe+Xn3hczvToZN59zz3x6CO/IuYsZhLTFy4KeIM1ywbCqTfeiB/96IcqeYWhBoB24w03yjX4hhtuUGzlngdQiAkFP5MBD8NvvdHbJJZ897vfFas540WCT7fdeqtcXo8ePRo9vf2xApCz1RPvvP/+uP322+LI0SNqz9zcYqOnl3ILIUONxaWlOHLkcDLIignRhQvTumbYooCMW6p/7ZEWIO3j3gDbDCAKRhsDatBv3959AuYoZyVeKk7OzymuAgC6rFUhtTeZrhcuXtDco98PHDwYh9AzHMhSYcaIuIYuIUxAG4YwNoq1MgBKLV7NOaLu+pYY6+4n4hYltfyRMUJfT/Oy3KBgGwLc4UhMO2ET8mwEAxDwkv4cHR4RAJjevBlr6P80Mck1SyyCKenXVS1AGbIkHdYE9sIKtKEMeq169uobKGY11QYsMaCUADemcCVeUuorUL48M8HGFLud5x/Np2UxzzfWV5Nl2oPO41LMzczE5K5xhEvj5RdfjH/3b/8wzp8/K/A22fR5Df4yAJjPNZby8HZOtwS46qruP7s90O2Bq6AHugDgVTAI3SZ0e+Bq7YFrCQBsnlARrB8cirvuujs+9MCDcd9975SeF+AfD2ZZmpo9Xj+WKelpSnTbAKAAMoN/eqgEvMhvvgz+GbQoUoSNnmCdZDUagGKy5IOx2YhtYW40bIpOXknUzSAx84KEjGSAZMhmChK2rgBAs3hqVlmdxBsw4adBMid56V5qnSB21BOccTloAklZfqov606V8lkL4fvxN68tS4WtAZifyeTXpXOcl9+tEcfnSMjMEtKDfMWu6Vw3NdggnaGSIHcyhJyQNw/vO4BHTmw9xrpMmKF9PenivIVuVI4BbDnANGvU2exA5bZyfW4bCDQJc6PdVQxQaoOTOrHouN5O1lbn3HAfpKlNGmo44dOcl9FG0Qpz4oRjbtFdo69IyFNHslflehyTMRerkn9vkbxtKHHF6ZOElGR3amq3GKFmACaTr0elv0rWJYLfBrJIMDVvy7lUilfK0Rp2ZWGN1EBtMlVyngAA8rPuB5+3AQD7YZckjwUQmusYn9gVk0XrCrYM10cyi/4VoCBjioYUDBwCRj/j2z+QiIzML9J9eWZmJvbt2xvvf//74r777lMJHYwdzF3m52eVQKMBKNCgKgFOBqBLbjW7ch0VVrFBmHpO73Sf6ARr6nnr2ONl6mNfPge9jHM9O3YY7BGoXZjFncC718dOx6xBJ88hl397DXpt16w0b3IY9HJc4L1uBz9lrjKAwcOCNM9qwO9yBlwyeTe3EoDwV7Yjmd41wGpg0Rsvnqf0BXIMrHsALubeO97x9kY/bqd+qAE+rYcV3JWzHNMAoWM7f/d9gTlLU2snX2+GuD/rY3BN7iMfp97MqOMe9416fJq5Uo6RscL3qNT1c180AFJtqFRMJGg748J7YPL9na9+JU6++uM4ceJEPPTwQ3HLLbfE7slJ6cpSwsn6oRz49ddfjxdeeF7gaG4G9GlcYZjh5vuBD3xAx2WcZRAyM5P33k3MLdYUs2CGMleIy9/5zrfFIGRsc0OrX3/nWJ/4xCekJfeDv3wy/q+vf12x6fEnvhiPPfZY3HvvvWKb0Y/EhAsXLoqJZqMrjgP4NTjQF1N7JmNhERAMWYfNmJ5ZiJ7+3hgYGoje/l61NZ2xUx5kz+49mnZcF/qIhw4eisGBBNC4V3BNXBtgGrqATQzAFKevN5ZXltQujMDoW95HDGI+nj13TmAa/963b3+yFFUuznNPlv+nyU+W1WvsAZjX03AD4Cs3DVcL3y83Cti8kIasDYBgVKLNq7i7ovs6bEiAzsXFZQGaMArHRkZiBOOOsjno9bShTcGc92JKwgIshiBqE5tn3FulOYscRN6rMAEZHhmNoeERncvPJ/QnlQ++x5ud5zk6Nzsr0xDmE9fHNds0CrMaGOSry0uxjomPNh5T67a1thoL0gjsi+XFxXj+2WfjW9/6v2N+dlb3RViKbwYANkY+zTu6AODVmuN029XtgZ/XHugCgD+vI9+97m4P/BQ9cG0BgEp/9LCI4+f99787Hn3kI3H8+HXR10tJZtFoUclZXrzLlprkJ31EGsaGROb5XPX8ZtdIlwDbeTYBQBuCJPCSCVY7uU4XV0oCtwOAPAy/GQNQwAsPrkUPy8mxWTpmywnQK0UoTgqTOWLTknyQdqKZiXcCQmacJLCZhh1ONE2BJGGTAUopp236sGJStlXpzBtMcDD1+3D4gzmB62BxtxWAmkCaHvILSOJr4neSNoMMZrJ1Tt0a9BAIUDQd69ed/DYAWT2olYNqJ4usEwgk4QQI9LjQVpI7wCEDtyoZLO6/Khdt5sL2cj4DFi009dbXm7Hx9dagiBN7j4uBg3pM22OWeFL2RXvMs99S21DXRanuBtqRqUNoEFpzojDFbBTC7xrLwaFYo/xrbV0snOeeeTbeOHVKyS4AHm1YX0UUPhk5/E6iD7MFFp2vif6DaSGXWQm0u3Q63ZRpn/uYn07oxCaR6Dy6hcvFgTPXh8fOAE+ajOCyOSzcDlCY30kAJyYn5QoKcwgmCyxWxPRPnLhOY4Hm1Nw0Ivc5vowjr6eGYs5n+uPUqVNx3XUn4lOf+qR+wighUR/FBVRAYKj8kTLhdIJtG4AkyJLfmexjpJDAYCc482bhugaEO8HhNsrVjnc1SGaQxz/9N28IeD44ZtSswRp4rD/fuebq66jZuNvjUHsTgnN4HDkW/c8mgAEv2gRIwt9gVDFmBuJrJqDXUM0ehJXG3LaZguN+O1Zvl3Xw5kzG+jRS8aYFbWJOM+9px3ZJiMIWLwPQADnlZmA3Vq8Fz133ieKxwLdkE8mBtrCkd2IAepzrsmIDqzUQWsc231N87V4zbkv9Od1bCvjayQDUtTX3kLzXAFbhBI+JxJeeeCLeeP1k3HrrrfHRj340jp84LgBlQyB+T7x+8nVp+b3++kkBqjBmYR2zVgDw2DwYHR0Tox+mLW1J5vuqwHqYd8QLxkHGGwBly8vx3e99R6xjYjIanaxZ5gk6fr/20Y/Grl274+lnno0/+sY31LdHjhyNg4cOCVz7W3/rN+OOO+8UmJZlpsWVXez7LTngAuzv378n5uaXxSRjoVMOPDYxoo1ENki8cahNutU1lQFzn+B3QMeD+w80eqnEShjHXAcgmkFUzi8mdWzqnMR13sMXbDnKfHmPYyIA2t69+9RmMYmLgVXuB+W93Sx1uXm3/DDEnOVYydKT3mRfbmrBCORbn8P4qWIAGuCEYbi0tCImHufq5zlseKjZFGP+ZEVAVgUwjlkCvC6NPwA1b1gRAxnDBck7cI9IMxPAP+4/9DP3CzZqclMlY7/uf3J1Th1e339oE+w+AFY9P0muozfGJ8ZjUZs8K7HGZtLcTIyOjMTQIJqCrZi+dAGp2Ni/d08cPXIkvva7vxNPP/2UwFJA+fqrZgC2X68FHX6KB+634C3dEuC3oFO7h+z2wH8GPdAFAP8zGMTuJXR74K3qgWsNAFSC3cdO/2h84AO/GJ/8xKdifHyXhLwNAPZKD63NAtyWaON4V4wkmqQQ1KDou7ifDeplAofGTZoPqJSxJ1KY2m6N+lA7oZfba3HJhQXohNkAn8E3J7DJyEojjJoFZRZgo48FOENZ5fpaAgiCdNoMDrOiaoCvBhqcHNYJodmNAH8pBUhSk4ChHTibUuoCusmNuS6vrgDAbQzAAsCSUJHAmKlG+5zIp8PwYKPh59LbGnwwaOEE1gCgmA8VkFInv52AR308z4eakeO/AxZp57+AUy5BRFfIpdtKzIpGkJgWBo8rNk0NpNBZvN9C+5yrPr6vwYmbjFQKG6sGMOr2ep5q6lalo6nfmOBefiUIqL4rrr8CtooTKj+ZrzAuSAxJenpJYFubYoHMzy8FsatnAAAgAElEQVTEC889HzMz0yrbAh3JMr1llUqNj0/oWCTriNmvLsN8yiQzQZsEBAEMxDIppdNmW5kFmAxBymfR/2spObT5TV1SamCZK2sDpgCAQyFJw8IAhDmDDtm+/ft1HSSmxAzKFCm9m5udE0OHRFPlxjiy9uDouSxGJ6AToMSpM2f0vjvuvCM+99hnlVAuLy9K/wv9KH7KcGV4SK6S6TCtYvG2tEAOQzEpShZgO860jYE6Y3wn8FcDb9vHvA0Geyq+GXhXz0vHm3pe+Rx1zPJ6cbzy2qrb4PcYAORvZpQZqEpDHOs/ppYmXwAABn7ssgvoyvv37dsnEIg5R9s9b3xu2tlmHOY57dJe97FA2eIS3cSGwvp2m132CeDB3Ns9tbsxLVA5veZnW06hPn7dJwY1HeO8vuv4m+9PsinbOgYKPSYev+1xpJgOdeic1kBeDZK7rNebKi5J9ntog8ejZjB63LbHG9Hk01BB07dH65my3r/7d/5OvPjC83HbbbfF5z//ea07NPkoq5+dm40zp0/L/fbcuXPaEAAUBNxhTFl/WVaawP0kzMFyf+C+Sykva45rhI0sJmdvMiwFAM7PC3BDi9PzAwOJe972ttg9tUfahE/+8IcxDKuslKczzp/85Kfik5/6VLzjHe9MFqIYc7mhxz2MDYP+gb4YHRuNc+cupNRA0X3du2+3DC4owZU5Vmnb4sKSQKnU8N3SpsjePVOKoTDnMP1YmE/NQI1zbzJcGRf6SaxI6Qyux8WLWTrNOTnWQgEEFfMAv4ZH0p2XjahShsvzgPR6VcKeDEBtBLXyHpDSDBmMKF+mH9nQEajc26OS59QTTJZyyhQg14EmHmsXDUMc7XsUK/UuXUebge62WIogy30LALiykkYuZQOW/qPv5xbm1SeSJKEyAvfkeZihqfeI6Qj/1v0RsJLSYcC/oZRdAHQFMGW+ASgD6jrm8JN5Q0kwaPs8/by1Gf2w/Cnx3twQE3B8bCSOHz0af/gHX49//++/KRCQWFR/XW4A4sB+5dh/5Q7fzfM7b57d37s90O2BysKo2xndHuj2QLcHOnrg2gIAs4wrH4CH46EHf1kOwGnmysMu7JriGGfQo9I+UgLYMPTM4IOxk1qATroy+U2tOwN/mYglGOjkNhlLPM36QbBdPmwA0Fp8TuY7QSoneE4K6r8bHCHp9TlxUwRsyYf5vAYngDUA6CSubiuJSZ1Y2oFX4JQMQDb1kGzwr81Ey2TAfccDuhwr6afSv8kkyrJim4C0Sx2TDdh57QYE+Vknom+2SN2HTv5xe23+XbHg6mus+8Tn8HHqRNfJLkyF+YX5bQl56umloy7X6f4mKZFrIizMCtyok3nPJYGqpVyWNvs9TsoN2tYi/AYVDK7UzKDy4K9yKgOKBqsTwM3SXPeFjJPLnCHxTIZEGl7AsEmXx0UlmmutjVjle3Vdr71+8mRJWnP+00aSW+ahGTT8e211RcxA5jLfYsVQbgbwWJK51A5ErL64RQKuF20ng558FgYOpbkCLosIfPJKUgC+AZfEDqF0EZZQahgmsLAQe/fti0OHDgsABICc2DUp9g9fuBoDAqIfRVsAEegrPjcyNBwHDh6I8V274gc/+EuVF77jne+Ij/7qr0qonxIyvjAGWFpOViQMJCWUhf2nMREg2cZaDTBoTN4EBKzneOe/HSvqOe+x15wqmwHbNjzKYvJn62N4TdaAUCcA6PcYRKrbVK9TzzODaT5mzXgzkMsxvPY5BgAg84jXvRECs4xxAfwDUIIlzDH5u9e0QSsDi9lWbWNs23TpjD2d1+g4SBs4D9cAk4jyQUARvlJLtcS8SlPRY1HH4HpDx3+vGYhtcDYNQJgLf5UGoPu6BhV9XY4TnQzCGuDdDpQmY5vXPF4GY+vNkRrALYXrAn1givM+QLzpmZn4p7/3eyrHpfT2K3/7KwL/z507K+mAZ595RmAqbDhiCYANICALA9Mc4g7AD12Kfqj6HACwmC+dOHFcoCDjymtS8UBDdr1dAkx7aL8AuYEBaeRyfWL/rrfi0qXpGBsfbwwqYALzviee+KKAQNp3+MgRgUqcY9fErgTAAJxbrTh1+nSu9+ERPXfs279bYwagCJuM98FixOiDfuH5xH23a2IsLpy/GHNzC9p4WF5ql4ZzTK6Xa6dMta+vJ+Zxs4UhKMOTdMMF1CMucx7mJ+65mHPIJVeae8Q9nkt6BCryfoN/mi/rBv+Imwl85UYJ8hujsbC4oLXGcwznlMlXb2+W5A6PxMpynodOWVtrCZBjwwXmHOy6ZvNGDMDUskwN5tT7ow+Thb0mJiC/S1N4a0uGLJyfsaPfcAAGq1yUe286sXvjzZuujBMx2q/ThwDBMAA539Tu3XkdrTQu4drQe8W5mGedSxcvqByY+D05PhbLSwtysx7o7Y2bbrwxvvvdb8f/+X/87/HkD5/cJiVQOwJfXgL8Zk8tb/3rXQbgW9/H3TN0e+Ba7IHuzsC1OGrdNnd74GfUA9ciAMjDKQ+5jzzyaHz5S78ei4uU4QHk4WbXEzAAAd4a8KAAIYAA+tbn86cS1VK2Z3aRgTceWDO5TFdhC0MzNDxECwDsy2TIibESgKKl1C5Xa5t9OFnz8DoZrYE8J8h1gqbXODZgWWu9AXN8DTsl407CXeZnAJB21SVFADKpG1eYYwUoMiuCBEXlMCRf9JkBwHJSkqVkr6UBCA/3us7yd15z6a8SZbTwSh8Z/HO/1Cw//7tO4BsQzGVP5Ry+1vqnwQ6/5mTXrxucqIE1EpVlueVmIZPmSinpTsfovKXyWQBBfrbEkCh6Rg2Amg0zAOix49w1EOn5Yr0jz50ajOY4NZhXaEg5Byqn6ky8svy3Vr/M6895zhfvA8BTEj84oCQWxhxmF6dhvM3MxupaK1bX1gW4kFgZTAAI4TMpuL5WgMxkyDKusAIBA/kcml28nvM5DTv48txzX3g+plvxhhiYAHECifpYY8mmU9laYc7AuNP6w8F7I0v4aS/zlL4EVEI8n3Jf/p3lv5MCEyhnxtmYa4A9olJJmC6r62IqcQ0w0iYmd0l3621ve1u85z3vjnvufZuujbU/OEhJIBqAczE+Phq7d082jpWWKXDpr8mWii+FZWQw1mNbr99OkI3P1aCy14PnhGMIAOBOAJ1fq4GvbfOpOnk97/z+GiBsg1fbb1A+h8e0c80aIPN1G+x1jDSb09dq9hpxAyYUvzOnAGv8NzNla2Yh88xAnVtYx4T6+moQnmMKPCpyBDCJ7ERMW8cn0s0VcMvXUAOt9bFoDww1rxkzvjvHK5nVAIBp+tQJ4PF+x4r6WnyuBngpMal9v8k4zd/rczdM8sLY4pidAKBjljck2vGI6Y5TPGt8Rcy38TIu/+6P/p0AE4CY3/zN34znn39e7sk/fPLJ+OEPf9iAjfQH70FWgNjB2gZ4R6svjS3GBC6JUbyO/MBCHDl8OCZ27RIAm/eQjGH0L6DjpemLjZkUx2fMAORh3e2amIj+/kGtS4AhAC8bUrFJRSxAr/DDv/Ir8Wsf/dU4dvx42UzMElx0AolFAG2Ux9qhHpOogcHchOR8OR75vJH3ASQE+gRqU+p87tx5Mf8OHToU62vJbpa7bn+/+gNAi+saHu6L555/IebmF+Pmm28WY5J201auTZsTo2k0Mjc3r/JYnnVcGpz3y9wkdUzl3rSxlpuW9q8ldgFsj4yOKG5dmr6kGAmISLvZMOEeAwAIwxsG4CZOwjoXpcsjMgEBeJ2+dKltmlHK+QVIwrizfiSbqaXsn3urwT6fS47Zmxu6tuHhUbnar61z/1krcgx9+dwDe7iUCsP+871E49tqNX0u5mRfnz5vKQEBgENDMTo8HAtIVUgXcDHOnj4td+Dx0ZHYt3dKLO4brjuhUvXPfvbTl7EArYnc5vxdWfZfPme5DmB7TO7+1u2Bbg/8fPdAFwD8+R7/7tV3e+An9sC1BACaQZOyN73xyCMfib/5N39Du+toAMICggGo5EflVflwZpBMjLY+A3RFtw1wp2i4JQBI0pV6Ozykk6jUSarZJwmq9WdZWSnn0kM2pTSlPFjlLpUOXZ0E1+AWn6NtYhw0hgl9Tbt9fhUWIiDvUmQzogpAVetYOSnhGTzLgsxey0TTD81OZpMhlgme2YVmEsCqUpkd6WoBX2EamOFXG1HoMwXoEdAWIS01kiGXdtG3NUPR5cE1AFsDHgbJDGSajYTDoEEKAymdLMPm+kpC3Pl+L446qd6Qu2vbcVZgxUbq1vE+ziH2QQE6AYzs0Oz54Xb4fBisMC9qbbAE4AaVSNbO0E7C67b6+gw2q+/Vv8lWrf+eIMflLrB1H9lJUaBE9KjMFWAMof6LgGOUJWIEIodLNMoyOUymG8BbCspTGqw+Lu1A9wvgjyQSsKytT5lJsgDT4kBrcIPfzXK17h/MjXZynCXjZn9xfuYTgA3Lq7XGOstSNdoyNDIs9iCmBOiKIWbP6zhnUk746o9fFcOLybl7crfABOY1LCzMCvgsif3o+Fhcmp4W+PfO+98ZN95wvTS6uD7K8PsHYdtY/xLwaDhBVmv9Fe0/l8tbG7Bzw6AzQNcxw3N/JwDQ60XzxKy3BnRus+A6j3fZXKqMKuoNhTpe1QCUP+95Wv/sXLc1eFjPPzFni4GPAVvODRgCGGEmmMamMJ15v4AKaTRmeSCfdTyT+7U2Y7bH3TcDADtjgUEE3s88NLgj4GoinWzrMtr62niPYyqftWGJdM0ofS+urO5Tb0KwzuR6Wrk2e2OC/qoZfz6fz2OAz/OgEyzcCQD0/dBglsFT2ug2+D0GAb3eWePYTcD8AhhjjABVvvHH34j/7d/8G91vP/7xj8eLL7wQ3/3e9+JHP/qRmH+02xscjA0xRXq6rFXMKXph5A0ptnCv4L4qHb7FxTgIE3d8XJ+HreaNMsbiBz/4QVy8dFGmFnwRRxM05f69rhJRACyOm462bFikSZBBQf5+1113xZe+9MX4ax/4gBzC19fRulsWO41ngGQeJvNYkhtbG3qOoE2wGOWMXOI4n8VJmC82F/jc6VOnVZoKACh28vxCzM7OK1743sgmAgDgS68Qm+bi4MGDAgoBQonDjIU2KooRFdcxOgZDtb8wrfPaUgcw3bNl+IFW6yoMuCy3p2/QYAQAnNg1EQcO7JfrsFiH+lsaKOleFz1aA631dIgG+MMUBFAV9mcPWo0CxbkvpmmZ+rnoqHqTTyx1nov6+vR3uY/DrO3p0Xln5+YUC9A13LNvn5jauBsDeKLd55gkHT8xRnEPHhLznvjgjU3aznxaXU8mKM8oySjejLWVVTFM1yn35Vmkh5LyxZjj/rWR97ihgb44dPBA3Hn7bXHq1OvxkY88quNf/mUoVZHvimcYXQDwig9BtwHdHrgqe6ALAF6Vw9JtVLcHro4euBYBwGTj9cSHP/xIfPnLfzOWlxHx75M2ICLY6YpX9JWqUlk9SAoATJDQ7AiVdlJKWHT7zDQx26QzYXZSLgBQjJ5CumqMJrI0twH5ShR2wtkkfxU4aADQSVwNZDWJmYCW8tBZSm0SqGo7XCZLMUGhFLg3kAVYkaYgmXinFpdKKsUOSwMQl6o6CZSWGYmDwabikgx7o7ipbOvLFCYvjLUCTAIKAti47Mzi9E5wSSA6k2mDCjWAtw0ARCtOpizbNbkEx1a6eJ0sHYMhNevPwKuSYUqpBJqmI6ZA4wK6phh6ARcq7cHNVvZlArPt0uz2uRO45dsJt+cQSaudTus547lSgxSdYHJqOTGGgJIJGLdBoSxhz3Fug0EGL1NYn0R3MaYvTUvMHwYg5XLoL8FKYvbwngEZKyQDJMX20X8KMT9mZqd1jhRp71EpdJpkLCshbJdjZnsYezNrDYS5BNNlw4A8JH8HDhxQ3/BlYNztsGlE6kuyLgAWN5Sgw4yhDPDAgYMq+UVnTH1ctCZh1gDycX5AApLSzOOyxNTzEngVJuC9990bt99+Wxw+fFAJMeADLsAk0vQjrsDJ5sHIIjcRcl46LiRz1DIDmk9FozHB2su/PNaeJzU4U8ejZv5n5q8DGaSqQSUfz6BQsnu3G9Z0AmWee2aJORF3m+s45nXnv8lYpSpP53wGx52wuw9I1m16wPtIutFg5N+OwQbQ6rljgKqOq3nMmgFb+r7MT/d0jk2+z9ed8zU3jBhDxpY5SywdGUWrDamEXON+nwEpsb/KBgH/9vXYbd2gXt3nWpeSnijmCeW4HhvO476v4wrHr+8TO42H54VjGO00w9BzqpnnhTXr9ehxcbyV8ZFULXFCjxjs70uTnYlxtf1f/av/Kf70T/9Ua/SOO+6Qft2PnnoqXn31VQFclOsKtCnaeHldbdYWcZV7NmsxZSTyvsp4ALzyOYAd9CAB3LgW1uCTTz4Z0zPTGhfGkTWuWL4GUJbjzjzat3dfwx4VAFhKQVXWGj1iH37wgx+Md7/n3XH7bbcJWIM5nHqfWWqrTTEdMxTb0NDr7e8TAMocIR7tmcJwKA2XdO+VNu5ATE9PqzyYUnbN9YVFAYIw3RJYG5LW4EB/T5y/kA7BZp8qZmrzrX2fA2jlngogx+tyLB5CizBlGsWsk3M9jLnNWJhdUB/mXIUVip5h6htOTu6Kufm5WMKsqej0ckzuK3zTftqQpbjDBRDLUuPcjExdT74Zf87L5g//Fkt+EEkQSntTM1nyEAIyKX/PEmC0Y/n7nj175do+Mjqu4/E3jqM4EqExpNTam3AG/g0Qc0yxyytDNa0NSooXF2N+dk4MzcmJCc3j5cWFWFtZFqjNhs7y4lwc2Lcv7r3n7pidmY7PfvYzMTsz05hY+f6cGy5l47cLAO54/+q+2O2Bbg9c+R7oAoBXfgy6Lej2wFXbA9cWAJhpSIJeffHgQw/HE49/MXp6kjGAEYhAQDGzitFCSbQbcKQQdJw8Orkg6YChQ7LCAzoAhNknPGybdebk2w+0NWOmHuRteX1HFO4EdfJ6EmhrJ6iZZG4DglLsULvVyfBqu//6fQad3E4njjUQ5oTRiax+yjE22X+AgJnoGghLZ0DeR3mPypJg+ZVyZ4AVMzkYBxIWEj4lvzKcyBLhNguk7f5aAzsGLDr7tgZD/DeVvhZmkPusZvHVCXPdp/XrDbhXmJdiTMgIY0MJmB1/VXIoA5YETUhEFubn1UcqA0YgvgCFTqp9nkzAKWHNfjVw4P6omX9O7Gsw1CCL/1b3hcDewnaySQHHt6No9kcxBTFoIc0/NOsmNMcxW3jl5ZcFAJK4kdasrMJ6BVwszqTFxINzZHKeLFSSJpItNPHUPwCFJG44Oy4vpbuuQMlcACSSMAbzPDBDB5X4p4PwvNoD+Mc3fYwBgEXyWYuMicEREm6VmgH6se57U4yfb/r8xhtv1JiQeNMHBw8dVuJ49uy5RscQQE6AEmXHlGxGxIH9B5TMy7Tg/Ll46KGH4tjxo2LKAEDk2AAShcr/ATJI4GEnkew23ioFAMy1ZrfwojNKSb00GLNfdgIB6/X8k2JDEzCKsD79CWjmeFcDSE7S6Uf6vgavPM8cJ+pzmnFmEM5xyYBXvaZYM3yWsbSuHO8jPhjo5/wukXX8dDvdL53rwvGa9vk6DHQaXFN8Ku7S2a/bS+ffrJ8dN7w2a+DSaxHAxBqwBtJ8T6jBP7/f9w7P13rd5xpNt2FKwim3r49Zg7MGPA2e1vehOn7X9xTPCbeliZlFqmInYJj3Ot55k4LfDWCCLJn919uTpcW7JicFkDz+xBNx4fx5jTsgPH9DGxAdT1hwAEycE904syq9EUC89T5YcpHzP/adYEy3Nta1fgHa0BgERJNm6dpq/OhHP2yA1kK6bXbiKC1mgwin4t2TkxVTvOhvFu1cQC4AQ2IAx77uuuvihhtvis9+5m/EO++/P/r7h5ItXO5hyBFcuHhe52cs6B85A4+NieFH3AJU46IA87h+gC5tpBTTG1UXiCGdjOUcn7z/u+/5t+Mj18/7GwDX5le9/Yq/gFuHDh9Sv/FeQNQ0R0nW/9k3zoqxlyXzbFbAALQpDmBfagjmGkywURub0ukjkFn6AmYs79lUvOfZSVrJRf+Wt7IpBCAJQ1SbTYX96jjXrDXWMQYcBVAnzhMjGPh13JyQdijgmvpHc6uljRtrJHpMmFN8nrk0MzurOSYWYwEhdc9GL3F1PcZHx4SSrq4sx9LCXKytLgvQRhPw/NnTKnN/73verVLgr/3uP4gf//gVSWBwDMZDzwfFrTtN2NJ46kp+dRmAV7L3u+fu9sDV2wNdAPDqHZtuy7o9cMV74FoCABtqF3yf/n6ZgHzhC49TQCvAggdV9HIoPUmH2HaBRlNWVQBAHioFUsm0gt1sngvRHlrTLjMPsDjfSVtQIEYywbYDSAmGdAJq7eQzyUA/KcH3BHAy1/m7kzUl3ZWTazKrko3WsNKq2eRz1smsE/dtwJ8+k8zCdPVL5MIJaiYnBQCEcYYxCo6tpQRY/VhKb5JBmQAgrwMMZlKZu/8GFWoGi3fzazCuBivrBVIntDRYxiQFRHE/7JTMN+BvBbbUrJm6PXqYL2LoBkgSAOxtNP94P+VIDQCB8LpKyfN2awYN/87rLhTRyjzASbmv22NT94ev3eNbs488x0iiOo1p+vtwUuxN58fCDMvEb0Bjhwg/Y4pI/8svv6xE9NTpUynMPzISMzOzYqsxrgIA+rMEl3L4NKtJILrgek0ZPImgEiv0lSi9EjMxmbAqD1te3pbUqXyz1UoHx9lZAX/SsyosETS6XCrK64CWLqeE9ZE6gwB4AMxZigewADj73ve+T8wSSpqPHTkWwyPDDQNx9+4ptYVSPOYqzJOXf/yKQKnPfvazKlH83ve+F88+83T87a/8bfUhTCJYgFmivBh9/T1x6BBleulMCgjId2360XYWzxhRxxCYOU6Kd7oJ1ECvmbOdwE29xs16ZU1wHWZ+ee7osxubAi7krFnW5ra5XzGS6zZ1AvCOg15r20HpjJH0b7skc0PnMwDI+RnPmpFWX5tjs+OF1l/F2KZtBiUNGLov8nf1bInN9b8vfxxO4MzM3jQRSRZn2zRHa7U/2V9+bz12Yp0V6QYDOgYiazC/jl+6tgIOU+6YhlNFq63cUzpBf8fyne4RBgBrINDvd/zzuNX3FB/rJwGAOf82A04wOrEbrZRwQIuOtfu5z31OenXEFG1Q9Q/E/AJmFjCJc8NE9wM5zKJh21LsdrzUPbWwxlOn0Fp2bZYm93Q0B/kb/wZ8ukT5bysZYoBd/FtAacXE71d5cW4+JQCWzHU2NzR/U0+kWZ+5bvrlHv5rv/Zr8Tu/8zti+lL6SqzhuQPjH5UwwxxrZekrX7SD/jh8+IhiFUw+5j0agPQHZb3okNKffObipUsN6441AYhIm1i/AOjMIRiUg8PDur/AiKMvpWdISW8p9QUcRM+P4ANAx+cAwTge/TJzYUb9xRinPutysud7AAsHxHQkvo2Nj8TQQG+88uobsUipb4n/yCugXUi7MIZiffDcpPJnM/PK/TBLq1Mqg76qN9HMWqUd9LOYhsXARMC2rgfTkA2ZsnD74j6rOVG52evYxchFZcXLy5JrMPOR/uWbex1MS+Ke2PAb6VgMAAjzb2lhPhbmZ2OD+9ryUszNXNJr73j7fXH40MH4N//r/xL/4VvfilOn3mjYy5Za0L29PAN5E+5KPcx3AcAr1fPd83Z74OrugS4AeHWPT7d13R64oj1wbQGAmczxzS43DMAvfB4AkKSCRK4NAEqVTKUa+WDelHMiEo+6TXkIZTdc5a9blHCtF422NrMuXUezTCsF5nO4SObb4I1L/pLVYfafGCjK83Zm+nSCfp1J92UMjwIAmmZk7bc6+eucTGaMdIIH9bntp5Eag0qddRiXWqu81KWwEvTmQTrLQsUCpLxLQuZ9emjnId79m+U/CZ7WoJuTXc5jNpwBt06AUp/NjLt9nAIA1slwfY11st3577y2TLj97YTeTtE1sMhxSRxkSFHKGmHA+bMUKGUJ7HYWp6/ZAKBdgOu+6BxzJRal9NgghPvDwKLHWytBp9wSE47BS8CxT2C4QAg0u1SKlYwvlf0uL8kEQyy3c+fF1CG5NKOLRHdwINk6YrYN9CsRUxlVcX1knuS6SFBE/be1JZAQAJCkjH+7r0kKEWUn+bKbtEs80QmjTC7BxVxgBotcps/rAILJNO0tpbirha2Y7t8keX29/XKBvO2222J+bi5eP/m6EmFAP5LWZNgkSEbyT9khTtZoiTEu73v/+2N2di6ef/65uHjhQjz++Bdi37696gcACBhA6P7BoAFU3dxsiflHMjwEA1Bxp8Qp/9S8LSxAr62fEgA0cGKwrQa42/Mr2Tz0EUmvNTZddluvEQAEs3OVJFMm2DB+tzNZ6hjhub3Thkcn+FQzDQ0A89Ol/zUAaMCsXgeO1/U65bxut49pnbMacBeYVMeJykDnJ23EdIJvXnsZ63O87TBcn4+/+3prgKPuUzOffT0GKJgrgH+6fxU9RDP9fP66XfUY7HSvqMFexzPHK/dJZ4ys7001Y1Ps5gIA6R4C8IY0AkhdWe979gCkL8Zf/+ufUSzhngzjK910twToX7h0MVpraxoTSl75u3RQi06czp97LprDCZwWprQZi4XNCZiV/VEMKdYzXrAOYRdSFqzizMJQNitbZa9FMxJQi7hll1qVcpbngzSvSqYZzwK333GnQMDDhw/FsWPH4tix43H02NGid7eqmJgbHQlU0jYcbXdPTmkjRTqEw8MyJCG+WtcSiQKAQZhyyAfwhbkGX6OjI5pn6BrTfwLbikwEoCD6gqlPiaQGICBzCNAsmZKrK2tiLMJGBITk3rQ4B2AJWzqvi290DHOjq0+xdHh0WCzLgYHeuDQzJwMU2IXa/NO9PvVg6Z9kAvepYgAtPsYSgDRL5Hk+yJji+zrjwfkd35mTZjfyehrrZNkxRk7co2Bh8gzQi7UAACAASURBVEWc5nOaJ0VrxZqM3lTkfibX4qLDmJu/uQlx/sJ5xXiAURiAYyOjsbK8FKsrS7EG0Do3EytLC7G8MB9zs9Nx4exZlQDfcftt8eNXXor/+V//fjz9zNNF57YYvhW91QQAAZJTg/VKfXUBwCvV893zdnvg6u6BLgB4dY9Pt3XdHriiPXBtAYAJ/vFFaelDDz0cn//c49L9Y3eXh1NKgKnPUwImBlQCTA2o0muGVlv7qbcny2nbrJQEcxKQSkBMSWBfKTUuAGCbkZHJtzX3MvmqvosekZOyNxvwOkHtBPWUdIrSWBz2SpK0DSQsDD49jDZAZZbSwAbzTrU+Y50+sx8KkNNXXJHNFrGroIW8lexsFpfJ7Bz1Szo09uvSSGqd2OtzBj92YEs6sffDvJK3kgz72uoktk7M7X33ZgBofcxMFBOIVBstkl6YOwYsAXikT1RptGnuSIeoDUCqf5hjAG9FEQgQsAYf2sm12ZttcMLX4aS9TtgNgOwEELevNeeDAOyi75V4UwFvNyjXhuWRwAlJuVhvlLcvLsUbb7yuMj1KZEnemBtKzDc2lLRKYwoXyLExlZwD6sGmIJkVyFJWYoIeyfgEYKNNnAf2D58hmXORFMA7+oBO2ukfklqMNnCTVNIo8fZcvyR/tJ328Ppk0YXjnMw3sQVbm7HV0xcbWzCN1mJsdCzuuutOlfLOXJqO1147qST94IED+hvtyRIy3DX79Roi9K3NvO59+/bHwvKSxO1HhofiPe9+dxw/diwmJtD364nhEZh+6VTKNQIMAf4h6A9QWrOU2+aMZpVZCzDZxj/Nl5lvBm4MMnm+1OA261wl+qUEn3lbA0h8hj5zPDSQ1rne6nYZUDM47791stHcrhqozHmUbchEP7U+VUqn0vFkvNVMtRrU9DXXYLBLg/mcQQWf22ujE/SqQctOENDn8Dqs32swTrGhP+8BiUG03ZYN/NTmPj6mWYEA0LWWpQEQgRQrazIB4auOOY4PXJvjgMe6Bu08Hp3XUc+PGvyr294Zq5gXjo01ACjgEQBQZbk90avNso3Yu3cqVlaX42O/9kkxbQH4AL5g2w4KdGnFmTNnVOLPedHeA5QCGJOhQzF4aeZUgVHyXtuneMIq4d7smNEwP5GrKPX2OacGiuRAMm2lO6iYna7zDJxLYhs2ug17yv0pme7JYk/QdkCAJVIEd955Z9x+++1x/Phx9cN1J44LFFzGlKbcW7h3wJ72swNLHFA0WXHJYsVchLkAExAQcnJyojAHlwSkqe+kzwp7DbfkVuojlrJ5b9RMTOwqm3LJJJ1fmFe7V5ZX1ee0E91d9GlXl1Zzc0dzqWxuBgqnBWgt97x63Syvrgq0zOcmXN+3NG5cj8FHWJC5iZCmafVasHZfsi7b7u+aB9WGoe/DyQRM92diOkArsdQl8B4z+szPacnGS0MaxeZhTF/GG2Yn9w8A6LERmJV8rhVDlEfPJesPM5uLF8/F6uKiGIG4Ap954/W47dab475774mB/t74J//kv4nvfvc7DQCYzMUEewEAaQ/3ziv51QUAr2Tvd8/d7YGrtwe6AODVOzbdlnV74Ir3wLUEAGbCAjiw1QCAMAB5QEX/T1pb5aGMMhIlmEXbyADgVk8KkDvhU1JX9PRgLPFAaYaGTUGcpMKKsqGCS4OtNZiJVXs4e3oAexIg60y0OpNQJ2udibcTvwYk0gk2pb1mlsROn9kGClbJqt/b2R6ZgJBQt1rRV8p1DQDCqtT7LehfqllhUeg8AIZFCyldg5PNov4oJ7T7a7tf20y5Orl1P3eynAzc1eCg+kymJpe7nfr6mkSvJNdm0HB8Jx5mvRkANLLF3DH7SuxGzbv8nJLRmu2HKU0H06gGSFSqbf3GCoSsWUI+f6fOWp3st8eklGirFCpdpxkfxiLB3mRvCkiU4PugksqTJ08KEDt/4WKcu3A+Ll64GCsrayr/grnC+9H12r9/X6xSrru5KeAQoXexTxaztDcZQVvSzkqWSk8MDQ3GKLqJ/QNi4gCOwRa0u69Yf309MT19KdZbyeigH83+4yfnt7MrfQOQyO92A65L5Awssd77B0diq69fyS+A5dvvuy/2Tu1VIvz888/HytKy2IPogXEOEliYKko211tZmtwTMTCEE+mExPFh0Bw5eFDsJc5Fn9x44w0C+wA91tbQuGJdYD6QbEnA2G0AILNCKHVbQ8vzJLGLnwwCeh6byee5XjPQDArpVBWz1Tpy6YKZ4DffzF/r9NXAXw2eOR75Nc/BGiQzSG1g0MBMfRzGjs/aHIDPe025fL6ORQZOvE5r0JM2CRQqpcv1eWudPJ+jE1SsAbE6ZnoNtu8HRaexsLock1hnjud1fPXn65Jk/i69stL3aMsxr/iqtQGZgxju4IDL+vX1u0987Brg9LjW/ebrqRmAtKEGM3lPHSt9XTXoUwM1HMtls1qrJdbI/XstmW+A7NxLH330I/Hqq6/l+fqINwMy1qB8FVCea4YVBuAOcMX9QTIbS0vRixlNcZ9HPxQQnTFmPU1N7W4ASe7NtI9jEYcovRf7ShsQCSSzArQRhZHM8lKyjcVqT8MJzwF+FzgtI5xkDttog3sZ140zMIDXf/zz/6j7DKw9+ooNDEDg//Jrvxv/6B/9VzIIobzX7X391CltqPg5YknMuPZGDDGRY6WEwZq0+3Anp39HRiidxuV6UzqCS0srisvEaIBIzwcaAICYZhsJEMLitqbpmTNnY//+/Wm6sbIardWW4qLBulYL7VY2TwDh835m6Quvs3VYhRsb2iAhfi3ML8rcBQAQt14Y1YwVcT7LthPYc9xulzC3XbAdq3ifTU68ThJsT2ZmayPBYrHsiwOz2amsBZVCr2UptFiXCwuK78w5geqUBI+OyhhlYXFRYzE0OBwD/YMxc2kmFubnxNaenBiPV156ITZaqzHMnB0aiHNnTseRwwfj9ltviUMH98dv/dbfjT/+429oo4/2W47BpeeKUX9FHH+rH/K7AOBb3cPd43d74NrsgS4AeG2OW7fV3R74mfTAtQYAusSOh/cHH3w4Hv/CE3Kn6+1B2ycT8DW78OUTf5P8ivECgKYymHzwTQAwnR4N+iRDxmyI9oPf8NCImA8GV9paUdtZIeW0AussTu5kzMltJwhYM8E88HXCpqS/AIBbW6227XA1S9rvz2Qod+TbWmPJYGmzG2udLMo3JZpdGVoUb5Cm/EZlhsXcAABQX6V8ygxAay82yWgpJSYZcUmQAT0n+HXiWvdDnTA44W9AM1h3pdSn7qe6nzuBTppr0ENlSpWrr4+RQEoCbCqdldbRsNh/9I9ZPekanaxAI79t7SmbPpQydHVkSUZLf9XghpP1uhTaCbuT1gboKYm8+mlzowCPlM/1CmtKTBZQsLBZtraUrFM69uKLL8apU6djZY0y3WT+8f7Jyd1KIEl4GWME0En0+/tSW4vkBzafEnmx74aUsCKsTkJrUAa9LfqD5GhtdU1AYBqrZOkZwN/qOqXGlKulaySfh1lIEkd/i+1XEkkDgnXZL9cN4MM5E4Dujd7B4Wht9QgA5PN33HZ77Nu7N86dPRcvv/SSrmt0BJfNZFqlCcouJW7nz18Qg2NyanccPHxYbB+SzwHK2ddbceHsGY3zwYMH4uabb4o9e6ey5HqD8jh0LklmcXJGwF7y+YVlWlh/pqkWZLkBiotEQT3OdcDfae7WcWGnz4mZUtizinXFjdZgTorsR1NG3QkAeq51nsevdwKA1vcy4GUgIMNCyi7wxeuANk6g+Vwn8F/HJcfGznXtY5rBaBBZc6x8Zwwva7M4/+bx2iX6dezNkvCyWVTa7ThpOYfUMJXt0raNl4yvbSkA/9sxinXHvwEAAdn5Yg3xlWDMpti4ff1Znu/veh7UAKXBTY/Hm91LdgKW6750vDH4540SzxmDs96wSQBwIw0k+pIdzXv279sTa+ur8bGPfSpeevFlATLaiNjaEgNwUKA4LrIbAtu5bwKu85qutQf27HCsLC9Gz+ZmTO2aEHgDyMZnKLuv2ap24M5NAzYS1lOvFvYyhkONazsgZTr3wliECWizCfVtYQNqw0rs6c3U1SuxPvujT3ELxp76Tusq2XPMhOPHj8WHP/zL8Xu/90+1/jk31wQDEFBurbUueQLdY3jO6ONaR7ThkbF/K06fOZObGzgb9+CCu0d9A/N4z55JreXFxZVYWk4NRQA/vun78fGJYsjlzTYAuDQhQntQTLXCUN9qYcDCHEswHh3AtRamItbqwxQk7898bmh4WCAbzGzWDc8EMBKZz3JYHxkrbMZFXbvXk0G6ZJovNNqP9UYc1wGzk3jMvxsAUO7EA8XAjXtZj+47sNhhH3qzT++HbciGQGG/y7m9kgigfykLZg5N7Nql+xXtb61vxsjQaGxttmLX+GhMjI/En3zjG7E4PyfwD0Dwwrkz0d+zFUePHIr3vPtd8bv/4B/EN7/5J4V1mGXaeo6QhmXZeFPVQ/tv9fr9Wfy7CwD+LHq5e45uD1x7PdAFAK+9Meu2uNsDP7MeuJYAwLaofmrwfejBh+LxL3wxhoZGBNj1RGrQra6vl+f8fJCUQYNYUjABKHVcawOA1ukrfLVkyqTWm5MvEkAebtlFlph02a2+HADMYSsa9AUA/OlYgHWplwe/M2kDpIQtAbBY3Dr01tyANgPRjLh8LduaYISYfkqO23p8eYC28YcYgGb7FQ0zPeAXocBMXpKNY9aKxb6V8IsZWLFNSo/UjCEnnnqQNluwGI+kbl32oT9jwJD3N2wY/i4NtkyA/LUTcGJwoU6mNU6VgYiBAL0ud9c28Ds4MKhONsuH9wCMJQBYfDZKA3zM7QBvuixbJ9CJuwGDGgA0A9DghttZs4MMHpLgFTPkZH/BpBHjJYFLumVhaTEuXLgQZ8+dU0mZk6czZ88VJ9Z0fIShJPbGynIxxKGstyeGSlkvTBcDGkr00IQqDECBu0UrivbyOkAHiSDfWaqLWcd69PbD8FgXOChgcnFR3zCCMvkcElAHmIWDphkXMD5IGj0X0gWY0rqt2Ozpi+X1TCD37t0bt996W+zfuzdOnzoVzz7zrMqc0QjjuAai9x84oHn80ssvx8bWZuyemopjJ47HTTffHGPj40p6KQ07+eNXYtfEROzevUvJOqVp/BtG2MLivDS7SIKHhhJcdIzymtPv1gIs8gXJSmobTXj+et57zDs3CX4So6vh26IJpg2QLOkGcOAL8MQaZNLfKqX2zVzagSncCfgl+FEA5gKOe556bTQM2cJ0NTgI0OvSP85ff/m4nSBYA8pXZcICt8tmQg0w2lU2122J95X2omNeZ59mu9sssu3rLMNexiGArzQj8FcN/tWxxaXNLlWk3/nm3AIrCgDIkWSqII3UnA/1uPj3yzaCdtA17Iw7dUxs5lfFlubYdX+bWWhwTzGuKt9sAEBYrtL6XI89e/fE2upKfOxjn4hXXn4lTZkwfkASYnhYjFq40WwGAMJzXzl05IjWF1+AgqzJpfm56N3aiL27J7UhgIYdGw6ps5vALXNmampK/b+4MC82GgBggtChz3k+pIt9S8x+yjwBAblv13xb3bsaACfTJO5jAJKTu3fr+ABp3GMEQJWNM0BQsQABAU8cj8ce+5ykEu697+3x8MMPa8LQD2IWr6yIHZgs6GSPITeQ49qr8lRiR0qLbArUI+YxVyYmRnVO9ErT7CpiYXE55hdgP6Yjutn2yBcIrC0MfJXFsllDyT3A9xYgJxteGReQbNAGmJ4lyvNJtTkIEMp9Ah1AlUL39ad27BLu4rBwU4fVjse0k3VUs4yJ+/y9XiOez9w7YWMnCN7WBpT8AyAgm5BycU7ZAMWhArLRl7QNQNAMVUlFlLmq69viPpZAO6Aq9671dVys+9XHOP8CAE7t3hX/z3/4VizOzcZAX08MD/bH4vxsDPT2xMQo8XIs/uW//Bfxg7/4i7ber1j21r0tmwrSYewCgNuCeveXbg90e+CK90AXALziQ9BtQLcHrt4euLYAQD1C5q50X78AwC98HgbgUPT1kggkAAjDyQm4AJECaOmBeitFp9ulnFmaKG2jovOXbLM2OMXvPJBSQpIP0C7rzffxlUlaMdAQXqbHxB3LgP0gXM+KOtn16zsBgMkkSxCwM7GrP9c54+rE1kBCc84CANKzAIAGqMwmU3JaykvtAiwwBcZAcdwza0IMzarcTCXCmFJUgFtnEu62GrSok1MnXv5MA/ip9LhdAuzj1wCgr8+vdTJ9nPTyPgMI0jQsrrc1U0ZMk0rbUGWUpYy18ACbLr+cgVPAv5JE1tfieWhgw0lUDQTUf/PYmAGYuoMpoK72FpCXtQCYd/HiJTn8nj5zVuVbsDsYn1dfOykWIH1CQnn02DElcJR0wRBZWZoXaxFmW18PDJAslzVLVuO8kXpMuR77YhAmUw8J8oq0AknkYYIAuJOUUS47OAyzBuBvIdk+OPkWMX2zT+TM3denhJ9rz+PNy8yDBJ1rQA+Qc68ANrY2Y2l1Iw4dPhw33nBDXHfiujh+9Gi8/NLL8eff+34sLy5pbQLkUhoGG2bvvv1i+Dz3wgsqHZPG4NTueNs998TE5O4YAbxorcWp107G5K4JlVADKlx//XViA8L8u3TpQoyOjeh4/QOpE5lGNdaLBNQpaokFBJRJAWBAMdGp17gnUD3nDdDVbK8auG4AvGJ+oPLHIpzP+DIGzHMYaPSnWV2OWZ0swE6wyRsIYhSVstKaibcTAMgcqcuW+R2WJ2NH/9fMQY5pwMzH7bw+X7v7xwCg12/NAEwd1rxPeN07/td96GMZuHRcqdvg61WZfR/SBgA5eXwDZd448Dg4xnCNlhlwSasZT7zXLHOau1lYoj6GYwLnqUt+3Ved8aUGhi+L7dWNoHOu1QBg7dbK+TmOS8X1OYFMyRIj3rD2JienxLT6xMc/LrMdbQQNU0a/K0ZGx9RTGOrAcmytrasM9a577hHYDkPu0sVLAuaW5mZiY3U5hgf6BDLNzc/LwTuvN8tLaQuAI+ARYAslwIw7MYE24QgsELYwOlOXdStQwN0pCWJjMO8ZxeVebNV0MD5w8KBMiZizgFBciA1R6IPFxfk0IoElvJnz95FHHo2/9/f/XoyMjsbU1B45i49PTMSFixeKwRL6eyEmNv2OcRAglcFwyoG5p1IOzBqp2XjE4MGBvlhYWom5+UXFbWI5A6Hy5Y0s6/fzB3+j7fQF4N1AL7IMq/rdzyRIoeR8SMDMwJnXAbqGbObleh0UGw9AFECyjiETE+O6fpe2cz01sy+d2vNbMadsImhDpjCBHWM4j8qye/ubkmf6PwHALcVrjsM9Q+ZW5dkDQDBLuvuixT2KjbAyZ2AAXrxwKbY2KfseE4Nx5tLFGB4aiAP798Zrr7wcC7MzsbbCHF2OrdZ67J2ajM3WenzzT/44vvnNP5YLsJn+bAwxoQBQtQ4Lu/hK6gB2GYBXb37VbVm3B65kD3QBwCvZ+91zd3vgKu+BaxUAHBoeiQcffCge++znk/3Xk3o+lAHDLHASmLvnhfFWHtxc+sJ7SOwA/0jyeLjnGDX4Z0DGzqqdDJ8aALTof4IwetzFGrUYgrRZd50AGA+SNStuJ8aGH9Yl8LbFw2eWo9XAYZ0Y1oyQTnbIZVOyAIBKfkvinMfNBElto1RqE/CUspyNZFQVPS45KxbQ1CXCTVsKAFhfk8G6+mcNSHSCeHV7m7/B4CgMQP+9BnqdpO8EcABS9Q/0N0CEgUeSWh7kSSTqZDkT4GTxcX6V6ioRTm0sJdIlzXQSX7OnBOAxJyoA0Mc3+CGgtGGZJGBas0INevga8zyUgmdpeIIKAypf5fqWV1bF/Ltw8aLMPkiSSK4B+3BahOZHMoVWJslTthdzFBLz87G8NC/BeETTuda6PwX+4XyIsYzYMX2aD2J19PUrQb106VKcPQvrcE7HHhjoi5GxodjqbcXS8oKYaS4pNvjKNcJsEUg3NKTknusCKOQ4MGPkWDk8rLJK2r+0sioAcG2zJ+57+zvizjvu0Ji86533x1/+xV/EH/7BH8bo8IjAhv7efiX3U7unBPgtLC3F+YsX4oEHHog3cES+cCE+9OCDAlMH+/tjdHAwWivLcfbsWY0fjB/AP7nB9myJ9aeKR4CG3nZpLVpcaXxjAFAzPTcLWOsAgH392+ZYza6r57/7/c1A82ae0obCjAMsBXjlGwCQ/kQTbN++fVkaWDFm3wwA9Os1O8/r1THRbEwDU8xXm3uQ3Hv+cgzGm/E0uOH1XgOA7VjbZvY6NtZxzgBEJwOQ87A+xJoqzOca/OsEyrzGGpZRFYcNbCYYy5oHSoJdmNHGzKW2cVRbXoDjSTuzlMpyDJuXOD4k0NgvfU5MD+r45/bwmoGgur86Y5PjXz1vvIFQz5vOe4WBZoH3hZXJddUAIH/TOMrVtU9an+nivC6wi/n12Gc/q3WEtiZg+uHDR2JkbEyGQ089/Uxxyu2JqT174r3vfa/Ad1hZOAevLq/EzMVzcfHs6bh47rRMvADSzSpfKhpzYmJKY3NLcwgHYta/AWU2FIh3bCYkyGTwrw0AeuzUJwW4qdmirTJexFEAc+IAQKB1Pf353ITb0j2E97HZwTHpD/rl0Y98JD796U/Hhz/8KzIXAugD4OM4LkWmT+fLtSWIvKkKA88PftosBEbi+ATmFm2TH55HABPpR+nkKZ6vRWs93ZtZ+8w/NhoAAFl7A9rYahWzJwyf0ognFQDbGompjboe9Af9Q1ynfJmNVn6nnFYxe30tRkYxe1mP5aVlTUN0YM3aFlsPwG5lRd/MJQxhBAayISPjsNQmVYXFEPIPOBtn5YYA3QIYcq+n7/gsun6rbCqV9c756GPewxxjTtB/PLOIKS4jKljqaOEOx9nTp1QGvB9Aubcnzp05FWdPnYzpi+dULn7LjdfH/Oxs/Pbf/y9idnZG98QEk9MBmbHmWShZlFfS/zdXfhcAvOyJtvtCtwe6PVApUnc7o9sD3R7o9sBlPfDWAYDbCm5+6p6vP3X5h5JdQ/I8OjYuAPAzn/5MpMwdf6O8tT/ZUKU0NgGKuoSVh8rcvRUwQ6laSeABAw3+ZQKZZSb5Hspcspw2k8o6uW9L8skptrAJvdue5092YCYR9b5MAm2AP83LNvHtMLiQ8YeYVIIFCmjDT7tSZhHh9kTw8hLh7NfqfflbtiEzzUwHYDqSjFGiJh2llsBVkgYlBEMJAkq7Rw/smXjnQ3FpS7qg5BnLODTtKwOs9xdQIvvaD7ZRRN4Lu63Sc9T53D9VybDAGR2hrc9lMIOjmuGTLo+U8WaiQeKm0vCSENXgRoJd7bHfxqYktSjlZOqykkQqcWnmGOVm2b81GC0jiPxfU2rYJOyFGSUAppQhAsS5XT4XzBzPZZhxJIYkhSdffyNefuXluIi77lbE7qk9YnAApKHvxAknd+0Wm64zyR0a7IsL58/EwsKc5kUaw6SmG8dXkgrzZL2lcl8SQ+t6wQokGYTFA+hDeS/XwOcHh/qitbkW8wtzMTs305gkSINLJWS9AvkQuKf8yskwCZyF3RGeB+gaHxtPrcH1lvT/FlZW4+abb4kTx49Lm/C6EyfijdffiKd+9KPokThiOnJSYnfk6FE5Tp6/cCFePfmayn6n9uyN/QcPxr333RunTp+OwYH+GB8ejr/8/vcFtJOMT4yPxY03Xi9zAlxhcQCd2DUuza4sQStlhY3rdcYIx7QEAHMeUCbZzN+6jL0yDarZnrqAar600840MRLMoXW2FdPTM+r7ublZMbBo7+HDh+PgwYOaf4wbfWswUP3cFvxsgEmBwo0jd3EMVVmmWVPl+qSfmvHIoF8y4JK9RVwgkTYAmJsF2Sv8cLm9gQCDV163/t1goAD4sumQa3etYRGqdLAYQLVjtWP2dukDH7dmBieDMyNQtjF1YtHDlBGIJO7aJh82IPH7BaAVBmT7GAl26F7S25t6eGgVCngb1hw2i5bPWObA9yevdV43U6/u6xrQ3Wkj6c1AQMciPmOXYjMi+ZvvfW6PNz425US/pVLe2bnZ+PUv/3pMz87EMADOwGAcOHBAQB4bDy++8GLs2bs3hgTcj8TxEydi7759MTo6lmXwW5vx8ovPx2uvvBQLs9MydwDEE3utvz8NJgB6+nrS1bZoKuLCSzltlmintt2rr/5Ymw+5QdEKdG25HTBL2yYgea8dIGYV1p80SjcA9dLsinmrUtTCsGMW1PcQGPh9BRjmOvl8jl+v/n3o4KG46+6745c++Evx+S88rv7AgVZgGPp7awme8bs2ncqzhk3G8pmlLbOhcmXkEYaIs2gd4467Lhahqh9KKS0gmHRcZWySWsXJ6u9P9noBRqlOSAfdigFYWIDEOq2nht0GCM15BoP2Wd5D19vPJgbagGvSYKRtNvfg/JaM8MaANiSmpxWbiNEpq5LO0bBDBVIODKWucNlAYC2b7ecyYEqwWUMAlMzd0fEEm5lOlPzSLuvGChRtbUj7b3hgOKYvTct8BjB0ctd4jA4PxUsvPBtvvPZqbG2sx9Bgf9x0/fVx6eKF+OpXfrMpJUf/McvKS3wgbulZLGMgz5RX6qsLAF6pnu+et9sDV3cPdBmAV/f4dFvX7YEr2gNvDQBYdpMrIGc76LX9kgXqldKeGphzMinzCTGwDPL1xvXX3xAf/OAH46GHHtberAE5wMDcGaZUI00YmrLU5qE329cu91KqpodulWSVhFylOgUAJFnJEtBsuzWbGkpIAdGUVBW2l3X6MtEqZcM7jXYxbmjDXgW0MxC3TbtpM3r7M9FX+Y4S9LYTrkvUrAuY5bcFmCssL+taGchU24rbr9lkCRAUnTt25ElMMX6Q8+B6TOyaVEmly4C5RicH7ZKiAgKWEmwzCQ2EuSvc3/ze6DiVayZxI1l2kiv2j3SfMunz60r2Dc6KbZU6UEruAcmKlDEP9gAAIABJREFUK26OeYJZKjUtJW12KpXJx1ZJvgoYoLlXSizbjEgVBeU8kpZU/sYcASh1KWIyTLM8lLeYUZVzqIC+BgpL2zQbLwNeACFgqCbAqbHfyARI2pabWwLzaCqJ8XPPPx/PPf9CzMzOxdDIcBw5ckxsHf4mAGN9I/ZM7VHJGQCgksHNLO86evSg3BEvnD+necvraYYypITTLCESxcWFpXZiSnF6KzWdAP4An/jJF2wZpiIg6+zctMTyaTeJo5kctIHEDXbfwUOHUjtsfU0lX4BtU3um5EopVhKJKiL7JPn9gA2zcf0NN8TRI0eyXHh0LOZm5wJHTECBXROTYigBWh88eEgJ5MXpaQnxk/zffsed8c7774+bbrk5nnzyhzE2MhwH9kzFv/361+PAgX1KVAHU3nX/O2P//r0Cg5aXFmPfvr0xovKzjBU5KzJJZP3AZKljRq5VypGHVVaZpdsGuC0tUOZWiRsqOSssLM33XP7NV2p7ZiIKgIN+GWO6ML8gQIU+PX7suBiMJMMJWKSOao77dtBef2xiD/Msk1+NE2wdrcGik7qRoJ/H0GuZv1M2KKYMzp2LS1m+PTQkpk6CmQnMGuQWy7XEnDTiyRhXsM+8aFzaG/A+gY6mb0oMlt5bKQVux+NcJw0YRt+iKwb7qgCd2bcJpGreq48TAKTJLgXmVT7nUmvfp2zAYjZvfjoHijZT4ikmUymlT5BtUGCa40p2fXtDJONqbmbQTzZaMADoSVBv+rjdNfDnOVnfC3gtZS9S163+W96TDfjn/GS+JBO8pdgzPDIa0zPT8ZWvfEX6ooA/XA8lvvQFrNtXX34lbrz11hjbNaH1gOEQICBlsi4nfuWlF+PMqZOx0VqJ02+cVjkvLuQCAFnjlB/39cWuXROahzBZ77j99jhz9mz+jfL7vr546qkfaYND08obMAUE1HNF2YAjFosBXjaAWBPEmOyPBPF0vbDfKfMtc9QgIlZiuaHDPTFHWO/tTYYfX/TBHXfcHo899nmxim+86SbpnGK2JKCubKRhLEVTFccDhl62E8CNDY7UOS1jPzigGD8wNKi5h9EK4JkMkWS20yptb0uSaHMxemN5aUXrWKXsGGtQQit34yGNZ4KR6RjOeXVNcjnPCgAx9RQvMm7ofjA0EosLi1rnNiBqnL9bOMQvN3qdzC3iEsZM/KTEG2b28MiwGIYCAMfHBSCzfYt+JH2v68Lsxffi0j4Y7sQ20N1Dhw7HHFITrfUYG6ckPBmP3NvlGL24FGODIzE2OBrnTp8RIDw+Pipph9baajz/3LNx/uzp3Mjpizh86GCcOX06fvu3/14abRUTHLMlcw8316UBwPq+vtMj3lv5WhcAfCt7t3vsbg9cuz3QBQCv3bHrtrzbA295D/z/DwC2wb+OPLVhvnWy/GDtsbu/sopDaIpJ84DJg7geWgf6YrNFEsKTPWDUVjzwwIfi/e97f9x22x0J0sk5NFTqSOLYsJUKTCMgqSSUmSzxYJtslga8EaDm1rWTo6Y0TTvrCbo1Xw2zr2h/2XlSiVyWItWMNydlnYG5dpN1Etico0kIc+e+b4BS50wSnXA7aTRToU4YnUC63LQutSNxabPQ0sHRx8qysOL6CLJaQDcSEhK4BM8SfDUQ5bZnqXAaepAUJiuy7Y5bs2x8PoO/dQKsB+3KKMTsHz5P0uKkPROyNDDJNqRrY1NOR2lvAdDy3IBNgxJwJ2GwUykMCqVgFVvvsn+XpIjzJHsjgTz1M2BKSQJ53SV8MlYBOChumAZhm7K0knDBPBPO4bljFbkCIBucMXvMWlDobDF3mf+XZmfj5R//OF47+XosrSxLj2v//gNivAGGwZ4DPBsezOQLsAQmH8AdifYN1x+P5597Js6dPaM+SwYfDr1ZlksfkUTy/nQBhk2ZJhgwd3g/yS4gFOVxlFQDFsMc4jOprzUr4xFYiYxRMltyxsMCPHbsmAA7NMYoJ0ZL6/rrr499+/Yr4V1YzPLWZKMOxcL8XNx0003SATx/7pwSc5iQnJ/z8bmxiV0qMzt0+EjMLy6KKYdI/+unTsVdd78t3v/+X4gjR4/Ft7/9ZwIATxw9Et/8xh/Fbbfeojn4zNNPxaOPPBL7900JEAIAmNw1WYCSnhgfG01Wn5YKOl8ks8yRBAn4HSYQ0wMnTQPUzNMEWOzSXRhochEvzKICGDAv8n3M8/ZGBuPGMVaXV+PixQu6Nonj9w+IPXnixIm4+ZZb9FpTtsbaL0BzxseywVHAsZz3qf+2IQ1InI9drocRQJYdGoi3M7Pni4DmVs4Tv9boh7GhUkrI6zWsuM13WRj1ZgztEbsOoLCw6RI8TDAPUApmkYCeymVZmwOOPXbNKb1XswfbAGAbiC25fvRKymFT56aN3ggxY451n3pxW9E/SBljO25xjHQsTQDN8SwBJ641GeaOnTVw53jun2Zt1qBrHc8z1idgl+/VURvmutaoSrUTBDabE2Ztfd+xk3IbXE5AVIcrGw6se8rjv/rVrwrsQW8NAAj2HPFkdmYmzr7+Rtx6z9ti9549ug9QMnv7HXdIJxBwhnsEkgNLS5jE9MRf/sUP4vzZs2IBckNfEcDUUlwnLrRaa7F/3764/Y7bVULMZhPrHyDp6aefUkxQXwlZ3hILsEDNDQubKcCKxOlbjGJAv7VktxvAy0iUYDAaje0iWTAnGIAZrjbK40JuPrXNRlgLk5O74siRo/GFxx+PRx79iGI/84UPChCuNgzEIlsHxMPFOktX6R8xywrrlH8D/rGhAwDGqeXeOwALP+/F2qhj/LUmynNOpLYiX0ODAzouaxYG4dTu3RqDhYV56bJynxbYX+4/3jCrS+n7+wdjaGBI94/pi9Mq2aUdxFJt4MFQ1EZPpfs5OCBA+ML582LhsaED6JfmTP2K6TJfAvTFcXqAKg+0WfsFzupZ0KzhnlBMw+CKuXzdDTfofgCwSozFaRr9RY7JmM6cvxjDPX0x3j8ccxcuqQ8YGwDl2enpeO21H8tVGlYgc5p4/OyzT8c//+f/TBtW23Zb3vSJ/Mql2l0A8C1Pk7on6PbANdkDVy4qXZPd1W10twd+vnrgrQAAXYSZqUfnl5Pb9uskG5QHsaOb+kPlbwWE6YVd0zcQG9Ke2Yi+3v544okn4v773xWTk5Nttl95aIfNkLpi7By3y/BqtlgNAOo9BcCpwT2Xeqq0T+65CS41F1VFVyXLWefbgEdmIewEAjZlriWrys+77Kz9Ey8RtzsvjwSTh+zLwb8aBKxZb07sDLAlOFqu2WW7BTRNA4O8RJJjEmpAJQAVkjt0jthlR4NRiSqgbF02V66hKavr6RFroa56roFLJ7Lud5cHGnTrZAS2WZvJdlKXlAQfvaMswyxsPGkIbSjxWl9bbfR7cgyTTZPgFS6HCMuviA2mRL2ZhG0TGZ+bBLiZC+V6SU7MjKuBVgMeXB/tYDzFdOpPIEHXK+ClsKgq9kom3wUaEIMltSJTL4mSwqFYa23EpUsz8fIrr8RLr7wS5y9eTD0kEkPcGsWiaDtTck7KYEmOMbWBBZkMkWUl7PNzczHQTxncmhw+LbRPYg1DZO/ePUow8xqzPelImUkZgKDBCoGK62nIw2uwhGBjyI14lWPtVf9TGoZZyZFjRzXHiAOwBz/1qU+qj55/4YV46qmnVFa3e/ekjoWOGIyfN15/PYaHBuOmG66Lo0eP6lzPvfC82qjS5IFBtQm2EnN2z9598ZnHHpM22Xe++71449Sp2H/gYNxyy21x4rrrNPZ//ud/HgtzszE6NBCry4tx6y03qW++/73vxec+++m4+aYbBPbF5oaAChLYLF2GoVRE6yGT9fXFuhhqCcBQdsg62tzsiaGh0cJeAzDNvsx5nCBgQoZtALDNzkrGm0EfmIeAgjA60VOD9ZfA67zGDsATIPT48eNx8803J/OosKJrMColLikFbsdlgdSlHeiOcjwD2l4LcnhmXjdmP21Q0hsPaWqRYJPK7gVMZSkyGpS6XxRQ3cc3881MN4P3Botdwl+De6wj4tXGejJ+He/8HoMYCQll2TPAwo7le94ASLKPAMCN1prWHcACLCbPa2lZFtkJxzmADH8JxNV15waIjRBkQNHbnyXq22Qhym3GLOiGDZzrrQYFG3aWY0kBcrOMtNyvqhgpljtaciV2tsu5U3dUPSOWV7bVP/8/9t47yLLzTO97O+ecp3t6ch7knAgC4C4XXC5I7y6lWpq70lryP17L8j+WSpbLLtmSa6ukkmxVubQrK1iipCWXFElQzJkgABKByBMwOXXPdM45uX7P+73nnm4MVqQW2AHB26wmprvvveecL53zPt8T4ran21WJp0rzPTgwYL/3yU/aRmmptXd1Cfw7e/aczc/M+iZGWbnt2b/P+rZvt87OLmtubtFYpD+xJwC4WVxk8wLf3nX70VNP2SobESWlduH0KYGjvnkCaxkvNiSpDtQEWw3QCo88gnnoT1h2c8iDSxODPZicuscCDK6Ktca1Iu2G+cWGFtYII6Njm27xft28K55bNowVVTiypMXeavpZ4Fkyv0h2FawLMF8BP2nLo0eP2E033WSHDx/WfGRjgnUBe5HqShh1yHiXrbKqUn0k+XlFuZVXlmvM4imIjHgcb0L6B99isfzj/HwsAYSx3iHLhm28vLSi4zN+2VRh3WLONQCqEqoyP691t5IkXIFpnt4OGAhIyjWQWCzfPtoVu5WNUpufXcjG/uKSfyYgKsegfxn3PC9wz2HziePC+ubesKb7sv9b96WGBquprdE1wfBmnZDMuMS0ocT9hcATAD6eKVjL8FEUG1yAJuFObZKcE3jE+OTaJobHrHLNrHqj1EYGror5x1wkYObAgX02OjJqp0+ftnPnz9itt95qX/nKf7J/82/+PxsbH8024v7zVcGNK7WLAOB/vneKryi2wC9jC9y4VemXsbWL11xsgV+wFngvAIAC42SKX0i2pSjmYTLYWhTmInts4FdUY3/zb/6PdvPNt+ghWYbzScbGZ1H4w0xRQmli+m2S6ibGWjAykhItqi7/b15SmorTAOniszJgLknH8n/XwhvsA9eMuAdcGh8ZOzLtaif40LHF0AzGa1OR4aVFAIDOEsuz53h5vjjMM+piWEbBGACWA3XOanTz7gLgKL+4+Xl5VPF72hn/pu6ebi+KPBdj01f8GEAIbQVjYeu5BUCYSfjSB4kJlgpWB8rc9y7eH38LoDB7bU6mFMm4kiKL7QKYtVTwz1ORXEi1DJabh4DA2vPiMvqXY+WBD1V7qa1D/hcAYLR/AahDNuvFHOfAlzJi83fm5MWk/kTmp7TNMvcdVLHpMj3YR+5x6ODv6tqGDY+MKeF3eHTMrg1dk0E67I96kmsJItiAFbsiFgXFIExbJSaSmI1cGTniyqrNz84KBKT4BjeYnp609bVVMVFg4lEUcg0A7rQTxRggnksIEwNU3lTO9uK1jB0xztbdNB5W2vzcgo5JsQz7g2INz63hkREVul2dXQK4Tpw8aQ88+IDGHJ+BEX5Xd5cAQgr14eFhyXtnpqesurLcPvqRx9Uuly5dslOnTgtYouiGRVJbXy/wgTFLQvhdd9+j17x+7LgKacCJQ4ePSBp8+fIVgY/zczNWsrZi3Z1tVltdbZcuXrDXXn3V/vpf+33bt2eX1dXVWmW5m9rTP7QpvoUFILtMXlbyKExSbVg/YjFbmVVV17q0FiP5zJsrrAK0CGQedPIDSwEI4ael8SUpbpmKaNoaOTaSPMA/fuZz6TvWQsDRXbt26XcAgJqnCjwqjHOmYAEA9N8DADr7zQHu8KCjfxnXwYQL4/886JbfkNC4z9ZzpJNI+3ztyQD8NNcD7AsAMdiDvC5ASM4jfAAFpCeQGQYk4yuf2B2fn20mJPAvWHvXTfDMGMAJABRAuy7AnGsVmLHkG1axhiUrWveOi1Tu8C0VUBPs5AB7yxRMs/E29mH59gsmZICOeUZgfk0vvCcY7wX2X6z50a75dsn/LfoqNsAKmyG+kQDAo6Ce6ioBgP/tX//r8mwDSAe0uXDhogf8rKzY3MyMNXd02t4D++3w4SNi9rZ3dGhzbmBwQH5wBAQRsrK8vKjPY3Auzs3ZT597zhbm5qy5qUkhNhNIg/lcebERelPq96flJTHjOjo75AdH27A+sNnA2hYbdswj1tZqfGuRYq/iD7ciPz82FgDKx8YJ/di8cekAoN/DAxTXb4IRmUBiB1c3v5exwjosAK26WmODNrjttttkYcL6JP/d0nLr6e61pkaSjiu0cbIh/rADrgTQSA7MepGsMmZmZ2xxifUaOnJsdPp9mWcbhULpu0rya/qLc6BvAPg4/wiAksx2g/Wi2kZGhzN2JvcgQDiY6TAGtWlWTjAU31W2vOjMcc4tNgIB42DnTU5Nas0FAGxrbdXGhIBnGOdLbhNBf2IbIYZ5VZVvbFXCgk8pvxWkApcq8ASAkvEH+MfrAUK53wEYuoTbBA5yT8FCgkAQ7qNjwyO2Nr9kVSQBl5bb5GRKeF5dsR07+jUGlpZgRq/JR/Jzn/tT++pXv6qfvTffuo29+anHx8aN+ioCgDeq5YvHLbbAe7sFbtyq9N5ul+LZFVug2AL+SPuzPN38HG3le+UZw+0t79zKACzsXHvB4Q/bwZIIZh7yzurqWqura7Damjr7gz/4A9u3b38mM3HAqeDJ4tIsQESXXjnjzY8VklX54yUwJxP+bpV+yrvNvXC2LqYZ+JauMft7SOh0sNQe2e8S009P9n5U/l+gUPoct/QvHK3wryQBLnf5Xx4wjWYOdl0UiMGkiXMN1lkeVPPXOmMkUjx5H9JLHu4BLeT9tLamFNUdO3fmvIb8yM5aKnwJaEhSaSRxcV5ZsZwCA5wd5ICWMxQwGi8EtER6Zp4RFMeLa1Ahm9gq8uNLrRpehGIarCxvAgBVRCaj9Sh+NV4kZ0IGtDl4JGMmwdgLAI4xBjia85YMCbmzVLzwo6gJj0GxEzOWDtJP91py1qLLLXkvYB8AkeCiMgd7uF5YMAsL8wrZmJmdt2vDo2KtzM0vePIj0uaaagF1DkCtZEmRStDFqF/FVrUtLy7Liwn2x/TklI5HOAWF9cTEmFg227Zt0zig3wJoUOrjwoIKSQcj1wQGAQpwjryW4k4+dLOzKTF1Rb5/SH75HCTBFLlI5JDvcT0T4+PW2dUpgH9wcFDn0dvXZzt27BDDDu8vWB4Ug+fPn7dr164ZKaEYuT/2yMNicpw69abYhMwgCkUYR93beq1n2zYd4/yFi7a9f4cND4/o34Cm+w8esv0HDooFxGdSLC/Oz9nSwqz19/bY1OS4nTl92i5euGC//1d+1w4d2G/NTQ1WnvWbg1sCbTfwS6xUvzNnYGgqpTP5icmRqxST+posNAf2Z4x5H9tpXchM+r19PbDGzfX58rlcon6YnZlRu6hPEzjF2KJPmMMAoMiAAWgAAF1Ol2ZKrEMJ0AhQn/XFAw8cX2BOxPyk/z0NFhDFwcCYy1vZsVtBQQHCq6wPBbZZjC0P5klMuRwDLkBBjse/AwBk7kcyJ+N3cZ4ACU+tDY87v68UGNzMkVifIslz020qbdhoQ0fsP1ZjgPlYdzfELiJ1lrZXO0g+6pYH8q5L61qcnwDc5BsW7YHfIUDK2krOUmLLGppnS+cBwfi32IVJlpwH8ViHQgqcZ0D6bWfz5ka+v+LweVCx8Hdf42m7YGwOXB20v/23/7ZAaPxEuUYAQtZQFrcFGMFlZbZ9504xeHf079B8Z806deqUwOrm5kZraKiXxyKsYNbrK5cv23PPPGtXL1+yjrZ223/wgNa9qYlJyTVnpiYd+FlM61CJCfBpaGoQGEk4yezElOaDt1G55idy4aYGD38AcJybndUaAsuNdS2ksnFf9v8Wtu3c7SFBgjkA0OdtuqWn5ww9x2xsKBmXjRTGCbJYpK+7d++2Bx54QMAmfyMMpr2ty9rbOq2+oVGp4w2NDe6TKi9AgL4Ssd2YuzDlsHRAdivJvEJxYK6XumehtMlhSwJ4x5rkCercC90+A5a023xwlYzRutpau3btqliU8RXzgJ91jybxnVCN6jqxbbUZtLys9ZZ7If/m/WzUML9QDbS1ttnI6IiAeQBXWH+0vbM6lZuu82FNramqEOCoeyfsSSwf5PHn0mTaw4Nb1gSIcqX8jnYRkFhbIw9G7oGyi5iesY3lVauvqLJd23vt8qUBGxgYVMgVAS3V1ZU2Pz9nFy9dtB/96Cn7yXM/sTNnTmfM7CIA+HM8/hdfWmyBYgu8Z1qgCAC+Z7qieCLFFnjvtcBfPACoR+WcijZ8dlzepMIi+dLJS62kxCpT+EBPV69t69kmYOWJJz5m3d3dYhBQ5HqxY3oYhvGiIkXAHVJLLypjh1qMhhTcoN3zeJAPECnH+Iti1N/jaF2+gAqgKA/ABROwwPJKPoCZn1sKNUlvEtNmC8AYjEBvrfSVvItKS5OILQFJAYhFcRfnFG2QLyLzrI88OBgFozMqlnU+MAB5DcUJLAB+RmJD2IIbkxdOLA+wZiAkQRzyP3NAI0DJjDWXk7YFoEFhHeedL/SD8RfXFqy8TUVKVG0RjhLJhqJlFDwAFRCSvOrC4yraQknSJLSmi4sCO9hGHEKFhwBm/970lYzBw6tQRUzyIgIsAMzTaaZwhAAI3FuMoBlYUSu2AfiXwA3YKowBClT6QGbqw0M2NjFti0srtkgxNY9ka0nFEv5HDU2Nej3FWDB25O+YfN6QZMHCmJ2eViE2hvSNYhVpdwKaYNzhu/e9731P44FroWCPL4EogB4b6ypiCe+gnWD3kPp69eo1m5mZTtLotRQKMu9BEhUu/YWZBquUvh68CuhXZu1tbWLl/fAHP7BHHn1U3z/84Q/t8JHDujYVgysr9sorr8jvr6Wp0arKy+3KlSs2NjoqfzGK3ebWFiX7An7xO5KRX33tdXlGMd4vX7lix944Zvc9+KB19fTIl6+2plZr0Oz0pE1PjFl9XZUNXr5sly5dlDz61x//sN17913W29tty4uLVlNVpX5yr7sl/Zu2IOyAcBLaHrabs0zRBTsAyJzKNhAS0PdWtkmE96xZZZWnDPMerj28LWl/CnAAV3wdkb4yzngNX8EAJB0TMJfQALFVdUzvyWB4BQMwmK8CAJHilbA++WsBMeh3jsd4CA+9AANjfXnLepiT5cueYYW13YE5vvKAU4B9+XnF7zgvZ516KEGAhbF2sq4AZiu9PPl4BotNXq/J6iHYusEaDwB/U1skT05nbrsEGJYajCXOARbXxYsXNRaRGyK7h4UEQOHSQ6f1cXytHfJG8zUwwHSYXpXlVZJv50HS/Doe6130SUFiXpA4F64xZLxMZZfdxzn8WaCsGIvpfKMNYn2NDaMYI1qTKipsemZWfQ+A/k/+yT8RYM+4g+164OAha+9oFyAI2EcaMD6kPT3brHtbj9oPyeULL76oDZSurg7r6ekWg+/hhx4SmA3b9rVXXrVTb7wu8B/wsLurU6Dr6VNv2sljx6y8qjKFPa3ZBhs6DNLyUoFhSN+X5S+6ZmWVVZLs0y94e9bX+n+xhQDcB/RfXJj3DZd0s81AcG9BX7PT/wsALOQ3vYUflgHY6Z4XoVeMiabkkwgwBdh51113SQrM+rSy7D7HtFtv7zb9Hjbc0grjas0a2dSxDZtbnNfzztj4mM0tLKQ06SpZPvCsw/mK2a37qwenMeZhA/r89fuXb1awrrgdBRs+rA8KYUkegz4Wfcz6vW5DacA11bRnvZH6Lnbe0pI8/JDoimG4tOg2IkhzKyrk/YiNAsfEqoPFR36dKVwGIHB+dsZK19essbbGGutrdK5iT9ZU+0ZSYpYT3iS5crIkAezlvodsmjHAPNQzBv3EZlN5hTVU11lnW6sdOrDbRobG7dSps3bu3BkBsDC3X331FfuH/+gfSvarhO5S9zEsMgA3P94Ufyq2QLEFfnFaoAgA/uL0VfFMiy3wF94CNwYALOyqw4Lg4XMpJboGOEdxx0McxdVNt9widk5/3w7r7urWw+/27f16QORhU0l9ycNOD/7yrvGdYTG6FP6QGIDZZn4y0teTfMHHTg/DsEVSUmweANzKpttcwBdYFSqiks9UlA2ZP2DQ5DJHdf8Fx8yKrDQKAkjUj+ERqOIDFLKQHuovLyz1haLRWXUu1XWA1HfzC2mYAAgK7FglCdDZQyGz49/O7CJRr0IG680tzfJKo9CL43oQSGJuJnaJCoYkcQw53J/ZXgnswgcoAMIMAEusII63FZgrgBeuR95IcmaKHIpxyWgxXQ/fwyhoBAAWinQvkBPTs8TBhgAz8r5kHD98z/SaBNxuHRt54DBkzR7gUJABIrHlHDPmJ8AMCYyAlQBu8m+qkEQJIG3o2pCNjAyrH2CqQPIoKSNookRFD2Cfjpukoc6qLFPhS7/xWbSRgnZKSm1ibNzGR0clY11cWEhStBIx5ZCLHjh4QODZF7/4xUxqz7EZE97uPuaD3cLvGDMwdQCICOBwBqkDN8MjoxrHmo/Jy0xFeX29QHzm8eXLlzWvP/jIB+3HP/6x3XnnnXb33ffYSy+/ZB/7+Md17J/85MeSaPE5XV1d1t3ZaZfOnReLERYWhS6FJ2vErt27PfW2pNQIShkZGdV/nUGiqAA7cuSoCsiZ2TklB2/r7bXVlSUbGrxsUxOjNgMYODUlOeKunf32O3/5E3bPPXfbyNA1tV2AtwBxtEF9fYOKe3kAirUCK4xQo8QwLaPodrl9rA8+rgsWCD63ssUiJZ362KH/WPe8rV2KLUA7eTMyfwMAZD3k742NTWorpNSeTOw8Y19aggnoEuCtAKAZ4RabGbocV0FNCrVxP033LHO5fMz1AKfiGAEk0BbiPScAMM4j1qZ4X/79HIdribkVDOCYU84ATOM4W+ewl/BwIK2Fwd5VWI+HRcQGxaabb7ZGFgBAWEk+33mpAAAgAElEQVTBnmK8AkZxzaxZMLEirVTnldtMEogmCbcHcAQAGAzA9dUkME3vyTP9Yi2Mc4v2zjMAY53KM6KzYKbM7qIg947+jT6J84rf8/P1GYA+VgAAkV7CSmbd+Wf/7J/ZhYsXvQ1WVsUQR4IJ6ATLb2p6xsorKxXQc/PNN2venjlzxp57/nkB7t09XVbfUCcW4cMfeFiMS7w9L1+6ZAMXLyltGzbXfffeI8Yf4N9zP/mx1Tc16T38jvFZ19ho6yUOOql9VlatvKLK6puarQt5cG2NrbOWTk3a3My0QL/lxQVbWlyQBysTMl8wFe6TMV+CtO8pwPH3bIMtuyMmOmBiAHracKnWZ21qsT4TWraxITbg0aNH7dFHH7O+3h16TmEDhTUfT1EUBLDckPrjv8paWVNXYx2dnQJWWat9X4HnHOSycihMydhJ7VDmYRh8uQ2Bs7b1M+eSWN+e7ov81qX2rDERtBVjzK+Z+72H19TW1ovNByCHnHkWKwIAwRXSx/Hpc4Zw3Cc5Foz4+to6MXVl0bG0bJMTEzYxNmoVtmbdLc3W1thgTz/9tD319FN28cpFPfM1NzVbd1ePdXazqdMplh+Sb+4/LW2tmoeMs1AxaF6zIVNbq+CrpvpGa2tttqd/9Ix96Utfsq9+7atqV66b+y5BKOMT45KGa/VNQSib1oW3/eHGldpFCfDP1kPFVxVb4JetBW7cqvTL1tLF6y22wC9gC7zzAGBIZDaXsFubJjx1osCDKeYPXf4to/j1Devf0W+Pf+SjKl472jutsaFBzDPfueaBF98xUknZtS0TeKCiO32e+wiGl6AgCz+VeJClKIyHeR6iKRTTjriDgQV/MyUCwqDKpdJGGquKp/DW2lQIxJWGRijxH6PQTlQDFYkqxF38q+8cUBcAYEiQCvLfvPA2FSopzdgBJ4DFgleff6YbwQP+hVcihS0eSPHAD9BCAaDAieqaLE2Uh27CGtw3MBNOe9+lgoc2yryx5DlWADbyRebWMUExQqEXRTJ/z8vb4r15Nku+iJW0Fmai2KCptIdhkADAPEgH+OYP+IUQEQd75XqWMGEHj+Ob4zvTq5B8GgyZt2PYOFMpJIvOLMx8D8P/LTwks3MxAXScr1h/U5PytBoYGFChhNk6/VpZXWul5ZW2AWApQ3pSiAk9IVxhRcxDil4H6FyWKp+likoxmS5fvKgim0JYbKRUHGLeTrGObBb2zcsvvyJ2G9dIgQ9TRAExyVcxmH/8jH9e+MIFEC9J8PycXb06pAIN+ZoHh1AUL4mtB7OU18EwZP5t29Zjly5ftocfftjuvvtuFYO/8cQTmtvf+c53xEpEEtzV2anAAIACbQbA+FARuCrwb+fOXQr64Lgcj6AXfP6aWlussqpavoS79+zRmoM8mf4RS25txRZmp2x+bkqF6fTkpNhlyGE/+Tt/2T702CMCJpArFthbDvDA4IFxB8sOD0AGE0b/FMqwS5WKTfJr7unMQfv4zpaoNA4BpgOocy8+2im+BbylVGAxfzK2jmV+qABWsF2Q8At8LTgQ5AC/mMNp7U4S4I31VTFWg5HLuAxgKpiIMf4DKAgWbx5ICqBELDaxrh1093U/v44VAKhg+fGamHsBMvLfsA7Q3E4hIOyPRBBQnE9s5IiFl9K6Q/573TVJ4TsB8ngYCumhnDXgJ6wxPjPCMJB2ci+ibZWWnJMya42AvZnzDRWQliTAAIB5gIVrjXUiNnNinQuPzQAAY/3Kvz/WMU+5d+kzf9/KVo/1MNbhrZ8Z9+b8Os31sY4A8PN3GPh/+Id/aNeGh3XtgD6wdJHuc6995tkfC3yCrdXZ1S3GG/MTqf4zTz9jdQ0N8pRlnWJ+3X/ffZKLst6MDA3bmydP2sDly9qg2L1rl60sLWjTYmRsVFJZwD/8SddXVqyhtVVqAXnWVVba+PiE5l13T6+1tbZYFaE+8/N27eqADQ1ckcwfA0YPjkI2i6WDA2Vq13hOyMmA82PF9w2DMpiUAdfxi4v2Z9y7pYPfD2hHZLLc826+6Wb76K8/Ye3tnbovT88QxuTJ6GsERG2saQ1HFtzR1WH79rv9CUxM7sOsmZ4GXCEQkE09np/Esi3Hq5MgL38ecNuGpJjIAq0kL9A6CJDHP/LPAwH8xXiTlUEJ4UcN+lwFDtVUi5EoK4KVFXn/MWfxG8RflrnC59IezY2Et+ErsKFNFOwfRq5etbK1ZetpabL+ni779//u39nnPv95Gxq5pt6ACUjYC0zI7X39uq8xl/k9GxuAo9iNAPjBwG5qbtJr+D2yZdqG+9znP/95+8Y3v2HHjh9TW2g9UfuV6h4i5nNi6/5s8t9stGx9pPkL+bkIAP6FNHPxIMUW+IVrgSIA+AvXZcUTLrbAX1wLvDsAYEHku7msK1xXDhZLbAlnSEiGlshlPCAfPHjIPv6bv2kdHZ2SnQhQKXOPNvdYq9IDJ4AUXyoKVUy6n2AAffrsjJWXwLUkOU7VtQo4L3pcjulMQC+gVFCmwjcvy6Lo9OOFpK5wxf6efDGhDX3/CgmeQMMNP1YAkU5d9KIw8y1MAQEpcTDYV/5RhWPm2SOcZ7BCtr6GYiS/yx+gFuAZ7RCeXoAmntzpLAYAQEzcBfClpM0AAlXg5xiALrGL9kntkEc9sqZILMiUBBhS4ejPABf4/DwjSAVVLq1T154YgAHu0f4u4SsADRG2EQ/3ebaRghFS4U+f5Atopa2uriXfMwd+AF68wHc/NuVMJiC4wMyBzVclE3V5piXWVNZ3KjhKNAaQenKmvIZiBB89ZK5DQ9dsdHRMv+O1FD01dfhdVQsABMxQAmMCKDlOS3OTikuM3/G5YvA11NXJU2t+bt7OnztrF86fkwyYoglfPtp0cmraaurrJNvj2gCawjPKU40r5JkEC9H9q5DieWo0Uq0AevJgKYwhwkrKKiqtpbVFABm97gm91WJ0wKji97Dxrl67JtnYo48+YgcPHbIffP/79uBDH7DRsVH7xje/Kfkl8uG6mhqbGB2z+Zk5W150bzwARvpw967dtr2/X15/bCBwPbDmLl66ZEduOqxzf+HFVwVOuMTUQSb6GF+oxrpq21hbsosXztnI0JCYjaQD/8pjj9qjjz5sne3tVonfW2LcAWLQBoBtMJYpgmE2M6ZIIaYNaTvWLdgzPscd8ne/yhQIUtDmJmDIEXxCAcSCW16SHBk5OO0qBp6kfy4Tj/bnZ8BGpYoSuNLaqvYIH8BYMwuMv+uHgACGIkt3H8KC/BYgLOYq4ya8+PLstDwAmJ/XxvXn01XTupFnDobM1/vGwXeBa0n+G6BWBn5x/UvLmtZbmVx5ADDWKTYmHIzccpfy3ZdsbdG6jF9aBaz0Vc3JV199Vex0xhXMI5hYsKvwUQMcY0zFuqX1JUmA833DfNe9bK2wjgQoF5soecZz9O+m+0869+sBgLRC3lNx67oad2POKdo4xkK2rubW6wC6s022tTVJf//+P/gHun683vhmvLW2t6s9zp47J/Y4Xm5I/Q8fOaJ2OXn8uP3oh09ZTWODUoFhwjGeb7n5Zuvv3y5m4OTEpL34wvN2/uw5yUc5x5XFBa2zdY0NWtsUNkSYBGz12hqrqq2RnBYG4rWhYQHNLS1t8hckAGR1eckmxkbsyvnzNj8zJQAQYE0hN/J0ZfzEZuTmzbWwAIlniWg/tVUW7PTW54BoN67bGeklmSyWdguG7hO/8THJpFlHWBNbmpsV3MHaMDePBHZVIR20Y1//dmd9I/u3EpfD1uDLx2ZdZbLocAZcAIAwnuNcwx9X3r/Zcxf2AjBaG91vNgXc8BrARP033YPpUwWBKNmcQCoPCFrWpuKSLa96Wi/H4z6BbyPzREm+S8sKdgGMU3jP6pruGyNXB21jcc66GmptT/92++d/9Ef2mc9+RusdbQcQusJmhG3Ytq5ePafNzM3oPgJoKT/D0hKfl51dkqE3Yg9Rha0FmwXeN9/61rfszVMnEzOx4LYMyKrwubQuM9d/9q8bV2oXAcCfvZeKryy2wC9TC9y4VemXqZWL11psgV/QFnj3AEB/TP6zAcBoNAfdHDgBQPFlq69vu918y612//0PJsaQc+PEZKp2ZhP/dukdD3hreih20MrTGqOQU5JeKjKz4iaBexsREJIkWHnWSB5wCubL1gIsz5wIUIczFSCUpJL8PluMnSqXY9540ms8nOflRVsLMYS2GITrs3JFc76Yi0Ivirl8kR7/5r8BXISRfzzcO8gTMj7/ZABA2puHeGQ3klCuOiARKcIZHzBJDHWKTiwoyJvzrMYcY1DHSOySPAiQB//y58frQ3IYbSRmpooVZ1KJkZOFrwTrwWkOBeV3AloT+09G/Xn5Xkizk08b11oojPAW9OI5voMRUgD/HBjk7xwzUnG5rpDSyo8Jc/SyspTSuKCkQuS2MP/w/KM4jutVEiOgFSm39c22UVpmIyMjmUcTx6b/8JFqa2mR6ToedkPXrqoIxoB+fXXVxkZGZPg+OT6u15OYCTNwZX3dGpqaraKqKpMrqqhLCb8CABLQBDA/NDSUhXuEHJS+gm0X4CEeaaNj47ZeWqLiHD86gBJnzNUJ7Dv55pt26623CiD86Usv2a/+6q/a/gMH1C6vv/66HTx40E6cOGFf+vKTGitcR3VllQ0NXLXqikol4NK+mMCzBsD+w69yenpGzCPYKlcGByXz+tCH7lNx+MUvfteefuZZHZ+x/dJLL4tNsn/vbtu3d6ctL87aqy+/pAAQpIKwhnq3ddvtt95ij3zwYbUvbQOwiJcUx4fp0traJvAPEJC5g4weto/SOOm7NK6ysQsrTb6a7gen9WIL+B8BIBTLkfRLn8TcCZBMQEOSsAMAOlOzXB6NsCIFAMIAznlwOoEZAL9wIwu2MQAg34xX33ipFDMUICzWE9ZgybhTWFCeARjnk2ezlZV7+EBedJnfvBAgnuaV5JI55mz4cfIayQvTa1k3kRWWZGzyQjvm11HuMh6EUgAAt7Y561YG4LEepOCH0dERyVePHz8uAAqPTMah+rbcGem0BUBYXLdA0JQCHKCl+ozNg9LyTQBgvCdYnJs2OdL1vt39Z9NGhvn9kH6PTYy8nNjXo2CMFwDAuH8FYBrtFr8PANN9d9fku/mv/vW/1jXTprDSJqemBEwDytx0y81i1MIiZw4w5/jb8TfesJ8884xVNzRKAtvU0Gjnz58TGMg3ABGbFM8995yNjoyoLeUxuLKstYrU3p6eHg+1WF0VEzG8QZnHt95+m1LSJ6ambWho2IaHrgnArYN9XFluA1cu2eTIkC3O4WnqlhrcVyN9fes9NGaF5qTSszdvvCmpXeC4z71srIuZ7fJ5NoEk108KgvhMsa8rK+UjyfuwLmDtu/ueu6yzs0MvgxG4ts5mgj9VwbQGJKRd6WM2N2C9sY4BBLqU34Fs7hORuM0H0PcxnwD8GN38XpsLS8sJRCxP9in40rKx4Mx3+jxUAdU1dTY3t6A1jmtk/LPJJebzqq8XAL9cM5s7rBnc07BTaKirF3M7FBbMhYmRIVudm7amihLb0dNt//yP/8g+9/nP6bM5pp5Z2IywdWtubNGm19TstNqnqtITlnn+cza0tzuvjTXGo1v8KYw2gBWI5BkWKZ+F5cbC4rwHCIkB+Dbx3IUlMvevG1dqFwHA63ZI8ZfFFvilb4Ebtyr90jd9sQGKLfDeb4EbDQAGQwRJHICSS4Ed6Lv33vvtnnvvs/7+nQIcQjZDcc+DLg9vDj6RNFenxkYOBPjHDrUHLgDoJLCs8BTvTLLE3AIAzINX+WIx0g4F6OSSbqNYzf8339scUg+QSWaa/S2xUzLQMMc+8TS8zT59m84lqYgFAGa+fpu9B6P4yAN9wcQKaWYUJ/mijveFIXgc0xk97p0IQMsDPOws2kr+fslzTHKjJGON/lSBSaJzKjI3XUcCAaPozgOom1gziW2kh/lUNPH3YBq9hQFIN+MrtAUA9DYtfIbLkLgmZ3xmRW5CBSkStv6tACx6e+vck4+jrjl9jhceBX6ry8k9PZTzjYAVZLQwZChyCfQARJscn9S5U4TyHg/xWPLAh8TMjHARSb3KK40shfmlZYFpnR3tYo1QeCkcp6bGGpV4WW3jY2M2MHDFlhbnZUQP6Ef4h3ywlhbFYAH8o5hraGqyWoI0apxxC3tDxdXiogp+H2NuKo/XXSGUwq+RcUQTAIoBVIk1ubJiUzPTtm37dsmLKdKRGgOW8To+l+IN9kttXb1YfHv27FGRD5gyM+vhI6dOn7afvviizoHfY/Buq+tWUVouFhHywyg6YQ8fPnxE4Ghvb5+NT0zYK6++KhnZPffcpfH55JNfkyfgTTfdJEnxk08+qcHS1dluPV3tNjs9bpcvXPBkzNlZqyClsrrSDh3cb3/pE79t5ckiwOfSutqIeYJ3oqdUbqifAT/wGGScePuk4J8k+4/xsdXzLcYnY0Jsp/k5pTLT3yreRUx2zy8YK4yfAHf4Pcfy1OAStTlyZ9krcMLaNHEQP/o0QAP9OYVfSC6/Xkj6BXSBZcOYjffTz3w+x+OL8yksty4ZjuABnZfWEWflbAWZgvUWgFaw0+JYsU7x+QGAihVY6snZvoHC0uvs6kzKmzYExDJP/pWEFsTxCidcYABmISCwKcvL7PjxY/bMM8/oeuhrAMDHHnssC9uRp2esI7kNJ8ARQMAA+Lx9S63M8B9zgCiAOvri7QDAGB95kCm/seVt5uBe+OIGC3ATABubX7lj5UHQOJeMAZ27ucWYvHr1qoJ4nn7mabGGsSfAo3T/kSM2MTmldY1x27Wt1/p37lKwD/Ma1tuJN47Z888+q766+bbb7dDRmyTTBayLvhscGLQLF87b5OiYwRft37tXAGJLS3OWnguYD1OQcwKQvXDhgp06dVqyzx27d1tTM0zcZTv15kmrram2vm3dtmN7nw1cumgXzp2xocErkhX7uMGLl7HqUmB8+Jhj0S7ZeFaitPsKh9dmIo36uftikHl4CuSiP3LAoPo/bXqFF4BLdn2DU4nGDfViJ3IvWlld1vPOjp077OZbbtY8Lk/PPyuEyDA+CcKocDYzgJ/uY4R7VFVba2u71stYEzRH07pMKJHWDPPUeKTpzoZ2Ow1xlOOeHc8npSgC8FrFbsK9bDlWPb6FgOCS0ro/LIAnACDXJf/auTlJgJcXFgUcry6veKDQ/KyVrS5ZS3WZ9bS32Of/9E/ty1/+stKDl7h+5hCsv8VZnSPnS5sCCgLmqT/EwPaNYRp4bmFeXq8wEpXMDSuW9yZJPI83semiDbiaGr/v4gv5ttvX13uuv3GldhEAfO/XWcUzLLbAjWiBG7cq3YirLR6z2ALFFvi5WuBGA4DOlEpGzGvOQHEGYIk9/msfsQce/IDV1TfIQ4YHXHmHUcw2NiTpoTM59AAo/6VleeDguaSd4HggDyaYkoEd9OE1hidOYgCGfDUPVlG0hRQ0mCY0sEsFvXiMAjJfQDkbBYN8L4TzRUQmA86xAlU0BqCUYyLGe+PYChwI26GUwupFoTNWeJ0zklyiiUTaZatLKmYCHOP1kjknJgjvi8I6zyThPVwnUh/+rmISQ3uBB8508ARmf1z2/nTfRLVvKnyuBwDmB2q0T7z3esyTPCso3y5RTOl34f8nQDK8FP2/+UKfQs+TQQvSYLGWKMRJ7dQ1FMJSJIFK8uIo7rJiOxV8XvMF6BBt4UAoQDAsg/D/o8ig+AEEQ+ILqMMY53woXkKCHYwP2keshSq8jJB7Uq1W2NzCks0qAXjFdu/aaW1IaMvLPRxicdHWVpZV3OKhNTc7o+RLjaHSEoF/87NztrS06Owz+WiWWnNbq60rJdtN4fGCAmiZnp6Sfx7ngc8d58IYY3zAyAWU57Vi6sDMMvcw5NwoLJfX12zXnt3y/eJ4sKbwpQOcJOQjvNn43R133JHYMNutq6db7YTs98rly3ZtaEigIccA9KmpqrGKkjLr7OhUkigFIKxJ5HQHDhzQmsGGwLnz5+2FF16QP+IHH3lEMt0f/vApm5ycEjgBcPejH/1IQFZra7PV11TaxNiQTYyN2djoiBhv9bXIgldt397d9tf+m98Xq4cCP3y1YCEhtwUYrayu1oaGkigrq2xxyQ3xYTHRPzDyYOuE3C5xZXP+U8FOdUYnaxtA2/DwiK6fMRFgeLBzYk4HAzBCkZirAAAAVozv8EYtsO4SqJ2Z/CcQXJsnjA0P+9BaUFGhwp5zCCZRMB+DObwVAIzXBTMQmSLFuGMefp1bN1Pya0l+kyBAKaYdn5eB+IAaAjDyQJvL/nya62IyIMbTkAs+oIHbRCxInBdrOT3Mev7aa68KAAzgGrYaACDtKWZhAKq51HMxqis9bTXWG1/72JXArMLtL/JrUYCA0Y7xtzxgm2+vONdoG+6pAQDGmpoBWNcJsIh7WazDeVaz2leMRV/baV/m9YWLF+zFn/5U38MjIzY6PGKjI0O2/+hNtrK2Jrn+xOiodRPGs3evmG0J9bLzZ87YS88/LznrXXffa7v37hMD+ZUXX1CQBJ6d3FCYT3igEqV9y513ZFJwEl9pe5jRbHYoEGxh0S6cPWuXLl60moZGO3D4sPVu7xcz7fnnfmxNDQ22d/dO27tnp106f97Onz1tg1cu2szkhBKGWaMBMbFLYE1kPRRQFuu+mPAk6jp4S89xfw9An7U1/xUOICz/MVa3PpzlrSkENvM8InAKSwcfr/E/xtG23m679bZb7PHHHxcIzxgWCw9/0fQcxeew+SCAWffriiSR9Xs4TEHuL2IhS5bs4SAwCVeWEyC+wXx0xjrXT7/DJtZmlhiQJQqhWt9wsE8Jx81N7rUq6xWzyqoyW1oipXxJPoD0j6wCFExVbTNT0xpT9QrpqLLxkVFbnp22+vIN6+1os//w7/+9/ccv/EcbGh6W/Dc22UgYLjwfwOpjM4VkYYbJmuwsHOwsUTAN4J8Hkvnzpa/X/lr/KmzYwVYFAOZ56ef7unGldhEA/Pl6qvjqYgv8srTAjVuVfllauHidxRb4BW6BGw0ARiHELrTYehsUhQ4APvHEx+2hBx+WuTVyQh6AKWh5GEVuB5sAUJCd+mDU8MAroCexQELrKX+/XCKiszSQqJZaiQzaS1yak72XneIyfX6kwAb7jNe4/85SZoaff8AXUCUpnJvn54vXAPk2AWKpuBKAlAraKNqi4OP17FzDHJOQJTEAHaDz66do44uiaGxsXIBFSIgypoxSAr0o5mFehUB6H2yNrawbmEaAOrDBKPok/2tsUJ94fyXpIEDgFmmTFwLpO82R6wGBUdxGwZ+XpxVYQ1585ov/zcW0g2/eLol9EeZG4W6ezkGS3ATw6fE/WDBrHnQgCWn4PvL3dG0UhGJpJHmlWEfJn0zBI+n6ww9KTCSByyE/Xxf4RFEL4AeDCmZEACl48DG+KWa5VsYYADSFPH3MF8ADzDuKF7z/ltfWbWHRAaW+3l6F5BDmQQDI2MiwwEXYfhQ5/B45MOff3d0pgDAK3kh+xrcJ6d7MAtKuVQcdq6tsanJKoBrFNqAVIB2gFmwb5gH+cgBuAIK8jsALQEK+mLsUYPgKdm3rccne9JTe39vXK4YHib/qa5g+/f32yCOPiCm0e/cu692+XeAfvmt8NoA2jDyKXsDOuppaqyyt9ETg7m4BkYCKXBPF7i233ioA8uLFS/ba669JRvyBhx+2PXv22tmz5+zcuXMauxS6Fy9ekKSzo73Nyks3bPjagC3Mz6qdkCI2NdRJBrxn9077H/7Gfy9QgXHobFRT+9BfgIlNLS22KtAsgUylZQLmkcAB5HGdAIX0N/PTJYRelMt/KpGhHdwvkVk+iaowGpmTfAXjDsCCcQzgH+cjlmRNrTN5knQXoBNgUnLVJJXz9SmboPp9AOC+2QAAmLy9lpf1N845WGixRhXSrp3BxlfM6VgfAwCMtFIH5xz8i7m4aSMlbWrkNwhi3ufXKi5ArLllmEIuyb/eZ8a5kqxKn2s9ygU9KTk8eZluBQDHRkftxInj9sYbb6jdOR7j7bbbbpNsnHsF72cuSmatjRlnVsNKVRBITt7tmwrMyyqtKy4BTwzC3LqU3zyK10TbB9CbbwtfI93TMg8M5tfe/D0p/p3/7AKQmDbLMokrKbYAO0t26dIle+nll+2ZH//YBgYGDXk0YTkdfb1W39goT73BK1espavLOru75R9LEm5rW7s8NY+9/prtP3zEHnv0MetobbeXXnjRfvDNb9rkzLQ1trULrAboY6OA9e/22+9QEBLHxff3zjvv8MCflDSOTcDQlQFbX16xtt4+O3jksPUmz8vvfuub1tbSbAcP7BcIeOrkSRscuGgj1wbt2uCA3Xv3XfK5PHvqtCwCVhLIFAxaX5sciF9bS/MlseMVRsGGxtycvATzY9VtOpIlxXWeE/MFGjMgAEDmP/d6ge7J61ZjqcpBwE/89m/bLbfcIkbkzPSs2MXe30nOK6DL06fdo88TzwHx2tvaJcuGIU6QCv3OBirrMWvg0qLbqLBpAgDIOsubBQqzKSSQr9wWl71NkHSzpvdt77OFpSU9X3Cfammrt4HBIZuYmFa7we7El7atpVX3BNoLC4X+7X1WV1tm589csNHBQStZmbPeznb7l//i/7XPfPazNjk1mUmASXl3z2SeFx3AB7jULV7g/rpVVVRp3HAfnp2fUzK8+/p6W2z+KjA1C79/O+OaP+tB/8aV2kUA8Be4ACueerEF3sUWuHGr0rt4UcWPLrZAsQXemRZ4dwHAt3cB3PyIBbhTngIkKDiQo5TZhz/8uD344MPW1NyioooHUBnoYwJeV6eHzAAAefCT303yt4ldaJevOhtNTIa85NMrVGei5GSmYoElqR4FQCaNBczJJcHKEy1JQfPFMB8rT6Dk+0YBkMluk5H21oVZu9vhT5OTuQbrRoWe5CukIyfJbSomuSo7rPsAACAASURBVC6+KFIAFgD+kNrgbYP0kb8DhgSAFgBZpCYD/EWoSBTOARiK/SBwsVzAFeAQLCt8zRwA9GIomG0BAgbAqvZPAGMAAtcDAfN/yzNlflYA0NsnSa9CopsAQJcyFth8zmQp+DNG33HuyKpgD+ijGBNJtiupF/LKlDQN84u+oZ0k3U4MU7VH6uPM51Fhhxisw6KbFujHN33EuOaLa45ka+8DM5gOeG0xHjmO/O2qKG4cIFzd2LC29k71Bb5kMpOvr7eujk5ramywa1evyudvaWHBWVHpHKEdAQbCMqF45n0U2MjN6F9k20sJjKPv+Ht4ziEbA4CE8cfX4OBVFeH8LB+refex8td4yi7XyDkj/62orlSRCOgJgA9oR6IqAKDA/bJSncO23m12zz33SK4LaMA4OH36jEvI5uft5MmTAqEAPGura+UF2N3VYz0JaGhva5Nv4BvHjtk9994rwBJgDtkiDC76FrN7CmH6JAJMzp8/b3v37rW+3m1WW11pVwcuSSINexIQsLGuxsbHRm33rh32v/zd/1ltKmlaWanayUNQTP3GZy8sLQt8lPdWeYVA14WFOQFq+CC2tbUrLVPAchYk4PMpA6ZTsAtACJJxyeZCdp8k5/Qf88oDDZx56YBgTfZa2mtbb6/GN4wfgXAZ8Ob3k/AAjDVC/Jp12JzrWnMBOBl7EdoSxwnpd56plgFoac3Ny5sBECTFTSBVgH86h1Sk59eJPDM4D4jFmiYQERCXdS4kwDmf1bhbqk1Jysa+ICUb5+8JIfvb5FtKz2xs2Kk337QzZ04LhIrzRHYKYEwqK55sgDXyXMz5FgK6AKIHAJixl1g3ka/DhnwbADC7b6QLCJAuzwTMt3Mw95Rm7nruTZs6BebUW8Oj8gBgvl0F4goA5P4TEnYTcP7ss8/aT557zs5duGhj46Oap0cETDVp3g4ODVldQ73us8wD1tj29g4BeFcGBsTi+71PfsoO7N1nzz79jH3m059WAFB1Q4PGWGt7WwY04w96ZWBQvqicExYB+JyyMYa9wfHjJ+zKpcvyAm1sbrYHP/iwmL2sGV/9wuflLXrLrbfY7bfdYi8+/5yNjQzZ1MSYnT19yu65+075ohKMhNRf94w0bhnzIQV2sLrEypHaVrgnJmsy93j1O3Jd5l6yclD/pW/m0p+VKhs8tASFux9hGsMVlbAuPbCG556DB/fYX/2rf1XepnPzC3b58oDNzqZAoApkw4Dg5ZK6z8zMWmNzk9ZgpM1KBF5bF1O6u6s7JVnXas1iwwBwzqXNqAIqtXHK+ig23dKyWJt19Y02Pbsg9h+vp8E6urq0/i2tLOmeDzgJc5s1i/vB1NSk7d7dr82VN0+cld8tic/8XFVZLrD46qULNjE8YK2NtfaZz/yJfeWrX5X/IffdYNjqfpnAVwf9WOeqdY9jDEe/8W/GoIN+3O9LtwCA8RT6XwL4bX3+vnGldhEAfGdqoeKnFFvg/dYCN25Ver+1ZPF6ii3wPmyBdw8ATNLKt3nozT9yOVjkspKNDQBAvF4q7IMffNTuv/8h6+zq1kMmbCh2qkF6KEZ5YGWnl+I3dnblO5fAQAousfHk9ecgoLNbCsuiy9AcxPJa2L25vJAqz2SvAUoFIMcDsntuBXMlwjC8cHfGXvLBEyiUAwGDBaLx5OfiwR4OSgEoKCEP4AzAMRcOwMN4DXKnpcXEJJqVXEU76vNzmecaxQPtQ0gDzRsBEgHwhXQuJKVe8DjDIYBErsM95yoFMgGUNDQ2CpyhIJKkJpMBJ3lrYsFlRTqfmXzB8iDfVhAwplbWXyHTSUDI1t/nC9kMPEgS6mBdZPGGKTk52EgBEETAZcamKXEpVCXJi6loy8t+nZeaxlPyEFLoQJIIBvjhPZkEh6rBN2x0fNSuXh1UETU9NW1z83OZHyB9LakWcqyUBuyphQBpBAv4vyna8MLj383NLXbfAw+okB4ZGdXvZmdm5IkHCwx/JYF/iwuSXHE+yIApALluxkqEvcjDb82lnbBOkOBhrk7ZRJFI+q3LCUsFVgg0X9+w5eVVedFFSAOFJRIy3sPY4/cAnRSuSPZ34ltVVSFJF5JB+fvV1IjRduLkSfl34n0lNlVFhcIBKNopXCnwnnrqKX0ebQULiDUAph2Mj/bWdjEQeR3A54GDB+3c2bMCAffu2yeQhrE/cGXAXnn1FbEE8QsETKOLDh06JG/Er3/jGzqnHf3brbOt1Z778dO2MD8n4A7GCh6A4+Mjtn/vHvt7/9v/KgBVTNDycs1DT2l2hhz9NjM3L+lvSOjwI8OHkfe1tbXKdxApsDPqslmQWHEAzCtqY+Ye/3Wpn9sbsOZpHVpdc0V4ORsk7sHH753156wevjgGASxcN5L+8B4r3NZckhugk2SIGxwDOeSqQFTAFIBewEsYrFwv8yfP2o33Z/MtASkBWmkWJYlqHgCMeZxnp8WcCvuBAN7is7K1OslUnaXrjKs8UBif4+w+ZyvzHYzL/PqDh1m8Xr8Xs3jDnnn6aYXphJdqsPvov4c+gFVFnUAurbW5oAXNKwDAXDiLb9qQgMqmQvlbAEAHmpxNlgdEo1/zAGCsq3mGtIdi+X2ocD9zCXJsGGXrZmJqhgyY3+cBV/2cQq3YBGE9aGx0v72nn37aLg8M2MDVQfn+ATjtP3hQthpj42N26cqA9e/coTlL2wAMdvX0aB6/fuwNu+Wmm+3owcNWWVpmr7/yqg1cuSI/0PFJWF+Vei+Jwoxd+bkp9RcQfNHuv/9+gYBc04njx2183Fm6MNh27Nhh27b36XwGBwfs0vmztr2v1246etT279tjn/2T/2Cjw9dsbWVJDMA9u3fJCYQ1c2J8XGsLmxOsUWyowUbm8wevESZSrU1DMXtJ4IZFT8iLPATLtPEGEzVjA+L36QMp913AAvMwlDPVQg5eSBQuK3epqwsUXAEhpnJHu+S0Dz/8Qa1/HGJEfnsehKRxnuwnAAVDrixgWAn2ft9hvMamTUN9Q8ZC17qv91Vqc4xAJTZqKiqqbHHZfQZhijOnWFd4JuDZg00GNkBY22F4s862tsAS75JX6/j4pC3MzaXgpnSP2li32qoyq6kwe/H5Z+3JL31J4DLs5pg7BX9d1hB/duIaAeJZg52FWWAUM+4UUMMamFxWCuvdOwH8FdbsG1UeFAHAG9XyxeMWW+C93QJFAPC93T/Fsyu2wA1tgXcHAAwuW+x3v3XnO6c48wc2sckAAXmQLrfSkjL74Acfs3vvfcDa2ztVdOGjpELZNvQQyUM60qpVkuFyQJGM2JO/HaAfwIWHMXgia6HwzQF/gI+pJwQ2BQiYgBl59QTLJHlhSeaWvO/EPpHPjCfDBmDlikuX33hhKt6cS7PCXDuMtdPvJD0Wq8gLNvlKJXkYBSG77LCRKEw8ZMET+ih8CI2QiXhzi7V3tMvPDLAGgCeKOgeTHLgCUBUDsATWEa9xBgOsBy9w3XcRCTAP0vj8dPdsk+zHWX8uXcuYKTmjcxXgpc4iiAjkrcDfViAvDxrkAYGtAGAUvTF5dKzct34OCXBK/Y3rdwDFC7JNIAG/L0cS7imJOVTY+yrVcMHoDOaf+jsD/bzKgO2H5xGsDJIFR8dGbGRsRP3kRbyPgQLD1BOrqUJlMC9vpgIAGFJrsTw21uX/dP8DD9jVa1dVTPf19rlf08qKLc7Pi00hJsuGWVVFha0q4dcDRTgMsiqYK7CWmFsUVhRUXDd/m5qbUVFLYcUxg6HozCKTxBcwiutgTvI+ZKmA+HUyYXeGIGOV9wAcd2/bBnXDLsH0uHrVDh46qGKeIpGfh0cJ6+hVSAjFHAwgAEGAFVg+P3zqhzYxOal5DwvIGSs1AiW7OrvUJhS1Q8NDkg/CLIQZSeF5+PBhXR8MP46F9Jb3A6jSbnfccafYg1/4whf0um3d3dbS3GhPP/UDW6aAXF11sGttxeZmpxUC8nf/zt/R7wX2quj0eUX/CUhfW7PpOTwWV3wzAbuClWVbXoLBh1l9rc6Zc6mvq3cwPQXUAAqzZjDnJsZ9rsN8ZC2oqa6x8rIKZ5uR2ryKVLtUBTrfjOkAcyjqY/Ix1mDvIMUkGCC/3jlDxtdAziPGOP5/Ot+VZcm8xeasrFTfAErqnNbWsoTgPIssDz5pHUtrmM/dMvcQW8+HoYRUPpfYnSY4x8wHjOTlsrJoCKlwbJZskfrl15nrAYCxDsgqIjHFgwWpDZ31Dfv6174mMIlziUTsAOl/44knBHLDOOJ3AA+xLmqOK8yhkM6stR0AcE1RDfIXzd/D8oBlfo3yjSeXChcA1S3eq/KCuz4AGOyoPMDJ5/P7ON88AJiHN9zabUNMOcbQq6++Zl/5ylc0Zienp8VYLqustL7+7dogYq5OTE9ZQ1OjgGXuwYDxgKEXL1+2U6dO2Ucef9xWF5bs/KnTdvL1Y9ba1qpNEgJ7mEdtHe2yAOB4bxw/pnsJY+7q1Wt2/3332f79B7T+XLp4SSzgi+fPywNwx65dYr2VlJkCNGBGt7e1iG1WX1tj/+KP/9imJ8cVOrS0MKdNtbq6GlkkXLx0UfMXeXd//w4xPrkfAnCyeVEhALBU7M311RX53rERqVR3hSn5fKG9FDChe0m6nwQIGJtVW2BB3UnEtPTQn+h7OUnIUte3ltyuxDftAAMfffQx+Z1yzg31jQLpsJBYmJ+3qtpqjUsWKvdKZhOrXBsHrO0cy29ubAC6vyd2FNrYSL6/XJtSwNd8U6G6utbKK1njCRxZlc+e5hjqhUpPNeY5jX7EjoTNnd27dutcWdu497AOT01O6r60vrpmlRVl1tbSYHXV5fbP//j/se9///t24fx5XSvXqWeoxLDPQO+0ZrGGcr5Ya8TY5hzY6MGLMiwT3r2H7RtXahcBwHevV4ufXGyBX+QWuHGr0i9yqxXPvdgCvyQt8O4BgFsZgJt3WzcBgAIeeD375EhLkb6U2K9+6HG75977rbq6zovMajzSqny3ub5e38gIvXBJD8s8dOMLU+5FuADA5AklIFAsq4L8SWTBKH5zp5gBUSlIJMCo+C8P5wIA01eAap7kV5AP+b594YP9Kgvpsw5GpWXan3D1iWJtCAjyvwEAyssHo/RXXnb2zYLLLYMdEw++gH4wi2DsBKMvGIBRiPMzX/5el9fA7KDwp8iEbRQswZqaOuvs6tKDNQwOWFkwAUgadEZkKkgTYyVjrrgpkRfu6RL/cwAg5xTAZ34nf5PUL+ej9VYAsJDAGO0OewewL+RxAQBmMseQieO3l1IF1f9pXOgYIe3N2EWmBFj6CFYdxZQKPYUFrIqNNzoyalcHB214dNiWKRQBFxOw7O1Ou7g0SdcHkIE0M8n3NOZhkgk8cYk7xZeKMiRWjQ1K6EXKuH/ffknDF+bmxWI5d+aszhmpFE2PdCsb5waIPCPwHMbYzNycS4pTMMf0zJQtry5LtggACMgsbyrzZF/AeWd+uvk6BaNAXknUPewgZOEu26/WsSgMl1ZXJPGjoL799tvFIqLABkyanJ6y3r4+gXeMX3oNgJLPgHlGiAdjE9APYNHPH4laibMGy12uT9HH9QCa4RnIHIARRHvCHPRzQrbsfovI/lQ4NzRKigwo0FBfZyXr63bi+DEHi8V8WjBbX7W11WU7fPCA/Y0/+O8E1MfcZx4VgP9SFd1zyOkIKyn3/gaMWFle1OfwWtYwgDWOLVZt+FCSYmklCoYZHR1T+3iaLz6QBIc4U9fl26u+xuHhqcTpgoTYGT7ed1w3QCwgIOycfACHA0PuhVpY6wDV1211GUngkgMcaT7TB7yHNgEM85ASZx3G+7eC+XlwEGTGN30Ka2V+LQ0WYQAgAZRrLUwbGHGsbF5nmywOtmSgXi70QueWZIPMm0Logp+3bxglAD7zb3MA8Etf/IJAC9bXAAAFnq+v229/4hPaHIHlJkZkAgAjNCUPABbWslLbwE9u3RNZ86zGWCfz7D/OL8JesvtN7joLGxwRglJg8m1mB+bCjdJayjW/HQAoADRtogDSAKYxBr/5rW/av/iX/0ps0DU2fmCZKsW7TmMe/8vq2lqBZtNzs0rmxXtzdMIDfRjTv/Vbv2UXTp2xH//gKXvlxZ9q7gMYss5V1jhIzcYBrEG8F/GeZe0APIShd+jgYbH0AJFamprthWeftWeeesq6tm+3lrZm6+zusP7+7XbT0SNpffRQkT/9d58WC7q1tcWqK53d3t7Wal2dnXbizZNaX5ibHe0dSjrmfuhrN96PZpXVqA+qbWl+wcoq8Emtlu+qNnjkx7mmtYE1GbYv9wjurZkMOLMO2cwL9AR6ZNbM75hPzmjjMaG8guca0m6dgR+PFoxj5NC333a7feQjv57AsAm1Vfe2bj0nhQRdY7K8QusGf8erlWejWNMBDfGqZe2A3cq5+KQ2a25pVhuwpjc3t9vKKr62rEPL8mqUTFeqhVWpFHRvk71FuW3v2657I/dJ2IoEOrHasPmBvykhOyvLCzZ87Yr903/6jyXpph8A/7INWHl9OrtXa22yS+F+wRebPrQf6xH9xxjB19U9Et9Jxl+sVvHfG1dqFwHArX1R/LnYAsUWoAVu3KpUbP9iCxRb4D3fAu88ABjyx58DAIR9ts6DLwEXMF8AGMw++utP2N133ycJIQ+SFZUV+mZXHbkJhb78s8S8QYYS7jkbGRsmCjpnAQLAFApcZ41BUvNEP3m3uZt0Zp4exWyAWnqFQhkKAOBWqZYeQJPsOFpBi3HyUpIH3ZZAEjFuEgtE7J0k28tSAlPRy0772TNnVLBEcRjMEt5HEc5xeADWLvwGUk33UIuCnELPPX4sBZx42zTg1SSZkT9gx+dR7B08dNhTS+UfVp4STb1ozacAx3WqTRL0STGcPSbnivE8GBh/V/GcUjwD0NzK/tt63ZsewSXJzj/oO6Sh4I/EAnW2kFc0cQ6eblyqYmYe2WwKRFFfr1CYeKIz/eFhHVUCheZnncGGqT1BGchAKfwk0UzG8NOz02rf6lpAnQA8XJ6OFxnXE0mxVTV4trm0HLAVwG1uztNWt/f3e9rlkqfB9m7rsfX1VZubmdHPgI4bMDtJ311etobaZE4/OyeAjmvh+mAnqoAqc9BvYnLCqqprBFjBvtmwNZubn9F88qRfZL4OTErK1dpmTY3IVmsyMIbPR/oLw0SpjwkYamhokiSZYnVqZtpm5mYlc4b5dvPNN9tzzz1nx48f1/kzvpwp2GMH9u8X4w6J8/DIsB1745iAK3mplZZKykqxTk8DhtN+FLmAM02NTWIB0ad8Jm1HgAhzBqZIT0+3WJP87bHHPmTf/953xShUPzMvkMwvr0j6Ozkxbu2trQKUCIFobWoUI65/e6/93u9+SgmWDsyQsu1zz4FrEytmiXGjMe1gL0mhy0vztrbqrwfYggkoxs6iJ3VzfQGwuW6tJAOcnKXjLD9eG6BbZnGQW9/C/82Zc74SASgD5pPEHMBgsIr0XwDjzC8TntOGlSq2fF1jUfMkyfP5XP4tfzDGXrIMiPOLtSCA/ACYnJ0LWOq0pmClxVqbB/+iaA+ZdRw7L4EN4EuEX8JTMhjTV4a4nuy9SQas+0WSC7KGScLJ2pOA3DgPPpc140tf+ILAavor2j36/GMf+5h85wBOtF5dBwAM+4WtACAswK0AYLRJdg5pkygPAObbINaVrC1KCoFOBWDwrW0da2cAgHG8eE/0CQNaOcfrazafwPdvf+fb9pnPfFbyZ4A+/OBGx8fs5KlTNjE1pc2MbX19trC8ZJMk9dbW2O988pMCAmknZLVXBwatrqLSJq4N2w+//R2tQbD95P1XUmo9fb0CcVgX5hcWrb2jQ20LAxBLgA996Ffs/vvul3T4pZ++ZK++/IpYZY88+qgNDQ3a9PSEVVaVK7WbwB4pB2qr7blnn7XLly7Y1OSE5jmeoYRicB8GyOK5guOy1n39698Q+w/QHP/CkdEJ697WZ319/dqAkeycjbPlZRu6etWWtJG2YRWVzuKHJcjaAtJ7PQDQ70QKhDZeoQCOMve0DK9a7j1hN6KBmgCwNMKttbk5WYVsWCPeptU1mpf1DXX28Y9/XN6HsO/w4WMd1FiULcSi1kTWD9jE9An3EfpfsmtCNFZXZY9AyAdvevLJ/2RP/egZqyhDjZHA8gROZ89PpSVWXVdnDzz4gPrinrvv0ecR3jQ+Nm6tLe7rvDjv7Gr8AOvrau2ZZ56y//v/+sc2NjaizQ2xU3P+vTFenRVYKtAVNiH3E34HAKiAL5Lqa2sFDl+6fNmmpqc9DORdwwBvXKldBADf82VW8QSLLXBDWuDGrUo35HKLBy22QLEFfp4WeHcAwBBEBgT09hJgr9B4nmU3F4YJxWq5AIMP/8pH7K677hVThQK6vMIBPEALCv3m5iYVBvK4kx9fSngrcQYGu+W+a+++fzJ7d4JM5q8kAFDMQ/c1S77pSRHjYGZBeuKfH+yLLFEupUbGw2oUqximq/gVqOhPnsEAVFEagSQEeOAdpUTfVRVHAIAqPJW859IxrpuH+stXrmTJsZvkt1vM8+NcKVKjUOWhOc4/YysJNNiwykqXrXEsyX3W3di8trbe7rjzTsn+YJ/hYwb7j6JZISFx3FyaZtbGwhRSo+elzluAwBizeQAwCvYomKOAjnOMv8d7XRwV+F+SAKff4bEYRbWK2yyguAAMUgSRDrq47L5mbt6ePLgyxgbJnc4wgrUwOz2jxNmx0TEVTvQfPnx8KbVV0rEJa2hqsI7Odgf7AvwVkFPwXMNnETmZ+8eVpYAQP1FAFRhrEcpCP+zZtdMa6mpsbnbK3nzzTZsYmxBwJbCzpFSSuKWFRQGTFN3O+qDAnReQznjCV4viFmCXn2FtMA6WV0judQYKAKA8oOQPuWYtzchyG8QEnJqa1rUCEiM9g7kDYMk3ABUgvZI6V1dtbGJc7FuBfN3dCtv41re/rVRevhrq65VQC6Pozrvu1LFhVFHcf+Ob37Q9e/dYLam2a2u2Y+cOSYUZE7D8rg1dEzsFb0TAOKYcnoekEvOaM2dP6/x37dwpYBGpWFt7m33gAx+wV15+2WamZ1RoMjbGx8fUp/Qtc7h/uzNXLpEQvHOHpIOErPzmf/VxFZ+S0GldcEYwY4d+4jyRubqvl7M4Obe1tSWrKHNQjy8H1QhbwZzfTeyD5SeQLBWtAYg7+LemsZYB+2lzg7VmM7BOMIgDzwE0w6iCMeny4PxXmkF5ALBkwyrFoC4RC1NrXM7TD4YoX5cvX1Y/8x2ekHkGXrZmhlUD7GZAQP13MyON9wUQFWcXa4A8MRNolwer4kEXANAD3nOs6+T76oBjSi2XL5qvETq3lL4rADDHouQFrL+V5eX2n778ZV0nwGdsoAjoqaiwX//oRzWuuQ+prdMGCv0pD0AkwGmcZOtukgD/WQzA2FzSvYMgjSQxzrMggw2VZ586gFfw/MuDgPlxlG/fvET7LQAggAvMdiXQu7QTBuDXvv51+9Cv/KrWF9J7Yem+/MorCvqpYG5UVdpa8sZsbmuzT/7+7yssAsYc13L82DGrLSu38WtD9t2vf13zFQZhU0uz1oLb7rjTduzcaVU11TY0Mqpxy3hmLH7729+xO+64w44cOmLnz523ixcuSAq8trJqDz70oF24cMZGRq5aWdmGErf7tvVojSHU58K5szZ0bVBs6eGha7Zv3z4l1NIGSEZragEAu62ltc2+9rWva8OAfmxua7e5uUXr2bbdtvX2ac2PTb7FhXk7c+qUAEABpnrmSE8QSQa8GQAszD1GK6sHcyJAabcKCXl3SOiTv7A2qFxCjxSZdZGxy5qDPyKWCcwVQLDt/X326KOP2NGjR8ToBgQErOX+FiA+voVcO5si/B35cKgBADjZXGlrbdW4/tPP/kf79re/55pk43x9XjEm5febGIBYHuzZu8+O3nyTkrLvuP12sZ3lb8zY5/jyOy6XBJiE7S9/+Uv26U//Gx27AH4WknvZWOO6WEvZpONeyfth+3FfJsGZdZx24O/YP4yOjWlTT7LpLSveO/PjjS2ziwDgO9OLxU8ptsD7rQVu7Mr0fmvN4vUUW+B91gLvCQDQozestITiDqYRMpsNu/feh+z22++0pqZWPagq4KOE4nrVAcCWFoGAAEz8DklX5A4D+vFN1RIP4g665eS/kjYlsFJqt4JYV6VwvjBNhX0U+PkCVY/4SYolDxwFZ1Rs8plTMZxLh82z2/jMZbF/3N9J8txUaEcgCLJm/g54IQAQuU0qlPNJuRQBBRDCff4otAJsyP89GIG0mbcdcl4vYAGbHLRYk+H7PffeJ6YAD9CzYgU4AOgslGQ2n/kshuW5e5r9vABgsIwCaMhLdx1cceZhvn/07xTSEQWZt3GSVOfuhA4QOCswCl3J/soIQViXXDf6gj5TYZ08+ZT0OjMrs3G89hbn8fmbld8egB/9Jv+2BJ4CAMK4qGuss7b21iyMRWEjlVW5tFAfe2IuANYhdZue1n8Bs2XoLqm7m5kzvro6YOLVSVKK5HduhkCYZY0zgj+U3ri0pHOsr29QgUhwByw8mGBi/M3NSgKMnI1qk+uHMUPwA998nvu+4ZHl3n4w/5CHwYpEnsq51dYQyNFg5eWVAv8o5DlfCrMATPADIxGUcQSTBsbpD37wA7t06bLV1tX6mBO7r8vuuefebC4ju3zyySftyNGjKlAZo8x9DPBb2loFCJx886QHhlRW2rFjx2x7X5+AwYsXnAk4Nz+rNQNwEU89QE2OuXPnDslsw3eTz+Z9gI5IuHu3bbO+bdsEJhIqcvjgfpuZmpDx/oc/9JjLiVNSuAPTDooruEcMMxl3aY54QMSy2caqlTPWcgCzy+94P6A/7N0qX/NKSrUxEGb9AS7iv5ix/yQf9/EbXz43fOPAAwF8LnNeJKO2tLVdFwAMCbB/juejBwAYacl8lhKfFxZkM8C/SYRVKBOS7OQnGGufIAAAIABJREFUFxsDsTbmJcCkvsug7TqhFPH6PLDF2fC5eQZinh3n838jMWAdOMm/P2MZpt9LsqpEBQfrAngN+wGFJySfVOYzHnH43QEy8VnypE1sSJhhH/3oR5VY7YnPprkVbD36EQAr1t7CuosSnBtPiRiAeQ/A2NzYCgDmQ0Di9QG05pmF/n4HVuP3BXZggQWff5wJRiG/CxZ23EtgO9O+jAUkwD/+yU8UmPPCiy/YAw8+ZPWNDQruIMyHpOQSNuAqK7X26b0lZt29vfaX/spfsf5duwQocS8bvDJg8xOTNnD2nD3/9NNa83T/qa21uqZGu+XW2+zAoUPW1tFhA4OD7uWb5KsnTrxp/dv7BUydP3teXqeAXwBW+/btteeff9aGhq5YTU2lVZaVyf8PJhugPj5942Mjdu3qoA0ODNotN9+kDQEYcafPntF6SIBWc0urvfDii2KtCVSqrLbqGuxHYDbX6Hd1tTVJ/rtkJ469kQGAXLOCdFIIVZ4BWNioKvDVeSWbQJhPsPlSuI/5JkGwAHmuaW5u1IYB58umDs8JrBk0tOTKVip7B36/uDhvt912qwJQdu/eZR2dHTpfrQm6T3nqL1glY3hh0dPGAQWdFFyi9Y61HKbvk09+1Z566lmtVfghsnbRDty/wvuPewMfCNCLNB7JL56Ne/fsFQgJ27CqolKAoIDFtTV5bH73u9+x119/Vc8jAfaz4Rgrm1h/Oua6+lEAYPIpjIAYPfOsLOkz8EsF/NN6vEUb8M48yt/4ErsIAL4zPVn8lGILvN9a4MavTu+3Fi1eT7EF3kct8F4CANlNLjEHAQkE2bVrrx09eqvddNMtKanOd5phyMEsouDnm4dCSXLXV5PotLBznlA4l3wm1tcmTz4ZAhLUWkhdjO6NojHAuq3dHsVVMFKi4HRQAMNsWIkOVmWslpQum+rr7JFUgQqJHRPgFrv4PKhrZ58QgiWSfuft7Pnz7sWW/OTy7A4+V/5LsP7wHisjlXAxk9PEQzWvCwCNc6Tt2DGPoj1M93nAJoQFBiCyRNqelFjON/P+S0b+AupSeAmfr3RlQISfgwGYLz6jCM3L/zi/CDgoMJ0KPo4ezOE9ReESRZQHsBSYRRSzeQBQBTMFm3lqogpthbw48MD7acfpqSkbGR5RCMvK0pLGTUhHeT3MhggliOIZVhAF3UoKqwk2n8upkbR7W4ltJN9KT11E5s7vZ2dh1M0JYAOEA1wYGr5ms9OTVlFmVoF/k5iHyHzXxVYDsKTiccN1vPKqbGF+URJf+g/mFZ8zv7RkK0ijKPpVtDP3Vmx2dkpSV0AGrhtwB9Bu27ZeW1xcTsXnkkzk5VVYUSUJMExeznWBQJD1Db3P5YXrYhs2twLcdej3AwNX7Pz5C3o9kjtAPc4JoA55MIUo14+X3zPPPGO333GH9fX1adzC4KOQPHDooN16+6325punBCrQL5/73OfF+CHMBM8/QDmKYeYC5wKISBshb6PIPXTwoJF86d6Nsypi8SaEVXTn7bdLGjg1MWGDA6SF7lR7t7U12713363xFXM0WDTOzFuT1JmCnraFDengEONw1ZYXYVUCFLuUVx6dmO6XlfsYwPKggiK9NLF3nU3MhwWYiA8Yc1frTZUnkWrGJXmgg37ramsBiYlBTEAC0saMgRwepB5PlG1mKE19Y43cFrGNYh1hXLs0fF5gLsAtMuyQLYutLBl7IYn3LXJVtYsHyuTX1+uBf8Fa5nVvBwBmMkEBLpsZ5/l1OhiABQDQr1fy/pz1AG3FGoDHZ1VVpdXX1tmXvvQlhRLwxbUDADGuuP7f/K3fEnDPGs0XQImzqJwhKC/LJN3OAMANvP/WrWSjEMBBO2VgZWJtRn/yuQGiRnvmQdD8/cA3DHyTJM+gzt/TAjiMdSoAxViDA7DUPYHzApirrLDW5ib7oz/+Y/v6N79pg1cHNQebmltsYmrSjh0/rvlcXedr2/ToiJXU1llFba319vfbJz7xCTt89KiVVZRLds/4P/PGMTv9+us2eP6CXbx8SZsrAN4NeGM2NdmRm2+yW2+/XRsVrDesk7Q119jc1Kw1GHbu4YOHU5jOmta/T3/6X9ngwAXr6myzE2+8rs/t7OqwO++4wzo72sX8O3/+nCTDN990k1i3BAi9/vobVlNXZ61tbdbY2GzTbPgsLCj4anJq2nbu3Guzswu6D8By7OrssJaWZjHP8Axls0DcuFITW97SxqR8FNOG1PUKM0YuGyhsGmDT4PtXPMsE69ZBbcbT3r17bOjakIBJRntVJezwNTHz+SqXx6bPgwqeH9ZXdX6c6+/93u/anXfdofnqnqilktDy35MnT2g80+daz9Y9HZ7ra2trtzfeeN2+8fVv209/+opxKKwgWL9Y24O5mG6+ktJvBel1X9K4X7XmpiaFPvX3bbeW5mb7yXM/0fmwTi+vYqXBJmqpGPnuZOv34poq933mC4CTZ0GtTYv4CLqFAvdavjW2M3n1ZnOQP/9j/HujvC4CgH/+nix+QrEF3o8t8N5Yod6PLVu8pmILvA9a4N0AAAW+pFTUeAjNP3q9VYZBkUIAgycBlxjylkqrqa6zffsO2uOPf0QyYCQlFBUUl4AEJITyYErhCzAljxcVwEg9UhHoNXNeG5p6LUlyJT0ucwAwyT0diuF51iXHBRhJDj0e3CCWBDIblxnzoJ4x4ZCMVZRL7id2XgY+JTAwmVj7iTjnxovgAjNDrDMBAuHV4wXI9My0jU1MZoCe5KEyrfcLFRMy0jY32JGv0GspSrJd9VTkO6Dgu/e0H0bdwZqj0EAGRZowD+mwr2hfgL8lJMACLZyRpgI1+R7i+6TCEaAiuQDiNZd1QWJVRsBGnsWn16TrVtGaJMUU/SGTBGRzsBepZKEvgvHkSZUuvfLQi6xVM5N7L0rWU9JzwfOMMSOPvNUVec1RXNCWc7Nz8vgbHQX4m3T2ZZJoU1RF0IbYWQJfkxwdFqdA0cRGRaq+6qxMXVPyZgODRo4JIAjohxccEjoKNApdgWdz82rDpiY3ZYeFOTE2YvMzkwppoFAKyTJti6fS3AzG9SVi58Fyk9RwfcPZSVwn4HQax4wtvB1hbExNjRtdSEFIO09MTOrYFIk7d+4W2EMhzufhWYjvH0buAICwUihKZ2ZmNR/4Hf3I2KHdaNf9B/YLBPzCF78gWTk9hKTvN37jCbF88FTE44/24fwZvxyzvaPTPRAXlwQKKuymo02bAAAvAH6E08C8InXy8uUrNsz72tt1HEz1r129pv+6bNfN6u++8y59Fh5eyKPpv2tXr+q7o61Dn8E5wfhsa222/fv32NEjh+3wwUNWDfAWFgNi+gEc+dzwJHIHAOXDiWwNG4ONdXmTIdvjS3MKyWQKhmFcw4DWmBdwFwmxPrZZK2UVAAsQQ/+KcvmT4TkWHp4x6jkXQGNtkpAavLxku/fssebm1s2y1xQCwvkAuobEtAAAJgZh8j4VOCj5socI+cZBQWYfHqkBMuXBdwHvZQ58ZzYKsSpvCe/Iy435jAAAN3+ee9sJBMx81go3ZwfBEiMy3R/iGgXuJ6AtvMN4p3tlEoRQpnnI+P6TP/kTsUD5Hcxexow2Sior7VOf+pTaGVCZRcfTpV1GGYEzAgCTRFvergEAkiib+vjtAMBYG68HAMaV5jdM6Av6vgAA+liUV2SScGctlGwImOusIVqfEhiqO5Tkqx7RVVtdbT3dXfY//a2/Zd/+7ne0xm/r7RWjdGp6yl57/XV5/wkxTvLXlYVFq29ptUO33mqf+t3fE9CP1QIg6fTUtJ09ftyOvfhTe+3FF8W+pv1q6mqts7tH4GJP7zarqKyyK4NXdJ9B1okfKL6g3LvZbEPC/+D9D1hjQ4PWaDYXLl8+Z+XlJdbT0yXZ70sv/VShTIBNFYzZtTVJ+AkegcWN9JV1iE0SAitgAcoeoaZa6xivOfb6MevduUdMQDHvKsqtpanJamur5e/56ksvi3FH/8JQg53t4VD+PFK4y7/14VEQa/IoYXwTRuTzfMntCfAFxJe1skqhJjCnrw0N6YNYE/QcU+KJ0jC5tbGpgePAI5+B9QOgPRsu27dvt7vvukObJbCpYfjxxTMEfcMa6r9bl2QYwBYm9qk3T9v4+JQAQK1v6YGJ9HfGPH3o7Ge/amfbp1TquGyeLwhxwlpC98gysRlhrLtXHww/fx7hflxeynF8bAIAiqEPS5Bwkd4+mxhn7Z/SdVdV4DnrzzScAcExqxtrCqB65yTA753SuggAvnUuFX9TbIFiC8RTYLElii1QbIFiC1ynBd55AFBPnJlkQwXEFkbG1tNw0MkLMQf/eNijYCuz7dt32COPPGJ9fTusqqrWZL+WPMco/JGPUGhQeAugWllWkcPONQWvf7QDQUEDDMJLQHtleFEhdlt1SWswLrZKpnQtuQTat5NUCcQqpQBbyZJhHSB0ANClQAmZSkmTXpS5VaCz5jzFmAdsimQYJzyUT83OKNHO5WUpuTLJnMPDjA+JoA9ALAEF8h5zZkQUdcEicV85T04WKyh1EIVcT3eP7dy1SymqtDsAAmDSkpJvkwQ4yZXFIOOcw6eL9qL4QLqdPjOAPQF2UkXLIc2L0tS+klAnJmGEpYhdSPosEkvYRRswdriWBOQmny+9XlLvwgO6irFyAFmX5bmMLo0NH6DeJingxf/mgAcyR1h/42OjKvr5WXLBFOjifY3c1k3bAZeCzRlAH0UXxQyvgaERhXowtGDDwOBClss5INPl/JG30v/q+9lZgTwAWYBgpPheHbhiczNTtrqyJBBSrAiZppeqsJVfGCmjG6YCGbBGab0lJQoSUVsCCEqaSrHk7UYfA2DLE3FtTdcNkEkxCAg4NT0jiS9zAXk4UjnAK8YFBTRglqciR/lnYmnsP7DP3jx9Su3AGHn22Wftscce03k+/8KL9vf//v9hp0+fsVOnz1h3NwEnGwJSkPUBhAL4U+jC0kMWDFja3g4A2GzVNVV2+dIlJQxTII+MDItdKBlvX58kwYCThIMA9IkZU1Gu4p5z7+7q0jcAJbJFPuvi+QtKT56ZmlYf0EZIYu+883Z78MEH7KYjR1Sw4jUKS0xBREk6qr5I/pfBiAP08HGyJgkyxW9Iu8UATIC3rzO+AcDvND/TXHf/SE9hDpCN15AySzGsOcH8Z63RvPZCmz6Pc+rfvkMBM5KcJxZxgQ3s4F+BvQdDzT1MZQ+QppVes7au4wVALwaOpIAumy/U+omVmOa5++yVC9h079Zg7BWAulhrtZmjNTIt39whciCWt7f7pQLyyXfV35ylr0f6dTCCs02iCIHiGmCpJk803h4p6Fwb7FlCcj772T+1S5cvqT0BoAEG3d+vyn77t50BGInIhCkgrWSOsZbBqhKgnWT2hVuiVr+0meL+jyEHD5ZTtKPAkCQxjvbJs/YK96NIgk4MwJRsrKToCKdKQTW+5uF1up42bjyQhHbkvDkmgDhtynhlM4G5/Pf+979n3/3ed9V/+w7s1/owPDpqZ8+d06YCLGpnDiKFN9uxZ6/d/cCD8gskLAU27NjYuI2Njdq5Eyft1Btv2LmTJzVuAc4Fdq1vWP+uHdbV060179yFc2of7vkAVi+//Io2YrAAYCzedeedYo0BVA0PD9n09KSCL2ANM2YuXrwkj7hI652Znha79/4HHrAzp08r0INrRZ7a2NRoDXX16ls+ExBsYnxcTOPK+ialAFfX1FpzY6PVVFdZFeFkqyvyFpwBiFpbtfLSEs3z2ABkffCvmBsFwJwZIAA2mzWETXngGf3B80TI2hmrXZ1d2vAAlIzPC89Hxk+e3enRIoX5I3BQGzrNtn/fPslwAa9Z+zimNgqW3P6BccscBNibnJyQvQKgrYdXFa6F5wbWXcYn61wG/McVJ9/OPGymTZgEPvMPAZg5L1Xu9wpoY0lLGwwZmG/MkzUFd+3euUeBUDwfvf7G65ufb2xDGy0r66s2TzrzO1IFvHfAv/Tc8t46oXekjYsfUmyBYgv8eVuguDD8eVuw+P5iC7yPW+DdAQDzD7n5R67rcP+SV1VITwH/AEtgKPGw39HeYUeP3mR33HGPNTa12fo6rDwAogqZ/iNL0c6wwkFWbWFpQbvc7P4qkTEZcbsBvAdv6OxSgQrzT35pGyViBOR9mKIAf6skKx6m3ypfy1W9mZzWZS8OAPpTM8VWzicvgAGxbyh4TfIZvI4ASnjYpiBFigQQxG48BVQAgMFy4zgwksQaWiXF1KVIui5J8ijkHGV0sAq2YCqwvYJO7BBnrAEOwRLYu2+fWFQwXSSDnZ4Riyw8AB1IcMCywNYrtQ23oTI0hJHQTGEZO/uSq6p4p3AvFzhJ+1OgKUygrDwRJxxIcvAEcAOmp5uAi1XxNj5XebCW81JxkhhMFGOAeQA7/BfGFscXC8jwTVzS35CN0faLSwtJFlxwEop2j7EkMAIGIIWe7N9SGnN5pRgMAfgBxIl5hNQY6W6Vs4h4PR5YFNOwi9o62gSmqc8X5lU443lJ/8K2GR0asqXFeQFKckALH0qYWWKFIr1ds6XFZQF2tAFFmoJcEnsMUIzrk08fMvPFRf3dz8dTkWE1UQhSaAuQERDhbFskePjqMR4GLl9RQeqS40p5Ec7Ozeq/pDE+8tgj9sMf/sDOnT9n4+MTAul+55P/tdiETz75ZfvDP/w/bXh41K5cGbDOrh6NqXOAeGOjYqDW1zdaWWm5+uvcufNWV1erpM6+vh6rqa2SbPciAN/KquR5MPhgIvZu6xNISYGIhJNwFCUbV5Rbd3envXnyTTtwYL8AhMamBgEI/O7E8eM2PTnpfZlM7nnf0aOH7QMfeMgeeuhBsU4E8NSQzgzL0tml3hfOgWVOq5APlpfkpbCzHKyWdE65MoXCXYweCuQ05jWWdR4+RyM8JuwCxOyqKJO0UkBzkhXz8YAYDgqua27BriQpVOzULYnbeYZZtoqL2co5L2eMP44PSCD5cQr+oH0ZT5wrzGMHJDwcwM8TsNDXCUmSWYM2rbkR2OTz2tvLGc3hzcfn8O/w/eJnjhkJ3QAxiUe9CQSJMIUcLOnrIKzCJKEG8NC4xedUqcbI4mkjNmHMvvyVr4pxBVgCSKyE+ZSW+mu/9mEFVPDFXGFcMJe0sUICOGynnJ2DbwSxbsLa9P7iOiNAJR/wkgcAWQ/yrOmM7Z2lizvHzNc+tNvJ5zQBtd7nzs7TeIvxur6uTQPQO9hytAk/M9YAwflUWHC1NfVql3/0j/6hfe/73xPz9u5777GRsRElJJP+W4rv3BIbRXO2trhkZXX1dvTW2+yBhx62nbt3W9/2HTo32pLNlYtnz9r5U2/apfMw9so0L5k7M6ST11ZbQxOptsjyz4tUCHDV3tZqJ0++qWuBecZYI6yHPsSXlPHKugGLr7t7m4/BtHlHn3H/HBoa1rXcd999NjR0LUtwx493bnbG6mpqrK+31wj3oD8BAEdGR21xbcNqG5oVEMIaBNAnmbwCUtZsBmBuekrXz1oVYDTjQaoCJWB7AnzMP20SrCeGWrDWY86nIBqxbhVkIcfkxK/f/HCaBxDj34Xtt3cG/tp8xE0z6rpPyvmjvl1BWoBEE2NQG4QF+TrPcr55WGZLK0tWXcm9yDcXd+/abb/2qx/WmPv0v/23+rs2J5ibNax9Jba4suzhXn/uZ/n3XkldZAD+uTu1+AHFFnhftsB7b7V6XzZz8aKKLfCL2QLvHgD4s7WHS7dcIshXML6CSQLraHtfv+3bf8h27z5oHZ29LhMuKVHqIowkFXEV7nkDe4ki2NlNiYWTkBoJcJIxfnZ266bU1vIkndlqxJ5n+eUL9AARtzJd+H0ATwBvHDoAQC+23KPKQUUvQMVmE2PNgTIe8ZWOWVpmG8kDDIlm+LfBqKCYD7kY6IF2yNcJoPCiXsDPwqIkcYBSfAsoSsw7B9+cMRb8GwpyQJ8AH/g97Akkg7CvKE5hY1H8LuFZmNiSXIMXljDMkASSapoSN8Ewyh3sovl5gJe8LJI815yxVgEACGhVUqLCM6RBPMgLtEuMMhIe8dMD2ayurnDftC3AY3xO9APXqXTeysqMtQMYSKIn4QX4DgH2YUrOWBCvMIEDDl7A3HT2pgBahcW4zyT9FnLEkBaHVCnGTnkJoDYsQBISncHkwRA+Rt07kYYy+d7V1hOoUe/ycUmYnCHIv2HY0f7y5auuttWVZXkQRhIt1xqggPeD90UBMPISiGPzOfgL0ta0jcDdmRmNrbq6equAWbPu3n0AgvQt8xRQmvPnPQqBqKhQcAasvI72djEu+B19iScf7QNrClbN2Pio5LRIenn9bzzxMYFA3/rWt+3wocO2Z89ea2vrIA3FDh06ZC+++JIdP3HCfu3xx218fFJsKdhAZ8+e1TiFCdTf32vLywuSaJPGvLCwJL8+2Dz1dbAEO9QmF85ftJMnTlhvX68AQubi7t07bXBw0O679z67//57BRJeGbhkr736mp1447hLqefc5xCWH9cPO/LwkUP2u7/7KQE7Hp6DdDGBfpsAQAcEC8xAZ84hH8w2IRIbKy/YyNiAskUoJEX7uuPhHsH0EYhQDmvKg0Do9xjzDsY5qBX/RgIIwBwJoLHBIXZajv0X0s/0Zn0m7+F4fJYDGknOXu5M1Ugbz78uLwcO8EpYjNaIFIaS5lt+jd0MiKZE9f+fvTePkuw8z/ve7urqfd+X6Z59w2AwMwAJkFhIgmIsUbIjRXLkyAqzKD5HlK3V9l+R7ehYju1jy7JOlD9yYiWSJZ44ph2LlmRSErERJIEBMMDs+9Yz0zO973v1lvN73u+tqhmBpmmCR5xhNU6fHnRVV9373e9+t97ffd7nSW3A4VHKc6Q4lSrXPcHCA7B4bc5DtDwC8JZIH0+uO74doRZk37UvKTV9cmbOvvbmWzY2Pq4xCDDJ+7ItpKx2d3flQwlQzQoA4r2WIdWZ8JyqPOBjPXPLCD83w0+1GO7FNgt0JOsExjj+n8cfvF7FPqfMKaVuh2oqAyDWHPF1NkmuU4svSkUPL0LVWlNZadXVVbo5xnWMGwZ1dQ1WV1tvi4vL9gu/+PP2yisvq5X02eeftyuXL9mt27esorra9j920KbGxhTw4V4CWTt4+Ak78uSHdD378IefsebWNpuZmdW6NTk6aufPnLKvvvaq7d69y9raWrRWtLe32vz8rA2P3LM7twdtePiu1dZUy7+P8561G/UaN6fc+3RDN6eAbqSB3707bCs57Bxq9XvWtdzKii3NzlpNc0tSsW0J3O7ds8caG0k2N4G/G9eu2RT+hWVm4yPDgoNb6TpSVl1nO/bss+7ePhu6fUuqYF63bHPDPvzkMdvcWLPbt27auTOnNaashXzhvQpMjhAlrucSv+Ynp6sfpYBM81Hei4BifT7xkKH3K+oevM367YOu/7TPbx/0s7wXpMwqsQjYwpvYvf74wuOW+Qt0dlWmK5hp1/6pn/opnRe//uu/rusm11GumXt27bFrN6/ZLED/OxIC8kGPwLf+eiUA+K2PWekvSiPwvTACJQD4vXCUS/tYGoH/zBH48waAap+U0sgNm6MAizYVilnu8Le1d9kTT3zI9u8/7ArAbFYhAIAp4AwtcGpZlJm+3x0HpOXlO1oJk8l9GqtQ1VQBZ1ToJCiWHg9lWRTIAZTyn9eLUoL5XTxeDAD5fb59J5mpA/5CAQg8CD87d+pJciMKQyszzOpp10TBtYgibXVF4MPBoReGAgwoSFLoByoKhQvkUG6ELx2hFq4A1Lskv0O196VCeI1iIwURaJ/Ly62nt9cGBrYrOIHRpAClmJIOwTsD0wdxDwDxtmU/pmrDRfyoTh/3P+L3Uqepn8nViKi6IqDBvZNS6w+qCPz0kpm92vEoAiqka7S19Zy/Z9bVgwEwokAWWEswFLAFFELdBeShGASchQowIBXFx9pqLt+O6SBGzcn3gT7mp1oOk/9ZoWUyFImuXlCRYkDPSsuiBETVmNqFpQh1p3e1SntisskLENhE2xX7iqIVQIgKUG3IS0uCFaj5BCZTSzLvFQBQUFzHA2ADBOTvaV+mZa5KIJFzhW1qaGgUlFORxWOz+Du5Yov5gLqvEhiQrdDfKKQCdUV1tRR4qG4mJyZsYmJC/loB8VGbcSxRTMnvrmzLLl+5JPgHVGMbUeegGEI52NnZpfRJ/Ole+NjH7dp14Owdvd9/8Rf+gtR8JPjih0jrMab9QLzlpQVxhpnZaal/Zqbn1ALY3Nhs3V3dyWMvJ58ojj/nCXCG9t+BgW1SeZJIDPBAlTg9M625QeGNLxVeWMAaHgfo8D47du6wX/j5n7fW1mZvFV9Z0lwI2BcqQDNviQ0AKGinFr37Q4f8NLxfnexnlreIBtSN0IziNj95heLfiQwJCFZZqbGNueBpwj4f+TdwmW+gVICl+2Gkz/XwlPQgAt/eOL/ZMsBbFOG8NmMq24MUVFAcIhEK72JAJb/QFIwRwDK2ufh1vQ06paPLdxCI4jCNL0/s9uR0X1vcfq4YAMb5qStAHoolFXbyTCUshTZmB3cbSoxljKZnZuxPX37V7o2O2cJiOvfUYr+quc9a/swzz9ju3bsFpByOLmt8WKN4P16Hb2ChK4VTondyhfO2X7/ZUXzdCXjK7wQ/VjxkJI5Hfr+KvFN5XPMjhR/o+eUp2bci1ua0PjtdznuicoOFfWpQonPW19Utb4kGpqMK/9rXvm5f+PdfEMDv7u62o08es/n5ORsdH7PZhQXr7kG9Wy4Yf/biRfn3dXb32p59B+yJI0el7q2tw1uuTOdrfU211VVlbW1l2U6ees+Gh+/pnFtbW9VVnEAi1HT9/X06/8aGh+3O4E177PBh+QkyBrPTsx4gUVEhjzsCk1pb221hcdlu3xnKe+u5iqzc7o6M6Fgyj7Zv3+Fjj0KcFuutTYHGlaVFBYWQAt5QX+tJ4DcHbXWzzCqqay0oQtvTAAAgAElEQVRbWW3Ly4tq/d1aX7Oaqkp78ugRGx8dsaHbgzY5MZ58+eLcq0zBMGxORtd2zm2H+esGoCUgyNtdIwAkednqWiuZsF9H002ACDR7pABgWZnVVdfqM6FCVNIqCEjlHKADwj0qXX2MLQY+jlzfTrx7QvMVewgAIIpt2VXoHCiXf/GDn+Pi89zD+rMEAB/WI1fa7tIIfGdHoAQAv7PjW3r10gg81CPw5w0A+SALKCr2OyrKbvViqKzcKqtq7eDBJ+zgwaPuvdPcLPjQ3tGh1jSKXiCJQxSUdEWtrVEMUsTmG8TSYSMoo7xCHmr5EJAin78oxh5UkxQXzMUToFi1wj6pA5bC3Ksy9/9DCae7/A4NudOtz/sJUsqHD+XJltnaxqaKhqXlFf3Er40PwSpYUhKe1A+peFGLLYVxStoDPnowBZ59yYMoFX1KuU3FpApKqXm8KFehVFEhKAMEpBjm/SgEATGCWKl4VacZIDeFligJOJnAi/FBUu5r1XXVZ3gwqv03tQC7t17yA6TdFxWcfO28TRhg5W15bm4urzMVsGlMpXbzZFU+/FMUUDRTBNwZumNjo2MqLnk/Clz+DnjAT4AV7xxJgoVCPFrqivzRzFuMOI73K5WiTbMAAEn5zJSjoKsUtAM+SpWJibkAiCsL+QZKUbgAF1E6OKDx9k0AYPF5QqEeBJY5UICQ4e1WrP7zMQkQE62jFKDAAjzNKIYBQyNjY7a66uonzivem4Rd4KBasZICjFZhim21USf1V7RxM44oOfGaQ1kpFaJt2unTp9Sax3tqnpaVqbVQgT7NrWrLI131uedfsONvva1j19nVbQcfe8wTh9cdYFLgA0e8RXvOeCn8vUZHxhIEnLHenl6phwGODquB4msKKUGxB/Tr7e2xkeF72hY8AccnxgRvOF+A6swbV+wmP77NNZuamrSdO3fY3/pbf1NwM2C01+xxHFIrsFJ/CwnUwGz396vIQ0GfPz5vCoDMFX7e+u4ArDDPAh76siKoLgDoY8xxChguYJtAuEChPO0qdZy5gVI8d+O18utZCgPJhwloLUutyYZqzc/NgFEAr0j/DSWwj8n9ycTaNrXIO2Dm8Wh5LU74Lt7ueDzgYvHr62+kZnZPwpQNlA+70Bqbv7nja4mfuw5sw6OtrqY2v16w3QqYymQEof/V5/+NrW2aByatraeABvw+AXxltn//fjt69Kj192/Ta7DGAwhpk9b5U1Mttah7qgWc5b3juHMeetJ4wD62kTGNc5VjF9A1xrUYAHprtV9r3DItNX9CRJgn8tbzMZdaNN18iDs5/KUSzVdXramhwe0Qkmqbmz4AUgD95z//ebt244b2o6Ozw9o72qWMnV/EomLRGhqbdB3GzmBoeNgaGpqsuaXNunr6bP+Bg1ZX12g1dfXyVUQhTKp2e3OT9XV32suvvGR37ty2yclxu3btagqgWLKN9ZySb8vLtmz43l27dvmSHTh0SHOY/Vhb5bxEbYw1BArNTWtqbNLxmltY0mcFv16WW3VtjZ0+c1aP9w8MaL9YWwCPw3fvar/279ujG2bXr161gwf2W2NDnfYdm4HphRUry1ZZJltli/NzVl9Xa9WotAmk6O222ekpm5meEjCcnpwSoHb4Xukejpp7bu0R5payi6gk3GfVNoBUec/PdJXkPEvwz5Pu+XwQYWd5G1v/HPEQK90cbpZZbVWN5pSUvUmFq88FZWWWW89p/5nv2E2wBgNCOe+wxuCmMhYHfE7gWlNOy7VU936z4GFVR36jQqMEAB/qEqy08aUR+I6NQAkAfseGtvTCpRF4+EfgzxsARhjGg3dldYc7qa78Q23GeroHbGBgj7W2tdvOnTuluCCBEPiAZx6tTVGQyoTcq6u84iNazuKoqbzeMvcA5NPhAz5cxXCsGPh9I/iXf92i9lE3t05hFaIQm15UpUKVxx3++L18CgEM8vMAcB11kafC5lD5bbr3HUWoF4ee3BiAjzvjKgST91+kHUols4ZKJoHR1Nqq2jAVxAqJkEecF5KAgtbWNuvo7JTxO21gqBDDIB8nIo1FgrhRVCvwIrW5Av8UBJLeI1q+lQSaPNBo5+FDuxecHK+UhoIqpqjoyecxk5qbzVhdfa3gE0WzFFupqBeoXFiQxxTKNtRlFBI8V9BMPl34W3mrtIeCkDroSYrRGhhFtqv/fNzyv9M+uRInvj1ptDDf8r8vw5eN1mja6mq8yF7DQ3HDqqppz3SwyEEDSrFv4VHIT55LazuKzlqKzepqvTcm+gFtAFsCzkkJxLFz5dSmjhtqQoUZCC66hxq/p/AlNZO/jTZF2hwBz8wHVH68WT0KuZqaVHQSBuPbT/HF+EtZpkIatRwJy6RzZqUI5HHmDNt8/vw5TwOuqlLBBuSiBY+gDtoLpXAqK5d6B/CChxcKj6aWFoV/8Pv+/gEpIfEcA4qizlnfIKVy1O7dG7GJ8Un5X9Iaxvfdu/fkX8i4AXQWFGKyqLEADJw5fdo6Otqsp6fbRkZHbGNjzcZTCyMKVOY+cBjQtJpbEdQ5ePCA/dzP/awXqBmAXvJF3Cq0i7sHoHtGusonwjwA7YSGFNq1Q9kXbcDxfP1ekLYw/9zjraA41rzPehI47xhecwHWmBMOOF0JyBf7xLgWb0PMJT9Hk5Ne9CgWQbzilmGHTa6c9mCiQsp1KGBj20MV7PCCc9tDgAKIhdqN1wxYGSrCgIi8loBn2Ayk93fVlD8GMA/IF3BSfoJxM0FhIb5OBlDnGiAAJq9U92bjb5lnV65etT/58ktWniWkx58D0ItjxPFlHuElt2/fPvnFsb4Ay5ln4S1YDQQsgrPyX5XYy2EkX6xRsf+hqixeO3mtWIeK1ZJxjH198rnhqcMBh/zGmCdTJwCopHSfcfrWjRMCo3LW3NDg1wrZSrhCl/kzNTlpn/vc56QSZp7hz6e/2XB/1XWSv/FIxLd0NWctLa1W19AkxV91Dd911tTUYg2NzVbf0Ch1/+zMlG2trVp7a7OdOXPa5uZnFeDBzQJagFECMjxNTX4eorojmZvxIeSjob7R6uvqtBbNzs7ZyMiIzc8v2vLCgmB4Z0+P7dy5KyU7E7CUsUuXr9jhI0fs6NFjskJAFX7x4gUlC9fV1dhewcYyG7pz29rbWnQTYD3nydB3hsettrHFGptbbWRk2Hb0b7OWpka1AgPvuN/HjbfN9XU7+d5J3aRg7Fh/SPcOMMv6x/hWVGYFJbNVFZZbXbaV5UVbV4K0B2Sli44r/7QauNJX50TCWY+aAjCb4eact+Qzz1zlWwgY4jMTnzM8SMn9n7V+YKmR/FP5W08U3pLaks+Ej+JXCQA+ike1tE+lEfj2R6AEAL/9MSy9QmkEHtkR+PMGgN9oYONuL497Oh7QotYaG1qVDHzsySft2LFjgoDu70PaoAOjvMG5aquUAKwPzajcit+Ru+oJRPFRMz34IIwsAJ4HAkRSkXzfK0ZPbGrHDADoTMsVgADASKsMyBkJgIA/1AHATArk3Drgalmee8A/NhF4QiEIVEFlgvpF/kCCNkmhI+N+/MrwddpIgNA9hFQSRvpeUte5ei8ryKOkWDOlAqK0xGexsalZH8Ix3KcFx72oUttiSt11NadDwVCYqOjMJsVNUlHlFTjJ1FtKn9QaTCGuQjJ94Gc79RjtrKnth3Y29oMwECmIknJmampKxR9+dPgrqSWQEJX1dRV4AQ0CjETLYsBO9p332lxPisx8KIOXV3G4NR9iG5Jxf7RG+nPi+cmAvzybB4CAKE8iJqF3w4AC0Q4OJ66vr5VygeNK8rAX/H7MgIHeZu1tjrSwect8eb5AKoY9VInsO/CP44Za5vDhx+3FFz9mX/zinyrRcnlpRQEZgFKB3TR/Kb2Yh9mqKkE/POMo7FV44me1SGsVba8OUaTKq0MlA1irkjKDYh2oODs9o9baufk5T1GtqdGcGhoaEoRE/betv9/mZuf1e8ZoemZOJvtsA2o1inV80pYWlwUj2FaCQGgB3r59m01Okvw5pmPPesC53N3VoxZg/p/XZP4yD/ApJOWXJGUg2ChF/I7t8h574803pATk2CwvLtnszIy8wdgn/h6gA6R98slj9pnPfEZqUrWCZ0mZdiDvwMu9I3WHoQgARjIy3oz3w7cEvlPBH9DMRcOFcBCHQa4AdgDlcN0TvMtss4x0Y2+V4/ehHCwGgOwH5/XAwIDDmxSOEzdP8sq71MKu5SIpTENBGkpCrc9KDXX1H3/LWIVqh99F8R7rqK/pCV2EF2h6fR6L1y7eBwdbCZQXhTjF2uuwJKwVwp8z+QbKaxM4k3xmi9aTUBjhQUoqLKEOtJbz+8uXL9mlS5fs9p07triSs1X8RwUafczZT99GAjJq7bnnnpNvJQCLOeLzbU6gO8bFbzygNnfVMgs68zqCgZjXMf4CG7TpZz00KMZSIDlB12IVZjEsZV5wM8dnX0q2182lggLQYalcGhycclySkhwFoFTKeF5KUefJsDdv3LB/9a/+H527bF9rR7u1NLcogIZ1BquF1vZ2q66ttdpakrvb7O7wqI2NT9ji0oo1NLZYV1ePtbd3WVd3jz3//POGo8PdO7fsvRNv23vvvWtj46OC8EDW65cuKOX70JHHte6hGLx3767dHbqjNSnmGZwdJbG3UW9YPS3GCRIB2FDPYxsACBoeHrGWNm5soW7vU/vom2++aVeuXNGatmvXTpuemtBrd3W02+DNGzYzNWkoRPc/dsjOnDxj2dpGa+3ps+XFRXkSdsr7tMpu3xq0ykzG2lpbZA/wH/7gj7TNpNR++OmntUahIrw75EpDgGh9Y4M1tTRZY1OdLS3N2/TUpJSD66hLdY31gDJ1E2i9TwrgIi3bowQAHUg7+mS+VmWrdAMs/HLrauqkjqeN3q+2W1rP+PyBfUPYx3DeNNY32uz8nLf+PqKf4ksA8BE9sKXdKo3AtzkCJQD4bQ5g6c9LI/Aoj8B3CwAsbvsVbEkfdOMDHsEfVpa1qqo6a2/rtGeffc6efe5Ze+yxQ/lQinVBQFf9udrE2z4CyYQaIgoigT4UgGXuOcd/7/cVCowHlX/x/w/+TbFCI68AlCQvqVSSQsD/PimDkgJQ254UgBTJFJ2LS8sCJdzBZp8ofABIJFWGX5VaC6W8cs86peWueziEe07RJuf+Uj62oSDyEA4VslZutQkAAoJQLNTV10stFF5L/B7lCqoJAUAVkcXj5uoEtTPKA5D9cUDhPn+uTkQhEXfqXfnnKkngWz70gwJO6cIEaDgk1GtSqG6hxloVCEKlA/yjjRU4BIyQAqbIAzCK8DhmATKkdkqgQ7AkpSLff6wdKORhQ6gupPbalEKhEH4SoQYe8qDXz1RaprzKMhX4AGbVfirV4daGlEKAMiAgChLGiWOLyoUkSkCSVJGkXOM1lZSCggMADaVbu0IsWgUdVrIdhaAIfodybvt2QFebvf3221LGEZgBrGPfGUvGiWNenvFWcL5z+FvV1gpWOvwsV6GMGjQCWAQal5d1nIAhtdUp9CDjQJe224uXLniLVqZCah3+ltf1dlgvz2jtFaxb37B794atpq7Ourq6BQkp4JnnqF/7+vrszp0hm56etExmy8bHR/Pwj7EF/DXUNWhO07IOdHTF44L1dvd4q+fqss6VO7dvWWdHh0Ic8PcDeqB0Gh8dTS37kU5blgIGmu2pp560v/JXfjy1wRZ8/vw4uAowD9uTTsfbTd3/Lzz8Csq+UI8mX7rUFhxAI9RAUgiXJQ9QvVehvTM8AKN9v1iBF4o6jh/7jlcdN08CABZDulDY5b04nb7lPerYFrXfKQDF2+p8HfL2bL4DXgGwi5WBcQ55d7PPpTzQ4GZEebnOp4BrvFeo3kIpeL8asuD154rcAqz3ta4ADtVWKbuCcq0rUsgB4hJM5XzC6oDka2AQgTGoTLmZUFaRtRUlX8e5RVuve/oxh4DUjx9+XCEWbAdAgvOVdZLzyvcrm9SZ3D1IIyEAyI0b904NAOhD7mPOODMGrHMBvcIT8UEAGFCYdZobOd8IAHr7tUO/pPWUskw3k9bX1QIs6wiuIeUZ7SvQ7atffd1+73O/K5DO+NY11MtDr7evV+vB2XPndH3ZtXev9W/fKZuI5VXUgVu6jl2+ct26unoV0oES8Ed+5Efk4Xn92mW7duWyLS4tCPBNTU1ojbh756bALono3JBay63a/NysFN4f+ehHBdRuDd7StjY1Nqult7Ojyya5eYIH49qqt+LOzFpjc5PsBAB/s/MLuoEC7H3i6FF75aWX1Prfv32H9fX2SGHY1NRghx8/ZOfOnbXbgzc1X5544qi98srrNru4ai2dXbZr+/b03g3W0tRk58+ftdF7d621ucmOPXnM3nnrHVtd4SZLu+3ft1+qdMJL2GbOmT5UygMDUiCPjd+zublpAcDRe8PJj9BVgMxRjhNhZbIE0E3RAtJ6FAFgwTYk42EgW56w3c3xm51VOr239KJ6drC+nluz9a0NV/hmXAGLj2CEm/HvB2/wPuyf70sA8GE/gqXtL43Ad2YESgDwOzOupVctjcAjMQLfbQAwgF8MbrQIc+8bFWB5edZqaxrso88+ax//2Mft6LFjCgXIoVxQ0e2FpdReJKvmPXEicdfjQdR2SxUKKCrLGEmtxarD4oObBzmhiClSoBRDwMIHy9TWlj60SwXnkjtXj6QUYGdZ0f7pvliybkpQjW4hlH8UKrRcSu2TKVcrFAo5YAaqI7UCJSN7FXQCgK54oRilqHMlkAPCCMzwbXFDcWAc7DSKWopgQAyFOECnta0tKY08eRcllAPA8JJKxvNqlU1yuSQvgVGFAkkm/cnnJ5R94fnHHX2KsILqL5NP+2N/KaQIZeBDPD5A7DtKNJRlqHdQSipNWr5kBT81JUKvR9JyapFLx8DHwgEaxa4rqgp+bAXVXwpGKE4rNS/K8MkTBGTO4cOmeZhAhKAlxX21VWSqNHbAIb0XADCfTMzvUestC/xRtCosJs0dwY9Nb2cK3z+p9cpID/btD2gQ4ABQS3kPWABQ0gYHRAOWUoQqZESBMskfLynB6hoa3J+Kv62osJUc7cOValUL+IMXJcVXvq12YUFKl0aUgoSYUJAJUnq4D4EAX/3aVxVoEiEUbBcFMPMMoBAehSh5KNKvXb+u1kFUemwPCsZQTLW3t2n7pmcmlRA6PT2hopA5wH4ffeKoCmfSfmkHjMALQEokc6L043ih8Gltabae3p680pLAmDuoedQq7eeYJyUvazso7gGAgNsAuuEpx7l2PwD01cR9SX2sdWzSv72Vj698k3tebrq54W2Z+fkEAIhU5w2Hvn7ToNyTgPH8TC2soXgtbstlvQLeAgBpVw1VWbHHXqGVP6XGer+htjBaZHkOx573B7gDM0LlFqnD8drvpwDkPENNx6uGci0UgsUAMF4/HnuwZTl+7z+TylqrqH8FAIzzJhSUWgeTZUQoqCOhG89IFGGkQ9Naj3VEDiVjUi0GsGRtZA7xOszRzq5O6+5CVdat8WVbUQCyTjNePBcoF2DW4Zu36UegCceG1/P1aF3PjdAeUsv37t2r/w/rAnnKpetRjCOvx99XFANAJcvHDQnUon4zxS9BHviSiRTojQ0BQE+9XZMKjZsGJ068bf/fv/28/eEf/kG6EePzDvXu7j27tY5euX7NZmdmHWzt2CW/3srKGivLZG12dt6+/sZxq1PLbqM1NTXbD/zAp60ym7Hx8REl52b1b1LCPXl3fm5G37TGtiW/X26QVFVU2NEnn7Q7t27b4E3gXFaBJLt27taxQAm+uDAnCLi+nlOQC3YWJPe2d3ZJkXgHC4GlZRvoH7AL589bR3eXPfX009ZQX6dzrqO9zXbt3CFV4vmzZwTO9+zbb8ePn7DltS3r7huww48/bouoy1GqVVXa5UsX7cblS5bNZOzwkSdsYnxCbcrtbe36iQct7dOsvQy+gsxaWqyutsYGb123+blpqQ3vDQ1p/OW/mUKjBAC5IVaeUct1Mch6VABgnLN+XfL10s83D6WiZXz7wIACp+YXuGY4APTrn/sEK6ArXbj5XOgt79xYKdNnhxIAfCRKl9JOlEagNALfZARKALA0RUojUBqBbzgC3w0AMOXS5v1uiu9sx4YD/vCcQwlYZhk7duwp+9jHPmZPP/20wIE3gxRaUgkooCjw2tULzU3+U9EZqjsvwlH+AQH5juKseMD4AKoPkQkARqtcFF7x3Ps+kAOdkueMvOGUvOtqE7WqJa8qFf8KLvEAE4p399Tz/1/NYa6+qBZOFIFsB61RFGZAIkBDfEAuDsxgH6X6U9qkJws6vEk+dynZ1g3Fy7TvPE5aK4o71HUUq7w2d9cBgLQ50iYbLXJedAOgvCVJxXkoapJPET8Yd4p6YMp9ABA/qvDcS4m/FMA8r6a6WvvJ/uLxSEsURR3FIbBoedVhX8AKhyIeJhAtjdH+GMev+DhFge2wJilwUvt0qJK8Ni7oRgOs+THzMBepiWQAjwrQYYC3fRY82ra2UBuRWuqKqfB9BBQCDWk75G9Rt4yPjdrCwpyOa2NDvUzvUXKyTxEeEwUhgJhWUuYLvoehjIo5FUWRWnmzFMg9UtvRvgfk4DhSfNL6zZiyLyjygJRT0zPynOS40T4VLd34mgE8+eJ3KJ2AP0AO5iMAENjGWUrBDJjNreYEU177ymvW399vO3bu1PvSCoeCF1jAF/8PxANSkhbK/Ef1k81W5dMzUfGxrcAQghc4Du+eeFtJoWyHw6icffLFTyrR9erlq7a8vOJtydWeejt0+468F4EaKG+Afe36d7vNzs5IsToxPm5379wWHAFE8AW8pMUZgHns2FH7qz/5V3XcYs6h8OK4xZwqKADjqHvYh6wKwlsvPNuK1Jqxvvh5jcLOwa/PRYc4xQrCOAdQjwIBGQPmoaBtaoHnb0PtisqMfQcAxjkTQKlYGcvc5PzUOpdacwPm8bvw5mLc+QYIxnvyeMC6UKl5y6krHYFUSyvA/LV8y3KcM8UtwGwf+8P85TtaXx9U8Aaod/DK1SCNV37c/NoQYxCqY6lmkwZudXlFawzqv1OnTumcQ5FKAM4kPplbJmjJfrmfoh9Xjvv+/Qek3GUMnvnI0wagZtuZq9wsCVVltPPqGKcwh4AcbAvrH88JT8W4ccI5e+7cOV3zmH9xvBhbnYvFQDMpQ1GSR8u+bvYkD8BQx/vNKw+XkNIYBSB/mxSAPBresihu/+APvmD/4l/8H3bp0gWpgZnHAFJ8ALdt26ZArsrqahsZHVNoVX19ox04eEgBXlzHxsYn7dzZ8wb7rq1rsK7Objv02CE7fPiQ1dRk7fLliwLszKXp6Sm7evWyVVZW2PTEmE2Mjtj2PbttZnZG17Vm1MCbGzYxOqrrQ2tHp+3evcdq8FjVzZ6MLS/OyZuT9ZXjQLsvUHTw9m3LVlXb8OiY3Ru6a2uLS/r8cOjoEXvmuec0FtgEEALDZfL48TftxPHjSvdt7eq2ibtj1tE3YHsPH1HQEMp6X+tmbXRkxIauXVM4SF1zs65hO3fsEJTEwxRvURT123fs0JrDOswNmaWlBZufn7blpXmbm5604aG76fOM3xQIBSCt6lxDHwRZjxIAVOBXBTYMfqM2Ak8YB1ShXEP4HOBhO25zEGtMBOHEZwAeFzDnRkVax4s/2z0K/y4pAB+Fo1jah9IIfPAjUAKAH/yYll6xNAKPzAh8NwFAFZr5EIj7Ta4BgJlMVi44FMR82P/IR56V8Tof9mmvdOjnQATQ4UEURd1Wup3uoRuCgKkFmE//fLgUBMynIxYOcRSNDwLAYvVfPDuAkQAcbSt5fyUAIIEdoQBMUFDQb0t3rvEnUlIhhWryAKRwcgUgijE3uacYoNjk25UlbphNsaZCQW2Cftdc7XfrvG8kEjvIhGVK7ZbUeLQVoixAfSXotkx7pKePAiNRtAB+6jBdb2hMnlXuO8boSdEjpSG+Ue5VqItPGn/UEYA9oILGBOgo3z+HAiropcZ0kIcckddC9Tc9NW2TExNKd6XYc79HB6xxvPgb9pXiMVoOY2xCGRNKKoealXn4EUU0gMcBngPNaKsNkHO/2iiFfZQnCEjIAv58goCFNk4HFsAywlVcMQUQduXnhoobFCeApJVlUiZvCBCTLCkouLoiBQvbQLuwvA/X1tWmSEBGBcEEZeU6XqEGinbPUJpREDOkSkvcMkE2/q1tW98U6A3Awr7T8jg3t6BUaI43xZPmAoBieUnzgHMN0EdhC4xjDIF/BAgo6XhjQ/55wJu5mVkbHh62q1ev2vMvvGD1DQ0qeini8N+iBQ4Y+c47J1SsEfKjtvNW2gSbNNdo4WP/UAty7G7duqX3IHBh6M4tQVMVjZtbmiff9+InpbIZvDloDfUNCZh4cA7tvbw+ihx5wKVQHsabeQqwWZCqdNbmZ2e1TTzGvOP9+NsPfehD9pnP/Lfabz/HuUngSsxvCACT0s8Fsvcn/nKO0vasv41WVbXFRyt3pAuHIub+EBDmnYrfjIPXUI6FX2gxVAQyAQBRk8W5F0V0bDu/j1Ac7SAwtqoqn9br89hhY8w9wFTBF8/P6YCAsbYH5GNOEmzEmhEq0jjneE74GPI7jnu0mhdAqK+4sTbnb4Jws8Nc7RyJzC6vfMByIMFIxp15zLp39sxZtcYDiLnRsbiAynlLqdw19Q02Oz8vjzv2mX1lneFGDHPmmWc+YnfvDmlbf/hHftja2lq1/8wlvPNiLfK1OuEa2dWy3hWCVBjLSAouVtheu3bNjh8/bp/+9Kd1TgQg5Cdfxee8xj3dLOIc9q8/CwCTPNLhrkKp8D/1MAWlAMuDcM1yK6vyi/zt3/6/7J//xq+pdT7mDTdLUN5xTgNKM9lKhRMRXFVZWW3dPX2Wray2+oYmW1/btK++/KrtPvCYdfb06cYDNwJI1G5vb1ECLjcSGLOhoRvxuywAACAASURBVNv28ssvWf/ANlvLrejGSHNLs9YXtpFx5LiN0KI9N2edPb26mYCnKW3bjMFAf6811NV4G/BqTl6nBJOcOXfOunp6bSVHi/a8rlfj9+7Zzj277cPPPZdv68b7kxCjt99+y86cOmVjoyNWXVtnc5Nz1rtjlx069pTt2rHTfVaX8Sadt7nZGTt/6pRuFPB6bC+vwdrItQwQKUV9S4vmAUnJXLfLyjbtzu2btrWRUwjI3TtD7mGbgqlQMkptngIuuBFz3w3Hok+kccvqYf2Qqs8k6YYe8wzFttYlJTxXWGtLq6wk+ATFuUIHAM/hKyBfAHZ51KbPYYxLnC8P69i833aXAOCjdDRL+1IagQ9uBEoA8IMby9IrlUbgkRuB7wYA+OCgBlgr/oDrBbPDPZL0mptarLenz/bt32/PP/+C/IRQqlUAdqQ+Sx6AqSVW9n6eA5IHgA6alMGY9wCM9q4oNAP6RKEZ2/p+8C8ecwWjg8YofNUCnJJkUVw4lnRFkKtzPPQj0jEdBm4KCqDEkmIowVHABEWlQgaSIija3/zDc/ITSx94AYWAQczcUQBK9aNW2YAJW4JKKEBQXwF4KGAALRoPvWbGCzySYSur1E6arSKdD/XDiooxoFCAOIocxlthJSrohtSqBSyi5a4yW6HUWIqsCBDAC6+3p0eeePLEwveO4AW86VLar2BmtLPh4ZVUkypUCdeQ16GPe0ADL1b5u4CSHvyiNvCkMgiYIPVfHJ3UGifYqDRB9/VzVQ5JzX55jVATgLN7MLq/VsHMHy8iABoeWw5o1WYsruLtSgBaCsTZ2Wntd1UVwSGmYpd5AwtSy2LeX84EAAHfTA1axMMrLdRAbJvA7DrqQFedhUowvMRQ13V2dAoKSt21uWmTU1OacyiIpPJK3pG01KtVMQFbxgoQMjMzI/iJGpDjxHbipwZou33rlgAu0IlCe2DHds0lb9ddlBIGiAiwHx+fsPb2Ds0/ivjHDh2yxqZGHTWABhCEwh9PQBJ/FfYyN2crK7x2Tmot5v7du8O2rbdPsJ25SUoo8zSOMd6ZKHPYFxRHwHDmFceYv+f1CPdYosUst+qKRv0euLyqOfDEE0/Yz/7sz2ruciw5r4qLy1CJFm4/JEUcrZ1JoeXej670RUklUWCChAr1ybcL+1qhJFvdREg3StKCxvFGhQYE5FfFIDjaSWPf+cl2AjFRbUW7brGKJtasfJJuagHmtQIQSjlXpL7h/0PdFmtozLX8uZVglNRreH0q1dOVhHwVtyEXn7uCtEVenbF9+bU1Kdl8zDcsU8G5Rju9r0s6xzc2BQlCGcl8fOPrbwhSA5jr6urVVnjv7j1bWlzSTQ69HseKn+XltkzwAOAzeYtyvioRuLbGPvnJT9qVK5ft2rWr1tPTYy+++KJ1dXVqv9geXpN9ddjpawznI/NOXmVJQc2xc4WnA9+Ao/ibsnYC4jwF3JWgAMNoFQ5w6OOg0RHEj+ue3lSXRm6MpbZxXTj85hHnsCeyl9sGrfK0yAMBc2tKOf6t3/o/7Tf+t39um1tusxBeuwBQAkewDuD6gaKWNOBMtsoy5RVWVV1r/QM7rb29086ePmOt7V1WC5RXwNWKVddUWmMD6cAN1tnZISjINevUqfc0douL87IXQA3YzA0BqcLdv5MWf1qOeX9PhPU16eiRIzZ485rdu3tbrcCWqbDe3j5raGoWDCyvqLDR8QkbHSXxfMNqq6qtprpKXqNHP/xhu3HjusZk566duhnDejU6OqIbGYOXb1hLZ7ftefwJwc++3l4p51nPCEnhpgHnr87HzU3r79+mcXz5pZcEAo88ccT27Nkt2OyKNVOb863B62Zba7a6vCwl4Yuf+IQN371n586e1d+jfOQmHceJEAz55pb5+fwoKQB9mqpnIj/P5aCS1IBxUyOuxUC/UCoDRos/o8W55L/DZuXRSwIuAcBHriwr7VBpBD6QESgBwA9kGEsvUhqBR3MEvhsB4PuPdKpeaANOaj3aH7t7eu0Xf+GXrK29Q8EFFHO0paJA8xqoTKoYhy6R3uo+gAJ1m/jqUPRU3OfJFQVYserrwSL0PzojypJnXLh7UXipKnOlW17Jkop8N7ByH8A1FH60sqpI1sfg5NlE4VhmM9MT+fCPaHP1IttVSOHx53VxeIhtWk1VtavK1l1ZxyvzwZnXoF2S4qKxoVEFOUm/dbSDpsdJUaSYnl9YlNk7Ccxd3d1WmRL6lMC4tSXQg7oLhRnFLHfqaaukrQ6FzcWLF7RNtdXVMrRvavRAE+BVXU2NPXbwoP4WtRuKQZ4LmGFgVPQmIAkdQ+2J72NxkmmACZ4bAI6xYbyjPSggSACbOMb5Y6L3cDislGagzcaaAx4pEghAwM9PUcAF1arXGK4oq8B3jzADYCbKKdq514rUXRTw3r4EZJJXlZQghLIkCzgpIgPoplZ2YGBSSLjHV7m3JiblTnFrJMWwq6r8m/ZZ/p8CChUR28cxpRXv9u3bCiDg8amZmaRCdbVmJCiihKK49tZ0P2ahrgT4kgIMAGSO8tj01JSdPnVK84FiFeN/R1nedEkxhvoP2AKgZQ7t2rVL7e6vvPqqHX3ymLaVbe/o7FRoCV+8V6Q9r64sW0VFudXWVgscsP2kGwP/UP41NzVrDs9Mz2msgSQeRsPYoJBdlfoJgMz+03rIfOP367kVPRZJx8vLS3p/wNKhQ4fsl3/5lwUKBXETtHEwEwrP+7U4ahVO38B9UpUBhzo2qwWjel7DU7BdQQe8dO9I94UDZrFP7nPlaxvjJLifWl/j5smDqtVYsziOqAAZy9j2gE8FFbavD2oZFbAKFWIBNxTfrAkFX8Cs4m2I9t94TqQAR7t97Fu08hXguatx/6z6NlKT72/TZ3ZVZD0kQYE2eaXrhnu9SiW6qZb0z3/+3wggMVdQoKqtN6Vqy4agpib5hq3ZwtIiukKlYjOHpEQTHHR7g7/4F/+inTlz2r7+9a9pHhFuwRyhFZg1YGrKw2WY48DauCkB+K2scDVyrOWhmoxzlW2OGysxFtEmjaIMCM0X21sYc25wpDse4Y/INSmuiWFrAYzc3DTmtsI+sF6orlbAVBWhJRXZ/L7+7u/9S/udf/l/62aEYHnyFuXcoaUWFWBDY5PNTE5KMcn1+O7QPYHAHTt328DADpuYmLJcjpsp3t4+Ojpmq6uoHiutu7vT9u3bK1UwMHBqatJGRu7Z1PSkfPYW5mflpQe81rq0imLQbw6tr23Y+Jgn9w4MbLdPfepT9vWvf8XOnTlpc3MzCvfAQ5BU4qaWVl1bb9wYtBs3B6VWPHT4sC0vLNjk+Jh97FOfsjNn8Pxb0jE8dvSI1MKM9fVr1+zUiZO2umHW3NWt4KA9e/bqXOIm2tUrV6yjo0PPR81Iki+AkHXqc7/3ewKALzz/vB09esReefklrck8RpjR5MSoVWRoyd6U1+3P/o2/Ye+89bZ9/v/9135jSYnN/sEGD1xXj6abeUUpVZxTsuIIpelD9tH1/YrWaNP36fv+Za2u3/eh0Pt3vBiSPmRD8h/d3BIAfJSOZmlfSiPwwY1ACQB+cGNZeqXSCDxyI/DwAEA3TFdgQ/LC4uNwX9+A/f2//w+srrZBgIVQhKrqGn0QdD+9BP8SALTypLzzUtnKtrz1lxZYUcMEi6JQjQ+cobjIF8ff5IMorcb3fyD11l9nROHnldqclQwqxqWin+JE3wCAFPQQqboU/bQIASgiYVPpsFIROvRywOEFchSWvKdDgoqUMot/YAIXGyhA1q2+1lv4eA8eo1hFpcP7+H6X29Vr1+zipUu2d98+e/bZZ+3gwcfcB2511W7fviPQh1KLv0FRMz4+pn9TmAEYAI8YnpM2TFED/GvA02p9TYXxwYMHrYpW7hQW4sm33r6MUkbBBrRa2paUGwFJihVMPu6usAsQSJEePo4qmgApKTgjwK7wbECWBzQV7i3mIKLgUebJxYWCJPk5Jm9Ah4D4HtLCBICjPbrwOlL4pUAQgQ+BHVcUyl8wfcd8CQWig1CmK/AWOJlUSmn7iuestxc6AOT4MQZsE2nA/HtleVXADYUR28BrL+KtpHAXLyQBgJxzjDvjGF6VAVv5HdCAuYNaE0BFcQ4AvHL5shSCDCfziWKbNl6KeP6uvaNd7ZaMrcI1jj2pv/29z33OOru6pHThSBL2g98nc4ni/NKlS3kIzlj09RG80Kai++tff0PzbdeOXbZzx061+V04f9GGh0c0J4CMgmzrzOsteXGx76gKL1++JLhRXZXVPM1WAAcBgt5ezj7zb1KAf/VXf1Xzm+2NFk8/T7SK3KcI9PdzAMiYokORslApyUBgzhH3kOS57rXnwI9WZo4ZXxHwUABqPseBTK72c0/QB29cFK9rjDXgD2gBIHsQAMZrsxsBAGNNCEge50JcEOP3cR4++Ps41/JzUypZT+lUInY6F+NcKoaNMSbF7b7F63ABdKBK27CtMrc2iDH3Rd1sLeeto8P37tn58+ftwoWLNj9L0rb5uocKmxsuar2s0PGR6pFWXtR/qIdSkAZzAPUyz2Ve/ORP/qS84l5//XXN456ebnvqqafsyJEnNA+Agnx5yFLBPzCZ0xa1jacAqbROhKci78M4ufegq/9Yh+SHKi9YB5F+TvpjEo2nuwl+f+l+ABiKZcZK0FuhQOVSZnMNAQCywqFePHnypP27f/dv7dXXXrHqulpbXV7SDZj6pkarrKqyhkaAX4XODbwAUYhzc+KVV16V/19DQ5O1tbbr5hw3kbDyALrO4K24gddirfX2dms+Mq4ANG6y3CLgZ2pSrbVXzp2RMrmnr8+eOHJE5wVjwY2M6spqvdbY2IRuQqHMq63JKlV3fn7GfuTH/rLOvcmpaVtdXbPebf02dA9bgus2N79gH33uOa0dXNuAtoxrQ0O9Hdi/X9CurbVFN6z4zHH63Hk7f+mSbAm4XjFHmD/4DzJWeJOSsM3z8RHlmgdQvXnjut24fk3+gnv37BH4+9rXvma3bw3qJkZ1VYU1NtRae2urlPA/+qM/qnTif/nbv6PU447WNrdWmJ0RNBYoTmnAuoGZ5jxhTVyPo/X1YfzQ+mDh+s0AYKwBJQD4MB7t0jaXRqA0At+JESgBwO/EqJZeszQCj8gIPFwA0A2xU2OtPoxv699uv/ZPf92qKlGnkQa8oSADqZ/8E3EiQRI1eXEuCVXcDy6zcgWLpO8EzYoL3fhgnS+MiwrseCz/ATTUfYq+SO+R1H9ajAmIkAF8Uq4klZkn0W5p+wGZQB1UMtJ7paCNmHLra6uuGssBb0g5pL3RTf69WI7d9vd3OEiBQZHrcMFhRgSIbAna1NXW+1tsmdp5UXRh0s/zaZGj4HrjjTfspS9/2Zrb2hTmgMKK90cRBrSkIEMhQ1IxhSnpr7RZopoLryRUiGwLKqeZ6Sml+tHeRXG8b+9eV1Cp/W5DbU9sEIUp7Wm0VaFwYLtm5uZcAZWUgfy+0I6blEtJLUBhHFBRAIsCW36JhbbdaG2V6kpehh6s4ZDPgUKAHopttjOgXAyc5gEAIj1XSqZyIA/gCAVgCuuIdmRmiYJT/Fixn9EeLn/E1CZcaD/21+MBwBFzJcY95mcBvqStSsHBKpSrq1VkHz58WPPi3r1hu3L5qkBsARxsJVXhhuWUjOzAStCl3AEoxT/wKuaW4GpZWVLjrKsIn56ctKG7dxMU9DnY1NwiiMX8Uyt1VaUAcm9vr4p23gtIKHVhRUYpz8wblIKMOYU53oHMe/kLzs7azMyU7dg5YDu2b7eKikpB6Pm5eeto77Ad23eqLZE0zvPnL9iFCxfs8UOH8uEdtIzSVggMBFjfvHlDx72yMmNVBHys+bbwxfayX8CcI0eO2D/+x/9IJv5sMwDufihVUMsF1BIckz+brwyAE74EBnPrPq4ZWgL9HOX46txazSVA5WsEr+Nwv3BuO+DmcW+XDdj9Z5R3CSxxrqGYRAkYbcKhAMwDN/l0ppTvtK4Vt/UWXwJj/WN7o2XXVW4OMQO4B7jCSoD5w4kVhv2xlsaNi3ivAmD3NvhiEBjrm0N/bvhgvbCu1tHqqmoBGeab2qSzlTYzM2sn333PTpw4IeBHarTag2kfBUYK0rvCEkjqsK7c2+BJlU/eqsw9lF5AFpRqn/3sZ+0rX3lNwGtgoF/Q+7nnnrXv//7v11xnLeQc9jbpZB2Q1jSCmmLcAqwGEA0vRP4/jk+cczzGfGRbGPMISWEOYYfhcMhV7xrT9wGAmivpMrmyRAI7asgaq+FmEepXjtHmlv3mb/6mvfTSl+3W7VuWramxtVV/LqrgpvY2q6uv95ZXAPvuPYL9qPOuXb8h2wiW0eqqWnv80GFraW0X/COs57XXXtV6x/WCNmC8Zhknxn3P3t126dJFu3DmtF2/ctmW1zyNGxUgqjuuSQf2HxBwvXTxsp14620dz3r5e9bb5PiwLS7OWXk2Y929vdbS0ipV4vziktU1kELcIhsFgCQ3JYZu3bKrFy54YNJAv+3eu9f6t22zt99523IrK7Zjx3b75Ce/z+7cu6cAG6DwndtDWlOZK1wzsTvo6e21Pbv32PbtA3bx/Hm7O3TXWpoa7cd+9L+yf/+F37erVy5L8V1dVWn37vn6iO3DvXt3MDuwo0eesP/xv/8f7NLFi/bKSy/bW8eP67pRU1mlzz9+TYxUcb9u0PkgS4vUoo7Fh26Chb/uI/B5tRgCxu74Z6r0ecFNVR6BPf3WdqGkAPzWxqv07NIIfK+MQAkAfq8c6dJ+lkbgP2MEHi4AWLyDVDUZ27Ztu/3K//L3rbGpxVZXSYDdsPLk9YSKKXyPin2QysoxRE8wEPCnfmHgUSp2i1SAxW00Dyprigv++wpR2i5Ti7H72DjTcfZY1BaYWnR4D4o2Ck+ADooJWn8d/qF289ZgT/IluCFn6ykEJNQzbIu8pdIH/vCKK6hFUHRU5j3CgIehANS2b26pnVdtrihiUlGj4nxjw5qamgVfXvvKV+w//NF/sNr6emtvb1fhA5TAgwnFBn9HQYSqa3lxSWoFAQG2K4WEoP5DLYHqaXJywrYP9EsBAnBE+aCP8QoF8f1VKiDKRqAT0M3wFlyzucWF0Pnl4QuPOyC4HwA6IOV3Dk5c0efttferqVRRyEy8ACYc6DG+of6LFFD3YYy2pHRs01U3xh6MB8yhzbNY2YT6TF+R7iqFnkMT5gQ+iQLeqbCjIAcaAVP5S0+8XZWypQB/CwEmhQ4wV286vKwUAEShwtfoyJhaZuXhKNWQh6kQLAJYVHuh9xz7ptqWji3fjEFeSZkAEYUt7Wtzc3MKbkEFyH67UnNTLYJsF1AYsIWxf1t7u+YSXlm0+TLP+rZts7JMeR6+8RzAG+3EtOlqzmWz8sKcmZ60puZG6+7qElggBITEzZrqWsGCCK25dvWalExPHD7s6seVZbX51VRXqgWYbR4dHfbzQurLTYF23oP3AiqwbTwPD8B/+A//oaAh57e3Krsvnt888PbdfKEaMExg31eHSFMWIFsD4Lj3JV8B9lnP5DMnH0Jv+StOBY4EWc69UADmIVtRoFEogWP+cY6iwuQ7wFG0dAdkCwVg3KzgNR4EgIX99bkc8yEgYgBAXjvGR6pYgFvyoottC+Ae502xGjDG0iHp/ed2jLfD903bsHWdq3iVYm3AewNIOju77OR7J+31r7wuOwIsDFaW8PHb0OOuEnTwyhiytqllnPRh1g95LHrbPlCvs6NdkG1icsJ++qd/2l579VV79dVXrX+g38ZGR+3Z5561H/qhH9K6x/NlZZAAosY2U+Frsnw6HZLyxXvH9SQAIO8ZIDrGMbzQikOPAgQCtLiJJAiE+j154ObxSD7ZPmEVXVfcBzbS2vmT2ppq2UJ89rM/Y19/8w2BLxfK+xoN9Osb6JenLPOa8QLW88W5guIO0MY1jevrs88+b9u2Dch3FDj5O7/9O7r5UF9HQrdJdce5yM+Pf+Ljdvv2oL33zjv23ol3bGF5SdcCwPVA/4D19PTak8ee0g2Ed0+8a19//WuaVwA4AOzoKAEh07JvyGSz1jcwoDCShcVl+RLu3rPXtvUPuAVGbs2uXr5i50h/zq3puXv27lWL75e+9CXdzHj88cftr/+Nv27XB2/a6vqazS/O2+uvf1VqUW5sNLe0aD3m+O3etcuee+55O/HOO3btyhVrrK+3/+4zP2kvv/xlO/3eSRsbG7GWpiabmBjXvKirrbY7d27ZytKCQlF++C/9l/rbC+fP2707Qzr2zQ2Nuh6gKOQ8IAkYzzt+x/zd2PKbS1znsMagRZhjH/PqP+Pj4Xfdn7wfBCzeyBIA/K47ZKUNKo1AaQT+nEagBAD/nAa+9LalEXgYRuDhAYDRPhvJiRQ1Gevu7rO/9tc+a/39O6ympk5QkKIZhRLKA/0VwC+Uf6izgH/65uMkPm6Mwv0AkD8rblvj/6MgLf5ZrE4J1WCkDOd9BtNN6vshYIAf13tRDFJ4YlCey5F45y2egBeUgGvrXqABnDY3SEJ0Tzr3pSukYfJqXkyu6fmCVtkKL+pIxJMBP0UubcO8r7dVe8Fp7i9WRqtnldQdMurf2lKL1+zsnL11/G1BQCBSQ2NjUsngKdcsoMH2AWpy6+se3rG45FAEBV65p++2NjcrhIHx5TktLU1KnaToIxFXkEFgDeVfoa1Z8C4pqGj/BVB567QDlwBexaEcYZTOY0DEYkVUHFPmge+7F/4U/BRZqBoZJ6UxVpA0HUm/pBmjmzGFDeh1BGu9MH7QooiimhZnCktXNnr7eRQr3q7ogI6xcgi7lQ9hcWgD8HKVZCSJoiqiRZZ5I+9H1Dpp3hZajR2GUiBGqyMFM+1pPAdvsps3BgWC1B6+vi7/R9pROfb8GxDnai1XnKH2CcVLtMVq7qfUV9rdpianbHxsTMcXs39vnV13s/5KV75RpKMiRUnFXOPn5cuXZbi//8AB+a4xz1D4MPbs79T0lMAic7y2zlsV8RDL5Vasvo4W9mpXReFpmckKNLPhbW3tNjU5bdevX7eDBw5oe4DTeG9JObdBmA0egNPunUW75xZeZagZF6U+BTwA/xYXlwQAf+VXfkWQg+dns+7RV6xeUxp2kX8d/2ZMUQECUeI4OvjieKO6co86xl1twCnARV59tPgCkxJI9nnkLeMAwAj4KVYAFgO6gHe+vQRf1AmeRCJ2sQJQyq98grkrbIrhdfF66GtHoXWV/QkAqH1G4VjU5sux9DAZvwvDcwMCFnsABgjLr3NJhfmNw0YYV6AXa6K3vHMYganc3Ni5c6d94fe/YF957XUbHLxlfX19aoFXuIIS5kMBiMLSAaBadlFqZsqM1krdfFgjqXXFWttada6z3v34j//Xaufkm1AbbrA8+eST9sILL1hdHWq3Fa27cY6wlnGsWZdZO1BDRwt+sZLXb3p4GvuDABDYFuAwxo2fXEt4jOtGhH4EANSxSgtUtADLJza36iEgGX+/CB9qrG8QWP+xH/vLduLUKctUVurmi9TSWxv6m117dysdm5smrA1VWQfq7PPS8rJ1dfdKrc+NuSNHjlpjQ5NahPv7twsALi/RErwpNXjckAG8ffL7XtTr3rl9W0rAs6dPa79QCba1tlpPT589dvCQtTS32M2bN+3UqdPW1Nis8T937pzNzk/b1OSoTY2PWlllpXX19FlzS6ttlpVbXV2jDWzfadu34zfYJBh58+agnTt7zv0Pq6qsvbXNmpub7Kuvv24zk1P2xOHH7Rf+5i/Z6fNnbHV9VYnor732FY1FY1OzAozYf45Tf/+AgmDOnTlr58+etdzqij3/7Eft1uANhWGNj45YhTxg13UtIYBkemZSfoXcFyIlmIAaQo6W5he09vV2dWv+0Krc091j4xPj8tjlICspl88GyesWxaoAIArbomCMh+Ez6beyjQ8CwW8EAON5jyIgLCkAv5UZU3puaQS+d0agBAC/d451aU9LI/Atj8DDBgClBsM4n+QDy1hjY4u98MIn7MknP2w7du2xxoZm3eEHDiqVVgUPrWHR/lsEAKXyce8/ACD+RKHqi4I2FIDFv38/GFj8fCll0IxI4RWaC48+8DTgQptK/B2QBnApALhGw6ViXx1ooh7LrantdXNjzSpUjwMCHQAKQkos6C2p7ivnrXiMFQV+KNbyyrakTgqzfSU/JvVAvu2viGRR6M3Kxwjj9JtKXGV8o0in6CRxdXoGH6Yxqdb0oRuPrKVltZMB+FB6NTc5bBKEqHUlID8bG+tVUALLpJaRMtLb0ACBXMzCR40iFrUH26yWypTWGfCD4hpgpqCQ9XUVTQ+qhwLe5uFDjhAOPKWyefUfjzGGeq2i9kNXIgJFCiovP/mKj3lq0RQppOV4PcVfxBQotKH7MYzQDkAS6ahVSdHp8CVCO9gWgBHqNdQz0fZ5P3xyiOHjzPGvFPQjCXPv3r0O06amFf5x8r1TgiTsH8o+wimAByj0BAOBxA8AQJ7HWDOu3ubsxSbHjDY4WmNJsgSkKoU1+RDW1jVIpcffAM/27NkjxU5VdaW26Z133tG2fN+nPmVf/NKXbP+B/XbsyScFBnk/9pfCm3/L+2xjw6qqaM1dzAfYoACk9RMg2NTYpKRRWhI9dXTZBvr7Fd4xMTEmBZ/g3QaPLai9mP2oyFBUA6csKQ43NX68JyfbsaPH7G//7b+t48L2AriiDdiVcuEBWPDjkxoOAIiqNRKVi6wAgKOMI88BYqL0E1S08rwCkLnMY7SUB1xUez8AUCDN212LIVLx2hTrWHhBAlM87MK9+O5TDyawrb9J21msAHy/mx8BpN6v9fi+GyoppT1CQOLc9FPFYVdArVA+xraFKi5gt29TSvcsdwCIIi2SnwGltAOTHv27v/u7duKdd9UKjLIN5SV/6spLQD3rqoNc5qmAOyq9TJnVNdTJB5A5D9wq9lB8+ukP23vvvSuFV23r4gAAIABJREFUqbe09yixF6/Nbdv6PKgogRiFZmS5ieAee7QAM4fCazXCilx17NekaAEOaMzvgFS6oZNsGqRkS4EgWjs4J9O32o49Z8q/Uju/gmS4EbO0qCRbrBnUCs3rbG0qrInz6DOf+Yxdunbd6pvbbG1zSyA8t7xkleVlNrBvj68R5ZwzGbt57ZotL8zrdZl7Ld3d1trRJfhWXV1jN65es737DtiP/eUf13kNHJuaGLezZ84I/nd0tFl/f781NNZrv3fv3mldnZ32G//8NxSowY0C1hXOC44pSsCmhiYl9LLOcXl98803bTm3aBPjwzZ0+5aVV9dYGQrkhiYb2LffWts6dF3lBsGxY08ZaeiMP4nC2FaMj47JXgA4eev6DVtdWtQ2/YUf+kE7c+G0tXa0Wndvl126dNlqsMrIrcmuYOfO3QoxaW1r17WMsTz57rt2a/Cm7duzW75/+CdOjo/bu28ft09/+tO2bVuvkpPXNnK2MD9nw3fv2pWLFxU4A5xeX13TutDW0qprI9edH/yBH7R333vXLl+5fB8A5A3VXr3qCn++OBce5a9IDP5G+1gMCUsA8FGeCaV9K41AaQSKR6AEAEvzoTQCpRH4hiPwMAJAGfPLrB1FWY0N9O+0j3z0eTt65Cm1BMMGFWKQWoAF4qQISR58+ncotcL/z4NAiqFQwL8AfgFYYjCLH49/54tt/JbyALCgXnQ+5IVR4W9cwYfKb2UVz70NKyvH685VMoC/1TVX0aCMq8oCLQnuyKWwAO78O+R8UIEGLJJfXaZcoI0iBQVLqJUEzJIih4IqW0lohadOhjpHipDNLYEXfJ1QQHkoiRd93rLn/lg8j0ARZSxTAFJMy/PQVUq1tTWecLq+bnX1tbatr9fGRse0X8A+9kmKLpRta2t5/z8KWIZTCkj5fZHunHGlZDoganGt8P2lFZkCOXyyvDh0FaRgVWqzC2UTY0z7KgBAKj3BRw/MUCJxVQF2emFVAH3Fyqri3+ePMYqosi2BWwFTgbJIL01ppvKsdICr+Vbu763iPwElxti9B11thuoN5ZonERdO8Xhfb1emJbvGTeprgKxNUrLduHFDik5g0sw0KhLfNnn7lZfb0oq3FwOjlHacjrVaI+vq8v51ADH9XfJf5HUAwMP3hm0MAJg8Kjn+2Wy1/MG8BXjVdu3aKcCIipFjT1syQI5jhXKInUK9yuujxqxvqBMUAnwS+IE6iO3HFXRhYU5QGogBiEaVlZUCED/QMj3G/KbIB3Iwzmz73PyM1E4otvj/hYV5nQPlnL+bKL0WbX5+TvOBwjoCbfbt228/8RM/If9KvnhPlF73Q+UEpZJPpSAO0B44nqEd21VnDvLi/71lj21B2clJzXFkvzi/aafm/PM5V1D+KrBB56mrWItvWAQI8PPUlaK8J/8GpkQScDEAFBBL54HfuPDtDGVprIkProVx46EYDsY+Ohj1tc9DZdzP0+FplRSJzFFeA3UogDgei22Pc/jPqgPTGpth3S3cBGH+VVVWSxVHW/gXv/hFtbwvLCwpSIGbHTwm70UA4MamWnJ5fdSkUmVmKwTOGlubFYgzNTmpedDdQ/AMUKta6bUArCtXr0iBtmf3bqtKSeHMEfwsNQ6ctwkWk7rL3Guoo+0Vr0dP8w3VX+xzKABd3efHjsdCARit0/w+AkG0P1wDUe8KCLt/ZwDAaA0WAKTtf3VF7cis/VpKWOM2N3QMbt0ctH/2z/6Z3RubsLrmNtswD70gqbe9tcVqG0gGBz6u6Fy5fPa0lL+NLc2278ABmyUYaNMEUquqamx6ekbhUZ/+9A/a6dOn7fbNmzYxPm7Li4vecl2RkfLu8cOHdPzHhoflAUigEP6+tG5v37HDDh54TOc1wHZhflFhP3QBsL8n3j1hq2vLNjk9biOj96y2vtEIymhsbraBHbulRmxualEy8VNPfcjefOO4/FB5rQyKvvpGHSuONenAW3jw1dZYR2eHLazOqc18s2xTSuOFRbyH17RGsn9Hjx6zbdu2SU1dna20pcUFWSHMTE0q9R4Lj+GhIfva61+R3x83v4aG7lhrW4vl1lZteOiuXTh7Vopf2tizqJwJAspUSPnY2dEhAD02Piav0wgCifuKHPNIAc4r375JQu6j/BE5DwCTgv1R29eSAvBRO6Kl/SmNwAczAiUA+MGMY+lVSiPwSI7AwwQAw4rMCyIHgBUZlE0t9sQREheP2b69B6ypudUqq2ocACbvI1cAukeU7gKjCnSHJCuzTPpOKqailrZi+BdKlAfVfsUgMF8Qvw8AzCv/oghW8IMnAKvlUi3AKdQhQ0GfACCAYs0T/8BEGQZi09t8KUTVKigw5sqVaAcVEBMARAm5JeXKzOysYAdwJUCBg6Iqb3GVD5ls4ZNnnCfyoqYBwni7Mf5pq1IA0rrpqhQfSQVx4EGE0omiaGvLGuvqHagJPpRLWUHLGcCkp7vbhofvCeoAAQVmlhY96Xh1VUWYilcUKwl0KUIFPzRg2pZ7Aio1N8ENqd5SYAiFMIUp3nG0wbJvbF8As4AaqN0wegewsN2hBARIAC3ZzzDvD4jBfAqoESokL84LLZGaGxvrgn/ZTMGnkY0GgviYAasdAArWCKh5yIbPOU+IjmPCT/kCqj0Zhdj9qsOYsxxT4B+AB5jBsVWq6caGWmEpIvVaG6gcUwKttsPk3QXUYk5QUAYQBoag/uPYM0ah0hKsSK3ewD+SVicnJwWdBZbKMvICAwACWYBYtGTScguQrm+ol98WrzM0NGRvvf227dqz20HnWs66uroE5xaXFvUclFVAPiDgyjJBD5GEnVG7p9aINfdd5P1QAPJNyyXvqdZL2jeXFmxpwVvs1tZcNYMaEaXt8tK8LczPSnXI6wFfow2zu7vHnnvuOfvU931K4AoQGSAtgBcw3L98/kqthVea0mRdnVm4qeCgj2PNmHprtYMo5i2vzReQaHFhyc+3dA77czyE5UEA+KBij+MfVgBsD8ErKBv9HF/zFPE0FyKcRnM6tZZ/MwVgtAk/CAaL/1/n3OaW5hYHgTFlbPFYZCx5nGMEfIqwmFDDsW0ByHivQntwCurJALl8HQkg5uB2zc6dPW+nTp7S/AIAAruAg4yv2iUF4HWWCQyGclphN2VbVttYbyu5Va0lrKE9PT1S+7E9hw8/bufPn9N5hfKPkBjWZNrMgaxAd0/pdZWeApnYd5SEKLtot1dQiLdnx9ocP0MBGGrAmI+6KZRgLtvh85gbJ64ovg8A6sJRuEUBEFTiuMAkNykKKt4Kra2bNnjjhv3hH/yhHT/+li3m1q2qvtmsokopvW3tbdbe1uq+qvhlruXUwnr6xDs2PzNjDU2Ntu/w4zY/v6DrAesP7b8cd1pvDz72mKDe7Zu3bHx0VAAQVWVVFfO9Rl6K7M+Na9ekiONmx8rysjU1N9vBQ4cUKAJwA4Kx5kxPTgvSV9fW2T2uKblFm12YtZn5GQXA1NTWW0dXt+3avVeKv7q6Bt1I6OvdZhfOX1KK/dzMrFVWZG3/3n2CdUBjwoCYHXiGTkyOW01DlS2vLdgsa4NuHqzlfYfv3R6yI089Zf3bt2v97OnqElhFcXxncFDAtKqywqbGx+1P/+SPbVtvt8JAWMe6erp0Tcc64daNm1JDcmzYdo4NrdXAv5bmZjt79mw+bEeKWdaopBZdXl3J3xTTdawiKxXgfQrcR/LT7PvvVABAv5kWN2UenQEoAcBH51iW9qQ0Ah/kCJQA4Ac5mqXXKo3AIzYCDxMAVBeTCxZSAZyxbKbSauuarKe333bt3GMHDhxSexEQUK1bqdVJIDCBP1rEVCDqpwNAbwVGneVPK1bouYLCv4vhX17NklptimGhEheTAlDAUWoaV/8BslQop9+5Px3+a5jF56QSKi8nJTMrUKAggAQT8A1al/KLdFZv9fWgDkzYvR0Y6FcolF1FRZEwPTNtk5NTUhkIxiUAQcEptQvtX2k/KYp5HaVjahv8fQTXKmnXXJHKTqod2njVhuYJmoy52iJJci0rV/sWbW6h1ZudmVaxyDZQCFP8AAQZ+mpaQZcW9Q2403gpdRkRpwMRFTqoFAG8D3wVq4yKjyFPK1bWFAMJ2o0BgPL9W16x3Mqq3pOC3VWLtVKFRchKHnalFmC1Yqc2xACAUkAlpVMZxfWWqwAjpTm8CwUblKibAgbk2+WKSvkCqqgLOOjKKXm/CVTg15gAYJJ/hDqI9+GYKtGzpk6KHQ++cIBBcRkKMo4b8w+VkoJSMhkbuguUXVHYC9ujVEnaoZkTUpR62y/bHqowTjHmAamXtAAvUvirQM6pCO3u7pVXFu/LeAcoa0stfyOjI1ZTXS1Iffz4cevq6RZgaW1tsW392+zCxQuCiqiEaLNjfxYXFmxqalwp0rR1Li+tyI+ytaVVPm2k/wIgeG57W4dA4q3BQUFx9pfCfJ5WP9qJN0nizehY51aXbH52xpaXF6Qqdc86wmcAihuCiUDIn/nszyhcAjjJGAew8XnoNxjiy/0319UCDJjxtlP3GvVj4eouHzOH0D4PyvIAkPdfwuIgH+Lg5wAt8j6e97cAF58D/E2sCxwnXov05QgC4X0dJjoMVmJ18jEMNWCx2rVY5fd+N0WK3zvmZf68SzcLBEYF+Unpzeqc472leiY9Fyify2kUQ6lcPG4KHaG9XgrWMiuvoMj3NkngP/vJ+sa69/JLr0idOj42IWjkCj9XBypvW6eew3fmK+BFkBaPyDJCQLBj8BZsVKvYGfA4YOgHf/DTgjKXL1+yffv22Yeeekr7NTY2qnNm544dCrxh/IBY7Cf7BPTC7w3VNK/L4+8HABm/gH2h3vYQHFcN8m/OdYCpVLesw1ISs4b4tctvhvntAn/Q/SP9O/mYsrZsbiqACCXcyffes1/7tV+z6upay1TVWlkl3zX6W6W5V6MsrrSKLOC4XIDlxDtv29zkhFVWZKyhoyMfDMU5AwgljRffPW5OALNnpqZsaPCWXbpwUb6K7e1t8pzFF3BkeFjnJmNF++zU2JjmycCu3fL1ZKeAdGMjYzY+MmoVlVUK5GAuLOaWbG2TueD+uTV1Ddbdt80OHDhonZ3dutbOzMzZynJOawOtv1evXJVlxeFDh6yvp0drHP60fEqYmpywi5cuWGtnk+W2Vmx6dspmZufU7osfLvP0rddet537D1jXtm26+XD06BHNLbz8VpYWramh3lqbm5Si/Adf+H1Bxvb2VtljcJOJ9Qj1Kx6qeAUuLyxqf/EjbGlqturKSh1jPA/juHMO0fLL8ed4T0xN5D9f8BgqQgBhBOk8Yh9hv+nu6CZbuuNXAoDfdLhKTyiNQGkEHpERKAHAR+RAlnajNALfiRF4qAAgNUyZ7NT0JWVMTb21tHTID7Chqdn27NlvzzzzUevbNqD2ILziUDoIBCYop4ROKeY84EKtvyEVVHXkyi5XvhTa5qLtrFj1FYqXKHAFq5Qs662brjYsAoopsML/zoFOFJ6AGE91pe0SAAh0cDWdTNRpG6zICEyg/goVG/ui7zQwUeTnQwEyvMaa0lFJrAyQBwRxlWA2n+waCaNAlvCRUltvgmRsL4U4UCygl8YltcwGOKRIQUmHsgaTdiXgavu2pADEcwofKYzOaWtS0VdPi+eaFF0U1VJelTnc0LgqyTcl/NKqlgBmQJdQWRX7YoWxvrfOFhSeDksiuMAhFcBoDQVgzttqQ1nlSiAgkKujGLdsJWotVC8exlJQRgXkKxQdAMDN9ZxtbXgoS8wHlHf4TgIIBGPV2usuReEYSZBNQECKF1SiqKdgyxTcGZ6ZVA1S6aWwGrWPVaVE5uoaHUsP/ZhSAAJqK46hINrikoMXABQvUF5u94bHBHSbWpo1hzmeUpkkVRFzj78N/7gosCie7969m9R/eFaSpOsKL9rtADpLy0CKXF4VR9G/rb/fxsfHfGwT2JiamZbvFq2Wt27dEphDFQbEYV/27tmr5w8OXpdxv7fIO8Tx8zkx/7JyFfdAh3179+l9UXAB7UgU9mAGAHdOQSDs78YaAHtFittIyVVbLscQWFVVpXbqv/N3/q5UdIBJtkXvnYB1sQLQw3k2LIe/JSBVQLkQfhFqvwCAzFsl01qZzh2OFa/LPnIsAIPh3ykgFEwnHZfwq+TXxS3AofDTfF9ZURAGkJV9ZEwDAOpmB56FJNOmBPNiuJ5nSCn1OM6n4sCOOL+KVYNxI8XnusP9aGUFYkSLNscK0AwExJeRL+bQg16B0XKsaQvoypbpBocCKrK0nKLaXLfBwUH74y/9qfaZMJi52TmlQ8v3NcE/vUZZxuFfZcFCQGpSYHuCw4whsA74xXwcHRuxX/zFX7TTp0/ZyZPvCQCiDmSu0PpJW+zRo0cFW/kCHsovcstseWnJerq6Nfbu7bj+DQGge7q6PUOo/vibUA1yTisYSNB03W+aJAAIxEyUrxA+lOBftPxyE4Azh+OCnySKMzw5/+7f+3v2sY9/wuqaWm1pbdO2MpU2MjJso2OjgnIHD+wTPM9UlFtTU6MN3hrU2kQbb0Nzs6tLpWJfk5SZ84bv5sYmG+jfbjeuXLXjX/2avfn665atqbaqmhrr29Znn/zkJ+xP/ugPbXxiQm3Gk8PDmh+t7W22+8BBHb/heyN2984dW5qZtWxdvdXhTZupsMmRYatsqLem9lZr72gX5J6YnNLaSUDHoUOHtVZMTc8IQuIFSGDVyMiIDd26bR1t7dbZ3mGNDfVWRcDGhocBceOkb2ePjU+P2b3RYSkWO7u7raq6RjDwrTePq02Z1PK21jZ74fnnBfQmxsesu6PDero7rb6m2manp+ylL/+JLC8O7N9nH3nmaXvnvRM2eOuWtoGW6NnpGauvqRX8q6+tNVrGaUkGinJssORgya+rr9N51N7RobkzePuWLBSWV5Y15vyd2oSLvIe/E58lv1tf0z87+ApZAoDfrUeptF2lESiNwAc9AiUA+EGPaOn1SiPwCI3AQwUApVhweyK+KJBRETQ0NMsTkLbfru4+e/HFT0oFiOk4xTbJfBTmAAwKCLWeUeSjzKpIBWAkuSpEI+BfeGyhjLrPZC2FGiTwk9R50ZLnKjpUU0kZlkiEsz6gH6EVKSM4edjJeJ2WxVxO7Z5qO6N7VAEKKGSSOqusTO2y4Y/nLWF4c3noh9pgk48b70bBCDSgWKBYBbp5O5YnRQa4pLgGajiw9Lah5dWctoF2T9o+gZMAQEAMxvDAOrZjc2tdapFCYAdeZCjGHMDQro0KgX2mhRN1A4UU8I/t6d+2zXbt3KmWMlrm8LZzpRUA0Y3lKSgd4LmKpZz/yl2ZFR/u+Tev7yBoK9/qLHBHGxfqHinqvM0SlVV47vFzdSVnSwvL+va3KbNy0j8rvP0TdSKFO/BPiivNRfcbE/igyBKMKQQ/aC7ID9FVp3r/VIgAx2jTy0ONFMTih4DXcAWgH3u9igpYVwB6KzgQAdQV7c9slBwS099TaFOMkkA8Nz8nCDw+Nm7NLahkUOxsufovedIBHsfGJm1+YcnYk6qaaiVUzs7NqdhH8QloYfbyRXubn0PM33W10I2MjAryKtk266oWgA++eYTEqPW5rMwmp6Y0bhT7+/butVOnTqmApSWV/eZ8pZ0S1dCZM6ddmZdb09xh3uAZyPvfvnVT8C688ZoaW+RvyD4zU1DmLS8t64YAgQwOGFcEDVGfrq/Tpsz3qq2s0obpoTJlJFcnZRQBDsCoUKHxGkC5//mXf9l6envUshoBDRoYtfxu5r3fmJNAWOAPrfSca8UtwAqf0Nrj3/7/AXTLra4IADr08dCfCOyRejPBOD/2hRb/AHdsVvhahuccikjgCGsB2w9A4qfaVZNiUZ54UqH6YiUAFTqytKZFsnW+BTg9T2tdXg3pCm6dr2kbgakK3VEyuYN41qndu3YKLo9PTMoKIABpBIDoXFhHAY0S2rfHb/SYwhT4t1qyy4Afm3bjxk37/L/+vFsZrOAzuuprW4KswCAgkK+HKJM95EZ+kOUkTa9YTX2Np9xWVmoOyl90eVFz/ed+/ucUAvLuu+/a/v37FWDBnALk4Lf5Az/w/bZr1y7tH+cOoSQC0aur1tdLSMi69ltJ76kNOFrOdVxTOEp+rcC3L3mpyqezvNwaGxpciZ1zj1W13hPOwfmJrQM3opIlRiiUObasIazfrFRlmATy/1pXy9WK/6v/6z+wjz77nDW2tVuurNw2yiqU2AuMQtW2vX+bzh2ueY1NDTYzO60bBx1dnVZT596VqHqnp2cFrhjnzXUsDDbt2Wc+YpcvXLQ3vvK6nX3vPdu2fYfVNzYIavVu67O3vvZVm5yatGx1lS2TeJvNWHf/Nnvs8cPav8GrV+3u4KBtALrq6621o1Mq48W5OX0W6Onts472TquuqbbLV67o2tPR2algoXaCOpJ9xc3rN+zO7Ts2OjJsk+MT1tzQKO89AG1NVVW+ZZvz9+DRQ3Zj8Lqdu3jOuvsHbFv/gD6HTE1N2sk3j1v3wIDt2X9AYUMtLc1SKa8uL1tbS5P19fZYbXWVzc1M2dvH39Q47tu7x55/4Tn74h9/ye7cvaM1Evi3trJqddU1stCo4FogxeiSHmO7uGHFPGeMmcs7d+3U/Dxz9qxx84R5z+OyelDKON64VfIT9ERqX4f9OuDrzjcL1HgYP/qWQkAexqNW2ubSCJRG4NsdgRIA/HZHsPT3pRF4hEfgoQOAgid+QLyY5UNtrSCTlWesvqFJCsCnn/mo7di1Wx+CGxqbpKCTz9vauoAAYAZg4+oeYNWGCmi1bSaPPhnwJx82PijLE6vocQIuHmyxyytcygj18JbY5PSnn6EK9PCKUHv5DqEQoqBVcWz4q7mHmft6ZdROy9+FykZG+inMIhKB5eOXvLV4Hu1DQLHw0+LfFMwAQKn41mmfc9VaACEPX8ja8gpFXUaKDIIfSCjmeUAg1C8UrxFEUU1Ihozt/PVIvBWM2kRtBWgzBYiMj0/Ii5B/U4hwgcIwneIYJdjkxITUiuyzAzMAAQAQxRP7v2FbKOco3ss9sMT5qsPORaWn8veEpKxJlRKFj8CakpKBgyj+aPtMHoPl+HGt2eL8si3NL3uAiFRaPN+3hTa3qmpUp6gj8T10fzopyFD5qa17M3U6F0MYbWBeJak2POYRikglzrrfH9vmKs6ANw4CA5bk20nT3ClXerVrBQUGCI4RLAAIeys26q72jk7BronJSYELjkd9Q2NKMd4U7GVfORdIRR28NWSrKH0EIMutXgUmajAPoXF1q3tpUhyHAjQgxujomM1QwOa8ZRxzfl776LFjdufukM5J2t2YBxwrIN9jhx6z119/XccK9ZcgTHW1dXZ26HcXScVM3mgcO1qM8VbjOMxMT2ts5W+5mpPX4NzMnP6NRyRKWuYtYJF2S7ab0APazIGTKyuY+K8KOPtxZI5taKEp49unlyvpyryVnEIacPaLv/RLSnydm5/3tlnWiORJCayVYsu2PMSkrk6ADRUk88tb0mnh9bbfUJIyW1zF6umd7LfAa7mHmDBuofaN8zYUrrE+FUPA4jUrAGB4yjE/2A8/p6vlq+jt4wSlpLbTBADjMhgtpPm1L7W6R8t7/P6+n2lc4lzV+h3hFOl8iBRbVKq7d+/S9jCXwnqBfcoDwNQqLYViJCmLXW3ZBu32SaXMXOcaAdz5F7/1W5qTfh5xI4XwGcJO/EYLgDjOPSAV6zcqRM5PvCJRt9UCtIxk6GlX8Qn2mv3ET/w3durkSTt3/pw9fuiQAAvzCBXW3btD9uKLn7Ad27frNUNhzqnNudfZ0aVzEkAvxez6mm6YMMdIs45zmsc4H4HqfLmHp9/MYKw5jpp/tESvu6cgyr+yLACQNmYPl3eLAdbmLT0PO9zqikr9v86XMm4+0Zq9ZW+fOGH/+J/8E9t74IC19fRYFYEfZYRSLKt9mbTgZoIt1lD0bllNXY3l1nNWzjlSW2P1TQ0aQ84PoDw3jqoqKm1lccVWFpbsyOOH7dL583bynXdtZGjInvzQh6y1rU3biV/myXfetvHJCSvPVij8KltXa119fbZ77x5BsGvnztrdwZuclNbY3m6tnZ3W3NpqFZms7d2139pbOqyirEKhVNdvXJdSF6Xkh5/+sFSatfiZVmTswrnzduH8efkNzk5PexrylsmjkTWjIoGy6toaO/zhJ+3s+XP2xhtft6bWNtuxZ481NDWpdfjejRu2Y98+O/D44zbQTxswvrKrCnthfPAAbKirtbXVJXvn7bfs3t0h6+vptiefOmZffvVlm5lzO4LpySmrzFRYTbZSP219U0AQMNnU0GgXL1zQ8Zeqr8zkTblj1y6t91euXrWJqUkPGqqslOqbGwXcROA85+YJIFM3DFnjFR7k17BHEQA+wh/ffe0rZHs/6rta2r/SCJRG4FsYgRIA/BYGq/TU0gh8r43AwwQAvWzzL+ci7pGVqaiU5xEFS3lFpfX2brO/9MM/Yi+88HGaRvW44NumKz4qUV+kFjQUXjL/R21Gq6meh8LKFU58cHajdE9o9ULdA0TCJD/mTBTdob4C4EViraAYhXLSTqUokjwcjEIuWlYppilWKXL0O6CQ4I6PQuocdhURyhcFReDd5G1y8Xpsi3zOZKi/qjYmB4CuYAqoAVwDxgD9BHZq69TWVF1Ta9mqKu0HipO6unq1PTH+8ulbWTLb2pC30dbGmq2R3rue80RdEoDLvBX1xs1BqXCGh0dS0V0mhQ8Qh2/aKCnMKNDkTVUO4PUQE8Cbc06ARE7FFPCrMlMpgBkqhjQztB+AyfiqqakWVAKe6Pitb9hqjpRbL4JiLuVW1y23sm6b61syWieYguIQQERaLPMEGNnc0qjXY1tmZ6dTa9X9fm/eEhsJv95Wx9F3BWICgMn7LFo5Xc3pbZEP+k3e196bWplVvMnDMr0Pyh1ao+X1tyKAgu8WRSCqMaCmv0UiAAAgAElEQVQFEBxVn0JB8Mg002PAA75Q0Y2NT9nyCp6SrkTlGOzcMSBz/osXzif/TOBWuTXUNziMSmo15vzI8IiNjoyp9Y3XBrRg3P/sc8/axcsXbXp2VlAP9RmPk5qKagr1FNvMPGAcKFZ5npJAx8Y05swZKX8GB7W9PB+FIq3bFLbz84vyUwuQwTFg3rO/tCTyGpwPeE6SNs0cXlpGeQV4R+1a7uE6KznLLa8KNqsdsqpaXmYoVCmsGxsb1NL5Uz/1P6lFWf5t3n/sRRlgVonPDv0ZI7Yd5RnHJrzu4jjLyy5Jm2N+5L0Vy8s1FlKM5VA6LnprblJ+Rhs/84ivB1t+Y3tC7Vvcesw2obCMIJDiv5UyTzDdVXEPfsWcfF/gl9pUi9uA8+tkUhKGqDpaWBkX4Cb/D8iIVluH9K6UDQgsYEHQUBoHP9847C6JlUcl4G5xyZoamwQSf/M3/3eNPc/lMd2cASRKeb0mlbPAm1rnazRvOUd4T+ZMW1uLoCXbCFQhqII1AjD40Y9+RJAa2PehDz2lVFfeR2PbWC9IjBqM1+IYzsxM6zjhY9fQ4GtTtPOyX6HC5FjH8Ytx4DFeO6BxwGApHt1fQGAPILXFNS1bbluZMtvQ2CSLinRDa3Ntw8o3t6yuutYghCgAAYDLKzndAHj35Cn7R//0n1hzW7v17dhunX29tsHNMwKhpJAts2pa3/GexOM0m1HIzZUb12x0YsK6+nqkuON4oFSsq66zqooqKdrKuGm3vikAeOvGdVtfzdlHn31WN4I4xzLZCnv5T/7Y7o2MWHVjgxTigDbCRVAJMj+unz+rcI2yhgbbBTSuqdU86enutccP/v/svemTZNd55vdWrlVZlVn7vnV1VfXe2NHdICkKpLhIVshjO0RSojQz/jZDOWL+BEdIDsuOkDR2yCPZ1uiDpOHYoi2NQhqRFEhwQTcAgmgADTQava+17/uem+P3vPdUJ5qgNfNBECqQBRarqyor895zzj03z+887/M8ZglL2PiDSVvfWBOEF/SKx+zZZ5/RfAZs475CEBBQ7c2LF212akqbR7mGBuvv7bNB7Anm5nTtDo8M2+Hjx+2d967Y+fMvWXln1/qPHrWWzk7NRSiumdcIt2pvb7NEPGZ7u9u2IbuLZbVRe2uLZdIpe/WVC3bn9i1tYgwO9tvt+3eFcngdkoDx/AMAxpnXS2aL8/P22MnT9tyZs/bNv/1bjRcei2JwZX1V4BNlNyBviU0R9XVMc2d9pl4bEIwd5uWHdgYP54wwP7xP4fsTV331Bx+1FqgCwI9aj1SPp9oCH40WqALAj0Y/VI+i2gIfyRY4cAAwMi4PCaoAwISCKtxDja9Av1/6L/+JfeGLvyD1n8omAYGkPqZr9b2X1kbJkTG+oqZzMBOUfiqzDL5xUUkbpVUomIIp/sNwD9+Jf1/inMr5HqYuOvTz4smHX/3ffARlX/DfQiG3hcqCxVYEeQCAYaEfSnXdI86BqBIDE+4txuIA4EMJEso/X2S66i0oAD18wJU1vD7KGUAHANDbjUV1FIKSSAigsKgFDAD/gCioP9KppG2srdjWxroM5GlP2iKfL6n0690r7yllkcUzpZCcD2VwwEQCHYApgB9P/aRPAU98UoJHG9GWXtYGAIxbzOpStVK2ObRwfzQW7nyPh2AIvgC2ADp4bXkTRoqZhwmaXr5cyJcsUZO0uloHox7ugfqvaIkkbeRKxJoYii1KFr1sMSQQVwJgX7RHUCLAYpSWj/gQhjJO+Zeh8IwAYIBA+4uxSFYWSigDZEbtKe++KBjEfdJQb25bU1OzxsLW1o7aQ4s+4GkiqQADV8SimGuM1HgF+U9OT89bUbWCnggM6Hv8sdNWX19nr7x8IfJXwwuRwAZ1juA045IxhMfg9OS0VJ4AGNqJ1zj9+OOWL+ZtY3NTpvUBynIuLJ4Zr8FXMEBAH8OUa5Y1Vvgbro/x8XFBGIWLdHaqHBHVzMYmadJlKacYE4w1L0PGs43x1qJzZSwVC+75J98/+jgRUwIw/oD8fX43LwURARKMg+aWFk+xXltT8M2ZM2fsi1/8eXmM8TfBWzMoPFXCyRiJvDkZj1yDIW03XMdBoceYqRxDoZw2wNBKAOjg2kFxJQCsVPs56HLgHCBSgIYBzPG7lhYPZeCxAbgGYOlg8oPgtt/OKiFggI8BIj4K//yxvoXhglifRwMA59pkjIYwFR4fVJGVADCA8gDA9tssIop49XF/YAOFfzMO7t29Z//u3309Av5BCud+kQ/Vna6u87Rswj12NWa45lEuP/74aWtpbtIxAlH4ZF4CAAIsSTNnrJ89e0a+f3i5MXbPnH3WhoYOaZ5gzJKgyyfnRwgFEJA2ZmwENVYo9Q1QMPRrKPUP/Ro2MUL7oPgGAgIAuX8ojErwD74XAUDgGpsNeJcCy4tlq0sB5bBUSFkynrR1widqM3btxk37X/+337e1zS1r6miXp94sKrq6jHW2tVlfT7e+1mdqBcBRMd59cM/eee9dm19askMjh+2Jp58WAFxZXrVMbcZqSeBN18lbb3Vp2cbu3bWF2Wn52uYac4JXXG9nz52zl86fl/r88SeflIqQaxBbj9m5OYE2lUyzWZDL2c0bNwW7SALGBuTQwJClkrWyPDh/4bx1dHXawEC/7jMKCdl0BTBmgKiISTy+dfOmFIDbqytS3rV2dlhnW4cSiJlrenp7rUSoVqzGdvN52VgkCLJaX9c8MTAwaCdPntT9DJsIUpEBlCjbG+rrlG7f09lhQ4cGraZctEtvvWnjY2MaR1193fLuo5R4ZWnZSGJuSNeprWvjSYUqjR4etiPDI/aNb3xD6n6U+ozDnb0di6MUzmatqaXZJiYnbVeqTI5hzZoam6R2DD6wWIKgKA1zdlASci/5OPsFfiTfpP89B1UFgAex16rHXG2Bf/gWqALAf/g2rr5CtQUObAscJACoxatCISjf9UUp5VlBqZapz1om02Drm1t2/MRJe+qpZ2zw0GEjSAFlQH093kJZgQ8Ug/KEU3IhZau+oJafG8o9+bl5ia0WmArwfRgOEsq4KBP0NF9J8PZ9ssLiOCj1tDiuhH8u2tsvA+Y1wmJXYKDkAE8AMEpM3VeVAV2iFM2wUAyL4KCQYXHM4pFFDl/lLVgqPYRAJPDW1mrcqqQxlHLSBoRbqIRsR/APwIo6hsU0pXGuzKJkFHUk7UJaaN4mx8dsYW5WcBFFFUoszOgLhZJNTEzKRw4o5sf80JPvscceUxgBChYWtEArfP/oGw/NoCwb5SWfeaP0mkVumoUqvllFV0hyfqRVhvNUGW/Swxb4dEXatoNOfOwirz3+DUgmlCNeE7dUIhWpizzgg55LpQFeLJAZLx4Y8VA96B58AcqFycABSAQ6ItWq1KShrDf4DPK30d8HaBJgkB6//9yRuscHl5eaBnPzgqeHCspFybwtLa0al0srK54WGpVA83wC4UBwPDLrM4J1tA0BHatrmxZP1AqaA6tQyrBgBfJeuXJZilNgIGOAIA2gCSVzQd109b2rNvZg3HZ3vRSb86V0srunx5LplG3t7Ghc0j/0eYDVQJQAxwCUlCuHlFMeC8Rl8c45EgwxMTEhAIDZ/uLcvIPxsinwQ8nGkUeoFrUqt/Z+kvu/EpwZn9tSiwIA4wlP0HYAuG0727uWiOGFV1Y5JqWJlCRPT09rbOMjhnr11OmT8t/yIJBUNI+UFAbAQjv4jgKSuC5RST4cLxWKwQrvvjB/qJS9UNgPAalUigXAFwBgsAOoLCV+aEnwk28FpX4rFASv+GQ+qISUtLfDsWh+qwCUlTe8SggYoGXl8VeO6X1jUJXdetgOrxvCdMJ8xNf3Kfwiv8NKlWNQTVaCUPVxpDZj7ACUHjwYszfffMtee+3H6h/OyeF/lPobd2UhowIA5r6irjhUGEkiKUXfyZMnrL2N5FkPxSGYBnUwj5lfmJefJGAPBSDHRgLwAuAnWy/w1Nvbs6+efjhPFxU4EmBn6MPwdb/MM2rwcK60gywPNlF0PwQ5delahT4EuAf0A/6h/pM5A+pIfGKxGwCeRQAwQxpyDcnebiWA3UOmIWsPxifsT7/+dZuYnhb0qkkmbHF11TpRbre0WGtzkwBgZ2eHNTXmpGB79cc/srHpScsDzdvbbXh0VGAK4ITa0gpleQECAmcmJq2vu9VamupteWnZvveD79mt23d03Xd1dUsKjjoZZd3c/IKAPggZxebxEyeU+M29HUUu3qNc/2x89PT0SrEOxN3Y3LDbd25bb1+fdXR26t7Oa2E1AcwFwM3PzcqPD8hGWXMM65D6jJTLs+PjXg5O6Fi61jKtrdY90G9Nra3yJ2RDA29V/AVJAz537jmVe+Mbyf3q/p07Ki1eW1pQ+m97R7sdHjqk9N9rV67Y1NSE5tT+QwM6jrkZwk7ylsvmLNeQtdpE0nY3t602mbKhwUHr6eyyF7/7osPzREKgT3YClL031At0Xr91U/NngPE8jydW7whCUwLM+5kAALnnaz6pAsAD916+CgAPXJdVD7jaAh9KC1QB4IfSzNUXqbbAwWyBgwQAQxksu/cyuGaRRilrXYM8zVrb2q29o8s2t7alBmxv77TTjz2uhUxzc5t+39zS6mEWxZIAQSKVsEJxzwryrKMcLO9G6lGQhBbQAQBGBvES1AQz/Mj3jedTmad8lKIQkWAQ5Q8XAHRFXcW/o++DqoXn0AIU/6G9PfdZkm+VL9x8p77G042jAIkAE3hMCCIIZvoAsgD/eN5QNuQqQFJG/W8AMSz+KZPibyjTBJQGeErZaACFwBxUgPWZOvkNAlI2N9bs9s0bNjE+JsAixdnWjmAqJW4soIAyXn6cskydlzSyIHnmmWdUAhxM7wF/wfOPlitWwD+HBgQ0lC1Wdh+ssJDhPOhT4Iz8saIwk1DyyMLnoQLSzf33AQltWywLLkICvE2FMaxcLpDV4SEnCYBcUD5FaTT7oRuVRepeFRvgB2NIJeaRUtPLdp0KBsCsH6B6irwmtcjHvw4YKnXrQ4WqQEvkI4jCDKiUbWhw8355pbmXHu3OeeN9yQKWMBTGDX3Lv2kvFsTAOlQs+PVZTcLiSZSUXo5GqSO+h0AyFsmpdFKgA0hLqrS8pTJersv4uvTWJbt3974Ao5dtEqBSK7N6fMEYY8HHjvJf/o7+YqEfgAYAEGAbFIEKpcA7UGEstfp7VIDra+tSEi0tLCpNmpLnmalpnTfjmZJ1eSzin5cn+ZaQCw8BKpUAvP4pn8foKsUPcG83b7vblODvyRsu19goSDYyMqLyY8qpjx07Juj32c9+xr7wxS/oeOQLJy/HkoIMgupUITRsXKAqjZQ34Y5RqfoL/w7jJoAhrk8+NCdsE1TimxNBCRZAtzYaImhYWU4exvmj4I7+BehzblzT9JdDSgCqeyeGMKJwbJXHHUBf+FmAj5VKxJ8AgFG5OBCdJ+f1aSeOEegYjjt4AgYYFuBXgIOVJdL75xclvod2I2zllZdfsZdfeUXjiU0g2p/NDX8dT3RGOexqV58X+Huun7a2dgHu+/fuCYIzLgkD4vVu3bqp8d7S0qzydQJB+PexY0dVbg6AIQDkzp3b1tHZbs8995y8AFFk0Y/McYxPwp8qS68rFZtBpRzm//A7+oZrgecKY4HnZIMGAMjFy/yI71+hpmwF7m2McSUD458acwBIWnDJrLG+QdYHnkwek0q4NpOxyalp++tvfsumZmdscXXF1vFYLRVUGpuMxaT4JqF2+PBhGz0yal09XXb+lZdtfWvTUpk6q802WCu+fM0tmgeWF5etmC9aKpa0VDxpM1OT9vnPPmdHRgbs+s0b9ru/93vy4iO0hxCqJ598SmXYpP0C+WtiSavLNEgJ+MzTz1pzc4s29Qj08JAfIGuLTU3P25WrV21mftaTu5MJwXvUgQBBrluuSSw2fvzj12wOtebWpqEXRUmH719ne4esLV564QUr6L6ctM2VVesZPmxHTp607t5eld/irUo/kCbMJtfzzz+vMcB7icZc1u7cvm1v/fjHdvnijzXFd3R12ODQIetob7XxB/dtfX3VsKmgrJlNNNqENurp7dOcjppzfnrWujs77cjwqL6+cfENjS9X7cc9nAbLh2yDFMlXrl3VJgm/l7o3FtfxMF75O8aVLA/iCQ8EiYKZpEKPgnsO5jvaj99RVwHgx6/Pq2dcbYH/lBaoAsD/lFaqPqbaAh/TFjg4ADAqM4xCL4AkvFlNJtOu7mvIWWdnlw0eGpLnH2oBAMZjjz9hucZmgcHu7h6pCgSiot1z3jxjGg9k4o1v8OhS+AZvrgUAH6oAw0IzLHCltIj8qAIE1GIuSnxVsEgEAKOARQeAQMJodpaSi4CLKAFUwIJU1UoPwAgU6XWj5wsAMCwKA8zjTX94o+/ljq4QYXHNzwMEDNAxhAygruJ3Km/Dp41k0FRaygKACj5hLIApvWJRASkjSAPly/LSgvyMJsfGpHzAYy0Y7gMAAbSAxampaSk0Ojvc84/zOX78uJ47AEYHU67+c99FL1UtFHY9JCUqzy2Q6Bwl+wKFeF4WwcAt+pGyT6mjWNTXxFVaFuAJi1HajzZwBROKmKIV9woy0Qd6eQkxMAcgjDeih5IQBOLw1NOXg1+kTyHuz1jZJzg3CgDKR82TF/XIij4NKqoAcPg+qHyCgjGAzPfBoVJRC1z6HCUcEAsYSHs7UM1rcYqis9JrUF6AUfIrC2LaCgAIGGloaLZyDf5vBFHg+5ixjXVPAc5kauVpFkJQAGp18hoEBqfUx5cuOQAEovGaQDkAFuq/5tYWjSUWzow1wBNjibZmwQoA5PxCKi1lvzyGn0lJF5Wp8m/UVZTKbW1s2tLcgiAOEJGUVsov6Xv+Hsjo6dKulAE8AfkYVwr/iaHi5VyBa1vaECiXY5aIk/5Zb/mCe9BxnEC/27dv67VPnDhuU1NT9vnPf85+6Zd+Sf9GKagNimJR45u2pxyb43YASF9F4SBh0V0B8sJ4fFTFx7XLh1TBW5Q3h4RyH8OcVwB2QTkXFHKV42d/EyEChTwfY5k2pmxRmxjRBgbPg1JU10ZUclw5rh+9ZQboFsDcoxDQJ0LfIOGD9sZugb6n38M8xDEEWMrxVYLM0D5hzg3XSWjfMLeGTY179+7ZCy+8IAUgdhAAIDYh2AQSoNamASE8DsaZFzhfXpexg8KT55oYG7PeHodLAEvGO8/N9YH67cUXv2ura6u6PiipPnPmWZVyvvHGG3br9k3Nbz/3c5+1L3/5SwLyvsHgQDjMQ6E9+V04P28yh73B25WfhesgAMCwmYKHoe4fCkmKS/GH+q9AYBH3OKUle+ov8xwegMmamMpcN1Y3tEHCxhppuvlSye7cu2fff+kl2ysWBQFnF+eVqDvQ1ydo9ubFN6SYO3nihJ05e8Yef/IJu3P/ri2vrVkslVJi78DQkFTka2sbUuk11DXIczBBmMj2tp08OWzpdNkuXPie/eVf/qXdvnrN9ra3rb651QYGD6mfZianbXV61lo6e6y1q8daW9rs8ceeEJTDsmF09Ij19fXb0FCX5bJpe/e9CfveSy/Zg8kHFkvGLRf5f7J55WFRKCeLAoGvvfaarSwt2er0tG0uLVpta5v19/fbYP+AVI0vfuc72lxgk+PWzVvy2jty/LgNHjok9R/3FS9f37Gr167aZz/7WXvmmWfluUfq7zuXLtn3X3jB3nr5vMUytQowOXniuOUa6m1hYVYQkvsdvrQzc7PyIFydm7eu3l6pJHc2t2x2ZsaGDw3ZmaeftaNHjtjLFy7Y2NiYrhvmeSA255iLvGtvE3iytKQhRdjJ2uqa0qo5b+6B4RqrBICaU1QSX5Hy/TF9X3yQTrsKAA9Sb1WPtdoCH14LVAHgh9fW1VeqtsCBa4GDBQAfJtZp4RdDXZRWWRBJwG3t7TZ06LB1dHXJxJwy4e6ePkun66ypqUXlP729fVr0BX8zoF8swYrIpLwivII383wFpAAAHQJW0LpoURY84lRKGYFAFrTAPSAVHj0qYY0e/z4AGCn/9DuWnCz6UHIVC/vAsUgJ0zYqOnzm/PXlP8gKLoJH+88flYMCZlj4B6N6V1RFqb8hhXRrS+cYlEKUzEn9R+lTBFiBpAqLqK0TBFSibHOTlBcsbNY31uV5NTk5adNTk/IZ3AWeoCwol6RoYKFM6RaLNSAQ3nBvvfWWyrMAsR3tHfshICHFVIqxFP0K0HCDcoAMZZqARb5SXsziFeP5kAKMwoHyK5X4KhjgYconbQcI21jHBzEfARNXPzqL8LZFOYjyMqUSwBAEw4K5rPJfjgkg6LCI53FI9z6FU/RcUtFI8cfYURXz/nPuK76AABGICeClsjxYRxYUggDECCJ5CZ+PAQA2/oE8DsigdOMdSh8btXCWV+MuPnQeGuHjxpVWjCXay/tyWn9HP2Tq8c0k0dZVivQJaZYAM8qAG5uyArEAHGAH45a+2dzYlA8WY4IUXgJgaAOuP8ph8c0DQOD/t76xIYjG4hRAB/BjMR5gNe3KuQAOGUecR1C80d6htF3+lqsbChDAX0wlrMDf7S1X1TSgsMIbktRdzqkomAzMBAKi7pQNgFSQ21IH8e9EnHTxBqutI1nVXw8wXpdKWUMup7mGsk6CA556+in7+S9+Ue0EHKFvgMJK1d3a3E9rZfxwXXnIA6WoDsICwAvX3qMKPs6J5+LxXLcBklaq+gIsVupw5J0XPPJCu3nqcLTAj9LMwzUPAAR6yCMy8hWk/QGAHJ8H+jx8O/kQnPuwCucSXrMSUlf+20W1+znCAoDBOzGc/6M30VAGXrn5EgCpyhajEn9taEjZWZb6EmD79a9/3d5557KtrKzKSy54/jnzj2lc8niBLxLPCTwqlQWy2ewg5Ibjn52elsqNdOK+vl71x8WLF3XdZLMNdv36NV0ThEpxLQCHOW5CQbZ3tmx+fs4++clP2te+9i+lHqVtHexRnu5tGzZkOJ8wBkJ/BgDofcDBu0oamOM2Ba4OZbODTREUxnj51TBfSQFYsl3UrlH5OwBQpfCFkqViCetq77TlpRXb20HxW2+9AwM2PjVtr7/xpv3wwgVraGq05bUVJfKicO1obbXp8XGl96KuGxwYkGKtqa1ZHnQz8/OGbv3ZTzxnWUrMW1otFk/atSvXrKujyw4NHLK2pla78u5lKxQ3rWzbtra+YJffuWxjeObNL9jW9q71dPfIj3Nmcsaac026F3V19drp04/Z6PCorZL2vZe3kZFRm59bkJ8nc3Suqc2mF+ZscXXJ1rc2lIpLOW93T7fmHOZM2gsYi0rz3t07tguERtW4s6O04uNHj9qTTzxhF156ye7dvSu/P0JSTp4+ZU89+6wdGhqS5+DM7KxUgEtLyzY+MW5PPf20nT6FX2Sz5n4CRFD20V549XV3dcg7cXlp0cbHHtjc3IyUyW1trZqLgX2URnMsTbkmy9ZnBUqHhw7b6PCwNeUa7ZWXXxZ45PoB/jG/Z1ABptO2vbtji8vL6ieugb6+PoHL6amp/eAruSJXJAArwCh6DxE8iQ/cm9mP6QFXAeDHtOOrp11tgb+nBaoAsDpEqi1QbYGf2gIHDQDK6y1SbCkAJI4aC+P2tMqMMOE+evy44ANlj6l0ndQHDQ05ma3zZpjHsbDVQplyl5i/heLfLAoACHxFEaZFp9RbUdJupNLjjTcARRAwgn+VwSD8WybdqNiCAjCCfvvf85TRDM3CjsWzSnO0E++KNI6F19hXBkVlawoceURBxvchuZMFLIAllFSykASksCjVOSpYxBeNAhDJpBYHgCH+zc9JSyZxEYinhEylATs0ooxoZmZKC+C5+TktUPBhwrcIZSCqsVw2qwTOxlyzzu327Tt2+fJlB4CdXfo6MEC6LEo7DysQyFD4h6sABeaKpPp6aqt8lVBulYperiW1DCpMIF1K6j9QG2o091qLC7pQKrq7l498HT0hNIQbBDUOikL6LcmxROWgUuzFKJP2BTcLfF4P+BXgGMf40CctlPlGwSkR5KuJoDCKM85T4yqktkZloQ4EPNmar1KJyusygCIv+VR5dARzWHwnU0m1IRAZRSZtAOwQjAlBNIxzxpUUdGmNL9pDC+B79/ZLpvldJpOzUpljcE9BgQ2OS2O1ZNks42hbY5V0UxbGjDXM9mdnZ/X6LC5r03VqZ5Xt1tXpmJZXV2x7Z0dlwKiX6H/gE8CDMet94QosxmvwpuQaCxAM6AFEUdrzzp7tEvBB0rdCfTxQBPUVC2NKlfHhozRX4TQx0/nggSWYXPJzQwHMGGMhTnsnEmlLpRsswafGCmXtu7a3s21d3d3yE2tuapQP3EB/n/wACSPhtQGKDvXi0VyC2syPH1hBv7gHo6uHA9wJ/nZBwRd+FwCgH8P7AWCAcpUqv0oVYYBD4TUqASDjjbYM6kZ8OMM16NCPYBRAeVDJfvBtJMC/D1IAPgoCBRkiAEi6MqCUfgfUhn5H4ShVk0Jm4vshMGFsVCoLKwGgRmfkjQlspt1+53d+R6oz1K6xmKej40MqtV86rdRfxuLK6prGKOPfgeCWyr2BYSi0piYmrKO93UaGh21kZFgK2AsXLqgMmOMiTALIzPzA2APG8xhXle+oDBhvwN/4ja/tq8zDnBU2JcI9gPMOY8A9C31cyxqiAsJWtnfYQNC9g8CrKPQKZbmrAEu2V9izfNGV7sxwcpLlPhVLWntLq60ur6gEGF+9bHOTvXnpHXvp5Zft0uXL1tHdZbsF7CHWBPwa6upsamzcrl5+19J1ddaEVyJzRblkR44ftXWu8VLJRo4ds9r6euvs7rHWtg5bXV61tpZ2a29tt2ymwWampmxrh2TtPavLxG1ibNymJqcEq/hKyvnu9q7tbu9YS3OrLS+vWHNTs507c86OjB5R8Mf9e/f1O65P0p6B+EeOHrOm9lbbLuzazPyc/ABRH6Pq5LOTrKcAACAASURBVJ5GcItveu1ISXftvavavGJza2NtXYpAfPye/9mfVTDIrRs3pKCj1JjS39FjR62zq1Op9gTEsKHBa3A9saGBpQXzGs+J+nhzfU2wbmtzwxpzDfIXvHH9mo2P3beZ6WklBOeyDVLOc8+Wcn8vb+2tbdbR1i5PYNKI8fIjFGzswZgewwdjnfAQ5hfuAcBO3suwWcdxALHfvnRJFgVsfgTQ55tN7m0c/XAf5FffMh+cFqgCwIPTV9UjrbbAh9kCVQD4YbZ29bWqLXDAWuDgAED3V4uKJyvKpgAzlHGlLJvNCSo9++xZKQK3d3b1ick6iztAFr9HBci/ebPMKmiPEs+oPCpAON64swirLP8V9FNAiPv9BdVf+D5MtsEJDpAkpVYl+IvCP/BmCuIzgZmYBy7Iu44FnzzpME0HWrlCJCz4dNwVqptQchcAIPAOQEdJ5X7yaywmNVVlaSELypCwipIMokUbAgAJH+FrrrFJyj/AIKmHpBmSwIj3HxBla8sXKywMe6Xs65IawRVzSUslkpaMp1QeSWgDZumEU3R39QjGAh3CuXD8UgLG3S+Pz1Bmm2fxmidpdVepw+USaj2PWFa5HL5nedRLADL3AmSRz4IWYIm6Be6g8BEBvpgDwho30weoAQBRF9bIa84BpKp2lUBMHzgM9LRo7xM/RgeAfh7RWiqUjfMYN4yUKhRwuQ86Ew4k3BeOtOGHiaihDPB96qkKtZNgEeEl8ZilatMqfQWkhFRQoKBzcgeKPn5MfUoZJPANyDEzO6cyRUodAXS0TzJFuSnwr079Dtyoq0srDIQFKso61ICUs6IAxEQf1R8qp5npWUEVvM0ozePvXaGb1vPPLSzYxtaW2pN2R43DOGEMMW6BfnwAFAOQkrKJhMsIaqLEAwCqzVDf7hWsLpHWAp1rBWXO7du3dA3hxRY8JOkr+pRSbtR/u3s7ArkCyGUP/uET5UwsnrJYos5q4pxDxhoJIsjmBBND6msdapvtLcErQOihQ4MavwqwiSCyl7AX9oEm5wKQplxZidZKsHYfzkcDLirBD7AiKADpt32IHM0FAY7xXAEUhfniUS/ASmAXSm8ZPyje6K8A4wNsCmnWAgePJApXql8DmKssAa4cv/sXSHSRsEFC+9CXId2ZMQyoANRwTOH1Kj3yHr0mgrJR1xLXaTTeGVO///u/L8UpAS4EErmXpAc34R0n2LeN8nNTG0O0IwFRvN7P/MynNY4Zi7evX5cyuKe72wYHB9RGFy++bjdu3BBEAr7kcg3ylRPw2dyw5mYPV5mamrSJyQk7deqk/eqv/qrKh70PuN6Zg30TJtwDXIXoysjgicjjK88z/J6fhfmDY+L+xHSDOl46QOZ1pQCXBX+YR/EM1eYJUFFKwYQ1ZXO2ub6pY8CyYXl93b7z4ot2/pVXbWZh3noH+hUCJRUwMD2ekNfmnVu3IouFGnnJ7eTzNnBo0JL1GSsDLIH/9Q3W3dunQK621nZLJ2stGUvIA7CttcVi8YLFU2VryLoNAIneS/MLAmPvXb6idu/r7bOt9U17cO++3gUcP3bMHjt12t55+227+PpFeZdyP5Eib2bWRo8etdNPPWnlRNwmpqak2CXBFzCr+1M6pfFOW4+Pj6msv1QoatOKlHmUiPjv/dxnPqOEYEJDUJ0zTzJ/NQDxGhs1dnhtVJwAUOY6NhjoF/qey2V5eUkbAZ0d7VKSMocW87v24ME9W5yft/nZWZufn7Xi7o42nzQOikUj0KUZb85co+6jBNAQCEb7cP9dX3e1MvOqSoGjTaCl5SV5AvYPDOh+zPFjy8AcTcKv+89K4+5wOfpe0L/katLqx8FpgSoAPDh9VT3Sagt8mC1QBYAfZmtXX6vaAgesBQ4eAGRKcz8k3ryymJEXXjylxVp7R6f9zKc+LXC1u1ew1dU1q8vUCwjx5hzTcErdmpqbFXCRBGqUCjJI5916KL3aLzGLkKPUfT8FAIYFaUh4FeCJPsMEvF/+G2BgpP4LxXC86ffyTS/NFTiEGUXlXUKf5bIUHAoBiUr41AaYuVeABJ4DSMJiqFJVKIVApCRhIRwSP6U0UhJuTAtlFkksaHgd/p7FBX5CLA5Qy/C4EydOKDSAEmQW2jdu3ohSUju02OFwgZeYuW+ubaj0l8fJVD+VlmfT4MCg4AkfAVyx6FdAQwWQ8X9zjoAyQkAKVtjbte2tDZ0PJv0spHkOTP6BKfisIa9kkbS+ThnmrhbFweSf/s1jgC/fr6QWVBwvacYgItRiKLgCAHTvPjWJfuZQxYNBvP9D4EcEASt+BkPkOSlQpF0dRLlnW1BaBQVPKNf8oHLISvWPFnAknpLMXJ/RYhbIyiI/eIWhfHUY6oAToAD05GN9Y1PqTRRsY2PjUrSxWGzIZm1tbdtqagjbyAhWrKwuC/plaoFQ7oMoOFrjaaqY9pN4CkymDA4AiAIT+Ep/hjJekkBZPIdU4uHh4X2lU4BVjCugIv5qgKFQLsnPeC76jXEUlLIqdyyUbGVh2dZWVnSuqLQIFACItLS2KLWZxGpg3+bWhqdUlwry3FJZuUqBo/NSWAdtm7ByTdoS6ayAiJKvVcKb1/lQ9pkhGbvGBAo6OlxdzDji+Xks166D3KKUmRw/bQTwYU6SyjgCv5UAMLRFuJUwNgIADCEglWW9PC6UonN8QTkX4HIlPONnAQgyhgDBQCaueT5p56AS5HmAlYztR8fjB4G/R9V+H/S9IKKAeJTmXizsHwOvx1yDJ9vo6KiUVKG99zdZKgCkK2ZdFevH7ACQMc8YuXPnjn3r29+WMot7A1/ZfMCDkk0B7gEAnE15opV172AO4XeUmn7lK1/RhggBIK+98oo1ZbPe51GJt2DV0oJeS96kkb+nl+SbUn9RoP7gB9/XHHPkyKidOfusDQ4OykuQucc9/BzaBgAYoF8493AvCufJ4/gZx8qcHtSCXv5OabFZgvFL+7DJQIk7CkBK34FPlHkDnfEVjMUE4nIZVL2uDuPvf/T6RfsPf/3X9vbly1bXmLPB4SEleTOm9wjsacja6vKy3btzR/5ygEeFQ7W1apOovqXZsu1tVorHrTZDMm2PdXX3WiqZVthIR1uHnTx2woaHDtn27oatby1bqcYT3rmmmXe6Ozrtf/nd37X+3m77lS99yb7zd9+xleUVW1lctMXFBXvqiScF4ClvfeutN6XWnJ+ZUcntwGGCOk5ZqjZjCyuruh898cQTdvLUKSnjXjr/ku55ePuFawogTXkt1+mPXnlVtg3nzp5V/6NApGEYh5MzU1a0krV1tNupU6dtY3NL1gcLi0tRunRZ1xKbAgDhoCx87PQp++u/+it75eXzNj87Y48/flpK7KWFBRsffyDw2N3VKdB45fJle+z0Y3rPsb2xJYWl5g/Uz0vL8l3V3Li7pw0gNuyYX7O5rO4pnV1dGmfMW6+++qrdunVLau+gKvZ+5j5LmJrDZylQg1XEAXsf+3E+3CoA/Dj3fvXcqy3w01ugCgCro6PaAtUW+KktcNAAoPu1hUAFL/ny790PkDe8XV09NjwyYs3NrXpT3tTYrKAQyu5Q/rV3tAt2tLd3GNmfvJlHIcFzKQEz7ymYCndgrRqFfPDzsGAPKyUpOaKyMw919XJhPllc7XsHhh33CACiAHSa5F8dzvjrqmwvKv9kwRXKQPmqhD6tol0NuV+GXFGOHJ7LVXF5LXL5GQvE9bU1V18lkwpLYAGJckBqvTS+Z7U6XwztUeNgbM5Cc219TQtoPvB4+vznPm8N2QYtGoGNUzPT+2nCPEYwk8X1+oYtLy7ZlStXtMg9ceKk+mBkeEQl2UquRF0YlSZrQavUXxRxABR87oCTQhdaaFMCjPH89vaG2sATcmOytFJ5q3y1gC67gn9bW/jXue8acIDHu2IvlNT6YpnnZPFF5TGl2+F1PZwXIOqqHZSAQcETVIvebw4k5B0pBRilrPhyxSymxF5KvIP3l4PHyrK+oAIKas+g1AqKwQBhfOHmn5T3scgESikxNBqD8raM1JDet7X6Pf0JZLl2/bqUnABS+uDosaMCLoDUxcU1y+cpqXYPPQ8/qTFKNgFblDrSNxsb61Ls3L93V0pTzhn1Dd5jtela9QXlhBwbcKcmHpdCiIUrZcBDQ0MO8XWt4VPpvowcJ1DFwztWtXDlulaaZRwVkgNv/iZNeT9q37VNW5ib07mw8KYsnfYCSgT1qMZOKS+FH/2AHxcAMHzPa+cacw4IyzHb3jNbXt+1kdEjCnoATFDWSZkgaa+U/AJBGJsoh9rb23RN4ZPI46T41PnlpfqhlJgNC5V+VpQAB+VuZf8GsBWupQB/OHegkZfnJvbBYFDtSdFT4RtZOZYqNw0CCAzzAtcdz8e1SFvzyb+ZAzzNGUXtw/CaShVheN4AFQL421dKR5sTYa4Mb0p9bvT+D8fJPMCYYnOBcRMgXyUMZZyEuVKl79H5CswpKGXPbt68ZS+++KLgjI+tlNUp7bjZ5hcW5Dd58vRjgkGUb95/8MA2N7f1utwrNre27OTJk/KN3d3ZsTd//Lo11tdrPuf6YQxLLRqpgFHGKW17b9c6OjvURyTSMobfeON1jWfGL4D7v/qv/4nmXaUgR/CWG0For/3NLXmZOrDl3MJcEQBtKO8O9yR+70FUbFaxAVPUBkENExpjXiXArijn3gQATMbiKgdmagPiAZbY4fj9P/hDO3/hvII/kvX11tHba80tTZ4GXihaa3OLSoaBYwSOyMeReaihwaZmp60Yj1tjR7sNHTlim9s71tHda4ODQ1bY83kZAHjiyDGrJQE8v2350q7Fk2ycxawhU2/tba02NNBvf/fNb1pHa5N9+hNn7K1L7wqSjT24bz9+7Ud2eGhQxzMxMW7f/NY3bZProlSU/+PQ8Ijli6DmpNXWsTHYbsPDI9bZ3anzu/T2JdlUBFUgczX3Sj5JUqZkdmN93Qb6BgQ7Af3yIpydsR+9ekHvF0ZPHLfPfu5zeh8xPTNnF994w+7cuat5rLevV4FB/Fv3cDxBUyn74Q9+YFcuvyMP0i98/udsaXFByepcCQO9PTY5Pm4TlOqiKkU5rXtWQv3DmKd96CPmIO7LPueXvdIhjdVJg65dVK/8HUDv+vXr8hLmd4xvNn3CRmPw+9M9tAoAD+RKoQoAD2S3VQ+62gL/4C1QBYD/4E1cfYFqCxzcFjioADAUA0fuaO58FHkCslh9+uln7Nix43pjnG1AVRYTMKH0jrAISg/xH4slE1amRMpQ1xVtd4f0Wi9vjGiKFkxS0qGukJLLS2j2P0KyZViIRgAQFeBPBYA8eZCUxWr0hjyADcGNR4JFgH/7qptQY4w/nkqSUcY5HKM8ENUOKi3OleNkwcrzeyrs7v6i09NqXd0jNcr6uock4M+2vqZFKisTX1QSnpBXaRFG6iQuUvLEz6Sy29hQIAUqDMAgyr/VlVVbmJ+zqYlJlXMBXc+ePeeJo90Y6dcJHrIwCepHX4RQGolSjbK3uEJBguKMhXaBRGBSXCkHjkqyHZLhuQjMMx3XxsaWbW1uK42Wn+0DwKgEGJ9I4A//CaQSNMGSEeioMmRX+znY8HYGhoXUX4ctFi3mHVrSjjSaFFklk5ooBjAk/ZUSvIpFf/A5k0IvUjFpwRh8Jj8A5uxDFkFg95BkkQ8Iod+l8EySCunemAqXKZUFRSjTRsk5MzNnd+/fc/hKcm5jo0ou6QeUghvrO1Yscv7493npbQCwDD1KYFFkUvJ77dpVgQ9BhURC5ZL4cgYASDJxQ0NWz0uf7OyhwttSe3MNhjHN+TPe8BDk+TgPFtCMW54zKOD4qgCTqGya8sVsbUbpzZQNSgkj379NnTtjh2sZvz8lSRfzKvunDylhx3Qf5Y+XSjswZNwlazOWrM3ZTiFmA4ODbugfq7HmxkaVFaMc6uhot7kZUjw3Vfbb1tZitfKVS+o5GQlBtSolb7jgKM5UuZ1f0wH2VcK6EOrhQNmDOVTiWSzqmgmJxrSZFMP7KjhXKfHB3wSoqDL54FUaTVwB4lUqBnkeQBVKwAAACwXv2/fNeRXPUan0C+OzEv6F4wmvF11SDtOj45QiN0+wjG8yBEVkUMhWwvDK+SKoXUP7MKfMzc0roONb3/47BT8w/vl9e2enFK6TU9Pybfv0889rU2h1bc3GJyaliB0eHVVAEfMZqci0A1DoytvvWIyQqJ1dbY4AKSmF5VhQxwKS3f9yRyEhk1OTAsJdXZ1248Y129gg5TghlehXf+2rUrhxbkHVWtk3YRwE9XbYAAiAPKi1tGlRUUaunwskAlW5H7iyWz6ABIEU81ZgXi2XLIWXKNcHQRAozSP7BMrcuU/+d//qX9nldy9bscasubvL4um0VG0NQNlSyUYPD9v25pbdvnlTbRK8cPe4BxX2rJRIWKax0Tr6eq1UrrHuvj7rHxiyUgHrjLK15Jqtp7NbEHFja8PK8bI1NuesMZuz+rpay9bXW3dHu92+ccPaW3J2+gQhH4uyIZibnbY3L75uVkMIVI3NL8za+QsXbGZq0oplB4AoN4sFPCbZ6GqQwrl/oN+DolDIr67ofkSSL1CMOQblIn6mQOjxB2Py60SFODoyKkU+v0dJd+H89223uGf9h4fsqWfP2PDIqK2tb9ild96xe/fvC5azCXHkyFH54qq0X1C2aHfv3LHxB/flBXjkyIjCs7if1aI4N7Ob165pk250dET3T94/8NrAR8YhIS9hQ8X9b0sqvWb+YlOFcRQ21NiUAeDPL8zr3o93Ihsc+Acy94VriucMoLlaAnzw3stXAeDB67PqEVdb4MNogSoA/DBaufoa1RY4oC1wsACgUw+3L/d/BwDoyqeYxWvc4+3smXN25sxZqczwB1xZXlVSn1QzqbTKVdn9b25ttVg6aQUrRxDKQxRC8q7evBMWUvAFqnvTOTDzRMtQ+hlKRF31FwcsKfk1AkgVPoBKqhQMAOD4I3hDTmma3pRLzec+VCy2pABUSWnYrxeG0pv9sABksShwt0YqontKhdJLoCCLARaQlIoK9MQxrt+SLxCLBBY97733nhYRAXA9+eQTUsjwdyx2OR4CEFC1vPb6615+izeZoS4pCA7y/N09vVIdzkzP2P07dyKfqISA7Cc+8QmBP1IWaQCOF6jD8QN7OA5Kft1jz0tsKd/0YAWapqAyXRZTLGQ5L9qAUYGqCpUaC19Xum3Z7g4eb/QNAMXLbgFU/NuhaTEqiy37gpjXAwAqZJc+8nYvkqAJxFMpsiu7fGHu4Nkf48+VqavXa3ppGee0bYX98JKSQCnqOOAN7coCDEUm0AioKmiEPyHPXeMlxipNlxoUjzPUeAmLp5KCXImULwqBGnywyAXoZRoIAimqPA2jewzr8SJ7MDauY8DPqqenT0AX5R6DmVLJGtS0CZSYfg4skIFaKBg3N0lHbVXbUHJ8/vxL0UXgKiD6A6jIOTGUu7t7LJdt1DWzvrlp2yRNx+NKXwUo8DdcY4xJFqmUrQO4+BkegJx3GLszMzNa3AIOGSdSv1BSXSxbKV+0Hcb51pbKHBk/tB/jxoNcgOxbAtvxZFxqGR43Nz8vRU2mvkE+hShmeO7Wji47fOSkdfUdiuwbSyrvRfXX0tIkw/5Mba2AAd6DLOJbW5stzbWiTy/pjCTEun5RlcYEqFEgekBLJdgK/RwUX7RBUIkGwMcYC2XRAZpWlvVVKpQDOAqL+311caQ6C2XDleXH/E1QCvGV0vmQUvuo6i/c8sLPK+FfpQpwf+MiytsOSmnNbVKqeknrowAwwD1+F0KLuGYUrhAlnUsVFYXp8DxYPKD+e/31i1JkoWjmb7lGe/r65Oc4MzcnYPO5z39eyj+CJUioRRl44uRJqcd5PF6SzDkL8ws2dueuzU1NKcSCMnKCPmgfSsG9dHnD1tZWNUdwvYyNj1kmUytYjscc58Lj+P65554TCERV2tbepvk3qCAD/Ku0oghwM7RHUDzS3pX2Dxpvun0wX/BPPEwpZ/ewK79XYCHBJkdM/n/7YSClsq7bJqwz8nv2pV/5it28dcvaurvt9JlnbW5pUd2NFx1eqZ84e85ipbK9d+WK3b55S/c5rB8WF+ettafHsm2t8gCcXly0/sFB6+kfsLb2TkvEEtaYbbJGrBriSZuemFJoBZCyp7/XhgYHpLbLE0iVSqpUtq2l0Y4dGbZaSnSbGrShsrwMjLtuS0vztrS8YBNTE/LUW15dtvWNNZubmbP+3hFLxeptfW1HUBvY19jUbDt7u9be2WGjR47YoUOH5A984fx5u33rlpShc7Nz2gikLY6OjtrxY8flp4iXI156t+/esuWVBbVpOpezwaHDlq6tk9qUTQ7maeYpAcbBQYVwyCMy26D3BSj+SAWenJiQkrgpl9X94YX/+De2sbZmh4cO2y/8/M/bCurnxUWVPWtjo77eS4K3t9Xv9JcU0cWCXo80YuZIrhfGYPACZp7DJoMPYKEU8FQSRO8ptKFC4BjJ1JEv4AF9O/uxPOwqAPxYdnv1pKst8Pe2QBUA/r1NVH1AtQU+vi1wcACgA7+Hn+H7R3/uRm09XT12/PhJO3PmjBSAKDBWVla1aGNxhzoK82xAYH1TzhK1aUE1dtl9IeolwK4Pi/xyIgWNC3k8FdW93KOQB45OZb+ASFcJVioVeXMtcBe98Q4gkKfY3uFNfSj9LUUJsA4ApR6oKDVmAVeITOJR9DnIcoAGHABgBKgCZAEAKlWwVLIjR45Yd3dXFO6wZVevXpX6gQ8UgKgFUanx95iO81gWE1JOsQCMDOp//PpFQavG5iYtuoFvgjq5RmttaxfoQfU3/uCBLc3NWVtrq3y98P4LfnwsWDkm9+zzBQjn4IsQVEwetBFPuBqPJS1KPNokXoNvVkxlWsG7isU9x41yA/gHfAOkOvxzlYNDQC+95XE8Bh8lxgTlZGmSfq2kRaYrnvw1Bf+KBS22pASMlFtBGcXrMmY2N7YE0Vx9saFjo1S5VCAZ1438WQyyeKut87JL/jbAHtoigCDBP/6LQk5CyV94LB6WaBLV19ms+o5zczCRFWijZO29967a2Pi4bW/v6vgFKTMZLYAxiqcNXDmaj6AmEJIUWIfQ+JWhBKT0GnVKUxNefHnB45dfviB1HH+LAoqvLHh9cZqww4eHlQaM6m96ZoYYYqmy8F/juelvzhmow3hg/HIeodTX4TNl3TGFQ3BeeAfye4FtFt2b27azsSVoz/UAQMT7D8iZL3jqNTBwZ3dbcADPLPoWP0sSQ1ELMR+I9hCikUxYV2+/DR87aV39Qzoe+oBEa5J/tQlgZZX7NjXmtB1Byd7e7rYCC6QAjDzd3O8OGlOWkseTnwFe0TUezQVB6bbvPRoFvnD+jJcAgbjOK6/xEBhRWT68r7SLVINB/RcAYACD+16R0RgMoDB4AnoIhytIKxV9jyr+KkuDK9Wrjz5OM7VCcfyDNuVaCvNAsC7gdwFK8hyhRDzcpQEhtBPzHM9H+wQgyPV27doNhXNMTk1pPvb5MGF9AwNSx6KC5XHPf+YzCqUBkG/t7Nri0rINDh4SBOTaoIySkCMUbqmamF15+7LKzAH6KPzYCOFYuNb5GV8BbPLiy6O0dssAxiRBEcB+4Dnn9Pzzz9vjjz8uhTOAhvPgnCthKOfER1ByBuVfAIBh0yG08z4AFAR0RTQ3KWBPoeT3NS9bLluSfgibTYTUbG1rY6yjvcPiyaR95Vd/xe6MPbC+w0P2ieeft/vjY5Ib44GIim+wr0/3uMmxcXvlpfO2s73l96qash0+ecLqAVDlss0tL9vhkRFraWvXRtzG+qYN9g9ad0e3ZdJ1Njs9q+sUH1PKhwcH+q2WzQbKwksFu3fnli0vzls6GbennjhtfX1d1tSYNawNJ6fGbXFp3h6M37eLb75uL114SYrf9vZWu3f3vu1ulCxerrVMOicQjP8smyJsvh09fsyOHT+uDQra+Vvf+pa9+eabNjE2ZoXtHatJJKUEffrJp+zLX/6ytTQ12d07d+1v/vZvrFBTsrv379id+/fUVkPDwyotZ8Nkc2tbIJmeB/J+8pOflBqaYJiF+Xk7euSItbe1CJZeeutNhX4cOjRgvV1d9ru//du2srhgp06csF/+5V/W/Hr71m17cP++5jpgIh9c/7pnRvCb+y5jIJSms4kSNgbDtf5QIQuUbtS8C3jWvI81gtTrNdq44fug2v34vjM+OGdeBYAHp6+qR1ptgQ+zBaoA8MNs7eprVVvggLXAQQOAXjQWlHUVtbD7cNB/i9n7yPConT1zVmmkAAigED9X+iTqwXJZEDBVn7FUXa0l0ykt/nn3roW4yvaiJNXgf8WCLCrdjdBgtM6LtIhRKWFMJcnoBlwFBM4SAEQpFplvowBCRcDPWKRKvROpglTyG5WCBsDododB/VeQ2gC4AeSivBH1E+WTqPFYzAFV6jIEFUQlrqWSyoDwcOM1Nzc2tchggUi7oNq7d/eu/NNoI8rXKEVCKTY5OaFSN8pFgWWvX7yo52hpbRNEamlrA9fZXh5AZgKUeMQtzM7agzt37NDgoI2MjCqABVDGQgMVHKqYsMh/CACjlOWSQ1hBP3WEtyILWFqVBWhQQwhOptIaGzw/CxxSP30BTRoz4MXVmw5L3J8P+Of+gEktblH/lQr5CAAKU+gYAKAsuCoBoMptFebhCa4AxbXVdX3PYgwA6GV8eAuiHjWrq00L0DHuAtjRKI48vlCZCRswDjhjSl2jcVAJbqR6IvyG5En89tIpLTTl5ZZM6lgAYZcvX7ZXXr6g0A9STlvb26yxsVlQFzUnAAMVXIB/tBXt5qCUoBj3iZSiFSiKrggVy+qyjY09sGtXr0r1id+jUiaLRak7M3X4/qXl84c3IsoaEoebW9vkq8Y4Csm/tCFAMvR/ULByTMGLjoUqZZeMl87OToFA/AHXVlYtvw2gcaUuJZgoZ0aPygRP+wAAIABJREFUjFgiGbe19VWVbEphFik4AQ70Ee3LNQQ49jPzcm5gKgCw99Bhq29qlo8kGwOAHUp9SYoG8nV3dlpfT7cW8ZT0LS8tyiOxDm9N5hJkpCH9OVK0eom4j7+Hil6/aQT4x+JboCyMiQgMhRLgSgVgAIDh8RqxkTo1jPUAACvLRQNE5vEBQgcIGbwAAYCyARCwrEg//4AS9QCn/j4A6LOz2yi4x6qD9qB4C0q4AMNU4oi/XJSYzTgI58zvGA8hCIOE8YsX31CozdLiksI93AcNv8SktXd0CMCiRCXp9/Tjj/tGAaWTpbItr67pcSjFPvmpT+meIVUUwRSlkr371tsKbADukRp7+PBhXcuzszPu8xiV+APZFP6g5PK85tuZmWkpnykPRhH4pS99yc6dO6eEWB7LOfHpGwk+rz+8JqN7SYUHY3ibEdTI4XuHgbRtzBJJ1NnsHxWtQNBVASsE39xI4EmLlyaqc0rM5TlrsnDAVuC//63ftFv371ldY6MdOXHcxqfxeE1Zc2OzVIB1+Hs2ZKWaBgByfQM6URs2ohBOJa2AsjNWo3tDe0eXrACWFpft5LGTNjI0bLn6nN25eUtpug25rPwJ6+vqpKxtzDZYT1enXX33HZsYvy/7hGNHh60kkIn33Y7dvXdLKrq5hRlbXFuU92BrW4u1d7TZrVt3LGV1VrOXsHI+ZoNDQwL8UtrnCyr15r5GSMri0qLNzs7Z1OSk1J71KJiTKUG90ZER+7Wv/pqUv3fv3rVv/D9/bqVY2R5MPLCJ6UkpCjs6uwQY8wUPzlpdc0UninheAzU21gBsVh0aHLD+vl5tGPzJH/9be+bZZ+348eO65/zJH/2R1RQKdmRkRHD43Xff1f2YDTr6FUsEvlKqjmqR4cAcyxzJXM+9gvvhxMSE7n+8JUL5xzXCdcD1zHsC7k08nmNk/HL+KB7lG1tDCnZUiXDA3st+XA+3CgA/rj1fPe9qC/z/t0AVAFZHSLUFqi3wU1vgIAHAh35/vox8iALDNPfwK6q/nu4elZ1qV1uKvrJ1dnQqhAIIAPghmKBMaR5llPX1AhEsPqVqUemolxZTSuUOS+7rp7WY0iFcAeiLble48HhXAbpvFhW84JwAABU2UipqYaqy0ejf+yW/UeIwYG+/fE6hFeE53M8rlP3yhp0FoxQAS8t6I1+fQd3o5buCMemUSomBISwSAF8oT/g7FAGUQwNk3n77bS10UCsNDx+2keHD8vS7efOGFgvyxWpttWvXb9huPi/1HwqIru4eW9/aVnnd3NwC1E39s72xbrevX7cjo6M2MjJiHR2dAnKkQSqAJJXaV/hwPlJblUtREIgvWlGbsYjdVwRS1hYFnAiURqmiSgGlXWjXgqv09vuOPhEE9BI5qY2AlZGSj4VUOoFvW8lKKqH2EmBX4/GchLT4J0pALyt2AIiPGI/b2dkTVGVcoXJ0k3aUFZR0Y/hflPE8irP6DKE0aQ9zeR/scQBNHwpElwDRQGIP9QAQMnalmirXKE2WTxRujGvGL9cGC3LKfvFC+9GrrwroHTp82IZGRqy3p1eLUyAcz33z1s0oMMTViB5i4soz95grqi9TqYTVZ+qkippSyd19LUYpa2Q8BSWp/P+SHizT2dmlPgXOACEHDg0JxLCA9QRU92ejDVCkBKBBP7JYZWzSxoDtkBTNMfI7/n5jbd2Ku3nL1nlCKUrare0te+qpJy1dm7LllSX5fa1SZln0clH6EqUq/ba9i9o1YTX4hybxO8REv8G6+/ute2DQNveAMYR4OJRRAM3erjXUZ+z40SPW1dEhCLINAFxcEAAkLblOwToJBytS74LHfTyCr0PKduXEHM49KPjCuAjlvwp5KJXeVwJcCQArfQCDSiyo60JoRlD2BAAYxjDfBwDIMdF3XO/yb4z7636Qr1/l6/DvoF716+zh/FVZJlyjnYxIOS2g7IAxKBT5PszBPAftHpSxzFHBDzIAQI6dtiHx/U/+5E9tcYHEct9YYSwC11HLMr/LixLwVS4L3ACAUAXyFe9AVNAomD/5yU+pHD9JmT0hFxubdvmtSwKAzB137twWuGF8Tk1PROo/ypj3tPHhqmY2DADHKcFrNlBQld2+fcu++tWv2rlzZ1VGT3IracFca/ydByJR4u7ej+Gzsg0D5A0/q1RbAgDNsE0AALJhxHzqSeoqDMZagZ/v5ZWmbsWi5eob1AcA0anpGfurv/2Pdnvsvm0DiZoabWVj3RqyOWtuatU+DN6BPZ1d1tXRae9dviyQiWISiLe8tmJlvFszdZbKZARdu2U10GPrqxt26sSpCAA22I2r16UIzjXl3JNzbdUYH025BhsaHLT3Lr9jy0sLVpdOKmn7/v3bNjExZmtrKzY+NWZzszPyEIzXxdkRspa2Fvnc0ZfZZM7KOzW2t5WXTx/+hIwflL/AWD7wJF2OkrC5JvH/xQcRiwX8RfHwe/7Tz8uOAGhGqfD69rqtbqzqXFvb2lT+G2MTCPV1NmebW5u2u8eGT1xjQanhDVnN3UOHBq21pVneuP/nH/wb+xdf+5odO3rE3nnrLfvR+fPWkEpZT2enFNLXrl3TPB4U/JQr00fMhSodj9LQUewyF3K/YKOCv9G9JboGuT6AhGz6cE2TsM5z8Hc8J2MwWIfsX7ORuUr1rfNHvwWqAPCj30fVI6y2wD9GC1QB4D9Gq1dfs9oCB6QFDgoAjJaMFa1aif9cUaM1pf7fQR2lh0Hxx0IQ8IJ/GG/mSSeVDxwJevk9K9XU6A1xUGZR3scb9qBE0XMLOjlI3A/3eB8AjMp+I9ikQkGpMVy1518dBgL9pPSIVGWAoP1FXAgB2VcDulLG04ajcjyp0rxslucBjgBaUEWxEOeNPuoDnpN/hzI5Sn55DAtmzo2FAQoFYOHS8rLSegGApBSePkVib9a2t/EKnNCi4tChIRsZHZW6Zmd3TyCpb2DQOrq6bXF5xe49GNMniw6VbpbLNj89ZceOHrXBgUEtQlBX0PauynNQEBb8UjKgiowUK4JuUSgIIE2qqLgHI2CSTr86GCk72NzbrfD8c6gRShQ9YMN97VhU0TYhVEIptcVypIpBARi8HYGthf1SUhb4HuzgpYsohoCHoeSY8QH8c5WX6d94GBYKhLzsyvyfNkcxwvgKKi9en2PhawAtobw4qKM43lAuzN8xtkgs5ZPFp5fL1up8AQ53792XUgkQiBJ06PCwIGxvX7/KfvF35LnPs/BUabz7DQIS5SEWQW2VUMYotUwJAC4tLdj4xJhNjI9pUUwZoyu6KHFOum9hyWEsx8NjKIEEVOKXBXhU2fv2dgQsTWOXhWtQevGaTz31lJef09erq/tlvyxWuVZ1/eAZuVewRE1MCtidnW3NAmfPnbWGbMY2KOHc27PxyQnb2CQYpEY+gL29/daQa7Tl5VWpv5gbco2MTfcuHBgassHRUbs7Pq6+Ai5KXbu3Z7s7W5arr7dTJ4/L7w+kV8T/cHNd39elUwKAwMBgBSDoEkpyy5zvtsBUGJuPwj/NYpHiKwAg2oY2rgwBqSwBrgRFYdwHqBfgGq8TygGD8o+vlQq+UA7InAHgYnz79ONzz/6mRCjpjc4jHO/7YVSA6JHfYYVdQuSfsF8CHPzswjURwCBjIXzQ50qmjgIwgncgYR1cG7/5m/+DbaxvCGBLjZrNSiGrMJwy6ctpwT40iEBCIGBjS4u+JxmbMQLE4TpBCcjzonjbWVu3iz/6kc1OTWs8MVaPHTsq9SsqU+ZHv35KUgQ6vAX5ltwDFFV2pPJDDfiLv/iLhscq4xofOCAgY9qDmnxOrwx/qYSrAeJWzm37fSO7CF7Xobb7zHp6PHcela8zFrl/EHi1s2M1pZLsHlCp3bh5y779dy/Yzft3bWp+3lY2N2yPNPYU/rGdVl+fs6nJGetobrWBnh4B8LXVFUE7Xmsnv2vvvHvZMrkGa+lot71SUZCdOQcFOMr4QwOHrKOl3RKxuM3NzFh9Q8Yam3KWSsXt7t07Uo2jqK0plRWYka3P2MjIYSXfvnP5bbt1+4atrq1YPBmzopVsr7Bnm7tbtr23Y7FUQvfwbH2D7azuWGm7aIlyXBBSav90Wv1++/oNBXAwFlK5Rs0jwGGqBWT8AHjGvmFrWwrhvt5e9TWX5PTMpDXk6q2ju1P3MYBifTYryNnZ1WULS0uyWwjKvPv372u8tDQ123PnzkkZevXqe3bl3cv2P/32/2gdba327//sz2xjcckS5bLVo0JuaBAIZlOCe/sbb7zhwVLcAxJxlalTssy9muuX+zBzFPcfxgXKRcYJr8t1IE/YTEbPdefOHd3/GNtHjx4VAOR+QSBSJWQ+IG9hP/aHWQWAH/shUG2Aagt8YAtUAWB1YFRboNoCP7UFDiYADDgwKPICAPQyvvAmFsCEEolyWFQ9uWxWX0mwBY7JVJsFEYt4mfajmkio/FVgiJCGlPuPhVI0qU1iEViKWtUVPg9LgN0HkMeQ6wcYCQrAh2XA+ShtFxWdUvwCvAxhHyEEJDy3vnoJMGoOXpOFDAsX3tQDU3hTjyqASZ83+6ikpADMZCIlV0mefyww+V1QBKiErlyS+u/+fVcHsJDt7GiP0ipNfwP8Qa0ByCFQgjLfBhKVe/uts6tH/m47+YKgJn5OlHIBAFcXF1RChbLClUeUJCV1PlJVRTCNhYsbkbs32H6CKqXAUfkvZbQAJhZnLG4oN2XRzHNQcus+XGWpr/QaERIOqiLajYUVwEm+f5k6LbZUKkj4C69PSVyk5qQdHioAXZEYPABdeeRQEYUb4CEkcAK+pABZ36BZrKamaDUxB52VwAUopLGWyagEWSXRke+X0h6jVGDUNRx3gIAC03FgFUm3hAs02tLSyn46LgqYB2NjenxrW6vFMd9vapJ6E3UJCjjagL7mK+W7tL/SMwXuGPcsOEsaP+kUJY15GdjjZ7W1taGkXczpMarnd6EEW+CyDKSlDzHsXxZwzDU2KRAAYBnKmoP3HyAEBWGASPQjsB4oQt+FUk/ACCoexroWxMWSwj8MtSyBIDHCb+rs3HPnrK2jzWLxGpX237p9W55wKGApEc7lmixdV2+7u3mrz+bkE0of0E4EdfQMDFj3QL/duHdH7QWspYRPXoh7e2qPvu5ugYpErMZSeLltb6kcOM0cksDXEdzhper8GyDI2Ac2AQAF3SLoGkpsK+FamMcqgR0/o624Tlx9mtbcVKkUC5N9aMtKdR0/C0pB/h38FTX/ROW44Vh4fhSAYSw8ehMJz18JG8PPAtgP57MPDp0sR3O0GzrwN5WQu1IBGLxNKxVvzNt8VAYgtbe3CFD/1m/9z7a6grLU4bv8HaOgIgc1DQKCxbKpHY+dOKEgKJKAr9+4KfsEyjr7+vv3gyN6urqssLVtL377Bbt1/YYgM+ORpFfK0VGavvbaaxobHMPk5JTUfsCi3T02ZjakDGQsowBGgfWpT31KCkDmYOb0ML6DJQJ9EEBsgLO0U2XoB20Qfqf7gSwkHABaDbBYk2VUce72CcyfSqevAICknwOs+3r77O13Ltu/+cM/lP/fyua6AF45Gdf1MHho2JoaW21mZsFydfVKrmW844NJwAVl8dxHlldXLNfaZMWY2aXLl2VT0NbeYV2dXZaMJaxcLNvu1o4VdvJ28vgxa+9otXRdwvKFbbt+9ZpUbDtbm/bm629YdxfBITHBOkql33v3XVtdX7W2znbbye/Y9t6uFcpFi6dT9tzPfNJ6+/ss20gIUptN3x23Sz96w9547XVram4STBOljMfs9KnH3CqhULDaTL3mKEKU+Ko5ZWdX91aAGgpg5mGFNqWStjQ7ZQOHBmxgZMhm5+YVLsZ8euz4STv9xBPajPExnJIXJUnpKttNpQUR2UxhPjgyOmK/+pUv2drKsv3xH/1bqUzLqM+j65mxgFqa6xXYx9jk3s84YNzw3IR+MP/r/sVmIinaZdN7nQDJGSeUq3ON4aMafGixUaAsmPl0dm5W1QP+PuQnt1urb6E/ui1QBYAf3b6pHlm1Bf4xW6AKAP8xW7/62tUW+Ii3wMEGgEHrF5Q0Dtt4A6skXsp4Eik3iiekorZOb377BwZVHozyIo3/F4kSUQkgYCUo/3gDjoeOgEZFOQ3QRoteySv8zXJYrEv5QclwDaoDFhyRiX70ptqd7MqWx8Q+v+flXngzhXESFsch+CP6uRQWEQAMHj2AKCn/SD4lQVeps9taCJKGC9CQpxkwjtLmREIghMUUSgjCG1BjyVS/VLJXX31VZZ2ULXHu2Wy95aQeJKU3r+cAkAJ2UCEZr1HfYI3NlF21WG19g+BOnTzusoJwNZzn5oYWifQBCyOep66uXucDfAqlzBw37R9h0ih8IwKBSt/1Ty1s9gq2sbah5wqlkSxkWLgBnVCl6fV1B3QVIAt0/pYFHYt4FlaUggGMAEd5Ek/38oJJDgCjomsl8Hrpry/AH4aAUNLpSbuLUrkV8iy0ASsOALc2t7TAx8IskaxRqW7lR/Bb4xg4Fo6bcUv70y+uWvSSYtSNPDePkdIuxvkFcJ1Un/A4xhRqTpUXZnN25OhRvSTPT3+3tbdr0cjvtYBMJm1qCtWSWX2mQWAP1Yt7klFanBU42FxfUxImilAeC1xjkUw5JOEgDkNLftyJlPqIsjpXZuZVKodatDaT2feU47GMCYCe1J9RqWlQegUPQNojBIPwWFSA6nfKfmnjoqf0KoAjnbJnn33G2jralfgLOAD+TU1P2dz8giA5JXupFMC11jo6u3VspEMzLgHcze1tlm1psvnVZatvqNf42d7c1PWADyAef82NWVucm1MZpRSjhbwfQwCAsg1wBsOi3+eWpLwbAY9cS0HZFRR6YR6pVNtVKvU+SAEYAHpQzj2q4gkAMIDCSlUzUIqP8JigMuJ7PgShU4wDP1ZXtj30pKsEfrrSKhS3H6QEVFDEfln0Q9sEjq0SPAYlKO3C+Amvy2uE3wUAxte6urSu6f/jf/9jW1lZ0zjC41MlzPJ8Nfn+4TcHoGGuXF5dtYHBQfcvLZdtfGJSkIXHcI+gLY4dH7XDhwZsZXbFXvzWC3btvfdUqt7U1CgIQ1lqY1OjvfjidwX9ANqMY84Fr0DUf4xlICD3G4Ih3nvvitSDz0b+b8BB5gX6RUrkSPkZ2iSceyUADEA0lG7zvcJSZInAqEPl6ABQ8xh1zFIAqlJWGzNYHRTYVMCnMJWS8vfNt96yP/rjP7Z7k+O2urFue8WCxWpTduyxx+3Q4VFrbGyz9dUtAxrmudfk89aYa7BmlerHbXtny9J1tQrW2isV7PqtmwKszDl46iUsbovzCzY5NmlrS8v2uc981nJNdZaqrbFMfcrevPiGrun87p69cv6CfeLcOZ0TXnjMLyiat3a2raOnW+eGen+X+2c8Zv/iN75mQ6Oj+jn3+vX5Rbvw4vfsr//iP1gzQUbptOYCEr//m1/+ZZV6l2t43Xq7e+eevPOAgNwfJ8YnbHEBbzzfoOL+ClxL1Jjt7Wxab3+P9Q70yR+U+zn3PYJORkaPaDOMTQOumbfeesuuXHlXKmyeg3txYy5noyPD9s//2a/r6+0bN+wbf/7ntjQ5ZasLC9qIytT7Bh7WHIwLAOD65kaksmaTIi6YB8SWahRYWeEhzHsUNoVaW1z5x9jB6485n5+h/nN7B+5XJgUgn4LIVQD4EX/X/v7DqwLAA9Vd1YOttsCH1gJVAPihNXX1haotcPBa4CABwGhd9L4yFY8BiRSAWun421c8fOrStVL84aXkC1P3miL5r72tXWCD0p0SC3Q8rygDpGQM2BCVTyXjDhTc18y9AYP/XxRMu686DGoW9wCMW02MhaeXnvEpXhhFWRBIwCIUWAMIfP9COoJ9An4gRPc71GNqygr8oKSLc8GPDciknxEGoufcUWAFj0eFAPhS2W0ibnOzc1o08LcsAlAAZHM5eV2hAGQR4Mb1wM+EysLwsHJFXUKG+etr62rLJGWs6TpLpv1rQ7ZR5XQEPdTW1QseWbFgVtizLGWvAkr4yNWrX2gMyjF5LhbvQCIBCS1WPX3XlUF7WkwDwHxBjXk9CckOA4JCk3PnOVgMA/RYkDqsiNJdFSSAUsZTk1kkSZFH8Atl2buu/uPlvcQ7JPC6t5eM/qPERAW0qCSyrHYHZJJwidItwDk6r1QsW028bDUxSrdQ7ES3ZPoV9V8qJeN91KaCnzUmeCg1ICo8Bbi4Pxrn5epJyvtieu5UEvP5ok1PzzoQU2mkg0qUbgDAQ0ND++Mf1UdXV5etb25JiUQ5Im3O8TPSOAb6Ao8+QUl52cVte2tTvlsoABUkANyKkRRclMIFFWBQcrW1tgs2bm1ti48LiEtFa9be2eVBAyqP5veK1NZ1C9hTqE2kgOEYSI8OKhXGJdcLakiNb9RzjA/6rVhSWzLmeN5Tj522XKMHC6ikslBQ+MPS8opt7+5YLIaih9TqJuvq6rFkKq3Qk5aWNgGCNGC5LmWWBiQno5LAXauv83mAUt/adFK+f1sb61bY26GWXQCSEBDKgFFHAVvo8VACjLowbAqEfgzwRovvaEMhwB/uKLx+8LmrBIAaP5Q0RgmelY+p3JSohIs8JsBU/p6+F6zi2tndFRhWP3KNFL1s9WHJvqcYPyxDr0g5F9Tz8R28Nj3NW0eyX0Ks4I/Iz1QXsFRsrgDkuuT8AuDmd/S5A0AgKnNqjfw9+QHtp4CDeFy+a/fvPbBvf/sFKYGBRryM1IIuwZXXH+owQODaxoZtbG4J1ACnCKEAAKocvLFRATnMzydOjNrR0cO2OLViF77/A7t+9aoAXzbrIAeoh0fqD3/4A6n7UATSPtPTU9pIYdOAD/7d29djJ0+etLffvqRNFVLRz5w9o+eSX6TS6X2e1dyhABSuB5/P+H2lUpR++gmbALVtTApAIxgnAMBoPq1Rwrl7ACoEhOTvUsmymQYlhr/++kV74cUXBb5R8m3t7Vi8ttaeOHvGunsGrK42a8Vija2vrNgWKeeU3a+TDN6kfl5cnLeOni5r7WyzZF2trW2uW1tHhxR5zD2o/+amZu3enbs2Ozltnzh31vbyG1YTz1tff6e989bbrmIrle3urTv2xOOPqy8nJya1GTc1O2ug6c7ublvb3NQ9SD6DqZT9y9/4DevCy5afJ+K2s7Zml998w17+wQ9kd0DqOqAf+48v/Be/IAAIhEfFfuXdKwqPYSNneWnJHtwfs5XlVd84SaU0N6FKBJayqZBOJ3UPnp2bE9h0lWlMQUuEYrV3dgqc37t3325cvy7fx+mpKWtvb7MTJ47bZ57/Wftv/9k/1Z394us/tr/6i7+0zcVFu3fjhq2vrFpXd5f8BfHcRal46e1LUpkzv3M/5j5M0A2+ifKNBFBG94hop9A6OztsoG9A73NmZmb3N1iofgAOMpa43zMPoHxcWl7S9Vb9OFgtUAWAB6u/qkdbbYEPqwWqAPDDaunq61Rb4AC2wMECgA7fwq41zR2cAEMkSPAAZLHAAg2lXwBDqKNQifHGnDfLG5uArBqBKxYpqDMog8Kwm8UWChK+YtCO2oPPAHDE4tTfD8uOo4Jkqf8EPFjEUf4bwSJPlvC35w4AHWbwWanK0bNWJD4CUDx4xAHgzh6plQ6FUJZQholqgsfwlZ+hikIdqBLNpSVbXKR0c1XHxQdlcAP9/VrwA5pYVKxTWtVGSmxOC0881ebmZgW+Tp8+7QbxU1MqZ0JZU5dpEPiLA6VStdbU3GqtbR3W2t5hdfVZJd6mEkDAvPybWKwr2ELqohotNugPFiRAuNCvDg6AAR4GsrdHifOWbWxuSH0jIFCuUdlmCEoJi579EspyKYImQECHed6mPoZUOhddr6HcWG1YrhFQAE6EskTAI1CJ9gwG/cCK4NWlFGDKn3d25UuYTgNVPMQD2JVMx22XcrXdrX24EcrMCQORJ2BUaq7kW8qB6zNROTEqOsqHXTmJGo3Xc/i7JQUboQcvfu978oVioY0fVG9vnxa3qARV1i6fQgJWylIBknqJF9Ti4oL6nL6lTVCFuFoSMElZcq3NzEzZzPSU2qC5KaexCnheW1u1Qn5P/mf0SyjV5bV5PcqQaW8WyHix5feKFk84TOexLLZXVpbVzrwW6bqcE98DC1ikkt6ZbWhQIiaqP16HsnnKg4FRQDZK63YZE+aKUnzEBg8fkpJlYXFBi3QCCNx7sEZgp6OjS6A6Hk9JrYr6iURrYCCpxZQJJuvSlmkkGAgQyqZATCEFqB0pOwZQU/5LgieemSiHCADJNbhytr42rePb13xGsJMSTSBUUPY9CgADSA3XQwB2lR6AjMPQ3kGtF8Dco8q7UE7qANlVZlIj4gGayexDNsa3901ccCOk73I9hOfmGMJx0/7u/fgw8COUKzv2e//bz5D94QpAgmVIO/YQkKD85BhDQEmYIxgTnAPtz/jk3H1zw8vpefzdu/dUhnvr1l3b2fZ5G+9G1F0cB8eabWzS9yip5heXpJgilKi1HaVo0l5++RWNORSBKKKZL/ECPH3qlOUyGbv46qt25+ZNgRLAs+bKXE7zFN6pqLtIOe/t6Vb4DvcXoDTzPPPJwOCAHT121K5fv2bXr1+XGg+vys989jPW2tKi2ShYJDBnhfLnh/3rHpChnDoAQO4P6q9o8wMAyHUvECsps5dcE6YUwmjkTYmfIxshNTFrb221//cv/sLOv/yyLSwtWl0uZ8sb67ZGqX1t2p45e9Yymazt7aIuT0sNi3pwY3XVLp4/by0k/8ZjNjX+wLoH++3pc2ds9NgR3eeYf7iemed2tndsd3vHFmbmbGpi0hrqMnbtxmVbXJm13r5O29vZsXKhZLXJlLU1t9j4gzGNIsKmpBTe27PegQF74uln7P/6xjfsyPET9vznfs6OHD0hdTHXFQm7gz0d9u7lyyrLH+jtVj/j5SjFLWM2HhNAJAQEawI2Q2745JBBAAAgAElEQVTfviMIyAZaa2u7DQ4ekpdecy7azKJ/ov2KW7fv2Avf+a79wR/+ocaWLDVaWl1JzOZAnYNGxs/ExLhdunRJSsDjx47ZP//1X7d/+utfFWyuSybshW9/2/717/1r+9Szz9rFV3yMsWnDfNXZRYl5rd28ecvGxscVcsQ5YJfA9Rk2u9gk4bi5Nwpa1noICBslXHe5bKMS2U+dOqX7LfcuVIl4C/L+gGvKfSKrHwetBaoA8KD1WPV4qy3w4bRAFQB+OO1cfZVqCxzIFjgoAHC/caNwhkr497Dhw3TnJb/NUQkNakASIoFgQe3CYimU0qI48TCIjDU2NFlf36D19w9YY2OLICCqDNREvMlGycWba1ILUaKwUHTlC+oMIBMLUhQ7CSvVlKRAAjigTPOySYeDvJFnYYi6A4UhKi5Ply1ZUSEjMamZeB5CL1TqFfk54XuEJx4QcH111ZMc8cwr+PcNJLVubNitmzdtZxNl3Z5tbW/b0hLljCgc05aqrbX29g6dJ4oGgh12dtYtlcabr2Tr62t6bQAR6gAUeyzclEwZT1p7e6eASX0DaaoZS9fWWy7bJADY3dvnEEWl2LLbt3jC1UNS5KlEGjjqSjyUGfLrE9xF3eNkV6W+GLxvbQr8oBYEPLHwAQCmEik9l8O8oNjzskLBEZXKRuq+SLm3H8RQKnkog8q53YuQ4/UFeEKvwWdQZaGU83APPzweh6oMjz9AF4o9zgFvQqCk+wvWW0dHu23tbtvqxpptbm/sg14SJoEDDRlXRgJZpDyMkn55LkGOtCv+ALUoVhQWA1mkrYDIuzuCaOOTk9bUhKKz0RqbWmRGDwTYyxdsW4A5FYEdLxVE+eELP8rS6qWyUbtFATYoB2lDlH+ALZR/mxskTRYEK0gBHht7IDinBNCdbff6wuMqkRBQXFhYslxTk1QxLIazdQ02MzWn1+C8Gf8AaoI1amIm2Ej/cnwqS0el2toq70L6f3llxTa3tqWCUTowyjh8OynfppSeMjiABn1DMnZ+T3AdRRBlxyykGdMAOJSIjc3NgvGo/0ZHjmjRTTn3Bsb/mYw1tzRZobi3Xwrt6quiQwqStuszSgTmkzaawWNwZdm6Ozvs1MmTSlcFtNC3KJKARmwOQH5CyEqYu1SiWij4mMODEnWqlLuu/lNieaQ+VtAMC/ZI+Rc4G/MDj/Xj9OtP/wOm63uff4LFAeXIbJRI/VrwUKJHS3gdhHt6rJJMUz6OeC38NzmOvV33f2QupD8EKoEPJVfbMqdJFc3fRVYK+Twgo2CJhIM8wEU4R44vQGKuS64xVwa6ryfjxaE2x0I59a6A23e/+z2LxfAD5TJJqBRVKloCIAgr6h9Q+BJJv8srqzr20SNH5ZGJavD8+Qsav6j/gIOot7h+Hz99yk6eOGrnz3/frl+7amsrqwLWDZkGKWSZe3bwHgXqojyvS9v01LTCQbi+dG0oqCEj1XVXd6e9e+VdGx8fU2rtl7/yJTtx/LiUhIRONOYadb1yf+L7APzoU+4Rfr/xe4Ign+BeaV8VG4AtP6efNGbxP2S8SinuGzIc88ryitS72Ei88MJ37Mat23Jb3SkUbK9Ykp1D3+Cg5h4CtZpyzdp4eeXCy9ogAnZf+OEPrah7kG/WDI4O2+GRYevp97RxrAKCWpJj494yNzNrkxMTSk2/dfe2La+vWHtHuzWRwN3ebp0trVabiFsL5dj9fdbT26N5zLgXtzZbfWOjff3//nMbPnLUnvvEp6yjvcvm5xZt/MGE7oe/8LmftbnZWY3brvZWzaP4366srqnsm/kA6Ms4IiwMRfTSyrKtrKw6MI4lNAcwb7E5ps0gBhYhHZk6eeC++uqP7E//7E/VV3zQxsxLKK9XV1b0eIJeGPPyLI3FNEd8+tM/Y1/8wuftlVdesUMDA7aytGgv/eAHtr2yYreuXZOy8sjoqHV19+i+y737+vUbmgPpJ75H+ecbBNwL8JD0TSGu38bGBqn+GMtt3KPrs7ZF6FBNbB/Eck8HALIJRPhHCJxhTkDlXrnJeiDf2H6MDroKAD9GnV091WoL/Ge0QBUA/mc0VvWh1Rb4uLXAQQOAkePevvruJ/vL6RELtJbmFi+hSSSlNsLvjMUa5TMhLU/lhgIfLs1DEdTd2WuHBocFApUMqHTgjBYy8USNZXMN1t7RFnnBYemVUHnZ7g4AD4WZL/LjqZiVgYAFT+ndC0ApKm0Lht6UfAJDWECr5FdQ6qHPFiCQhWUcT7tkzDYpgy3mLb+3Y2srKzJ0x9MJRcbM5KQ8yDAWf+//Y+/NgyM97zu/H/pGN+4bGGBwzAxmMPdFDjmkSIkSRZmSLMuS7E2qvLvOKmvv1iZ2vFVZbzn5w954nbVTFdvlStmpShTbVSslWl9rXZQsyTJFzskh574BDI7BjW6g7zv1+T7vO5xVWc7mH5qkulkgZoCe7ud9rrd/3+d7XL2mJEXn62UqJnv6+lUMR6LNkj8PDAxaoZi3Bw/uGwS9UAiZNOxIkjSDtra6bivIrpRMXHcyulZkkztsZGTUensHrCWBr1bE4s2t1tkJi2qHimtJkgz2mvMVkpcV1+J5nzF2AJkCBUmS9UBB34ZcrBaP5UiRQuFO4YPc08l0AfCCjh0pYMGFsfB3Ck2KIrH58FwslwQc0I8Avq5Yd2AIbBvJUYWQ4JflVKm+lJY5gj+UGFECkNwsFIvU84sCDInL17CuucU1AWLBtkiltyyV2RYQ6PwkmwwAEON9glEkXVVyLgBKyIFwYns2KbQAfynmH4ml+F8JLBHIAwCZkiwaQJfnYUZPmi1y9mKpKsAMAAzPSVeocq3ON5L+gInl+s+TTQNMSjrfpr4l5GJxfl7Jt/l81jbX16yzs8021lYlHwZUoKDnAcsPry2A0s3UlkCWwaEdSpiON7dYoBaw1HrK0PAxNkj9eH2YSTAikUIW8jmNFUATBS2MLV6XuYFsk+Rpyl6Bf7C/PAAw1NSkseABgCPJbyajcAf6CtCd5zN/AfwIJYBNCUBKoX/g4EGBQYw17QaU7WhvdYy/9LYATQBF2k1xDfAJcA/bCJAUWejiwrytr67ayPAOe+rUKasBRgIwKizGMVydJD1kdc+OwAF1b883xyp1AR8uFZYwliYdRDgWqwOs6WMXSOPAZq0v/N0EFrqDhEeHJJ4vKn8XwK014LHnvPXD5H+bhedWpv5fB3CCseuDW3EPBAxorgF4s05govr/nkuinWJaeflI2DRw7bws7S6Vs9bUVLZwmHTpZs1pAZDWpLkgFqIksOxzjunkGoQkGlsDl9LOT0lCPXfunF248Ia1tHRaUyCiPRmAh42BucR6YP3AUssVC/LrZF3gjwm7jL/DMu1o7xBwQlvn5+YF/oyOjtjBw3vt/IUzNjM7bYVc3loTrQqD4isajlkHITwbm5baTOoAAUBY4UwFvC2TFk84r0UOWz760RftjTcu2qU337BKrWIfe/lj9szp0zY+Ma5rhWkOGctPKvcZnBw4uX5wbHABgNxrPFDVHTywvwac/NyjnnKfgcWMzQDf6X+YlPQtTESCP3jOtes3bXV9Q5Lp9c2kfg94v3tqvxh0sOl7u3stGo7Y2TNnxABm70LSHKhVxbZLbq7bMx98ToAbAPaeyd06qGCf6Onusp7eHrt587rdv3fPVldXbSu9bYtLK1au1W1kdNwO79tnh6emrLe93aZv37QwwURtLTqAI5Cks7/H2nt6rB4O2Te++S1LtLXrPp2ItdjK4ool15IWj8bspQ9/0IaG+q2zs1VS/dT2lhiO9+5P24FDB8X6B9Ts6+/XPRCguFKrW7FU1sEbTMJCicO7irW1tWjPYS/d2EiKUZgvFO3uvWl79dVXdbAAmMpBCIcja2urdvPGDc2nU08+aePjYzY4MCAw+Y+/8AUdCuyamLDLly8rtIS9ZmNlxVYX5m1zdUVWAgP9g7ZjeNja2zq05924flMHicxZ9jXH1vOsMti7NQ0cENjdxaFLu0JqhgZ36CATr8LtrbT2SL5gsWq+plKOSajDOgcqAzw3AMD3TiXQAADfO2PVaGmjB97JHmgAgO9kbzfeq9ED77EeeK8BgP/f3esAQMAXzK7xZKIYRTIDkEXhBBuPwluwRw1pWZMHwJhV6jWLRRLW1dFrO0cmxKTCiwf2RjaXtlhzxDq7CFLocb5UobAAhXA4Zrls0cplmHmmNMRoPGJhGHVNdRW4gBEUdXzAhonkgD4H9BAyIV89z68P5oYv9+KaVbBHwhaMhCxXKVg2DzMrrWAGiiR4buV8zmbu3rX0VkrhBAsPHnjeha7gD4eiMhXH4wrfPqS7FNpr66s2++C+9fd3qFgS+FV1bKTlhyu2srzmwhMVYhCVd1pf36Dt33/Ixkd3WUdHt647EiZRF3P8HhcAQWiHVS0Qct5eAGsOAHRMQMF/ABXyqWpyDEeYbZL+Oo9D+iqXz0naCRMQEBU2E5w/QDPx/jC+FxOz7rHoPABQEkEHAALKOQDQYwXWCY1wgS8ALLBZMHMvwdislJwkVd5ozncOxpxfYBcVyAHw4X63vrYm9mg81uzG0wtwgdmE9E3sv1LeSH5WmAIgRjCk58NSjUViKgphdMnR0mNIUuu3yqeyTWOGVxnsEr4A8KoVJO0pyShJLQX4a+volIcdANPWdsa201mBV1vptHvvQOAR00sejZJ6wgqqCLiA3ZKIt0rmBwuLy3n1e98TkxPm0PT9e5J1s26Q/zLGsPYA0QA7Aakz2byYNgB2Y+NuDRGwsfpw1cL1kCR+AEeAZ1tbSYGPyM6RjOP3KAYcQFUkYlFktBEnZ0P6S2on6dMU6DSOghU/vtZE3POKC9jwyLBAHRI6p2dnHTBlMMjCCv2hraxpZHoU1fjA7d69x3bt3iPwBQCQ6wsHA5bc3LDr167bwuKCQHr2FQIcYCU5fzbYsluaAysrywIMR0dG7IkTJ5ReqgRgLzgDYN0ljYcFULmU5Ldldz7rlO/MHUAan+WmdGwvpZc5Brjkp+CylsQKBQAMOJ9TXwas+eiFbviSUeY94wGYLdanByjxe8fYg43sAwwAxzCiTCAZABnzi+ug/9zru8AlLsXJ5Am1cCFIkqKCTHpHNvLfLMO+zjGiCseBKcv1AVyyNhRqUCpZoeB+BnDlM7erlZok5WLeATLWa/btb39b/qUrK+vWFGC+JBTyAlOU/UIJ2y0JAcAwSlllHCYg8YUVCGsLEJO/AyizLgn0gBXo0nujNjqxw27evqq9kv2mORKzapk5ErKOtg4bGR6xmfszkqwiBc6m085vtIY/50Nr72jTQRAHN//oH/6MvX7mNXv1+6+KFbxnco+9+NEX7fTp05JkY6/AmuXQivkmZmgJNrLbsx4fW91HvP51DNMmFzgTCmgv52dihLKnwoL2kmR9b8K/efX79so3v2k9/f3yRATkyhdL9nBpxTLb2xqbXVMH7PCRI7LHaEu0CNjGCgIGMXL4xcV56+7utmx6y25cuWKf+emfsrXNNa3tZ599RuBYOBKy7m7W2S77sz//U3vj4kUdMrEfpXMFi7d02OFjx+3HXviwnTp2zEK1qn3pj/7Qbl67Yiuwr0sFC8ejNrp7wgbHdlqsrdUuXb6q/Y2046AFrZwrW2s0YSNDI3bs0BH76EsftIldw1apFO3B3Lz9r7/923bx4ht26MhhHYAN7Ri2PXv32sHDR5RSL7YiXrmeVcdWJmtrmynbMdCnwKuV9U27dv2WPXHskEVjcdtIZly6bxR7BceSBnTLpLfttde+b1/891+0J06etNOnn7YD+/dbSyJuv/Qv/oWdf/115wvKvQhfwmjUIqwXAPBqRb9jr8LOQeBkJGa3b9/V2gL840u+AlrX7G3YXbhDhEgkJMCyTUnIXWJttrZ0WCgYsUwmq3G7y2cE+VO6oB/J7j1WL3Ot8Xhv9UADAHxvjVejtY0eeKd6oAEAvlM93XifRg+8B3vg/QoAUkQipZJXWCAoGSsg4OMSOQ7RJamqEZjBh+CwVaouRREwq6Oly4aHd9rIzhHr6+8VSEcybld3h/X04nnkCl8+XFPs4o9Ur8NkI4yhZrVg3eoBzOidX5sYbJIPIvslEMOxNyh2fQacWHJU237aZpDi3rFzBIjhOxaPWAH5ZC4j1h/gn1XKlk+nbfruHVtfWbbs9raViwUFJMg/Cw+s1lZ5G8USFMMwqMJiQG0mN2xtbcn6+7vExoIlIs8o2FCbBD8g/TQLeOb0AQtYS1unPfnkaTt06Kj19w9aOo3EKKR+wwMPUACwLxhuskgUhpLHbvQAOD8NVyAnA+F5geEFCOhH4Q7jCpADAJD+QzYNs4u2AK7ARAE0gxnDd/rIyXqDDuiTd5mjwSCPFgCInJbQD/zQJPcNP5JoUUgJXKpXxb5Cfkyoh7wj0xkVzz7rDxYNf2fs8KZzwB2AMoxSB96KBRhPWL5UsBrgDIxE2E0k+QZCDrhqaXFATN0BgAKIYGV5wQUEtOAFxRdpy8whMfoqFYuEg5beRmpWtl6M9nt6lcqMBL1crVmuUBSQkM7kLJvPC5jgYlkH9JULeHEgAaBBNBYR2BIKMJdJBo1ZPB6zr3/tqxbHG9Dq9tZbl8zqVXndERKDLI1wGYpNfDS3tmH+besLkHL/wYO2a/dua0m02tLcQ9ve3LZ8JicWEu+5vr4mIBHgkXYQOAL4orbKJc4F6AiuD+JNVxcQCMOUn8EWQ34di4SdLLO1VX0FkDc7+8CuXLvmvBnTaQFBsANZW4CpzrMrpsKfYBS8CwkXkGS/UJDPH4y+1197TUwppHcAHU+eekIgIMU3cwmG4NrqshjGyIF3Dg/bkUOHxPBknrojCSe91twMR60p+DYA6Es8+b3/xTwFAHTBOUHNsx8EAB8PTGENgQMx5x4HAJn7j4wRvNCIaJgDC8eyg03LfNVafYx157MI2aIiEdiTMCyzClBCCkz/A5o5ya8nC/YSsZmbzu6Q8Bdkvy4J3THZkCPDyMTbkhCYyiNfP3kUegnYPM9J8GsaSwB6wHhsGHxWocC65mb78pe/LI81WE7VWtCCkWatASBM+giJL0EP25m0DQ+P6OebqZQlkykx22CC8prIPWFHEagACEhfAl7BqJs6OGnnLr5uS8sPBbjhJweSmGiO29DAoO2a2GXXr1yz+/fui3WOvJV5zb6Gj2pre6t8TDnE+If/6Gfs/PnzdvbcGcsVshaKhOwTH/+4ffLHf1yhNy6UJy9A0k9qdexmF4TiB4HwM3kzyu/P7XNyuOOwJhjQGi2XsZlgniKdJq3aeaACZnNPxAPu7LnzAkfxr2Ntra6v2/LquuSwkViz7dm7z5544knrbAdIClhHa5vdvXtPfcVrzcxMi93GuM7OTNvkvkkvUKJkJ584oT2CUKnBgX6b3Dtpf/D7v2+vvf6abCFIzcUvtm9gyE4+cco+8txztntk2Jbn5ux/+Y3fsDu3rtvSw0VLZ7YtFAtbz9CADY7utM7+Pjt7/qKFYCvH2yy7lbWVhSXZDEztmbJnnz5th4/sV7BINBaytfUN+4M/+N/t+s0bduLkSdtMblm0udl6YTYOj9i+qSnbv3+/jY2NW0XscvqobOl8wTpaE5bJF2x6dt4uvPGGffSjH9Yhyfp6SjJj9gFCXrAgOHnyhHW2xe3mjev2xS/9B9u9a5cdOXJY+8bdO7ftt/7Nv7Grb72l+0AbXpNK7q3Kj7GSzVoP6dIdHQIAAdKxYmhtbbdcrqD+XllbtdX1NR3OMLaAyo4JWFN/ugAdpL4t1hwHyCZdPiFVA6/J3s9eBgDIgZY+OlRh8LqUde6zjcd7qwcaAOB7a7warW30wDvVAw0A8J3q6cb7NHrgPdgD71cAkIKIQnXnzp0qosSC2nKpfo65hXE/H6Bh8TiPKwpimE/IgANNYatXkR+12+DQoA0P77DWNvzawtbR0Wb9A30KriDVExkWTBerAyg1Sw4LgJUpZPVF4SfpqgzuQ49ShWEAPDLbpyAPOpkcz6Fgg/1E22EFip1Tq1mpWrF0IaMkU4DLCAw2WFz5nG1vbNr9O7ft9o1rllxfEwDB7wGqeFA8U+gpmMRc2izfAWPwOovHo5bJbIltpyCIaFRFSHo7K9BJQAwSZxgX4agdPnzM9k7ut+6efqvXAtbW1iF5MCxBZ0SPtBeWJPCfl/hJuILkm46yIAaDpM9IGPldyEt6LTh/Mfm4ufANvmDUCAAMUoRHxCaC2UIx49gvHvDneQ3C7tNN0AsfAbSC9SfpJCxCBX4gj86JoVgPmEuFDgXF/gFcdKBKRX5VSKYooih86VfaJB+4ckXPlVdZ0IUa0B4KsDq0JgAWQKpmwImQ2IsCEsIRBxDVHQsSQCoaYcwdqIIEFNmq2JekUebzYsExjm2kh8JSSybt2vXrAls6urolu5UHIEVkqSy5GqAYfYkXJlI15hXefwBoAMkwAAm60M9CUQuHIgIoYYMBgAEskIJ5+fJbSsJtbUnIs4/rJASE9gBC0j6Yf7APYRONT0yIZQUQurm2acVswaqeHyagXyqZlITWZyIC/nV2ArD3OjYZzDABRsw5WF0m8BPPTOZnvDku1hRFNGwpwBwCbvBam5+ft5u3bmue0Qf8vm9gQKAiwKrCSVpa5bnJ3/t6e21gaEhjxt6Q3U5bNOTSsSmaNzZhZMVtdGxM+0FLS1ySO3zekD7SD4A+QwMDNrV3r/OFBFzzAoOYpxwUALxzyOD74/mMLgH8MLQ8wJ6i3KXwhh8Z/vsefb5k1vf9cr6QDnT+2wBABRQFAEwjCpxxyb5BrR9/HfA+jKcLTfKBo4BVa6RwF6w51mw9Pb3aN5j3gGYulRoQ2UnwAf3ob5fo64GAhFTUnM+gAzyQqmLUx77k0q3ZkwVEBmiTAyT4N8wBpTALUAccjqt9XA9j9GD2gZ05e0ZyUn6f2spZIMSaiep6ed2+gX7r7O52AG5Pr5UqZflJcg9gnfD6gNXIN5ObSd0r8Pejnezd+KIeO3nYbt65bktLi/JCFUu31iRgvLuj2zo7Ou3WjZtKq92xY4dtb23p3wLSsL+GwkEx3jK5jD399FNKhZ2dnbFAKCB22yc++Qn78U9+0mN9urR0mIZ+qIOTjru9ypcE+/Jvxxj2AUAsKRwASCI11+Ck4yYwk7nIHss1v/LKN+SLh4fpdjqjoJzmREKHBRvJlC0+XJL8FE/XJ04+ofXBnsCe4QOl9C8AOPcq3gcmHG0FKOXexrWura+pPbB8Aen/7M/+VEE9yF8/97nP2dj4LgVx4He3f9du62xJ2J3r1+x//Nf/Wow4mMfFctGI1A7EIlZuMsshZSZkqaUNYbWtPFy2od5Baw43W6DWZKGmgPUP9Fhre1wp7IC9r585q3vKsx941paWV7WHSNorYL/H9u3fb0ePHbMdIzttz26Y7R1Wqjj/ylK1KoCZQCEShSPh6CPZOP0hxm40Yr09PZZKboj1ub62bsePH9fPOOgg7ONrf/kflQYMAMiehnSckcOzN1yvWQvBNXiVhsL6vMIacJL3Zn2mSMHu39z07tkoGZxnLvfRIP3jKQdQKshzE1VBCDZxQgdNjBf7mJh+fA7w7r/yGEaJ0GAAvuc+xTcAwPfckDUa3OiBd6QHGgDgO9LNjTdp9MB7swferwCgAK/WNqXwUeTzwRdgiw+4FK+ZdFaSXCU0NjlwioKLD9rRKB+WkaE5RhbAWX9/r/X0dEtq09KasMGhfjGoAGdgwAgwiQAIxM2agpba3rbN7aT83yS38RhXgBCwlGA4yaAeSWal7IAfMbKiCsWgUMdHief4UkBAKcCkh2srtp3ZFqON8I8CScDb25ZJJeUl9NYbF2xtZcm62tusJR5XsUABjRE7/ocCkcruPeEO8LqRGNdbkISRopvrhhnFAzbK2vq6VSpI0EgQJayhaENDIzJfxy+uq7vfxsd32dDgsEXCAEMu5KMpUFMKLlJgB7I6AFBhKMhezfe1csnHFK+0kcIX4I++gaEgYISCjdf0PNMonOiDt4E3PP0IhvA89LzERt8rEETC9w4DZPAZEPSNUmSRYYWDKjQl35McC1AuKmBxc3NDoNL83JwHsrjiGqYhrCHH8HIsDMAOficGVzgoaSzjqVTgUPiRbM8lDjv2IEAKvxfo50nLKRIJrZBYS1JxfBXxwItYW2urWJAAkmfOnLX15KaAaMAOQDfALABsXg9JGCb3sNSQqwJkAZLBFMFLEvYKIBptLhVK1tXRJTYg/oLIGmGGEjBz+9ZNSXUBESSVM/MK/KD8wgAnksh/0xkrVaqS4MOsEqMF4KTmZPcgRnp90pXzeYFo/AzPNSSZBAIwTwGgkdMr0ZiAC4CkGgm6EYGaAHcKDyEhemtL0uJIc1x+ahTrt2/fcUBqLKbn4lFIAa81KHZNq+TEAHn0FambtHUriYx+XYwiinlADPYK1i2pwALmIgDJFb13NpsW2IOsub+31/bu2WOxSEQpwQK2JPFG+s/cdwxNx2TzvfZ8hpwDyfx14oOALqTGWyMAmqzhEtJtJV48AtgBWn4QAHSZMYDdAc1/PPfYX3iPCmCsJIcuVIN/64PtgAuRaMiqNQDuokBc9tBcDuZeXUnKjBWAIHPY+RkCZOOh5snZvQMNLpM14dYxjGuCgVxAEOud/qSNjB/SW/ZcfuYAprRbDzB+azXJGEmTBZAnHAF5Pn0BaJbOFswIYoKVGAwI7EPu3dPXq3UAiJzJwYrNCDwe3LFD/bqxvqGDAYKSaANsN9hQXC/g3b4De2x1Y0X+boB7YVh35ljIsABp+9rKmmXTGTEWq7Q7k5Y8PpFolvSXVOBcPis2GHtJNpcRS4uffepTn7KXX35ZDEEAWphfAK7rGxsaY3coFJHUm33L+S06X1V/HinIR0EwXmiU9h8Os7C9cIE7AICsX9b/7/7u79iVK1fUd/R5b3+f7AYYRqoRPNMAACAASURBVA4ZVtfWBQASFoVEvr+vV4xlMVvDBGtt2UNAwkJewDf3KdKAuebllWXtVTD+ODThHsO6gc198+ZNAVeHDx+2f/yzP2u79+wRoAbLeqCz06LBgF1980375X/5SzbY1ysJtiwygk1WaarbZnrbHq6tWXcfh3BRyxdKtrG6YeMjYxaykOW22QvSFokxD5qsUisL4GXPZ0984skn7Pade7Ip4GALxmNzPKFwkKkDB2zvviml9bJPwIhMbSOXrUvyjoR8dnZOBynMP/ZT9rihwX7r6mi3zWTKLl64oD0DcA/vvwqJuw9m7ey5c85PtVTUPYN5NjQ4IJB2fWXFetrbrKejQyArcmwYr7CXOVwSYO8lXsP+v3P3jsbUOYiw9ioaex1MIRUPc//l44ED5R0Y7+wlHtkOeEFb3NseycoVGuPsNBqP90YPNADA98Y4NVrZ6IF3ugcaAOA73eON92v0wHuoB96vACAFGSf4+/btEwDBB1rnT1XU92QS3651yxVzCvegClYxHASkaVWghWRkVReO4IcCEGoBUw7JE2wlGCmJeIu1tAAmAHTE5F01t7CoZMPtHMEFRbFtYD8AAFLc9vX1qcBoTjivOUIeKPoAagAlKM4l+60BilCwJfScSHPUFlaWbHVtzTbW12x1eclWkEglk1YtFiwRi9i1y29JBtzb1WHRCAxAZEJI3NpUtLkwjbxYCLQNYAWQy6XCOvkvgABeXxSeFCH4qUEmgeXX1tpuS0urVqvjBYfnXZMdOHzMTp44ZZN79llzM55eLoWV/mprT0gCzH+PzOs9/0PHDHSFLA8AgpwCJ7yUZPmevb2gnAwStlFFYEvZS90VY1HsJgdsyB/JCwWhwKGo5sHvuTZALoGHYiTV5bEF0zIYDUuO7USnDrAEHAK0hGV07949u3PrlkAAClIKYhI1YfsAGAIKU4ADsMpXT7JfEkmbJUGFXQYTQ4yeJhh+MLGQkcNMDKsQBfBjQurPqvDQdnop0BRwXjhKOBi2fK5gOQVUVGx6ZtZmHzywtY0NC0WiduToETty9Jjt2rVLhS7MD8AT0nthQiKPHxoakPzWN7FfXnpoc7MPJGNFiiawxkXJytsK8FOp0rmMPCh5fxhPgImAbNSND5eWbHs7I0khzB4H/jhvq+ZoROuM/qpXq14gi/NnBCDgOYCLre1tTg7ref3R/0BK8s3TXO4Umw//Pq5lc2PNLp27YNP3p61NMt1TltxK2Y2bN1X4yyOxo0NjcPLJJ8T4IWCEL5hHEv4Hg/IOBFCanZ61uekHVim4tcOaHRoesoGBfrVrawsJ6abk8+trKwLIdu0aF5Onv69Hqa5sK4j8kQEDCvsMYKTyxTLsN8f69B++zN8v0F0itfMC/EEAUKFCvm+eH57jBQi9HebhB2c4v1P5JUZjAkyZdwLqSu76XGjO4wCgSxlFPhmJIKWH1Ve1v/7eX9u9u/cEIj711NOSu7JvCVSMRN1aAlzHp9NLBHaJ1g6Y5HcAH4CKgBRNTTWBbPhH8m8IJgBUQWrMzwA+FhcXnVy5Xre1tXU7e/aMrSyvChxm3rIvMi8AZEKRZu1LrBnWMWAJBxmwU0dGd9pmMimQhvXJvCVogb7hPddWVy2V3NLa7O/tlwcf7Dba3dbVYrUmEoS3lQJMinXQ8Hh0QSD0Y3MU9i4+lhWB4zwXYLijo11hIAB9+WJe9x/2L+4ryH9hGn/mM5+xl156ScmsHALATmXPh93rWICOHSy/x8eAY7dnujR1xxx1IUva40pFHRIwthn2/HzOQsEm7WfI7//dv/uf7fXXX5eFgV5XCeMcwgQEjsP45gCqf2BQ9y5A0b7ebvnlMS/vT0/bhQvnbWNjUwEg+OIeOnpU88yxHbOP5jZAJ+1nrLEaIHH7qaefshdeeMF6urq17jmEaW9OCAC8fvWy/fIv/ZLtGOxXmjteibxGIBK2XLloG+y/pI3nClbIk0DcZNl0zqqlisVCUY1f1ZwHLWsbJvGBA87LEKDvzNlztry6JoATRjGgLPtDe0enDQzt8A7HmnR/xOeP7/39A/bkqafs+6++ZleuXpVEmjCPqakpO7h/nw0P9dnlKzftL/7iL+zmzRtaT3fv3LG1xYc6pAvFm114kGc7wXzu6uxUnzycn7fJ8TE7cuCgDu1u37mjRHfAPKT3MC45tMDDl7H4D3/6ZY2p751brZU1nxyLjwME1/W+xajPEPX9/lyIiAvS4vOFzyrVvPG8Td9DH2N/pJvaAAB/pIe/cfGNHvihPdAAABuTo9EDjR74OzYI9Invp4cDT3jgATg5OSnWDgWkL7HjA/L21ratrKxaOp8RQwBGguRSAdILm60l0WY9PX1vJ7vC0ouGrVRyvlUKl6jXBB50dfVYX0+/dXXBMmm2fK5k92dnrMyHbDx5AICiDoCi0AIE2jM5KZYShQcgH2mvFHz8juKKgk5SPJJnPXaOpMChoN2Zvi8ZkMIHVldsbXnZMltJC1SrNjzYb9evXLblh/PWlmiWRBQAkCTPWCwqCREyrWK5pLZQpMI0AAzEGF3ef56fHgAgBTipxjCveDTHEgJ2VlZgsMAqIVG5bs89/4IdPHjEBgd3SAIsVa+8xfAOdD6IyJT8NGBey88wVCFMOq4n2YMlAkBE0eazBn2PK7ETFFKAV6ELQpCPGaEESJ5hNokRQWqxYzJQ5OC5x0OAWyAg+SBAhMAWMSWqFoaB2Ry1cAy2Bd5lFFCOtYScnEI9ublpCwvz9vDhoqS/brxCYtXRr/zZFVNlTUOKNV6rvaNdYJWT9jlpJOMMO1XMJPlB0g8RjYW+R2BAVQT+wf5AhkaxvvjwoU3fv2+bGynL54qaq8ynpZVlFYswqtY2NwUiIHf71E98Sq85MzNjs7OzTgIcjUhqi+SX+UHYxcb6ukAQ5tTJ48dteGhIAMs6rKftbYFeXCcMHwFGYRfWAAjEXKGfkP3eu31H4MzoxG6LxQnncIxOvKl4X4BbwgPoP8aMdcefKYaZJyAcsG0kT/NkpMifYf4h20PqjHQTaWJ7R4fmyObGulhcMDGRMQI6LSwu2oP5OUlxR8fHNZcBhAAH8fXkYABADOkj60DAaTAkWeSDmTnbWk9ZJBARCNrW0W5jY2PyOgTMlul/Kqk9geCScrkg8IW+2zkybM+cftoqeK7BEIX1CrsU0DfIPAyKHekDgD4I6DNvHvf6Y174oRj+/iFvOg8A9I38YUn6v3ev4xhiWmfI0T0AUInmzTHnfYlUV0CkS0F3QR6AdKwt5zkYJsmcJGCriNn2rW9+S+AHINTOkZ26Bl5r585RO3H8hABfGLk8nO+fa4djFLl9GZCwhqy4VJB3GeCqs2doEtvvS1/6kn384x+3Q4cOPwqsYf7g6fg3f/OqLSwseixlxZcIYKOfkHkTQKNUdmTOERcEEm2Oab4A/tyfntH6yeULNjg4IE9A3p+94Mb1GwJ/aR+SXkkwBUDXrVgpWkt7QoxkgMbOtnbLE5qRzlpRAFRdXoDMNaS9sL+Yl2K2AkPVq56dgfO/5P7BgQGembzmpz/9aTEAAfwAVP09gfGCQcd6Aox7JPWVl59j/+leUXYsaZ85yj5E2/nOXGAdR7kPRUiIT9m5c2fs3Lmzdu3qVe1n7iEEWcAa+5LPqgRoZ13s3Dli42Ojkhbz3jdu3rCz589pXuBJh2yVZOw9eyfdIVsqpb2Q5GUOltiX2OPHx8ft+Q8+bx//xCetq6vTEtGYUuyxAoiFgtYcDtvdWzftf/jlf2V93B+rZa21lta4hWNRK9aqloS9L89M2MBha2vtsFwmZysPVyyztW1jo2MKsorGSTSP29179/W+7JNdPT0C9bi3AhRzbwP8lM0AhzEKoSnL0/Tw0aM2MTHh7pHBoE2MjdqZ8xftzbeu2NyDed232A8PHzpkH37hQ5qbX/nL/2gXLlwQoxHQdSuVsqZ6XdYBHFb43rGsBvZb//eH9u6zk0eP6j596c03BQQzvgqiKhW1D+BhyueZL//J/6O1olHzgrPeBv0A37WNesw/7nuwdE1zUInkVQ4XqxpHxlaHBmLXO+Z+4/He6YEGAPjeGatGSxs98E72QAMAfCd7u/FejR54j/XA+5UByDDwQXl8bFxFvjO9d750FAx8eH64uGSpzJYVSjmlmTqmFc/DC63dxkYnrKuzyyugchaLhW17K2mprU2xoZA9tSRaxCbq7UEO12mJZpgTTbayvm5xkk0TCXm3weLxjfX586HDh23f1D4xigA1XNqp8+WiWNZz+UAOsy3igkHwDStWajb9YFZJsLBTFhfmbG1l2bY21q1eLtne3bvs3u0btvxw0eLRsFUrJasr6AQArioWWC6fUfGJLFXyrUpVUqqurj5J45A3UfxhkO6zdxItrV4BjwzVJAHO52FywRgM2Msvf9KGh8cEENKPBKpQDOKf1RRw7y2fMv4vP3sPFND1hSVVowCjPcjgfImjS1oOPgrWAJxQAEcN77CqlSVd9QBA/BKDLtRDzD7PF1AENkCHKj5JvJYDAAH9nG8goFxNBbYDAKOqhQGseC36h3HC947nA/7Mzz1QUer7pd27d0c+TzBr5FHWZCrkACe4Lth8LXj2hSMuUCXgUm4BkPmZGE6SYztGoICipoCkorFmwi3aBIgur6zYrTt35Eu3trxu1YpZT3efHTp8ROCuwFszSdApzJ8+/bS99LGXJIHDqB5Qg3bDTnRMoYDmMZLEjbU1W19ds9Tmhh06sN92DA4IgHnAfEsmBQICgALOwnSC+Qgg8Ujiq0CUtM3OzKp4fer0M7a1nRaogZyS9cP4UugjLUZySUHMOCBBbmtrfSTvJvGa/nByVudHibQevz6ABkA7mDqwuwBmNzbWnR9juSIQEMAUiT/J38m1Nevo6bH+wSEbGR2xg4cOK60TRg3tB3yHUTs3P6fQm7m5eSvmihZuClsl54B42EfIgwkBAtyg6Id1A4DKPCzkkcZm7eHinB06eMA+8+mfsHw2o8AUJQF73pQu3CVoFdXYb3888yV4rqB3693/8kNAfPYs37lW2uV7AKqflCzqmMMOdAMsd0nbvswXQAnGJ2OvVQjA9ZjcD8COvcEBiwD4hAEBlJclof7Od74j2S0sppGRnWoHnnlcHwEKk5N7bXR0VOAw/17jAeNP4BRMQhdwU6+XvRRlWKCAVHWx3y5duqSADOSh+/ZNaW4BVADMMS4wPNkv2R8dQMl6ckAjewpeZz6LDUAf0ASW9cDgkB07cdzu3rtnsw/mFFIBa3FkZMSGh4cVUkMy7fLSsuYiVgdiFzY3C0DEyxWzNoKImF/9Pb0CnJCalvKA8AkbHuLwI2S3bt3U2scLlHZubzsJLGy0Urmo/oWNzT72YG5W1/HUU0/Z8x/8oNrDGDF+fBFOw5pFds2cflyZ6YBj57eI5FosWy/oRT6rSOZhXSqxvCjvToJBZmfu2+/8zm/L95SEXeSq9JNYhMwVWM/RmMc+j0k2CwONgJKRYRifLToAefDggS2vrjgfTu4PgYDm5Oj4mJi0MOtmH8zqEECgNszKgQFJfj/4/PP24kc+YksrK9bR2mKdrS3W5HnZhqzJ7t25bb/+a79qQwN9ki2zd2G9AZjIzOQwBHl0OpNVPzF+ne1dtrm+IXYoadXZfFbM6/bOTrW1r79fTGCY92LPcn8IBDQPCLhiXrHHKoG+VpOVwtTUfjv9zGl9hqC3OaS79OZlsa031jd1jYsL83o/mNbcFy69cUmBH+yXpENzv4Ctl2jmYDHhgbJ1gc5zMzOaZxwEHp7ab3smxvU+169flwUCgJyfhs4YwQpknn/la3+pMXHHaNwqnG2Fz5D/wXniPIpNa+lxwM/dizy6oLd/+FYb77GPsj+yzW0AgD+yQ9+48EYP/J090AAAGxOk0QONHvihPfB+BQAphADnKKgcK8IZ6gO+8YGf03kKyvUUPkc5q1JWyI/NMXSQ8+6bOigDb4rXdDplLYlmSQ2Xlx/a6iqJnwWxDLu7eq2ttVPpt60t7dYcbxHDp2dg0GJewiQf3n1mD2ACbJQpAYADjuXnFWx8+ndMRcApvN5gDzpvn3K5btlCxR4szos5AiPrwcyMbSU3JAGulYp26MCU3b19w+ZnZ6ypzusUJUVE3FUs5ORhlc2nBQ4gxfJDR2AudvcM2Nz8oiR3FIMkNFJcwdzo7OxW4Y5xPrKrQDBi5VLVCoWK/vy5z/60GJCSHDUhaXUAIAwpkZ48n0U3EevydePB+yP9hClHEcM1IYkSAFguia0Hi4XfAeA54KNotTrvi2dYUVJS2sb4wvQTixEzc8kQoULgFVjWl4sEaVJRLHAV1gpjg/+jAMCYGIC8h2+Wz/NGRoatp7tLsm/67sHsjAA/McGSSbt85U0VxRTdsNkANQG0NH9EhwxojOPxFr0fwCp/p7B0fohBeRDGYnEv6KIqZgokLrz1YKMwDszZazdu2JtvvmXpVNbq1YC1t3XaxK5dDjiCmRpoknfV8MiwHZUM+Ijk3WKtyqg/K2aKA1NLSovm95sbGw7gy6RtZGjAujs7BB7BHISFtL29JYkmD5e+i5y9XeA6IAQFK3JAmLUk6sLwuX7tujwKGZPOrnabnrlnydSmGDHd3Z0aXzEmyzCcIk4eLdmzA34dswmAvFmgBMAo7C4And5+Ej6j3vuuq11c0+KiB2jUqmLXPLh7zwLRqE3s3m1PPnXKDhw8KF84gBYlX+ZztpFMur69dk0syrZ4q3W399j2Ov5fAOSkpOLRGVGqK9LO7h7W/NvemZnMti0tzNkHnj1tP/fzP2eZrZTAd5+THAbIphBvwsvTJYA7oMcLwvHWg5JdvS+/OOe6eIgp+7cBgJ7WD3YkLD4fAGTNOG9H929lQxCPC/h1wTk0gjY470EX3uEDCTDCAEMARUryaXvt9ddtenpGUnoClmgLUsilxSW1+eDBQ0qMxX4hJkaxac3ig8Y8F7gtOTDX41hH/B4JOXLUP/mTPxE4w/rAew7AhsMa5hDWBaxlgVMAWyRhR6ICl+kf3p+QD7fbMX+wMXDg1MDQoB0+ctTm5ufFCl1aXhZwCasNf7vB/gE7d/acrS6vWD6Xd4nf5YrYgQD36XzWCuWi2gIACNsP+wFAwHKhJB+4bnn/VRTwQb8y3kh98cNjPwiECHICEC0oRIaLgW3K7wi9AfT87Oc+p7FzDEyTTN/thwWxGXVtSsV28LFjBDrWlnxHPfAYQFYhLxWAVuwIymKDd7S32b27t+0Xf+G/FRuX/Ys1zzz2ZaC8jQvcgYnrkrNJu2X/6Oxos47Odpu+d9/SyFoj3AfKkv/TFt6rf2jIJnbtVv/DEMQnkhRmAmSm9u+3nWOj9sSJE2IZnzl/wXYM9NnEyLC1RCOW2ty0WqVs9+/esd/8jd+w4R2DaieHFBymKBVcU7YuAHB9fUN9wz29t6df/YZ/J/M46x0EAEAConIIwzzDp5A9C8YofU3f0z726TR9XSho/uIxyvdjx094hwWOdUmACHMEcJvv7Adrq2u2srxsN65ft+WlJfUp96Znn/2AgNaFhQWxnvFR5GCS+w1M7KWFRe13sIufOHrUOtvaBHbeu3ffHnrArLxaFVrUoT2LNOuvfBUAkPu4DD41h3zmPnL9CgkpnrWGAwMVA/TIckAzyJOSS0YsBqQ7qICR+sgnsPHZ+V3fAw0A8F0/RI0GNnrg76UHGgDg30u3N9600QPvjR54vwKAFLuEgMDucEl6gC9x7yuhguD+vWlbWluycpWEQSrGoBl1aT1g7R3ddvD4SevqwKMnYxvrq9bWmhAQuLa6bCsrD8Xk6O/rt96ePgsFIlYolCXHBBCMt7Zad/+A1QNBMZEoxgAfaQMFEd6Eu3bvlm8SRRPgkwAQpfS6VEw/kY9Cigen94VSyWbmZiWv2tpK2vyDB9YEgFApKXH04P69dunCebty+ZKAQeRarUiBQ0HL5zK2ukbhu62CP94SdwWugg346rTLV67Z/fvTAqlOnHxCjC5842CqIREulpB5FvR3wL9cjsI+aj/7j/8r6yENuI6nEIwPl/DbFABYA/jwlOae55lkRmLZhQSU4XtIRQL4SH/DsuL6lYaMZxWJybWalwzrPLQweAc8gEFGEQUYQJFDcSXvOtKC6TukT/ILK8jTkcqa1wbEoqBq9qTPYmrij9YctWQq6eYMDCDSHXt7ZJ6vkIxSUSmWhD8g+wRUffOtS7a8vCR5JfMCUBOJLcmZFJqAY5CqKDYBzXhfwCwZuFPDyYcxLg8qknsJ0eA7nQT4NzAwKB8/mCe3bt+2O3fvWbApYoVc2arluhh3o2OjYqohfeMLA/7du3cpxZrijnZTMFJQ850Ajmx6W4xAMf+QGhYKFgk2WXMkKO8tl/K7KBYfXwAxSIvxPmOOjI9PCKiAoYS/GjJN5sy+vfvsJ3/ys/bNb35ToAnS2cl9e+yb3/q6zc0/EFNqbHSnfKvoU4BAtNEAgGpbqSh/Pid/KzuvzZY2MXoAA2GnwtAB8IQJw3jBBqTwB1SB8egYgRjpFzQPKKTHd03Yc889p+KetdjR2WHzCwsCVPB8w7+L6+lq77Lutl7LprIKv2CuEuoAcEaIAayuI0cPqU9Zh6kk/pl5Sy4/tJd/7CX7l//qv7etVNLqMNUA52pVD8iGAQig7dhc9K/v3+Yz/Jh3PoPLeb65/eBx/8wfZAAK8BODx42ZAwFrLjACmqi8Fd18RxLps9Ncv7v1wnv4kmKfhQjQXqmXBLgD6gM844MJQI8XHOxnRpD0W4BTQB6Cl5AEDw4Mqu/EaPYATJdiWxOTjrdm/AFe8ET97ne/a1/84hfF+gOQ5nmwNPkzYDBgFHsoYDqv6acOM7b0kyTNnmeq5Mz1utZDXB6A/Ta5b59tpbfF9gQkZl4DYk7umdQ+fv7cOdtKbcnPjy/6g/5inm/lMmIGA8YRlAQAyP4C+69cLAuoA9ROb21rH2CNcYAAAMeBUTAMq45gEtPBwf79+9Q3AM7cDwhZIq34t37rt5RYy/hyaMXe7AdXsQ4UhKJrd0AtQKlAYs/2QEntTAQSlMVkdKnozId8Nm3DO4Z0//rvfvEXLJvZlpcpVhLMUTz6YMQBJCoJu1jU3zu7e8QOZq47xpk7vMFPM97aosAKwNhaxbFdJ/busx07d+pneO1hfTCyc6ft3bfPjhw9Kgnunj17xJh75ZVXbHJszA7tnbSORNw2N2E1l+2eAMB/a7093dpTkdEj2ZavY6GgPYW5DsuO/ZX9j4MH12et2hPYJ/DaBDhmr2XOurTyXlkM0M+81sjOURsaHhbTjn1jfWPdjh49an39A/o9e4/rVximMRsdG5ftB4dO2CbQ/5cuvqG5+73vfldBMGz20VDIXv7UpwRQz87MaB7vmhgXe5p+h5VI+EprImH79uyxj7zwIe0XBE3hAciBEsxAvCo5LNqzZ7f2K4DPP/7jP9a+LUuNgEub5zCHucJ64KBO91/NC2ww3j5UYG/VYaQHCHIvBviTf6C3V7w3Pr02WumOU2Ua3Hg0eqDRA40e+E96oLExNCZEowcaPfBDe+B9CwAGQwKVKMyQ7VAUUdwKeAkEbHMzZfPzC1aula1UL1q17iTAgFmBppB1dHTb0WMnPOAoJ/CM4IN8PmNZwj348F2vPwrvSMQxW49YLJqQDBaWUk//gMVb2gTuuGItpLaQJoxcDoYWyYt4PvFBXqb/yLyQnQJqBQkfoYg0lzqIqXqgyR4uL6lIQVYEw4jgBuRdYztHLBoO2itf/6pdfvMSvBDraGu1aCSoogrwEuBMzJtaxdKZbUkhAfOqtSbraO+xN9+8atP3ZyzekhBACQCD3BgPIT+goljCTzBuqa20YSHW3d1nzz/3ghiA0VjCOto7FQICYBkIuCABCkyYVrAgKDJgN1CI4B938uQJMTgo5gDTXGqxK17oD5/1JH+yUtlKKnRgJcFsceAffScpYdWBJTD8gk0u9RTGEQAgxTvSXzG6AoRuON89CnnAEYFCgCMRlzjrM6F4369/9S8ll+MBC4X54FJdAwINw2Hen9AGV/Q7f7+4gjRIfQUgK5Wr8oGiSKVgBcBCKnf56lWlUiLx/siLL9qO4REllZ49d0Ft6Ontk+SVQhf2FWySjc2kPVxYtlyGxNJuO3HihHV1d7kgk3BIqacEvRAqQwHJWMMaBQyAhTIzPa2iGnAVlhw/ByCFnTTQ22XFfMZymbRlMxkV23hbORZhWIwvCmEkoPi+MVfxw7px46YYOTAx+3r7bWhoh01PT2tskO8Fw0129/5tMQDB/bph43R2ClgFIIJJ44CPsEARJHqsW4p3J9MLK5CAhGNAU0z7ASiYn3j78b4A49/73l9Lykfhjvciax7zfRI8YWrxnYMBimnazvVROFPsA3YTYJBP562QLlohAzut2wVQrK8JAETqS9/CtOE9c7m0JTfXJY3u7+myj730UfvMZz8jeR/ef2KCVatO7gzoV4dt43tFOvafD2D5sl+lVcu2wGf0vc3Mc2Ea7oDAZxXTD7x2teL8/3y5vfwtlbrs2LCMG+nLzFN51BXyAsIBAp10HaAYILDibAtYY0YYS1l70K3bd8R04oMloB1JtbQjlUwpQRdGlO8JeGD/Adu9a5eAQsYxvZ0WMCO2noApB4oBcmE9cO7cOfurv/q2gBzaASDFuAPa8ZrOA4+1Hta4af9tjjsvNyVju73TeaZyoBJ18ykSEQjIFyxOfgc4BQAD2IV/HazI5EbSpXmXK0rxRQoJ4xewqASYGsCPraS9BDlnhDRn9pV01kaGh90el8laoZB75BErgHg7qb0QFjT8NWTAo6MjkkkjaWasWdPcq/7P/+sLCjoRWMUeRehFPu+8DKOkq/MazvjNMbecD6JgOU+6qn3Lna94v+HvXGfEYpGwXbty2X7xF/4bx/oU28v5wwLoAaASKoS3OIQEIAAAIABJREFUJvs064h16FibzANnbwBgDJim4B/vXVjDtXLFdu7arQMw2ownKIy/p08/I+9NsHDueQCy7W2tlktvWUus2drjzRYLBmx1bVXzkXCr3/u935VdAHsFidqxmGMbyr5CjG8AVXc45uaD6YCM0Cr56ra0WqzZ2RQAmhHixPPYJ/0DAvqN6x4bn9CezMEJFwhrExbzhz/8Ye1pfJFKz3M++pGPWG/fgNZbQCz7mt28ecu+9tWv2R/94R8q0bdaKuu+NDgyIuYeIF87LMNqVfeh5GZSIWTsu8iCOSg6fuSwmLIPFxft/vR9J21ubZFcnLWwa9eEJVoS6qNXXvmGLEAE6ifiYl5jheDO11wQyONyYDHfvTkjSwD+/IhN6kK4fECQPz+69z3mB+hew2HAbn9pPN4NPdAAAN8No9BoQ6MH3n090AAA331j0mhRowfeNT3wfgUAKXZhWFDwwyjhQ6+8vJpd0AVpjyurqxbCxL+pbNUm5wdUqwOW1ZVkOzG+R0Wd2DSVsrzzMpmUFfNZSaoogii2KdKR0AabQvK+C4djFou3WEdnj7V1diohmOKUNgFK7hjeYaOjYyr4KEYoKpQWGwo5vzvAGAFVyNr40B0UU4DiuYIB+lbyEQAIqJDFXyjebB1tbTZ9/469/urf2NrqiuRTiXhMUmVYK6nUhooEM5cSSFEPS605FlcRV6sGbfr+A/m2IU2GrYYcCqYERSAFFR51gUDYOrt6bJvUxapZZ2ePHTx41FrbCFWIS5LqsjUoNBwDEHYUBdj8/JyAFr4DDB0/ccKOHz+m4paCBnaMWEjq17cTeCmm3gY+yg6w9TwF+Z2frEsRCshHIc/Nz5f3YtzPePnFD9JfCn0BB7Azo4wZ7KiEZMCAXSurK2JqUHB++1uvyIdMoQzRsIAT+ZrBlmuO2cBAn/X396k/ATapRpFJUrwBAAL+MY6EDvh+gK1t7RYKR+zipUt24+YtycY/8NxzAvtIKn3lm9/SuMCm2rNnUkDH8vKKwBKYXffuTlulWLcdQzvt2WefFduJeRaORqy1vVVAFqBka1urSy/dTmk+Mwdh9BDAkWiOS7JMkqn6pl63jvaEba4t21bKydiYexTQMLwAAvDgo5/6+vrlkYVcDVYc4GQxXxBbEQDPSeRyWlcoFZHaF8p5F0JTyAv4A0TCW5E+RkaHHxYFKOw//r1YbQHWRVigweDQsPUNDGqNOI/EiuZouVqVtxdehv/3F/+9hQG64nG9/qlTpwTUATTxHK6TnwOOAkYBrFPcAtIw7mIYJbdtczVlybWUwENkcStrqwJMmZfZXEbhCXv37hHQy1rlGpBZHjyw3549/bSVCgUB2MDMCn6Q1NslOrOOlHLsFeo+AOjL8fzgH98T1DHe8Odz4J/P1vPns6v8PTmoQCKXrg05xEmAXZFPPwAA+nJwxodxAHSRhLBe8+SNzt+wVC1ZuQoLs2Crq2tODp5MCbyCvcy8oS2An9tbackx/WAR7BHY48bHxuSFBtuYfycGWxVmFuzTlMCYhcUFsUcllUxnBC6JDdrUpPFlf/TZb+wVvCfgngPqPasE2IFeoIkvsYd9xQEMXqwdXZ3a+5kXgICwWWmvmMLBoABKmH+AtYB/HCIAcLIv4DlXDyGpJcUYW4Umi4VjYr0VcnmbGB/XdbNfAADiBUqfM+75QtbKSO0rRYF//Hmgv0/zaO7BnAOo1td1r/rVX/s1L6AFD0hYjzGtewBLWNV+WJIP5mhh8U4Clt0c8UxWdQDCQQnXQ3sAAJceLtir3/ue/f7/9nsCgWFfs0eJEVqt6h7jDnyimgslMUMrYl/SURy6MNXwxmWdd/dyH8hoT2LcAEBb2tstEA4LaD967LjAtWPHjtr4xITdm57VnuaYbUNWr5QthlQbkDYc1FrknspB0VuX37SzZ163reSmAFf5q8JKxK81HJa3JPdLWTfEYrKVQOKNxyOMuf6BIVlXMBdIefZZ5aVqRZ8DAFmZRwT8sBczn2BZc9/jUIDE3WdOPyvGKPOIGwqHChweAZIr1KReE3ueeYV/5J//+Z/b8uKi9kHuSwos6u+3wQHS1uNiJzKv2Otu37qjvtdBSEeHDfb3y5qBQzDaqz0BWS7JzuGQDnKYD1vbKbty5YoLYwojc08INGb/ceCdZsSjtGh5RTrF76PHDwKADjZ0MmAHKDvGoyTG3sPZZ/ynjwYQ+Pf/Ub4BAP79j0GjBY0eeDf2QAMAfDeOSqNNjR54l/TA+xUApHsBdXo9ySUfpilwYbVwsk6xgqSRlMBqsGr1QF2+RyT4KtiiakoWpIih6If3FYkEbWuLpNGcgDmM1cWaIlG2hASqbk11mGCwKVrFhiO8ob2zSyf3PPDyoVjcOToqkA2ghLbBPuPDPA8KGuSGFKRI5ShWYDQALFG0KIU0l5UEVdJXL0iBJNezr79uM9P3VewdOrjfIpGQnpdMkvK6JhCIxNJQOCBPJQAhikpAy/W1pG1vZfR+eDjBLqC4wx8NvywkmE6Gl7Cu7j7JjMoVAL647d69V9fM6xCggv+X5H3VkoAfwFPM5mGEUYhR+MOE/NCHPiQwBkDCl3YBSLlwAwqumIA0f/woniRTaiIAgHFB3kRogpMwUSACasAcoTin+AOoo7ANB7nOsIpHwAUYlFw7AA+MEhiKFPsABYQRICWF7aTwlLU1x+yLRqyttdW2t5DpFdRGABZkZaS/4hXIOOFZRZthfeCRiOcb6dKw+/CfE6uoXJGJ/t379211bV3zD0kt35Eofu/VVyXd2rV7jx08eFAFL4UpoBBy1qXFFauU6tbfO2gnTp5wcsdEXG2sKCSlJiN8/KjS2ylnAA8zMZ5QwR8Nw1iNWXM06sBMhbcErFLK2/LDOcvn0hYOhQVGAgI4llzRBgeHxCZhTiL5fPPSm3Z/elrJ2hSJoztHNYcATJFQA0oAegA4R+MRy+Wz8hMEdKH4bU3E1VcU4BTOzPFsPu/AHDz/SEQOhW3vvv1iQ0ZiTtYJKwfPLsAG4C7YlZVy0b78pS9ZW1enCnQA4M9+9rNOSh6Nap3RHopx2GAUuHhpwRLjwxLpoEpyrtQsm8rZ0sKy+oX1trK67PmIRuVVeeXKZfvgh56XrNIx6mp2/95dsawOHjhgB6emxLIUM8rzAgTIJHAH4Bfwz/ftUgHuyeN9qa8LafFk4p5P4NtJ5i6ow/cPlKAPn8lQ2JOHOsagoAD5A/qAekSAn5PUA3K5JGb2C4BagSAeS4/9IZvPaQ6xHyFTXZhfsFw2K/k0Y8dDgQowc0swd/HbLNnywyXHGA2GbGhwUJLKfXv3ytePsWb8Hz5cUsDM/Zlpe7i0pPdmvDgQYY8G9OILaAJWqw5oanUxlv00XpifSL9pjx9koXkjSXDAcgVSgd3+OjI6qn0HoEwAl5cAzpznPwAcJemKFQw70vUN4FIWD8NISGuW/QX6VzOWA7AuyxVdG3OXPZa5AVjF/scBCHO/VC5YvkBfZgSAd3d1au9YmFtQO9n7aOOLL75oTz31tNYVwj6x1w0fxZKSi/k7QS8+C1DjC8ir74Jt1CY5LtSQXhPgQgCLA4LPvPZ9e+UbX7ML588pqRgGOAcXtJH7ITJ+mJ4CcpUSC+Afsmgzh0QuERkg9/iJ43bk8BFJe9c2NjU3lpaWlbAsy41oVHvdB5573to7O2zvnj22Y2jIbty5KxsDDkEIwQKkTEQjYgC2JwD5AtqH88WCDlpe+frX7fatm5IrEw7CyRKJwVwbYD9AbSwes+7eXo319Vu37Obt2wJ5dwwNW1tbhwt9KhatpwfZbkAMesA9bED4gi3NnIdFBxjNvRnZsph7yImzWX1u4ACBe/O3vvlX8guF1c1cQOoO0M2+yj2DfZD7EHOJtdDZ3qE+Yx/YvWu3JMDYDeCPioQe70j2o86OdssRwrW95YGTJd1jAOBZrxwuceDEWgQoZ864wJaI2sJ+7+YDLFjHYJf8FxsB+cn+p6w9H9B7HMT72372t31UfVw+/C75KPsj24wGAPgjO/SNC2/0wN/ZAw0AsDFBGj3Q6IEf2gPvZwBQUsK2djEAKf59Hz4KbxhhgICx1mYr10sKAaFoyWTylt3OCdgLVM0mJveKKYTSqK+PQBAK5C3b3k7qZF6SnnTGVlbWZXAfjcStqSlsqeS2VUoAUBGLJRIq3GByAIxg+A0IhPwV4Ii2AQzK465YFJBDQQIrhEKBYsYPLKAom5gYEztH4BNm6Otr8gK8j3H44oKTdIZgHvRK7om8CyaIAMDMthJLAQQ6O9tVrMKCIPUymy5IOgZDjAIJLzcK8Iq890oCM+OJVknwkqm0WG2lMgmUTTY+vluyacA/2BTd3b3qHzydLl06L8YhbQfcYVwA3cbGx+zE8eMqPGkHQAJFFkUVbeLfUBgBUlHE+AVVrV61pmCTk/whFSat1ANPYP4hsaKQ0msogTWgtqiwByz0kjJhmfD6gLD0GemmpEzuHN1pZ8+ds5l79w1QVVxGEXpqFgmFrLO7y7W36DyxYNgkEs0qGPG6472UyGmAFQnr7h2wchUmZ8iOHz/p5LzFot2+e8cuXnrDllZWBQhOHdgvECu1tS1W3Z07hAk0CSDt7x8U+AeLkvd58slT1hpvtYeLK1bIFeSpRcItfn9tHW2SxJK4e/nyW/bK179mC3dv29D4mJ186mn7wLPPav4DXABwEIAAM4u/0yfLD+ctubFiTU01AZh4aCFzE0ckEBRDCMkboB/zElCHMVWycq1mbS0tYvIhscRjjbEmcKY5HrOtDJ5drlgFeISNBsAOU06snFxe8jt8KAkYoEAeGBiy3t5+pfjGEy1W98IGbty6bZupLbFskSLumdyjNUVAB6DNhQsX7OLFi/Kkg21EEc57iEkTcwCQS7HNar2wfiXj7e8Tw6k5ErdCpqB5CQMS1ioACEAChfnZs2fs1KkntQ6RhyNhP3vmNTFy901O2j/52Z+VdFFydIFXzuMQgPcHJcCPb9A+APh4EIjPAPRZOY9/91N/CfT1Qzy8gFhvXTjfSwVTPOapKZZQrWrRcFj9AZDAvsN1sK8BMq+ur9vy2opYUPyc/QjQhTAJybQrVTEd+RntRtoI8NfsrVneF7YqYK8fhMTcILEasJL2ECbBPsMa9xOB2SuRWAJYy9sREBlfvkpF8lSADwGE5Yo3njHtLQA6kjo3N4stxR5KaAhy+96+Pq0hngM4zL1Bhx+hsEAzLCGC1iTWH4cOgJrszRw0ZACnqxXJcZHINgEAkgwrALAswDefzdnqyrLATfpVzK0QDL2a5YpZzcvtjAtvQv5Kf60uI3mNiH3HPOOafvVXf1WBJYDtYF6yg0DyqqANT+7rA35ewIMAQKfyVJuMwCTYnaRnGwdeW1bM5+xrX/2KfePrX7OVlWWb2rdX61sScavLq5bwIMBkwHvkv6xB9nNAwGwmLV/QZz74nH3qJz5tk5OTWk/sZ7BPb9+5q5RoDt3w+QNM+5tXvy9m54+9/LL915//vIWDZq+du2izcwv6t88/96y8awO1mnW38z6OOZkrFGxpdUXg2fe++x37oz/8gph/yIV5bhYriXJFLEWB5+GgBcIhhbVkC3ndTwvZguTakVDE9u/fb1NTU2IA63DNu79y7wFIY31z7yF0BvCPvmAeAxg7H8BmzUP2y6Ul9kYXLJbZTgt8Xl9bszu3b1tJkudxjdXi/IJnP1FUO9jzUCWIRR6K6CCFwySBj+sb9oFnn9FaAiBmLSIfhzEKeItdAUEfm6lNsXCnZ2YeSfYVkOXJeukLQD9/rbE+Odzi3vs4m+8H95v/v7LeBgD47ikqGgDgu2csGi1p9MC7qQcaAOC7aTQabWn0wLusB97PACDFNh/O8dhzQRcuBESyv2xOX9HmiOVKSBML8tcrl2piABZhAZarNjm1XxJKzNt37BhA1CUvvVRyQwUeBS4FwmZyS95/kUjcKuWaLcwvWblEAAASnpBARDEQm5ttaMeQCghYAwAkFEyAfhS9YoLgFVSvqVBdWVlxJ/0w/fDLSsTtwIEpvTcgRGdnp4oXio/r126I+UbRC+theGSHWHZI9WCxwU5ABlwqYsDfJNBKxvnVipUKpMFWHCOjpUUSLXzmAB8TKlJyYpqoIwxmTUmAVrGIlyBG6uMCajo7e8UUxDeN193YWLXp6bsqgpEf+wm/o6Oj8gcDsKHQAbijiHEgEABgSeAFjDaKcR4wKASsiVljHihHuerYUxRYgFD0AcW474nkboJ1+bHxkCddIqHnKWwhEJAX15WrVwQMIAHDC87J+ZCJlQQE4JcFmwpGC+3l52JklUsK/ehoA/xsVQEH+ACI1NfbZ9vZgmVyJWtOtNuHXviw9Q8M2Or6mp2/eMGmZ2cFriDjOnz0iMA+fKyQW87NzYnZATgGKJuIt9jcgwd6r1OnnrLuzm67ffOOLS48tP7BAXv66VMCL+OtCfURbb9+/Zq9+ur3lBJdDwTs0OHD9g9++h/YvTt3lVaJZ+Ku8QnraOtwgQ3Vqt2/d8tKRWTusPZc4QgTr1qtWzqTFXgJUw4GF2uJYluJo6RZU2xWKg7s2NqS115ba4sANopQ/Nxg99CPgH+A0IAQ8Rhz0TTXASe30mkxcrp7+mTS35JoNfJbMPZvbe+QN9zFS2/a2saG9fT323Y2q37du3evHTx0QJK9Ny5elK8cIAEyYJJXGWuYVkjm1UcKZ6lqrQFwAYawVvt7+623u9fqZRdYARgAMMmaAwCkrTdv3bQD+/cLNGRcSPUkvKBUKIrl+8/+6T/VnCsgQ2WdeWy2JpJwvbATl9breXB5Hl0umduZ9j/ux+UX8L5c2LF96i69FcZcGYYmEk1ez4HevAZqVJ8dxM+cryYSUxifTmLIzwAYACMA0lgvMO1gp848eCD5M21lTgEoAP5JGk1IiwBA50cIkO48JQnfoW2EkFT1+v46Zozpb3Aq1h8gn4Au5LVeEImTjbtkbF/eyne2IPZy/g3XiASYOUY/AU5K5ol0XAnqjvUJqAYgs2dy0gu0SWlMq+WqJ0FvFYApb8N6k9oJQCP7B/VtzaqwmQNNmrv5bF7MzhbCISpVy2xt2/6p/WJG4gVJX5fEDq5bMAQTEcZ2xjK5tGWyaVkdaE0Eg5bcIHin6MJNAk1aV//k85+306efVdt8e3/nswer0AV+8HPNBw/pdb/3kl+ZT5Wq5dJpvQ9eeZn0tr1x8bx99zvfsYsXz4sVfOjgAc2dpeUl5ztL6BIMzESL9h/WdldPrx06ckR7EgA495bB4SH7lV/5FTv15CmXtpvPCaiHOfj6mbM2O4vM18TIu3btuoBM0nA/91OftUP7J+3u9LzNPJjXPv/EE09YIUuaecV27hi2aJy50GTbmYyYoaypW6SeX7xoa8tLFg0ErZn1U6uLUc69Q8zZUMCiSPFhXNaqFmmOWTlftO3kloJaeJ8jR45oj4A9ynXgF6oQkXxe8559rK+/X/dG1hIgIUAorHXGh3Xf2dVphXxR7GO8KkkcZkwA+fk8wR64d3KfvF/x+NtKuaAV9ggmsks5DwhkHhsd0z7G+7OGPv7yy7aVTNryCuPB2mE8Qho/9qqNzXXZUuCVyvqh75kzjmn/to8ooB+gNow/x6R3nn4/zMOP9rg7pLcXeQdlPiP5b5MDC3R9NOfeZR9qf8Sa0wAAf8QGvHG5jR74z+yBBgD4n9lRjac1euBHsQfezwCgPOS8wAVANYrWR6mKhZLHcAharpixdC4txkKgKSw5b6lQFjgyNjEhcM6aqjY42GfVmgufCAUx2i7LGJzTfdRkwWBEnniAYrlMQTJimfLX6s4TzUvoo4igWKUt/f0D1t3jwgkoWPnQjtQHxgUyLNh9+L4BKiH96u3psomJUWfIXqnYrold8mbDg42ETgAbABSKGVgPsGX6+nrV1nPnztr8wgP58fmBFTAJKRLSqS3JxgBwKHYAAZGl0m4kzLC+SAAmqAIZI6EhSIGRAKe2MzY0tNOGh0etp3dAgSFIrwBLAADX1lxBQxEEo4JiCTbG6OhOATIUGhTa3KwkjQVQqDrZms98pBgHcKOQkU8iQBNhB14NjGRPnlWSkbqCimt25kd4pyFxVdUsoAMJHkAFSYoUeffv3lMhDIBAESyPtRoG707GJRm2PASrAuNc0IiTefGyhBEAzro0xoqAQBhGMKvmFlctnStbe2efffCFF+zAwYPycPzOX3/X1jc3bTOVVNrpsePHxeDjGjc2N1Vwb25siulBQYfEbGF+XiD2k0+cVNjK3Tv3VKDSv88887SSgDu7O12hWizY1atXXChGoWCZdMbGR8fsJz79abFWF+cXLZ8r2N49k0pC7mjvEFBz+a2LFgrisxXUfFSxWatL/kjwCxLpZGpL85I+dmms5nzGIlF5oJXxSQs2ydye/qa/YBICFvBkZNi8F+BfT3eX2GbMQ4plinJAA7woW1vbrbW905Mk4t/WYr39AzY5uVfsonszM5Zoa7NMIW8jIyN26PAhO37suBI0SUu+e/euwMinnnrKJibGNbcpeEPhoAAe5iT9C5txdnpaJvy9A30CdKb27hMrErYUfqEkDTNHARGQpgPOsz42NtZt/sGc1iggEExTZK//xU/9tBhYzBPR2ZT2zHwPejmqrozW/z3wT4DdYwAgc8EP+3g88MNnvPopwhT9lSrPdd5/YroK3ANE9HSBChoC7ANcdHJvxga2msYvGFR/PM4munT5st2fmRUgizSXPmPcAAeRdys9uIhkn3VSFlAKKCLvQ95bak3nS/cooZtwCdK7+VnA+dr5wUeAM6xp9j/AP7rNpSTXBPbhzwnzCoCQRsMC5gAF0G8zuWnx5oT2dcYUkIyDCHd4ErXBHUNK+WUPguHFIYGSihMtOgCBDVYXY4q+cYFMgH1KpO5sN0i8yEEz2xkxgdtaWsUS3Fxbt72Tk2J+YrHAnioLArEAsaqsWzqblg0CdghIzl0Sc0ivhWRUXoOxmNbIvqkpe/GjH7UPfegFgWja62BPF1hTTgotVFcec8738ZEEmL5GJotXZJ6Al5C+2MO+8IX/QyAg6ccAgqwXro157CdIy+KhOa69Ed/XfVP77b/8mZ/RfCW4aWFx0Urlkn3+858X6xgQ7MrVq+oHQPfFpWXJudNbWzrs2SIZurfXTp8+bT/2sY/Z06eOWTqTt/lFWKXrdvjglOYP8woQ0VgfoSYx4ecWH+pQ5u6t2zY/M2OrSw+tJRK19njCYsGg3bh+zR06REIam1AsYpWmuhWrBNfULRoICQSsFEt24MABm5iYEFsRgJ95ymEPbYZVTVvZu/ED1H4bCUsFsPhw0e7cuaP5hY1Hd5fvKbhq83PzltnefuQDjLS3rb3DDh88LJnvrZs3tUdz0MKBkluHbsXjuzsxNqF9j72dtfLEyZOaN3iLLjxc0P2ut69HCfT0+Y2b1/U7vDMV4KJ9t0kgc7n8OABYEaNf0l/2j6oD53n4YB9r8gd/xu/5uc/uE9jsPfi5JPONx7uuBxoA4LtuSBoNavTAu6IHGgDgu2IYGo1o9MC7swfezwCgK4IpeCMCbWDLAQSKSeLIEpDYrFDOWWprU8UMHnYU0bD48F9DqgtYAOjX0dlq5UrB2ttbJMPNZJHEbcqfqb2tw3I5QIuslUtV6+8btFBTyGqVmr4A1Cg4+BBNoTczMy2Zpu/zdeDAQTE+AMDw3qIApvCFhTA390Bto8ju7+uxlgRm944td2D/QQEzgB1vvHFJCaOASbt27bYnnnxSACBG4xQ6Fy6ct8tX3pIcjIKD12tpa7Ea75NKWjOFNcU3fRaNCOAh+AMwcRPgrkoSZbO8/igO2zq6FQiSyeatp3fQRkd3WW/vgPqWIhIwLZnasK3UusAIgB2KLYznASd7urvlpaegg1pN7wu45ZhSDqxAyuSYRC78AOADgA4ZpZgwGkwnz5WnWbkkwIWCV6Bik5PoIoGG3eaK8oC1tsRtcXHB7ty+Zbdu3bK1lVUxLHkt2h3x/OHErqpU3e+8gAHaSJEoEMNLlgYMoegDUGGuvR02k7TF5Q0rVoPW3t1v+/cftI9/4hNWqpTtm9/+lgpd5gFz8+jxYzY+Ma4KkaIc5guMIN5HKa15QLxt6+zotEMHD6rfeB7zA8Br7769+vejYzttYteEghvOnT9nX/nKVxwoms1Zd2eXHX/ilPy7NtY2LLWZsr27J8VWhWGIN+D5869bOFS3jo5WzVsK4Ew2p3kGCDx14IDYPg/mCDBoUtiID+ZFo2EF5gCQIwUmIIMiHYYNXoIwiZBFI2NGGgo4AUi4c2RE44lsDn8rngtzFwAotY3n1UPr6OwW+w9zfySF3/3uX9v5N96QXDDc3GyHjxyxw0cOax3du3dPwB2gHAD8rt0TAgDEsPSkojCxACuRhQKg37x+3VLra7Z7asqe/+DzdvqpU5ba3NT1L60saT0yTkj3XMhJWWASY7S2CkMO+XOrZIJ8f+app+WTFyKMQTL7kEuyhRVYJLHTgd/+lw/8sSf4acDMP+ba48X3I2bOY+uCsQFYZH2+7SvogFntc2IFsqYAhBwA6EJBwlYtk6rtknRZPy59uElpz2fOX7D5xSXifAR+qF2sQWTDeOCxE1UdME4ABOEGsLb4HWuA54klLb80x6b1ATknb0XGW9bBhbz+POCQ8A8pWb1Ag7L8PJ38nj8DFLqkdHdgwRph3ZJMDViIVJe/I/lkzAD5eE2AN0npV1YF6kgGHAwJ7AGMc/tGTXEqsIQBzVmfw+NjlsdGAcB+fVN+ogQ3AHytLq/Y5J49CqsgbAnABt9VF8oAyFlTCne+mJMPJnOSfodtDQDP+9InAqDa2sTo/uSPf8r+2T//5/Lko584PCJR17EiHXsz4B2EEAQiyz9vf+MUKlirWlhp5Vn1OaE7v/7r/5M8KmmXDjpCYQcQAQAjv5bXakg6FQQFAAAgAElEQVSAPv2J1P6ZD3zAfuM3f9OFZJRKOqzgXsT+wsHXtes3JIW/9uZbtryygvmcYwOuu5T6jn7HyiWk6PnnP2CTu0dd4nIqbQuLq7Z3ctTizS7dOFcs23oyrVyTaCxs1WDYzl+4YG9cuGh3btywaj5vbbG4dcAKDwTs6uXLOnQAFM4WC1YN1K1QLVuuXNBBQ2ei1Vpjzbqvse7ZtwHvp/ZP6V7E3IF9d/XqVR1yML+cVUdRY8EcYi/inuUz8Tm0Y/2nUtu2vPhQ9xSXpmtim07u3WfHjh1XMvQr33jFXvzIizY7M2NXr121YJNLitf8D0esv3fAxsfGrb+vT3ONf8/vYACev3BOYzA5udv2TO6SL+LrZ16zmdlZsVdZv+7ghTVDEI+T0PN3Pr8AhHPv5O+A+qwxP21cQB9BQb5npB/u4bFKH08DfpT7oTRxP1383flZ9ke1VQ0A8Ed15BvX3eiBv7sHGgBgY4Y0eqDRAz+0B96vAODjcheqYBgWfHinwJJXH+EHsWa5pRdKGclrFuYX5dknb/iaWTgScwBUAHYZAQoUzEEbGOqzycldYrhRoMFWSiRaLZsrWC5L+l/Idg6PSUZcLTkPHopUX8rb1tZuG5ukqmYULgC7Diksxu+0j3ACXtOxYVxIAcU4bejp6bJ8JiUPLiTEMA5W1zbkv3T37n1r7+i0o8dO2JGjx2zP3kkbG4P11CzwcXVlxb7/+qs292BWLAIYTRTglNqRgFlLNPqIPUdBg/8XkkskwBR/4QhehZ1iYS0urVhXd6/FE20GXtfW3mVj4w4AxBsQ1grtJzClXHaeb7ApZu5PyzsKTzaKHuSzVK8ABQAkErqhNJYfWPCRd5qAOKVZEqYRVooqqbru8TbLT2mssNKQrnreVqUS4+KM9xmzxYU5e/PNS7Y4/0BMF2SHDDpt9I3S8Q3zWZbOP63JC6QAQHHsED8BmvfCZxI/J+aLk5K6cBXShje38xZt6bJ4a5dtrKzax3/i09ba0W43b9+UAT0MmYHBAdsxMiwAkS+kXn/xZ39md+7cllSwv7dXYMSOwUElSgI43rx5XV5qFPn4Wg0ODQgEpMAljKRQKgj0/frXvy5wErYKYPjknkl76cWPiQE4fX/GxoZH5THImG2ntmxlecHW1hYttbUhZozzYovoC/Bq584xgSLzi4tizdFnhAnsnhh3YReMn8JZHChbKeENWNdcIjAgGHDSfIA4ZMC0dd/efZJekooKG295ZdUG+gdsfmHR7ty9Z5Vy1Xr6B6yjq0dJwC9//BMy4r9244bNzM9bMBqxqf0HbP/+KTHCmGuwCRlvwC3mGwAgctHNjXV77bXXBPwyhqxN+pxUzZs3btjA4KDt27fXdgwN2IXzZwQYkd45vHPYMXYUnhK19vZOT3LqimvWTHtLqwAyQKQdg0M2MrRDPoAk5zJPYPnyBRjlB9f4gJ6K+SAggQMAeTDnAQIef87jsmA/FARQLByOijEJYKhgjgrJxAAU7rQDUI+wEuavPDEDJgCWNejk7I4pBGsVEI1DikuXr1qSYKBEi/V09+g6eV1AVUA+2IRqW70u/0jkzoRhKLFcwTIO7FCKt1KP2W9MBwxFQpS8QxG9hpdgCrDH9dBHoQgyXpf6C+Dle8sBiAnAjHFg4/qIawWcYS8BmH0wN29j4+MOkMfrs6ND481hCKxpGN4tCUDvkNoMK6xcLEvWy34AOMjr0q69B/dbtlwUyLW4sCiPvZ6ubj1vc33DDkxNaX9dX1uxLgJoclklQ3OiEgjUbSudEiBfqyOPz7gxqdetVCwTyq6DAPoWYBnw+6WPfcx+7ud/XocdsAKL5ZI8E+kXWJP0BWApUnK/31xKdAWvBAvWKhYLBKyQy9rM9LTm+zde+Zrem/mVJUkcNjUJ9rGotbS2yN4hlyuIHUloEU089dTT9qv/9tc1rwDaGBMA/46OToV+3LhxU2sCOS9s2zNnz2juwMQG5D/9zLMC1UZ37tQegfQW6TGWBxsbKXmmtrVGBbbdujNn33vtNdvOpW1454h9+KWP6vnXr161G5evWiISsembtyybTFpna6ttbW6KdY0f7PzSggXwGW1LWDAWseRW0kqZrCVCEevt7NK9n7HEB/LUU6cE5LJXMxdeffVVzRektoDFsEoB3HzgnX+H3QHejQCDP/npz9rdu/fstVe/L/9J+tAPlIEJjscv9FNY5f8ve+8ZJFd2nml+ld5UlvfeoaoANNAGpg26m002WyTV9KRotCvDCZFy1MZK4o8NzWh3xYgJKkRpRhMz0sTOxooSKdFqOJK66ck2aINGd8M2PKpQhfLeZGZV+syN5z2ZEKWQZvQPmGZWBAJAVVbmzXPPPXm/57zf+wL4AN8bG5uCy1gGMOc2N7fs0oVL+szg8fzBMxXYSLjJdmJb9ghsXLS2Ntv0zWk7feaU5p+Us+XKTpsG5XRq4K3UooWCdXV2KbGY4+L+AcDJtebaxt1HZuXrHyf58n70qfqPUoD/ucdXb69v7whUAeDtHf/qq1dH4E4dgSoAvFPPTPW4qiNwB4zAmxUAMrR/n2hHoRvQzbtM3f0BFSV1sXqcdiy5s2Ubm+u2urImhYVzU8fk24VPkLxnnqKSHCPRgDU21QvECR6m04JjQh4l1DwU2PjBNZrleQgKRPyq2IkHhJVcixgtmTukocbVekYx5+BPwKn/5IVVdO2x8mfKqQW4sb7W2lsaVRwALlKZrEIjaM3c2UlZpDZmBw7eY/v3H7S+gQHr6urRvT6qAUDXjakbNj8/q5ak2dlZS+6i3vJYXSRsuZ2kJeOEWzgVUCqblWKJQgJaoERWf9A8Xr9tJ3asvqFZasBiyWuhcK2NjIxaV1evZXIFAUzXHkqhjvIur+KGdNDx8XFBCAAdgEhqFK9P70eBEH6M+X0qbKQwEpEtqx1QwJT/UKS6pM2yGxEQRmbnDv7p7xKtwxlLJralfllaWpAybG52xnaTCad4Aiyg1KLlL50SbAV2CQiWX9spsBygAVTh28X54f+cX4CQzh1tiwUgCSpGWoPDVt/cJQCYK/ltdXnVDt1/1Dq6Oi1fKgj8AXxRWXZ2UyA7BRXpqMeff962tzYFkOpjMUGF/t5eKUZQBE5OTihkhXTRQjGvVvU9e0bs3kP3KDUYyEtB/p1vf1vzCWgJyNo3vt/e9tjbbH52wSavTVpLU4sND43Y7k7Kpm5M2e4uQQq0km/f8icEPJAESks86c+k765trNvczIxasQcH+u3A/n0qNul999F+6inZzMy0jpvrD2Dc3d0v9Rt+ayjwUP/xfupidQIoKG2AM8y7vr5+m5mZVyBKOBy1ZIrUS58gEJAbBc/65pYtrqxa7+CgWjw7OtoFAGnrxq8OGEwrtAtSaRNgJ9iFtmhUgvWxOqk7UckCw8+cPi1IODa2x9pam+zFF58XXAWi46WJkoz5BsDk+JgTOt85WiBTCoYAjtF2GIvW2vjomLW2tEgBx+NQWnEdcz2pnbOsAKy091YAYAXyOajjfLwqqkCtCeVU4MrPaQdk8yIcrnUqWK0fKPNcS7B2NMpJwIB1oLJrAwbeAddps3XKWwGinR07d+6czS4sWa5gFo01qF2bllHgDu8FeOugPU9R1PkkfAcloMAxwNPr0+N4LbXnk46ay7vEcyxUy5+BDrbTxkzSLIDLtboWyi3Q/BsAxXVCKyxfQETWdNY11JTMMX4XCMNcn1uYl98jUA0lK9c0ikx5q6JEllozrLUIlfaNyUkdG8SblmDGif8zF0f2jpk3HBDIoYUWSNgMUCyUBKIOHTpki/NzNjszY5FIyHJZZ2PAmNMCjMI8nU0JCKYUwoSZAsm8eohLaeWclkpS+qGQBgIePnpU8xKFJ59JtALzt8fn0nm1FlaCQXgOAHwhb94yBKQF/dTpU/bv/t0fKQTKKc69+swh3KmiIEP9h4KU6zyTzpo3GJLVw5H777f/43f+tdXW1VttXUxjgeJWau7lFT1Pf/+AWuKB3EDA1dUVtYv39/Xa3Qf3ab4Hg6imi3b61ClbWlqSnx5j1tvbIeC8uLxqL79y1jKlvCVTu+YN+m3/wQP6zDx76rSdfvU1Gx0ctNmJSdsiNInPabz+SOwu5m11a92ijXUWjEWs5PNYYjdp8dU1CxTNmuu4xl3iN228bLYBmbkX4Ht8FvI6gDfeD3OKMUJJj1od2LcdB+AX9Tt79+5XEMzq6prWLbxTme8EgTCf8Mbk82FpYUk+iXgDMlaANVrF2YwhYAtwzPVeSbBmzeIzkmMJRTi2ovxe/QGvNgwXlxYsjX+vl9TorAUCAL8avRdnbVKUfQnHedddB/R5xOYFCkDmPOBWYSTaDPC4QCK8W9ViX7jV/svxMC9kc6EwnnLQyi05oPMLrH7dGSNQBYB3xnmoHkV1BO60EagCwDvtjFSPpzoCd9AIvLkBIHU2JvIlZwgfCJaLaK9umGmlpCVrO75u29ubCrpw7S+AJVdcCfBwo+01iye2LRBEvRS0YIRisySDeBWutKh5gVdBC4YiFgnVmqfoMb+H77k2Vm6mORYUbPwblQEKBJRQePy4or0gVQuvyxdFIe2u7obda+Gw3/YM9QqUAdnwLQS4AWdI4Q0EI9bW3mld3T3W2dktIJjBqD+bFjBpammSsmFhfl5tSatrK4IkIZ/XttdWLL61KaUOgFS3/fLZIsEVCOhTizFF4s5O2oLhqPn9YZp19Z4BjyN7xqxU8kjVCIigui3im1jISyUCAOjv61fBBCySD5uCLvwqdkLBgIosYCgFilR88pdz79/5GlGju/PkwhJcS5xERGW1E1DDAUCONWGLC/P23e98y2ZuTum1UT0BISggY7VRGxjoF/zDm5HCjoLcdR/KAt21jZfblIFoAAbartS6R4AFCJjWaX9A4IdzKR+yklln37DVNXWaL1wnlQ1gs7m1xYZGhuXZB6jje8C7y5cvqTWZlt7r166pxSy9m7RUIqnjBZjROq0Ahhzwd8MSO84TiveJv9We0RF76NhDAokXL15UEjBFYSKekPqut7vXjh6535YXV2z6xk35/3W0d6odkWI4Ed+0pqZaKxZzUoHSRgmUIyV7/4EDMsAHAJKizXECMAf6+214aMAW5/EVTFo0EhJAe/XkSbUtA3cBgPv3361WedqWYU893T0CREDXiYnrKqxR4pAiDexJJHelqm1sarabs3NSStEGjAqRnxdKNQKDzZ0dUn8BAAm+Qc3F+DtxmoNVHAPqKY75pRdfsPnZWWtr7xCQb2tvFRyhFRgYjN9nbW3YLl06L48/rstwJHoLFAM4eD2uVeYKBT/HTlsn0Aj1r7emxg7sv8uG+ge09tyCeppRzvuu0rb3TwHASpteBf5VQkGYlhVFrAsAQX0IIKSg9+tnSscu+wByTcgzrNyqy1yVF2DZB5F2bRck4IAhv8t1cOLECcvkSxYIRQUAATXABCwPeA5AG8o+rguScGn5RHWJ0pRNETxFlTpMa6OZ2lC5bljrWIvk5QkM5f0I/gEhHIBE+QYkzSmBPK2575J9I05ZiFLSz7qM4gnlXIPsGoAorMOMAepYQXj8CiMRQUVAN6oyfDNbW1p1XmhJ5ThPv35KUA7VLudSYShFB41oAQ5Ew1LjEcIA8ETtCfgluOHhh45pPk1OXlcbPeNdKqKoRLFXlMIcAMhmEqpUHsPrBHxB83n8+vwAWGP5wNwgiZbQksefeMLaOpw1BMSU+a/ZozXPhaS4Sc6hkupcNE/RAUDLpq2zo91efvkl+7VP/5rFIq4tFKCDQjPHPGGJZ+2klToc0WsD+P3BkAXCYTt85Kj9b//7b0o9SQo8IA31JS3vCnIplmxgoM8iEQBUXtcx1wu+nj09Xdbc1GA+H5DKbH09YadeP6WkYKDs+9//PhsedhtGswsrdvnqDevq71GKbyqTsu6eTptdWLTnfvgjO3n8uB09ctR2NrdsY3HJUttxa25sNE8NCv607WR2raGt2WqCfsvXFM3j99rW0opl40nz17jx5Npn3jMfmVMoQ/nDvGMI2RADYAKE8XAFFnOcbBRwzpivgUBQEI1QIv7g+YkaEtC2ML+gx2OjwWcac+iB+x+Qj+v8/II2B/BNrDGPrhXS7VmT+BxBgahQku247ivwcV1aWpTNiNS5xZyOQZ+FPgLAcgrx4gtgzKYFoJHWZM4JoSt89uDbyBxlLeRzj+MEIquFX5+zQacY5jXKIUV4ELMuMf+5P/mHHoKu3bmKAO+cm/gqALxzzkX1SKojcCeNQBUA3klno3os1RG4w0bgfy4A+N/bda4sdX+/5Mnsv+xzxI0uxQ+FIXfRFISogfCGIxkXjybXngZQqrTSFPU7AA4Kt82tDRV2SuYL046VtVKRktF5MLlECvzzgtbY0GLpVFZRtbSwobRxxvgekJilVUg7lYhgl8+n4g6QQBsS6gPt9Geyt1oFnWqkYLFIwHZ3EgJogD9UUV3dvTY6tlcpxImdlNo2adtKC/5RQBTM6/fZhz70QSkzKI5fOvGyTU/fkPKKlNhUYtt2EnGNEeMDAESpiLJAyavBsHyhdnYztrC47FKBa3z6XiRcaw8ee9gOHToitRYtVngpAZE4VooMwA6FOgBNYQGES+CRWCxJdYGKhAIW0IDKDuiHioixR+0QVCshakiKawJLaAX23VIMMl7yNlM4s/MDpP0XE/azZ0/bsz/8nm2srZUDDzwWidVafUO9dbS3O/h28aKUgSRLCvAp9MOpDwE9CiKo8Ui9wnkS4Cs6XzWKb6X1RmMK0+D3KLYAKeYLW8/QmI0fuNd6+wfsxZdfkq/kW9/2NoVWkPbLvDp8+LCdOv26C2IoFGxhbk7hHVcvvGGXz5219t5ezSW8xwhQGd4zYplc2uLJbc3j69ev2eLivMbgoQceFLDm91G40b45NzNnc7NztptKyzsyvk3Ruij1E8nXnDcK0tnZKauPhRVgsJPaUUANoBmlH225znOsRsXh1NS02msJUwDeXnzjgq2tLFtLS6MdPnyvPf/sc5ZMAs4DmpvhcJ0VC07NOTw0ZK1trSqWUV+hDOL1pUDxOH9DfP9QGLW2tku1lc3nBSK6u3vKQRF++pNt4uaM7Rkds4MHDihER2EzpDf7/YJ2nAta8Ch0T506Za+9ckIqxMbWVuvt61VhjsKPcBaUubSuk4S8u0PYyZLeP8cFlGH+sq6gEgIuaZMBP66SA1nAPwWCxHds7+iY7du7V8cL8AE2yG+P0IKy3x3FdsWfq+IJyvfcWvX3j6u0AcsPk/CNcio2ABDVsq7HcoKnC/lximK13xaAAMxZF9jB90gCpujHjw4QXgkcYf4Jkr70kkXrGi3W0Kxkb4BbpbUXcIa6lXkqZZ8A6M4tAKj3oyTiShu/exx/OH6uVde+DOBHLeoUba6t1QV8SB1ZBlxqe9VmjNvE4eesabSO8kVS9MjIHrVRAjoq1642C6SO9MseAfsBAD+gh/ZLwhho2QWov/Tii4Iy/JtNmU3a1b0uNbq5vdXS+bxgPZDTU0JpSGBRxra3NuyxRx5VaM/1a1cFOwnAYRMC5TMq8/WN1TJE8uj8s74R6hOL1Ftdbb2UZ7R3st4C+xgH/t4zPmbHHn5Y8y4YDgtwCliVx8AlorvxkNATlSfKy0LOagCAne0CuQBAWpqV2pxJq4U4o0R1j2BrIBQSdMfrEb9XFIFsHt176LB98lOfsgbaaKO1msPFnGu55ljZ4BkfG2KWalMItSyftY0NUQuHg5bcLVg0LEMAJaEvLy1LZcvnJSrlru4uW1pdt/WtuIAjn1EAQKDhXeOD9tR3f2h//VdfsVeffdaOPvqooTddX1qyhZs3bXzPqNrY2bgh+KO2oc4KCPi9Huvo6rCtlXVbnVuwxNaWWmmlZrOSzu+169eso6NT9gNsZtRGIra17dSdADNtQpXDOdiYYt5y3rie5mbmtQbQQUD6t/xAszmpIjs6OqQK5foCLuINzPqBApDnxHuV9Q+1IJuQ3V1dOn+cezx3uQfgNRoa6+3K1cu2usb32CDzWk4t+oR90MrvdRsghZLF40lt+tBWvLy8qtuQx9/2uED95OQNHYuUspmsgnJYt/ms5fX5fmWzqrJByQYKv8O5VCCT7lNYi3hf+nCtbLPdYXezP5mHUwWAP5nnvfquqyPwPxqBKgD8H41Q9efVEfgJHoH/eQDgv6Tl5B8ud07NR5BEUMU7fyiwgVAUkSjoItGwpVIEFKxLGcLjKRhRTPGKtPxRSHPLqzZcFeYU31lr62i3AwcOWl9vv3bxSe1FAUar7NLKmq2ubVpSxveEICQsGPBZKICaDwVPVoUjqq1oJKybesAfsILABcACaguXgllQOxatoKGg17wljOrxzitKeYcnWk/vgDW3tNna+pZtbSft5s1Ze+PCRUEbgQafz4pWsL3jY9bV3aniDFWKCtr4tiW3UQ64BECFd2xuqaUX3zbUXwsLS1KgEAJB6Aftos0teADireQSXsfH99ro6LhgD8XibmrHUukd6+rqkNce49LY2KS2ZYATKj6eH9US46tWykLBYjJE96sIAWzRouwAIN8z8+Er5vFZ2O+8EqUOCoVUBMfqMPs3qd9IkHzl5Zfsxo1Jyxbztra4aLlM2mrr6mxkfFxgdGtj3TI7OzawZ8Tmp6cssb1pdbVRGxsbFUzAZw6oMjo+Jt8sCixeizmkUBkUJPmCzj1jgmoCoNbX16vHkNqbo2UvFDVfOCKABVDDm6ySSru+xtxb1fPTqvrA/UelSvoP/+GPBSIpSEmnxVNxc2NTEAeF5hAAsJC1UCRkR48eEXzA84vAj8tvvOHa3OuAHC4kgWMkoXV9bc32HjgoRRugbPLKNQvUxswbcC1x6VTSGuq4VmrU9o53ItcHHlhSjoRopQ/LT5BzltoldCVnxRxwIWdZKZwIXGDuOKCsa9Hjtcb6No0ngIZCHFoCbME/jlbOnr4++ZEB+9rb2qVuSyR3dOyVhGWUpFwbR47eb/vuOmCxpha7emNGvwOIw/+Kll4SrVHdjOzZoxZqjmNxacm+973v2szsrGAwITR3HzpsI2NjFo1FZbLPXA74UWiZTVy9pAIYyMta0Nbu1FgU313d3QKhgGG10OWLlqPFDlVwLm8zUzetoa7e7rv7HnviiScssR0XcNMcJvim3G7LmAIOfxx8MbeYS7w28EpAvljUeeT8S7Wl1k985MqbBOZUw6xRztOPNkfAq9+BOtKIyx6bTinrkpv5w3Pzc9rvp6amBJOBpiWv37yBkIVrYwLfqLt43a6OrlvhLkBB1gw8AbnOaQGttMDLY06wlHCJvKA5j+WYOQSBP9rm8cws+yOiOAL2obIEogBkGTQFHBQKuv6khlSKcUAQkOfXWpR1lgwVf0DWLM4X6shEPGnNzc26LoEkFy5clE8d8xsgR9s963QF9gB+WJcZz3BZEQ2sRknLNdnU6Nqio2HnY3n1yhW7MTFhsVhUybZsPhTyWcFAAD/p68BJACvjHA1FrTZSb0Efqbu0aO5YrL5O74vrI5VJKwX4wx/5GTv2yMNS4dHWLA/bUEhKPsJ7XBsvm0sopotm+az5ChmrDwXt61//mj319FM2cWNSMNOlBddIIcf15gsGLCR1t7eswsxbjddnw2Nj1tbZaXcdOGBPvuc9gkYdTa3WGKm1K+cv2je+8Q2bnp6W8uwTn/hFGxwasvrGeoGldCZnobBfG2WJZFYbMpXkdja0Lly4IHg7PDIsheBurmg3Zubt5OtnpDYjOAiLjY62ZvuzP/szO/nSy9qcwmagsa7OfKje4nG7OT2tzSI28titWF1ftSztsHUx6x8csORWwvLZvFS5+N0yXiQGs6GHzyHXGPNrfXNdmxfyt8xl1arLGipYjSpOmzuubZ5/d7V36/NxY21Tvoa0/gP5+BOL1QoiNxJW1N6uVt9s1qXRcx0zz7heUEpie8HrM++5VkOhiG3Ht+ULzHixWcGay+Yka4Zr/3Zw2XU1YCHA/YppbeQ+h/sE5jzt8LIHyBfN7+W+geAwPttTus9h8xIgyRgwhxkT7p6Ys/gzAhq5FrDL4B7BrR3ltPKyhaDzy62WmLe7fKgCwNt9BqqvXx2BO3MEqqvznXleqkdVHYE7YgTeXABQt6j/aFxRuvgFVEgVVRJge7uKJcAW7X8oqNbXV6X+AWhQGFHAU4hRhKrwBMKpbS6g4pbivKen1w4dPmwjwyNlpViNNTU1S2myurFpq1tx24wn1NaV2N6yZILAhqTlsxTAu7a9tW7ZbMqamhusplTSrj+AbDueUCsxCbyEfKB4ykl1kbZSIWN+I9GW9tKSfAoBf3V1jebxBWxlZV0BGbQzT03ftHgy4Xyf/D7d3OMdWN8Qs1A44BSIRZcISfsn48T7QyG2uLBoLc1t5dbRpG1uJ6yYL6nA8AWcGo42Y4oOVG48BwUFYzs2vteamxvlm7S8tCgFH2OKimt4ZI+lsxS3OSsUUTIE9XxUpipwzASsUDDR3gXkBMa4AswBiwjqFF/Qwl7ABr5ZRRXA9Y0NNjc/bzduTilI4vrkhF2/fEnAC08pYAHgBiP4vsFBncPVpSXb3Niw1o4OW5mfte31FfOa87Tjfa2srkrdh0k7/mQUfhUvPQpPIBaBIVsbm2rBAgiRANnc0uxCAvBvZP6g4EA1l9qVCqm3p1dzESUk4R740pEmevfdB+UbRVrp1776NR0jykLGFngAsKAQpUiM1MVsfnnRgpGQve9977MXjz9v66srgg/zN28qLAQPMIIZmLOAEMYL6EdxT5vfTipl83NzNrBnjzU0t2hOEWSwub5s8e0NAYyBwT61yO8k41ZfF5OyBICbS+fNY3hImcIMcumMlJm0baMuU8tomjAEd175WThcb8EAYIU2NuYfKjD831DFeayhqVEFKCCA0A7ODSob/CgpcvFeo2W9raPDjgEO/AAAACAASURBVD18zEb37jdfKGpTMwsKTwA00iY9cX3CWptb7OBdB6QgBDRRrzKGzz7/nEz9UbmR0Hnv0aNSg6I+IiWUYB+cN1HbXrlwTucA4EKLKRCGgp1Wa/khZt2mAK9LS7RSQVGd5QvyuwwHQrZ/33574u1vtw21lrvkYwnEKu2uftcCCgB0WK6kJFWgC/MFQMhc4fFKn6a9ttJCWwMsyplHubXOjxC4VAkBceE6nCPXBuh8/1y7PCdE7aQl1yIsxWQw4BKRL1/W+5IXXDBkvmBIQJn5SotkX2+fxgVoLRuCclI16jhaHgFklbZmWvm5nm+leeM5lnNeZYKA5URy+R/6/UrI5ne4VpnvABO+z/iwmSKFHO/B4+AeKiWFhAASUSn53M8AXWzmAKxJdN/edmEueMChjj5//rw2XIDkAI+5uVnb2tpwXq3FgtXV1+q6U0p5yeTDx7UPgAauNDXUSz3INQHYuXL5kqAUlgJsWjBPZTWgdt0agXE2W1BKCliGIhYN1punhJrcqY0J5ODfVlaKLywu2s9/4hftwYce1MYG84O1VIFIXneeBXLxkPUHlYBOoFN9yG9BT8k+9/ufs2/+t2+Ww42cilKqSo6HVmzmBzAxn5dyji2gUDRi7/3AB6yuocE6OrvskUcfkYKtubbOgnmzZ771Xfubv/kbm5mbld/mY4+9VUq+zq5OGxoZsgMHD1qsPqaWW7wpd9ik8dFiHNKcWF5xa2pTU4M2i+LpnE3NLtqZ8xekjGODjCNZXV6yi+fPylsxk9q1SNCvzSHWtJpSUSEknDsUeKzNqQzBWeXPbdRtgbCSd5mbHCuvTzs3oSGo/pzfpleBRqiqWbNYk1LJXSmnWWd5Pa4PAByTgOu6tbnN1ladZzCWAyhKgeVcU3x+NzU2CjQzt/gM4f6BY6DtvGIFwDmThy/p7FIXuuAbwXGuHYAhakiU/jsJp+LFgqLcus/44WvJ9V2xIInVktoekzWGC6IqWcAXsqA/JPW+S312679amv1ewT+FVwXxgAQAZmTFoVb1dNqWV5bkP8gGjVqQy18uVuifut+6I25rf6IOogoAf6JOd/XNVkfgXzwCVQD4Lx6q6gOrI/CTNwJvVgBYSQFW6h1FDa1dsTqpBUjPpZWS4kkFZGJLN7nsdDsYlnIqmxr8glzRwk02xSCQDGCRTmWkiBkdHZOPGTf5KITwt6MdreT1WTydtc1EUn54yfi2zc1O2+rKomVSSUsmAEZxs1JeKggp3QJ+QQ6KJm7iKcB6evtsYGDIVtc2bHFhwdI72xb2l6yYS6ulkVCOQCAsNV0qlVMYCMEfLS1tUlyheAKmAMkoJvAwlHm416RIoYULVQ1Qp1iioI4K7lHw0cKcjCcsk8paEF+7DIb4IYvG6jWmQ8PDKq5RCVC04AtFQXX//fcLkGxtbdrszWlbXV2W0m/v/rvsgYceVohIcpcWMgzGa5S2jDqQop4xcECF81ZUIR0O4ZVFIAhthSWL4Eno9VuA35U6s5yWms/ZCy+9aK+fPm2TUzcUSsAYUcxT+DYSENHervPf29srULO4uGhzc3Ma9631FdtcWbLkFooQF9zC2DAngLDAUQpvIKCDGqjhQtbe3iFVBUoQ5gtjhkIND6nurm7Le2oM5y7KOry7Oto6BA5RktL2Fd/akgITgHjo0H06Po6N40Lh6No1fToOlH6oNlAm7mTTdvXGhHn8Pvlp/d03/6vNTE/Lew4FSm93t2XTKZudnhaAaGtrV9FIiALhCrQAegMBjcmhI0esoalZ6rfJiWu2scZxAUMSFg4H5OOH6pSifX1tw5aXVqWAKeZKFghGpTKh3T2zS5FYkhKmta1ZoSu7KZcIW1QuCnMchSdG+NuCfqhy8KOKxGKuPb82orZcxmH6xqRdvnjJCjXmTOkzGfN7PDY0NmoHD95tza1tlthN29LqpqAZ1yRw6am/e8pGhobtyXc9KfhPiyXXMyANT69rExNqAwUujt51l+BBOBqxj378YwZ0ITBha3PNFudmBLQAUJ1dXRYFFJZh8+jY2C3VL9CNBGXmBWo7Qj84pz6Pzwb7B+x+/MsSBO745N9JgIGUW/KwdAo4QatyWc05RtkmAFxp5aVVGC9RwVKnTKt4hSpEIu+UiC7F1xn7C7xJJZgWaJC/HnBdgAwFWcYF7DinSz3+0qVLAoA8NtbQZMHaWqvx+XUsgA4APfO6Ai8EJTMZvWd+DhTU+S6DX+ZvpX1Zx10+dhJ3UY7ys1tBJ0C+fF7vGXUU46C2yGBA3xMADLlwJp6L6wwrAYEwBSY5iMb8TiZ2binApVYtmjYB5C9ZG7ObMzN6DTaBampKUgASBAFcR63Y2FBvjagDQ0HbWN8UBKTVGQDIjTVrBmq/CgC8fvWqzc7clPJVdgYoxbN4QaLKBABmBFJQAAKXQrTEB2rNVwNkdIEwBSvaTsopXAk9WVxesl/61Cft7vvuEXwFUGtDKcHGjhsPWV0A8ghu2t21WChozbGIzU5N2J/86X+0Hz7zI42DHCrwUaX9WsFSgEavICBJ3aFYzEJct+3t9slf/pQ2d+T7edd+AfWox2/F5K797Ze/bufOn1cgCmPDdYpqt7m11UbHRu19H3ivNTQ1qa24p6dTlhS8JqpzBzBR9SZsc3NdavCF1U1bWN2w9c1ti29vWiGXtY21VXvx+WetrjYCC7XUTsI2VlcF/gDQ4ZD7LOb8MTdS6awAvdtYyAoItre2C4oyD1ZWV3Quw6iSd5O2tkEr7I4+Gzk2fFUBtYwfmzmcX6BgT1eXgCPhKgAxNspQr7IGsl6z4cU4cG6ZD4BQgCQqU+C1gGIqLTuDs2fPCg6yBgPTUXsDPFfX1qTsnl9YLFsBeK1Uw+YeoVS7Uu0xfwB6tP5yffPV1Nyi9m1nWZAR1Oa1CQNCYUircRD1bsitz6gCuaZv2QB4anQtOS9S1z7OmiDbk6BfXoRcD6jTaT3n3/KZLN9TKYzIGQJWv27jCFQB4G0c/OpLV0fgDh6BKgC8g09O9dCqI3C7R+DNCgArqhynKqPQpvAOyvcGnx6ledLapRTJrLzOSMmjhY2CMrWzq1MDmOL3eT5urrnRBsTIiN5DS6trA+U+GLg4PDRsI3tGraG51bIlj+1maf/leTdtaXHedpJb5vOZbW6sWiEPZCxasZCzRHxLxQiFX1Nzs4BVXX2j9fX3257RcXn5ACxy6R1rjPotl0mpTQnj9hoPgSC04aLEydmekTEbG9tr3T09Kipoh8XfiBt5+esFHQBEnYUyyAWSpGx5dUNBDRQSwKz1ddpN8UNCNdmpQAbGJlEurB944EEp4/CCmp2bUesgigcKMqkbdpLyFqQlLdrYaIeOPmjveNdPCzImknjX7aqlGABIAUvhwfmptFgzLuGg3+rrYxYNB6X+y2ZSVpMvWE2uYKWM82RqaW1VEfSf/uQ/2cUrl20Tc/oaIGnOvBSKgFu/X8o/WqsovN7+tscFi2hHI21XfmPFnGXTO7Yb37BEfFtzg3O/tr7ufJ1UPHsFLahk1aZYWysFqNq6NrelMMuk0lLG9JDY295u6ULeNpIJS2QcNKbFDKUYcwiAM33tuvzo/OGwHT1yxHaSLlGS+QZEqQQ+AFyAqxS9V65csSShJfEti9RGZTb/zLe/rYACVCBDAwPW3taiovnC+fMCgf0DAwq9QOWzQNru7q4NjYzYb37mM3bPffcp8OPEK6/YzPSUve0tj9rgQJ8tzM/aF77w/9qGWj9pQUX1tav3Gt9KWj5Xsly2YHW1tFK22NYG89tnnR1tNjQ0YNcnrtrCAsqqTT0WrzDFvyqxhbZgj+b70PCQjY2PCxCgnnno2IO65k6+etJefvll+XyRkLm1tm6Z3V1raG3V+6F4vzk7b7vprL31sbdKNfjKiRN25fIVu2vffnvk2MNS6vC7rAGceyDg8y+8YOfPnbNSLmuNnV1SQe0ZG7Xf+sxvSz168pVX7MyZ01LDqI07l9PY+QJ+C0XCurYOHzkilR7H6TwrvWpTV0LoyooltuKWS2elRLz74EG1xdfX0iIYEDCowD8H4xwclqampkbnnuuKtYbHKQSo7I8nBVglwVUqJp/mJO2OgETgKxNUXnuosKRYdiBBMNHvL7elFhXMwatyXcg/s8YUHFMBgG1d3VaPktXrU0gCoI/rAk9JoFtlfvL99dU1zX++z2sKFAguupZF/rigHBdAIDVdyqmKuBb0eHl8siYEbgFAIDy/wzFKyQoALI+JAAiBFlJNEYRRlLoNFTPQFxATjQBcUIo1lIG6U0ui7uUGuaGhXopdYDXhNFxD+JcSDDQ4OKDXO3/+gnV2dev9rqJgK3s5AmkIvNg3Pm5TNybt5vSUVGn4nqL0A7wCrYCegBc2YRRqQvuyL2Qhf8Tqa5vKCrCc1HcotEoe0xhsJbbtV3/91+zee+9VizsqZ8ZA4VGA/HxeIUQktXPuOc91kZAFrGR/+h//2F548XkB7YAvYCk8WaX6VDaxS3b3+63G59V8Yi3rHxq0ow8+aE8++aTF6us1zgRAPfvMMxau8VqwYPbU1//rrbRaQP6+/fvlk8i4A6dZ9wCHA4MD9rGPf0yXuxR0nNuiScF6+vQZe/rpp21hecmuTk7bysaWhSK1NjY6Ym0tzQqj+sH3vmNthIl0d1ptJGyvvnJCics8FdAWNa7SalEFF4vyAEV1x1gQzFEbjirluzZSK5UqwRqM3ZVrV2x2flbrOvO1AsuZh0DAEEFOAM3GRmtvbZWSmhkDvGVj7MbUtM3Ozeve4O1vf7uOwbXNX7f+/n6nGOb9DwzoeK5evWqTkySZhwUF9To+n91zzz26nvAdvHb1mt28OaPrQVBNHqFehZShzOU65ppGocv5YLMsVsdGHHYXW9rU4bVasOWI1AoQM/CRcNRi0TqptSsbIMxZrvNKe/utBHBBR7+gZSgUsGhtRErCeHxLG2UA8spnkcLBygC6CgFv7118FQDe3vGvvnp1BO7UEagCwDv1zFSPqzoCd8AIvFkB4I8rACnMUdRV0jTle6MwilrtxmOujdcWrUC0/qIAxP+Gm2iFQAAQPc5U3/nqYO7OH5dYyR8UNKh/KDxodW1sabOWzl6rb2qVSoIWT1p/a2rwQysoaKFQ4PUyAiTc2Os5S0WlPtJG3NraZl09vTIrf+PCJbty5ZIVsinzF7OW2NqQpxghIArnMNIwKWAC1tnRrfZcfh+1CN5EqPSAMLTmolrx+T0qRlEYUJiiBttJoULEK4iUwh2BteHhURseGZWiEEh48tXX7cUXXlQxPDY2LlUUhTlFDGO4Fd+2ievX9Z5pPd1JJCzo90lddt99h+yxt77d/MGwfAR3UFPkaGXzS61YMf6vjUbkWwbwY6wCfq+UgPARwj0Y7ZDHZ7WBkM4HCgz8/r705b+S1xPpllScJdrBAn61yvJegL4oE4Fyo4Q+tLQoIOT111+3ixcuWnY3acV82kr5jPkCXv2cFnDeN1xBcEPeX65g5/sA0ob6eoFIwmAqxTnziyJSrZG02lL8Z7MKdyElFY0jHnLvfve77Uc/+IG9dPwF0gqsua1N8BDDfiWnZjJSVKGK6u3pEeACsLzxxhu2hq+Vx6S2GRkesomrVwWFURflM671EDUN8A9AVVGx3XffYRseHXUAxOu1//Xn/hfzh6L28smT9u3vfkdOci2NjdaIH1lN0Z597kdSXxIoMNDfY1evXrO11Q3b3krY0sKKFYs11tTQYu1tnZZN057IsXbZoUP32vd/8F27fPmCAF5//6CtrTuAXFGPEWQyPDIiLzHShlH+oeSjfbA2GrULFy/aKydfUXsm1wbqG8AKLXz8DoUsQSSoxPaO77U9IyMCSbTqocgTTCmYU3Fiut/drdZS0omV+BkOW43PZ9FYzFD0feBDH9LroJzleTe3thXSAowD8KOSA250dHbYwbvvlsKUTQGnxKopB9XUqAV2N5G0VDKl97FneNiGB4dcYjRQrMYECSopwPyt9syy5xzHKlVdxnlvMc95PGsQ6xTzoQLUAAtK1y376gGgpM6RypBgkn8IAF17vVPNoo5VOBEKI8Y3mxFcBlgAHrt6+62xpVUKQEIu8DoFINKmjUEpLc0/njBKuql8MGnvLYcGACv40uvJd9BBQNZRnq/yM16f98l7U4tsOahJY4MCWO/JKZQERdUG7ZSxFc/Byvnh2lxaXFJLJko2oHhvj4MzKMQ4Z2xmoNTjvAKUgGeEJLBRsra2ojWovaNdP19cXLbW9g6dVxSh+LbyGcE5Yr16/K1vtfPnztq5s2cEALn2UP/RusoY8/kAyEF1JvhLWBQqZl/YGuub1EoO0EP1h29rJpuRByDw87c/89t29z332NT0lDaIFL5SKmmzhc8lvC6VCFxjAtZ4ml699Ib95z/5Y5u+eVPPpaAQ7Wi5NnO8SPH+6x8cFPTDd5a0+b3799lb3vY2tRtL6drQoGuGjZKOhkaL+QP2za98w771raf1mkAsVmkAKmsJ4U+ouFm8gIL79++3vr4+/X+Jlt5Ll2187161w37jr79h4/v2WSRWL5XgjZlZtSLX19UqVuvSxTesjs/ocNCK+ZzdmLiuzRU2sdraWm0PISDlFGiS6rt6em4p2tpa221taUXrIG34XDPANz6r1jbWNCbynUUJnUlLXVlp+8W3EwXobjKp9fSeu++WYhvvR9TDm9txa+volOKQ98Eag0KO+4XBwUENM9cv75ufA84BaVynrN/Afb74HtcEv0cbMfNRAVf6qQtKQpFXJEm6DOyY+8xZ1nI2NBU2ldzR3Kmrw0KkURtsu8ldfaYSchMORvTZhAqWY2CuuwAip8zFGsQpaEuynkind/XzQNAv1Z/S5re2lErM4zlugCrnn/npFIHVr9s1AlUAeLtGvvq61RG4s0egCgDv7PNTPbrqCNzWEXizAsAfH1QfgEnFI15XKGRi8urjBl6+YmaWzmZVcOGTQ5FHeyIttxSpapuT91/Z10r2WU5hww26FILlm3V+HwVCrL7Z2rr7rat3UGEhQBggVrGYlbfawsKMlYooebK2srKkm208iFDPqY2oodHCEdIgA1KCTE5N2/LiokWCPiumEra1tiq1Ip58KPRIxPV4AlZX12BNjc3WUI+XWq0ABS1GFIsEOtDCSYsaah/UXKSdZnJZS+fyllDybdHS6awA4PDwHnn2DQ2PKL2W1s0TJ07aU08/bU1NLdbe2SGYBoBibEgWBhJcuXDBoqjXBGLy1hCrU9Gzf/8Be/Chh9W2vJuiBZhWLdfu7MzpnTKCAoc2RdryaPklPEUA0Ms4lyzg8Vo6uWMzE1MqTJZXlp1q69WTlpdRumtoVM+f32fN7e22d98++T/R+ofCDKUGr4Vn1+lTp9T2uBPfMivl1HLc3tmmIg6oS0s051uqG6U0uvAR/s38oBBzXmE+vS4qDtpOUQ4BJwKRiFruUhT5GdJSXQgACpFPfOIT9t3vfNeee+YZCwCQm5pugR6eAzhDOxdF1/jYmGuJTKfUHpxMpSxXLCgdtK2tRa3EgEVaDtdXVlS8Al/xeQJmUCzTuvngsWP2+BNPyIsLj8h3veudli0U7eRrr9sPn3lW4CxN8EIJBZnZ0tK8wGt3d4cdPXrYpqdu2srSqhSiK8vrNjQ4YqMjY/I1zGaLgmu0tN9/9LB9+ztP27VrlzXf7jt0xDz+kG1ubguw8Z7e/e4nBTdc63vRevv6VKij3iKt98zZM3b12jVBmcGhQSnPAEVXrlwVDMnlMra8uCAQ1dbSIjAQCUek0MRTcWFhQa1wKOQ4n7QrEl4zNXVDY5hnzgX8CobpH+i3hx5+WNcdIDybL9q1iRtq00YlLOVNGUTxGOa+WuoElNJS1BACQvAIUDibSttOPCmQ29rcbPfec6+Ub7QoVwBXRf0noCUVnvvDfFI6J8mlbDqUwy/4PsEQFN5qG5b1QNTSu04tyPsGWHHtOABYo7HhWq+oCR2Qc7ANUOUHohQLAlpA7unpKY0bkK67t19twKWaGq0hSkovty6z1qGEA45yLgGCPAf/ZiMFMMBrcQ25Nl/Xlsx1rhCPGhdk4kCHW5tRQQMAGRdgBxYNSmQNBspty05FKHBahlmMk0JYikWBK8AhYI6Ea9Z5QAVr4Z6RUV23eDUSrsBxsq7j49fe3ibIsrq2Km9I0rS5fklEJSxndW3dWlrbdU7wpQTqoqxGKcw1+sjDx2xy4rpNXL9mzc1NAqq0qwMAgUnsIABSgIysyQBAxsVb47dw0IWUMK/5DEKJh5KOzRsUrp/+jd9QGActy4B83h9frH3MJz6vmN+sS3WxWpu8ftW+/fTf2ve+9y0F7HDuOG5naRFUoAnznVZfAGBHV5e8QNEGAgDf9va328rqmuYEn0P4oRKYkopvW2J1zY7/6DkBYhRn+/btk2KZ8BLOIUpb4CsbMfwfpSzrQqFUEDjFYgBAyLV3+coVeRu2tHXYbianzzg+03yeGrWg0na7vDhvKVqy83lbW17WXGHsSezet2+/vDlRAHI9YJnh5lFJ60R8fdP85rXGunodD5tSCgIjFAdVZjmJWmm329saIzZPouGwxnRleckW5+ft3nvukaUCStOJyQmrrW+QYjiZ2rXLly7rmmGu8hnH81fmLv++cPGCfs61FI1EbWRkROsbnyXnzp3T9cTcdd5/XDMVb70KVHMg3bHbGq3jbBbK+gJrEgUQMbfyen6sKmj71XsR8Iuo/RcfQI6ROaKAJLX9OlUhPqM7yYTmHAEsTqXrQorYOFT7ejaj+cZzcI4BvUrYRlFa5X+39R6+CgBv6/BXX7w6AnfsCFQB4B17aqoHVh2B2z8Cb2YAqNazsjIPVZuKg1JRBXNrS6u1d3SqOCx5vFJEKFgBeGAlFQST16+rwAVOoJaQD1o5KZdikZ/xf3m0SYnggCDPGQjWWrSu1dq7+9TGG6UtK+Cz3Z241H94q3k9GH3TDkkLU96CoYDVN9SpJVIKunRGXkW099Dmg6KkMRY1y+zaDmmByYTRKybAaV7zegLW1tZhDXUNShTEGwpFAUU5yhdeC/UEoJEClb9JA9xNp5VWHE+5vwkh2d5MKJGVNiOM4B99y2PW3d1r5994w/7uqafVuosfGhAVwIlShrTdi2+8Yavz81bf2mp+ChWv39qaW9SGh2Lw8JH7DbVGJpNXwYMHID5wFDGMKecGkKCi2TDwD6gNGGCRTu9YamdH7VhLc/P2/W99xxYWF6RAAZ6gMEH9B/gQfPB5rVhTY32DA/boW98qMEIBjeqTIADCQa5cvmxvYD6vFN5t83gJYKi38fExFVGo7ygo49ucLzeHFhaXNJ4USigE8ZekuOb8094GfOA1UAIBGAB0tNzFk0mbn5uXMkb+Zk2N9sQTP6V2U4pBCk9UbU6xuaw0W3wEUYasLq8IgHH8vA7KQ0Ir0moHdf6U2bJxPQBwc21NqpmOtjYbHhoqt6UFrLWtXUq3tzz2VqnogDf3P3DUdnZTNjE1bafOnLPXTr5q2+suoZox5xzE45sWiYTsyJFDmpfra5u2ubGt+feRn/mYgi64DlK7BfvqV79ik5MTNjo2Yq+/9oqtrzv/Lfwf77nviAJEJiYndb19+MMftr1790pRQts56hTmACDoc7//+3b+/BuCIlzJeP4NDQ0LCqFIAtYQ3rO5umw+kkbLdzsALyAsoA0wQuHKeeB5Uf9xjSsBentbhSzQlefkb9RJwKa+/kHr7hu0azduKjG00pYKRJbKk5ba3ZTmVCVFl/mxMDdn0XDEhvoHBId3kzs6LwDQI4cOqUhHHef1+MqgjoAhBwRdi7nz9VNbbxkOuORxl34r78Rk4pbvZWVDAwVgJuXUgihPHQhxII06H/iEyqeiKmKMWKuACVxPrCWLS4vyzUTNBByj2O/q6bMA6dVZByo4JqntSqVbqcwADtojaXHGQw1ABgSSTUJNjTZVFPSRd3BPrclARL8DGRUvQyUR59gUcNcvx8o4yDOtNqrj4UuhMoL8hBZkbwFS5gxrAY/lvC8TXNHcYlBBzi9+raTmspYCMYDMvE5nZ4ft2bNHCqiF+Xmbmb2pJGPgX0MjqjG/PFjrG5ukHtxYX5cHnawiSGz1eKy7q1OJ0rs7Sf0eAAn4xwYLIIvxBlYD5PgZyj1BUIJK8kWFkzDvUOUShEPjNKpZVHgf/NAH7cCBAxo7Xkv+h0UUhc4PkTZjzj/qUjYHXjj+nH3tq39ly8sL+lySbUE+r3UH+MQa0DfQbz19/YKB8jnNZTXOtMHfd/iw3ifKeM4Tis9LV67YuVOn7MKZszY3OWU9Pd3W29tnTc1NUs/xucLnHq/PtTw7O6fPHdZZlNfufJp19/Taq6+9qjWOjQkSuvGULZRqpGTbAqom8MYtWkd7q505dUotqIBObDmAUVwDwHw+vxsaG7XxshWPa6zkE6q26IgU4u1sVDW3KD0ZAM2629beLuU7jwPcA4OlWEVlx0GWShYKBHR+52dnpa6ORWsFAK9NXLeuvj6bmJ62C5cvaU3hPHa0d8hXljnFvK+oYtmc4hw11DcIDmI/wpwHSOIJyPEykdUiL91j5asSs+HGzal9sTIBzuHjG3DtwsWi+QMk+OLn51rBCdZScjUhM5GoeWrwWA2XoZ9XoJLncmtEQSEjfP4x7pxHWuJDYXxEC2qH5/VYK4CWFQDIpiIbNlX4d/vv4asA8Pafg+oRVEfgThyBKgC8E89K9ZiqI3CHjMCbFQACv6Q6KXsAcncv5YrH6wBga6vCG2hDxQgdJRAwhNQ/vG12dpI2MYHnXlo37hRHKD5IdaSYcwuru12nKAsSEEFxC3ySx0/EvMGYRWobpULp6uLGv0bBH6urS9bV1W6xWMhidVHr6u6QJx9+P4CltXVSEouWV0GcUysPyaQoILbWV629PmaRYEA+UhRd3hpUSHnLZgpqGT/i1QAAIABJREFUwwRu4nvEF2ElFGUo9Hx+EhFRCVG8k9jbZrl8Rl5Ii6trgnbbiaTNzi3Y9NS0hSJRFRcHD95rn//DP5Lf4DPPPm9f+qu/FDih4FKiZE2N9fT1KEV5cXHB+YRFwlLNlfJFa8CcvLbe9t91lz107BEVJqg2SDbWefEATykmSlI7VtoSUSpixJ/O7NrUjQk7+coJO3nyZcGpEj6AtOXu7kqFQiDJ6bNnlToMnKHojaGW291Ri+mHf/bjKoooHPkbhRMJsEAciqiF+QUrFLIWjgatvbNFbV8UsEo4TqXtheMvuOK5pcVefe01jW1tNKaWb3k71TcIpE7emNQ5RMlGQUhxCNAFIFy7ds2WZmbsiZ/+aRvas0dFIsoNfMdQxNDSTUs1bZQUiBRvFa80wEF7W1s59TGvMcZkn1Zv2jFpZcY3EKUp6aOpZFLtsE8++dP2/ve+16anbgh6MMYEZ6CWUctYc7N1dnfayddO2aXLV6XKeeaHP1KiL95lxRI+haZ0YdROSotUkqxXXlO9PQP2e7/3ezY/u2Cf/eznNN8YJxQ8O7u00W9bLBaWx9+Dxx61933wg1bf0KQ24IaGOsHteDyptl7eB+eitjZsfb2d9u3vPqPWzZGRYfMHPHbjxk2LJ5JS/lH4M9bnzpy2C2dOWTaVsPm5GYH7xoYmmfoDgYBZtKc/+NBDgquA3JdfelnXM35rqH84h2wAOEiCWjJo+w7ebQ8ce4vVt7Trd4CFtLgDhAA6PO/1a9elgiL1lWAM1DlnXj+l63Lv2LjUmHg9ogoEwO0ZHtH8QUlLSx5qTs4H5xIoAKmrqOsqqj+XRO783QAJzKe1jXXNYdYG5pDahdPOvgBVGf9Hsel8SiubE+WkZQE0gJRLZkZpCwSh0AfgV9paOS4F3HR2C17j/8m6ybECLTgOYAAwC8sE5jywmjUQxSpKLrUCAyjKNglS+JXTbl2IiWvhdQprZ68AAAQsVLzG+B7zCXhFiqtLZHcqRNZZ1uzK95zKDZUUqri8AA4AkM8CwnlIbed6A9Kg6gRicN6AVH19vQqKAOBJEbWTuPUe2cjw+kPa9GAe8N7wcUShq8CHulq7dvVqOfDDKR2VvFxuvwfEslkkUJemPRrbA1p3XXo066TasP0+t8FE6jBN91JKegTNHnzwQXviiSfKbdgARDZ+XLIyLcEcD9fQD77/ffvBD75vr77+iuYpH1SAofa2dnvnu94pgM61T+AN/n/AO5LT17e27D3veY+Njo+rXRaoRqs7ircvfvGLgtU78bhtLC9bOpHQ+olFAkrq559/Xj9H3QbM59+sV8nkjsAR84jvMV/c5saKlJDytaR1t7vHWlpdaNWlixdlITE7e1O+o6TsorRlbrE5AHx1vn1FpdyzmbFndFQbP0BLrheBSNbLxmarDYatyCbA9pYUbgBv2ppZC5nLzlYgc2sDT+nZuZw8VAGUrCEoOhlf1thnn3vO5tdWbFvrVa0dPXpU5ww4BiBkbrLhsB3flqqvAv+cty2Kaqw3dpxKtgzTNdd13+Dmg7tXceq6ctZNOSSnYp3KfPYLyvPF3Aayc575Q1CXXreuwepiqIFR4HoEObmugaAKAMrlysr9TdkcVNR+Llm5ziJRgHLaJSWnaZNeL/tMplwSOZ/bgoBVCeDtvJ2vAsDbOfrV166OwJ07AlUAeOeem+qRVUfgto/AmxUAuhYzVyyqCnKNuroB5+YYfzzaATe34pZUKqrpxhkVCwU9hRfAz6Wf0oZDcMe6iir+UNBr517lcY35dTNcVgCqCG+yGm/USrr5ZtcdRVitRaIuhKO/v8eamrnJDlkwRIIjaryc243fWJNysaIoo4VrbXVN6pTVxXlrCAetKVYrVYKnBp+fqJGouZOkCG+xzvZOi9XW6bgphCg2pADkRj6TUvHITf7AQJ+UEPNLi3Zzbt7C9Q2CoRT7+Gdl8OfyeO3gwXvsDz7/R9bQ2GSnTp+273zve4I1pG3iXUWCMsmVKIhm52YFAWkJQzniKdZYTb5kdbF6O3Dgbnv00bdI7UJ3Ln8oIlwhQdiFA6tK/CS9tFQQiMVY/+LFN+zsmdO2uIBPlFMQ8TfKTlQVGM6TkHnixAn5xaEIrCWFMZ22gcFBe8/73ydYyHgo6RnQiooBVU0N6Y8pi9SGrK4RhUiL3XPvPU4dpXZHn/3B5z4nxQVFLz5QFI8UXhRYzDEpWaK1Su2kwMPrj4KX1xgYGJRnEy1wE1evqcUO0IepPyo2CkiOjQIT2CEfp1BYfmFQABWKwI0SSi1Uew6sAJZJV6Za5OcKXmBuEsiwtqYQj49+5CP2yV/6JcGdr3zlK3b+/HmlAVNZPvnu99g7f/pdAitf+dpf24mTr9rkxKRdu3LF+rq7zeetsZnZaUsm4wJrtJW2tTdLqUeoAgAwvp20z37230pl8qUvfdluTN6w1rZWqc6mpicEtYFNhCl8/Od+wd79vvdafUOzbcd3BEFQEwJrKKAproFo+/aN21sefdAWl1bUihsMhm19c9Pm5ubVFsm8A2Sg5KJFcG1pzmanJ+yl48+rtRcogTKT1F1aGQGqhCc4JZLZ7M0ZgWZMJbk2ODeAKKCx0lRRvvX22T2HH7D3fOBndN6BRQAlNy9Jx9yQehTFDG3lfJ+WwXOnz5jf67O94+NqrW1saFA7cCQc0vUIiGlv6zC/Lyh4SPFcSfpVXnnZA7CibON4gAesZSifeDxzDAjKYxg3wBygwoEkklFrXTttHiDmgg1Q+lTAGYC4osji3wCt+fk5qTZZ1wByrqXdq7ZXghuSyV2pJ5nbvH/mN4/l3Dnlc8lqAZWFokAUGxYAEeYkoErt8YC9sneqvNvkeWouFCQUEvAALFTgp2BMPi+VMe+RdYFj4/UqHoAoDSvfk8LRGKeQ1Jfb23HXLlve+AF8oOYFFJHgytrCuO7fv8+OHXtA9gYob/Fk49qT0grg7fFYMpW1jk6Sj9M2NzujjRTOS1Njg1pSWZ+47kjgxlNN5wzIkklr/jPOLhEWT8AyFEWdVwOE9QkuA6CB0dhRAFYqayMKvXvuvsc++tGP6JwLnJWT0lnPUCOyTgGkv/6Nr9mp06/b1tZGWTHm1ldB7f37tEYCRTt7nBcmm0xAzdX1dc191OqoYGnR51oDDtKKDxBS43g2o3Al2t7xi5M/4tKSYChetSgD49txd64LBV1f/AwvRmAroAmlGde9WtB9zgqBtnzsEa5euSKV9ObWhlql2ahrbGxwatNy+I02nmo89tzzz0udzuYP3+N4Aftq+7Yaqw2GzFMoSYmJOvTvVXReXcuuJdq1lnMdAQJZY3lPzU2NguqkhK9vrOr3+f/a2rpt7SStAGgOhXSeeQ6U9s4PMqrNMQAgY8BnHQpsVKmsvVwHzGWuLzaXeF2AMXcnshsu36lUAKBsL2gnx2O0bOOIotUf8GquuyT6sEu79pP069KReX6XRNzoFIE1bpON1+KYudegrRcYjRKbgA9a3wXs/QSQ1ak1nvPDuHGt8FmGd2LFbxNVdcWi4LbfyP4EH0AVAP4En/zqW6+OwH9nBKoAsDo9qiNQHYF/dgTerACwYq7v2s1orXEtL1KI+GmVbVcL0wZBAYmkFYyU3wZBPVoduZEHRnDjmy+nXVJskeaLqol/6yadu3bacwBS8gMkqS9sHe29lsl5LJMtuZTCQtb6+rpteHjQ+gd6rUGgqVkwcH5+1mo8JcsVsgJ0QBP8xnh+wBBF8cLCovyIttfXLFhTtMZaAGDU8rmCNdQ1WjFfsp3ErtXXNVhXZ7fV1cZUpBHEQaFBSi6FImOAEpBiuKe3WwBwaWXF5peXzRsKmz8csVyh6H4nuWu5QkkKjQ988EM2Ojau4oZ2sLaODhXG+JFtbm3ZVnzLZufnBGD4Qxsb417I5M1brJEiEQ/Ahx95xGKxOqkW+X2AhQBgORWX46PNlWJ5dXXZrl29oj9TU5Py5UJVo3ZJfK0UdOEXDCGUgbbW115/TYUMncUUlBT7GNQfOHjQCiXnd1Rpy6R4ARBQEOHLF6kNW3Nrk7V3tUn1QcFKAYqy5Xd/51+rAEI1SnvaxMSkCifa7iicUbgxf/C4ohBVWx3KqtUV62htkycVhRjKmUOHDqklcXr6pu2mdlQkojJCacj7QPECFMFnS8dann+oHl3bIQnVNWr3AsAy1/kdYGeegIhMRo+hxfutjz1mH//YR21qetq+9tWvKn2T94vi7bd++zP2i5/4hFRFX/zLL9srr74uAEJb41Bfn5WKebs+cc2y2V0BcdrCUPOh3MQXDY+pxYUV+8hHflYhMRPXJ216ekbqEqDhwsKctbYRwuBT290jjz1uH/yZn7G29k7b2c2oqMaAk+OPJ3bsv/w//0UFMWD66NFDdvDAfnmVbW0n7Y2LV6X2Yn6gXhobHbV4csfmZ2fs5sQVW5i5YS8ef95u3pyykZE9Gh+gLqBH/p+Gv5yDzLRsA1uYH1KpyRqAlFpF8JrP77NYQ6MNj+6zn/35f+WCJgjZyGal4AKgc25nbk5rLgDiWTcIgLhy6ZIgdndnlxRf/X19OtahwUEpmzo7umygf0gFOXNL8LfsIQb0dwom9/z8jNcGfjAfKOqBZvMLCwIdXDNANuaw1LZF1iEH9ysAkHPB8aJCc4pAlECAc9daSIv72uqKko6nb06VVbJRPSfP39DYrIChtIBPVPOP6480ZVp9KzBO7bllX1TWRlR2FQAI9OAYKqo+tef7fZq7nAd+V++hVJL6TN5m5TZKxpy5DfRVMEGAsKRyEIjffwueVnzUgCK0V/P7wHI84ljvAY4aEwFLByKBpoz9Aw8cto985IP2jb/+G5ufW9BaCcRkc0eqS5/f1rfiNjq+VwpCfEOZWyiUAcDMAdS3KGQFAb018uJDo8h6ZYKvOV2fFQAYQPUIyMIGwusR1Ketn3XfwT+f1hXmJN8HFt99991SAQJagTcFgmaSCQFuNg9ee+1Ve+HF4za/OO9aWfHLEzwmcCIpqINyFkUyoUjYWqCGQ+lHyjwgkFZ9FNM3b7I2pQWkAeJAJRLYs6ldtdqjbkah7IJNUIA6RV8dYDjroC+vy3XDMbCW8mZWVlYF2rjOufZQxPJcUhjuovSe0lgwByqwk3MAiI3H8Q+klR/oFrQTJ09KGUpICesR6zlrKe8BRT4BIFlCX4B7an93CdsKA5NSNCCrDeYH6x7nBz9XNnkqYyowtugCrirALVsqSkVJSrLgfcCvucS/+VzlGkmW4TKbA7w/jhebB65jrnveL8nBlc0c10zgcQnAhACXFYDAOACgwqQY+HK7sLPxwCqAzUNU8yT4BuT/x/d4T5zrluZWKRUBhGqPzuUEI5k/FUsANgfYAOCzyVmY1ChMpjZW68J6yp9lqKW5LjhmriFnU4BHaVUBeDtLjCoAvJ2jX33t6gjcuSNQBYB37rmpHll1BG77CLxZAeCPDyyQiIKCwoov2uQAOSjDULsl8c7y+OR3RyEnhUttVO1HMt5W4YnPntn1q1cETPDMQlFHUSmzfbEDZ6pNi9/Q4KhtxQFQLiRkY3PV9u4dt8OH77O7Du63TGZXcMTjKdmJV16yQokWxKy87jo6262js1PFCUU04ImWXNpbi9k0FaFFg0EL+f22vRVX6IevxicVIG2pKADxOQNqpXd2pQYDfFEAolaotNw1NNYLwiRSu2ppMgpl/PlyeVtf35BXWwqImCEgJWMPHXtYhvF49lE0olYEotASCpRZ39ywmbkZqQnwByQAIb4Zt8baenkQjY+N27FjxywaibkWM9JEQwSSuCJDZv4CMyR4Ltjly5fU9ru4MCcQyyCjQqs4pftqvM6E3ExF7WP42gmYEtCRtrOnT6twoohVK25bm1NOpdO2trikFjjUYrTrLi0sWr6Ys6a2Juvu61ZBREHX19trT7z9CfvKl78sqIZaZXx0zJ566im7fu2alIYqhsutxRSheOvFE3EVxiR6ltIZa27EKxHPSY+eg/c6dXNahWBdQ70gB/ORn3GsC4uLduLllzUfOY8kxwrqllVRzOOtzW3b3SX9sc4OHrhLc0RBIB6TggXVX1NDg91990G1GNP2JoCYSqv19jd/67ft/R/4oEJdnjt+XJAQYFoXixrWlMAF1J11dWFr72i1QNBnS0sLFqtrcIquEuMatGi03hrqm6y+vlFKGM7/yuqy5vbhI/cJfOODuBlP2b/65C9b/8CAS6zFpwqlmcdnm1sJ+8Kf/bmdO3deqiEUQ7/7bz5jpASvrG3aSy+fEhwBBAGL9owO2dz8or14/Lh95+m/Ncvu2uzNaRXeKG6AS86f06vf6ezqFLxBcTkyPCKYyLXFY3gsYALVmtRFQI9g2FraOu3hxx4XUKDFGzUfrYQU20AfQAYKLop8Ngmee+ZZqVWBQ3wfKDPY32/HHnrIHnvsMTvx8gnr7Oi0PcOjls8XBRoq7YNS95UBRQUAMq8rGxn83AHAorwuATd8MUcBhMAAVG8ALucB6Npt5R9WVgOi/pGip9z+y2PY0OA4URcvLS8KaDGfgC5SNMXqzesLagOF67XiDdjZ0WGLi4s6fqAJKi+lZGezGhfmGf8HNrLeqmW5PHfly+rzWUZ+bQWBGN6D2qGVzmq3ACDXCao1/Dwr4SgCgOVEZM4jz8V7BZoqmTRLuy1rb0bwCTAv78R4XOec5wRaAOVYWx966Kj94i9+3L74xW8o2EbwcGdH7dAcFz55O6mM9fYPClguLiyWbRQIW8ATcM2aGxttYX5Oa21LCy2jfs0RIJ0DgaT8OlDG94F/qEa9PhModnYVRadajKIUr5VqjzkL1OI4aWX/yy99UVYAnDeAFUE/p0+9bs/86Id26vXXLZXZLSvR+SQpWWtbm+ArKj2tgbTSxmKa/6xTpLlzbZw+c1ap5PJ4W1215Pa21dbVW9/AgNp6OS+kwK7hCefz2rFjDympnPWJecBmBdCXdmTCitjYYd5xrQLIWTvZVEJFxxeekbTK3nXXXWrXZ25xvlZXVqQuZ9xZA5lHwD+OmfZ/Pnu0aROLOeVh1PnQ0orNpgpwH0iotNqtTSWuk+arz3Wpy91c5doDUgLc+Ht+bk7XrcI6ohGFQqFExEeU+QDoqth7lLweGxwa0npdaeNFEQxEdKrmtOZYpd220t7OnBIkxYsW6Hpj0rWAl9X+bKgUCuXwHt1JoMYjrZfAroy8RvnSxgAKUNYLtI7MHcKogiGLhCLagGTuEHbFfQ5rBUsW51D2HOGwAKB8Tf2Ej3k1v7A1cD68LuyI+xrXJpx3ATulkq6hra1N14ZdDkC77TexP+EHUAWAP+EToPr2qyPwz4xAFQBWp0Z1BKoj8M+OwJsdAKKI4TbZmWy7LwpW/M9oFfIFgmYev5XKKkFaHfWYoFPcoOAZGOi3+rqYvXH+vHzjUKLRDszNPjCKQpo/mP9XioTO9l7L5lDeOE+iTDZtsVjUWttbrbsL9RzgIWXJnbhtbq1bT2+XebwU2V7Bgs6uDhWvADoKO7zZVpYWzWhBTqesLhJReuTm+oaM5Lnxr6ut09/RsscYpunALopdB0BpXSZZ1LXZ4dMHFKzxeS1FoePxKt2QdmjUICjWgFhLyyt2+dpVeQCisnv8iZ+yEydfsa34to6PQpPigqTK+sZ6e+7481LwbZNeuxlXC7DHPHbffYfs3e9+j1RKakkGxOJHR3IhJu/plBQgJ15+SZB1e3vTrl+/ammM9JVo6lKCnerSLOhzLUiAwZ7ePvu5n/s5JROj9Ju+OW1/8Rd/oUI3Eo0IHvE7Sl2kVRYAUMhbV0enDQ4MaIxW1lfM46+xlo5WBwsScRWsqEVIdsUzEXhEKuQ3v/lNO3PmjMAkRTZwA+VYY1OT/KgAZ7StMtaBGp/zQYzVqWin/dzr9yooobm1VR5k9x0+ZE8++aQ98+yzaqOen1+wV06ckOcVzBPVj0sFJk0S1WLMZmbmbG1tU+M4PDQoYIryZXh4yPbv22vXr12VbxOFI+OtQk7zoCTAu3//XdbV1W0nXjmp4wB+IUDp7Gi1jbVlBdYA8XZTCaUMEyKDJ5iASiiiFuDOzm6bmppTKvT+uw7axsaWXhNlKSqV5hZCFGp0nhKpnP3Sr/yGpVI5e/112gob7OjhIzY+tsdKhZz9X//3v7WXXnxZEJK59NnP/o519/TbxhZANanrF79KQN343nF77dQpe/GF43bx3GkrZHYtn03rPKPGJOkVUAMk4H1/8lOftOHhEVvf2FTLIK3WQGeKdoJG+LO0vCxlG+qkre24gfWPPPCglFhtra02NjYmSPDC8eNSzN1373126N57BAYX5xfs61//mhKUtzY3bX11VVAQePHQsWP2y5/6lL326msKw+nr6ZNSFxDAVyXMAZBe8cmrtLjq73LvX0UZB9z20rZcTgzmmgAkAAEAqwADrhe+Txvf+vqaZdIpvZa8BksESDj1I62pszMzAu5cf8ABNj2clx7tr/h8AgkCgoJK2y23/DqQVu5b/DEVED8HNAB4OCasACqgk9/nNVA6ktjNXJQqsfI8BJYQzpBxoEjJpaQAo0ITDPG64ARUXGWbBx7rYEbA2lvb1UoJYAJq8H4BIaylwD8gFCCU53FAsmD9/X128OABu3ZtQo9xSk8HcaQIRWUVDFl3/4DGZWV5RQnxhCXgtQi0Gujvt6nJSUHA9vZWt1HBmgWs8QI/M2ppBTpiIaEgEC8KPVpbOf6CQpGU5Exrpz+gBHiOAbBTCS75P3/33wgo443K+hT0++1LX/pz+89/+ieWSaU1RoxlOpdRuj0wB/UXqkY87QBfbCxxDfF6DhJ7pGgDALKRAkDjuQCSUjJLKbsrq4DaKGrTvK4T5g9QMplwHp4KjenoFKBkjeW8+DxeXTucC5STgGquL56f8z46Oip/PYXHbG4K9jI/UL1jkcCxcK2y3nF9AkabWpqltDt7/rzWFSCgC7bwai3t6urUOPJ5gY0HHqvLS4BLv1qZaYHmmIBYqFjlxZrN2s2bM1rfpLhDbVwEDvr0WcZYOA9hn7W0tdiesTGNAXYQjOHG5ob8DSuJ8Mxznh91InOQfwPYpHAvw2s2iW7555Vw23AblU6NjB2GC/7QvqJDf07py2PLgSUK+VFztvPURPkXCUc1HrT/cp/D5gvnlTsggCpQuZIC7pS2Gc171kwg9dDQoM4155zPwQo453xXrrWKt/Lf31VVb7Jv1whUAeDtGvnq61ZH4M4egSoAvLPPT/XoqiNwW0fgzQ4AKYxd8mUlssN0k0zRwA2yFC6BkNV4na8QBT433JW2m9aWZvkaUTxdJHl0dUUFNZDD2XVTT7vWX9pBuTHmebq7+i2VArjRaucRfGtqarD6hnq1/a6uLSvcghYwzLZRSdGay44/KrnW1ha14fDc58+ds2vXr0kBqBasYtFiAEB/QCowiioAU1tzm46B5F2UCzsJ18omxR8qmSJFZk6FvhQFfq/ahFDzZVFCUfAEQ3I1pGB0AHDXFhaX1fZLwf3EO95h737v++xHz/xIvlG0VqKwIjHy0bc8KtXk3z39lG1srstof2N13TxFjwV9Qbv33nvtne94p9SJ8oFK0XKFb5G//L2EDOWvXrksZU0wQBvsdcvkXHAJJIzH0n4k/yiPTwmfAEg89T72sY/Z4088ITXe2XNn7Q8+/3mBOAowIILUmhWfwUBARR+FIJCX4hAAmC3lLRKL6PxubWzK+B5VFecExQuvj0rvhz/4gZRupLYCnVRE0mLp9cgbKkugSzqtFmkUkF4OP19U+zNFOMm283j+NTXY4NCwPf72x+3nf+EX7Jv/7Zt26fJlu3Hjhr3+2usq8gHLrc0tCgTJ0/Jb9oNbWlixjc24ZmFba4t8IikM+/r77Ml3vUuF79SNSVtcmBdsdOnIdGoC9VJS7OHlB+zFSwtljWBXS6OtrS5aLgsQCtji4qxao2mNX1hakOdUY1OztbZ2WEtLu01OTlsmW7BYjMCWrAADbah1DQTnrFu+kNXci+/k7B1PfsC2E7t29sw5jfmHP/RhO7B/n22srdrnP//v9Z4BxPc/+KD96q980sbGRwUBXF5MSW3XW/GEeXwhe+74C3b8+HN29eJ5q4+GcdESVKPd+7XXXpMf4dbmlnkDfvv0b/yGHTlyVJCzf2DQGutjDhBsb9vx4y+pNXp2dvZW+yjJv8ndHWvv6tK86ers1PzNpjP2gx/8QNDn/e99v+BxXW2tra+t2re/9W1ZA5AEPHHtmgNAPp89+NAx+/SnP21nz5zRnKUNuKujS2CDr0qQB4sJwKWSCsx5cknTLgTEKZHyrnVa3pSsF363vgG0y6nHFWUyf+Of5iBHxgWCANDVCu18TFGv4XPG+0GBTJsva9CtVkkv/ojAt7ICsazU5dqpgMlKay1roRRFZbgG8OC9cZ55fKXlkPnB8fNeUADyPArwKCt1WaMcCCPAIiRYCDSpeAAyDrJzAH6UFVccA+qvjvYurQ9sPgCdUDKhMEMxhqIPoI5qmOPkNVkHAUJDQ0OaK/j/cd3yM45BnxWxmIWjMevp79f3Aaa0S3Z3dQn00QrOPED9yblvbm6U+s1TUzKfQljwmNuRKpFrUAA2m9H8q42GtOnDa7Hm4o1nNV5ttnCdOa88QNam3s8HP/ABe/TRR2x0ZFhrkddj9oUv/H8CgCgLOV7NI/krugAV5gk2Dah2+T8toAA2xi8RT9hOKiWfUj4LAKV8NrKGAilZG3ivQGeUsGyCVOYXmx+bG1hiJHSOWcvZgCCwg/fJ+s555/NJisp4Qgp0PpMraciHDx2SapDPA6Aq6mCuUY6P87i5vSVvXvxnmT+0LbNGodqlZR0wRysyG1l8xg0PD0uRPTs3Zx4fFhxpwU78VxUAFsG3MGYN9Y0637wmaz2QC99b1LWVool1CHjLNcm/XQt6SB6nI3tGZBNx5QqbLBufV4bsAAAgAElEQVSC3bTI8rsoEnktoODgwOAt5Rxpw0qwdncNmnsOALp7FPd9F25TuadgPXcA0CnfK3kbfB/vWpcKjZekg4B0O7AxyLlsBACijGSjr6FBz8u54tp3/siuBZ73Dvij1Vx+tiMkrQf1WOYdf/A05F6gogQsH9FtvXetvrgbgSoArM6E6ghUR+CfGoEqAKzOi+oIVEfgnx2BnxgAWFYBMhAuwTSqNsP6xiapmfz+kPlItSwXRhQwmONze0VLHYUDbZQUcuyWx2kFLHsKOi9A18oms/5A0Hp6+i2XLVo2i/E2IQ9Ja2qmwKL4Sivl0BcgIZbQhwZraKSA8aoFb3x83KKRsGAON+YUnHjJJba31C7mJ4GWdqeAA3Rhf8ga6xusuaFZBRiKAAUrEBixi3+b16Xrsu+PzxaKjkxKigAKBD8Ar1iyLOoCr0+qHEAoKiPagFfX1m1ictLypZIdOXrUHnnLW6SYApAIeIWDUrodOnyf1HAvvfySjhcfqcW5RQWBkPy7d98+e+Thh62tpVXFuIrHrW0VfyoSk0mpHSmUCExpbKy36xPXNV4Ut2rN9BMCUJSyCM+kUCCkIjBWH5M68dc//etSegHR/vCP/tAuXrokXz6gBMdKkUiRjCcVRShKEvz5MI1f3VyzVC5tnoDX+ZtlcwpyoIUNQEAxS1FLmuy5s2dVOAIzUFJSJAIOgKu0P4OEM7mslJHtLa0WKHkEAIF/+/bfZUsry/b9H/1QxXhnd5cduf9+e9/73mfPP39crWHzC/N2Y2JSii78KIEY3hqvpXZ2VJgDAbe3k5ZKEUaDZxOebSgbiypMn3j744KHzFlAoFQ3eAQCpdSOiQLJZ3V1Ddbfj+IjfKswrYuFLRHfNCvlLRoN2uzslNXGohaOhiyxk9DjUDF2dfdabW29LS2v28bGthK1s3hSNjVYd3en0q3PnD1l6fSOILMnELWGVoIUcmq1RCT1q7/yy7Z/7z67duWa/fkX/twuvnFRSq77H3jAfuod77B77z1oPb2dSkZFCEebbDZfsLWNhJ06i3LvvM1O37CWxjrBFsZqYGjEvvWtb6nlGYCEAuad73qX0kJ5n319/eYFcwNoAiG78MYbduPGlB6fVDhEyiavT9iVq5fNF8LgP28d7e128MBBjS9tyvz98Y9+XKEPQHd8E59/9jkpbGipRe2E/xgt9Qfuuds+9KEP2eryitS6+HLtHR27FQIC/NH5kyKubFNQbmvlXAFlKLwr7Xg6hwBAkmNRIXNdF4qWz6LmyVqYwJHyY1hvuNYUduN1/oLMHwBDoZCzyYkJQRDa+gACKMYqacM8V0BrY1AQEJiGekhKtkJeAIrNDcYCaFeSv2JQ1xbHimKL9YdjrbR+Kv0WCInPH0q4Ap5jDgDyN96AjDfztaKW0prKeQwFb3mSyStNoSmutZjHAme4lmFsJNCi/uI90/bK+CaS8X8AALleeBxrQG9Pn4NwSVRQ5TbVRFLtqHxOsDHS2NKscQaarq+tS13JOK6uLFlvT4/N3rwpBaBasIsFredBVIueGvkDyv+vhHcabcqkydO26VeKMK3rqPx4bcYaOwo2p5y/XtoEpJNJJZ6j7h3o7/v/2XvvGEnT+87vVzl3dc4TevLMzuzscjOjxLCkGESujpR81ukkQRZsyfBZNiELhwMMy4Bh+AD/Y8NnnGVZOusOPp0MSDSXmUtt5nLz7uTYOYeq6srZ+Hyf9+0ZUiRBUlzsaLdq0Zje7q43POmt3/f5BstmMmIPfvObX7evPP5l9SfrqPOPQ0DascGBAc1z7BnYpwIgdymwXY0fQEeOz6aB760H8AiTjnYl/AaWH88KwomGR4Ytlogp6IPrgRWGX55CWiJR67RamoOMCXzxNGZhO4qd5sBqgCvWXtajs/ec1Xt41rJekQYMqMs8x+P0xuysGOkw2BROk0hoLsAIzhdyWncBczMCLhNi6bIZxAZQ2zoWSzhJ8OrKmp4B/X1ZMfcY4/Ozc3bp4iWxeQG59jwHY475ztrN+GbTjjku4LKG5UJGICDzjLYB6KYdxLJvt9V2ANYAtpyLNnBhH05SKxa+EuBdarUD/1woFucTqONtKjqZryDBvR1M/poxxTMAhiUMVZiJPkMRH0DY1fQXgG+ClPK08/R0tgcutIfxzhwBwOQzAX3GfMKOgrZmvAICulAcZ63x/S8nX+693t4W6AGAb2/7987ea4E7tQV6AOCd2jO96+q1wB3QAu90AFBFYgB4x+2uu6AOmCUJ7ZAPDg1bKp2Vbx9FpsAVz7AeuZhjjDg5HR+E3Qd42Cxu994FUgSt0aw7BkQsrgJwbGzSkgnMt5E8VcUWA/EAxJIXT6OqwAekvgAbGKxHI2FJlIYHhyTRQ0q4ubGuD9+w4WCCJRMxa9XrliSBMJlyzMNo3FLxpP6lQA12HSOIoh+2j+6fHX9Yc9GIQIYGnkbIljMZMSoAAC0csVqzJdCP4gDWDwUWvlRzCwu2vrkpiSsm8Xzs5/t4Mq77Wd9cV1GEwXmz3RT7gaCMG1evW223ZKFoTMwr5LPTFJf1unyZlhcWJaOiAATwpGgpl4sCQDEhn5274aWZukIpFCZMoGOdlpNkpVN9Yh/Sr9P79tkf//Ef20c++lEBEn/5H/7SvvSlLwkEVHgEbZZKO5ZLMqlkW7UPjMdSyTa2N61cr1ogErZuoy5vwKNHj9qBffvtm1//unwCkfE+cP998r1aXXWJv/v2TeueAWbCMcc2RAqby+esE+jY6OCQ7R+ftPHBEYEbv/nbv2VzC4v23/53/72FYyH5S0UTccmXlxeWXTFJC3vqSgpXWEStBhIwJIX4UoYEtgWM8eeKv1anpXskgIDUWcAfKCMUcpwXpgf/Ypi/k89pLCPh/eQvfVrADuOdr1g0ZN123cLhgMVjYdve2bB2p+mCNDqONdWXHbDR0XFLpmD9tRQUEQiGbG3dJWaSpHz4yCH75re+Zjv5bY2Vk6fvtedfesPa3YCCahjPf/gHf2AnT5y0N9+4YF/6my8JCGQ+ARYDlN5z7712/OQx6+9POD9FN6HlaVVudK3R6lgIh7p209KJqEvv3q3ac88/L+8rEk0FdoTCkqwDaOD7iOcfIDJ+gQkCgUEjqbZDIbt44Yb9xZ//G/s3f/anluhPa74gUwfkgb0KCEya7y9/+jNiFgH4A+h881vfEpsOcJU5hbwY8AEJKqykw4cOCwDsS6Xtg+97v4pz+d55TCBAdK4B8ECpuDBWde3Oa1QhGmJ2uZ8psVhBEV3NB1/KCBhDkS9/vlhU8l/5IXrSXtYvpL+sKxfOn9M8gJHGsQHY/dARxmEylRFIShq4gLx63fPQcwEZjE3WGn7OXIKFxxjkfACqYhx5/nyslVwzxxEbEMBPzGv3/wLoYfh2Oi6cxQv7EAMw7hiIfuKvC3Rpazw4vzXHPkynSR9nHSeBlqRX03qMh2thN++Svz0vRN83kPvADoJ1hb7FDoDnA4Ac7N50pk/hJPigIq1EDg/oxVwh5APAC6Y4TMCVpUVdJ2gba3Yi5sZknqT0cknADiCp+qCJXDtggwNZbVIgy0cKjBQ02z8o1htgNKA010qfI+nkedFpOykxzw02IgAl+Z7jw6xkDHLvgFR8w5qOjQXrK9eH3FO2GB4QCKCvpF4vcAbpKuuF8w3dFSOQ9SSeSqifAMxgvZG0zbXRhswRNrNqlar6BHYaY5ENFNjTXItYZTBS6w0BgrQdyb87W1s2MTHmxj/sR3wtwxGlEDPXeU6xoQKTk2MidabNALCUhJyI69zHjx9T6NNzzz1r5UbdhkZHtcFy7o1z2qA7evioPfTgg/oM8PSTT9m3v/ktAYGclwATwK+x8Qmbm8PHdFPngfkLSxSp87lz5y0SdgAmwLoP4vnANmOZY9Aejlnn2KT8nOtmnPPMYO5pM9IH8OWxxzPu7wKAPvvvFjOR5OiQNq1gFPOZgzUIkJUvAHuAXkBANvgA/2C1w6oU2KdrauiZB3jJlyT3Sgx3qb8+0+9HA3zueex/nroDPsq+ay+hBwC+a7u+d+O9FvixLdADAHsDpNcCvRb4kS3wbgAAfX8cpdKqaCQxDy81WGZD+qJwpDil8JTUBoN937hcYF/H7ZJ7sjxnag8bIKsP9oAe/IziFwYYfnywBZQ62emo8OTv+cCM1x+SJRgkFFOkAOOtBIDInjrG7pjHwyqqlEuSHyOr4l/8kvhbgkkoDEjCBSgK4QGEHLbVFlPMgUYhFT0CPgEEYfz1498Wh0IgwIoQC0I/iqWywL9SpWq1WkOm/xTBQTyQPCbI/MKi2oB7nt6/z2YOzdjRY0ft4KGDdunKJTt16qTddddJyfq4z5deetm+/vVv2KuvvKbCHebckcOHZcy+MDevtN5iPud5kbXEVnn4wQftlVdfloQYMAKWA/9S1FKwUKRQOFKocN8AAXjugR4C7j308ENij9199qwNDg3at7/9bfvGN74hxp6TdDnGBGCrmEOwHsSgaiuUAPBPjIm4M4vnXKTvNqo1MVRgr8BYg7XoJFFtAX7rW5sCC+6576ztO3DAjp84IbD1qeeesb5YwlZuztvNy9fUDr/3n/++HTl+zN48f97+jz/9E6s1GjYyPmaTU5O2vr4h+RqFN8AJYAG+WtNTU7oOfO0AbOjvgcERSyYzVi7XxJQkrRjwD7CDEBA4QIADSPgAPQT+JRJi75Hky1ygWMQoHvADJhBjNJ1KWCYVt2CgI/ZeN9BWEuZObsuCYeeJhhfXwOCwTU4dMJExA2GNmcXlFesGumK7Tk1P2tb2hlWrJQEo5XrbLp67bNFE2obHxm11ds6m9u2XZ1UpV7Cd/K6AAYI7Mn0Z+5V/9Hn71Kd/yY6fOGrXbi7Yq6+/Yd1AQAE5SAPnFhcldfvYL37I9o2PCBxfWlq2v/nSV+x7L75kDzz8kH3hV39V93zl6jV7+ZWX7ZVXX3US21BYjCc2AQj04b4B6n7xF35RbfLM00/ZX//1X3FbYqoytwm+GB8dl9Qaif3Jk6ckzYapBHB09eoVeQcySAG2SOuFuQToT4o3f5+MxS0aCtvowKCAgpmZGfmE+YAYgIOCOrwkXF8GzALuA4IK0fDAP/6WF2AmIKC8PRPOq48+ZyzI8F9+fU5uy5hnXCjhdGVZATOw0gCMAAZulxbHkikLhqMCJ3ixFtB+bhMlLkatrhW/PDBUeLmAGAFYeCV58QGc8HsH+LkwD9ZZ2oj7kGddraafI/Plnn0PQAWckIScTDhgzQP8xCxj3svewbGQkELC5IZtLDsHAekOqGRzIZ/fUQgM9ygmJKBaOOSSY7MDOhahChwHMHtzg1CEoM4PAy8Sj3qhLCYwjWcIazQbGf3ZPgF6+MUpXbmIHJRE88jeuWHvspkUYU2FjatEc9atpJ41pXJV3n+1BoBa0lLpPrGKG/r/hDZYAI1hn6+vr2k+1iplWUrwXKhUSpbP7Ti5fxuQ2Eu8hX0XdWAxUmXY73hwwgRUwq4XwoI9AXOb5sQWgf6Tj2O7bcPDI2Jn8jU6Nip2J/MA1raA4HBYYF5/NivWMYxPzsczS0FM+NYx9gCX8IGUrLdfz6jtzQ2BYqlEXPYJpKiT8M33zG+8CgH7CEtiDGkjyAOLkSY3G85PED9G+gFW9eb2prUDQdspFGxxZcUxULtdtX0y4saR/O0KANRtN/88CTsBGjy72ViCjchzgDnOuMQWgn5lLolx7WtyvRAwrg2QmA0P/uXFZhHAGxtPkp0T3uJ5XPoAoJMGM2/2jEVuMf88+a8LGjMxnWH6w2zNZrClgBmLD2hQGwyMWViASjiOw7wOKWUeBix94/cp4581n4Awzu8YhG6zwXkme/OKDUQ2DzwVhYK3bvNU7n28fntboAcAvr3t3zt7rwXu1BboAYB3as/0rqvXAndAC7xTAUBfVuN77FDU+R9u+QDL75EaZlJ4so3KD9A36wa042/4IEwx4iRmGKK791GkUySUKxWBBkrZUxow6ZRRsRcA6PDVgvHgF9575t4BU/EDO4jifGNj3RWKFLeNhhULBX2PJggT+ampSRsbGVExxfExOYf9gYcRLEHJljtmEeRAwbBkQQBVFEUqfjHLB/iKRm10bMxSfRkX/FGviwmInGorl/fYJoRFtC0Sjak4p92QBFeqNTEFuGeqEBghFIIAgGfuPq3U27vPnrETJ445n8Fq1V5743V77vkXbGVtTWyoaNgBU3M3Z211eUn3yT3SttxPKpGw40eP2uzcrAA2gFJX7CEZbHuSLKRPQQcyODqYgADYS9wnkiskYBjaA6xwrMuXL9vC/IKAD1+27QMhgB/yd4LJBEARjYiNB4OHn3F91VJZwA3XNzUxYY889LBkygLokJjFInbh0iVb39ywVF/aDh05LECP4gvWWbNctaVrszZ39bre84Ff+JDddea0zvcnf/Z/WTKTtpnDMzY24czrAY421tcdw6LdVgAI0jWoMDBSa+WqCtm+7KDF42lrtboCNgB+KIxh/2HkvrW9Kb9KGICMdedtCRiATDMhwI4CcGcnJxYJXloUu9x7CB+xZs3qjYoNjwwqqKZY3hWTJBgMay5QsGYHhi2RylqnExD4dXNuXp6W45MAmhPW6pAiXRGAsry+abuFksVTGV3DhZdethb6vm5Q8tFQJCa25em77rL7HniPTU7ut1On7xJY/p0nn7Prs7MKqQF8po8AbPv7+uzEkUN29OCUAPTNzW179dU37Jnnn7XTZ07bpz/9KY37p555zr717Sfs2Weesc3VVZvav98mp/cLYIXNRfAI4P3BAzN2aGbG0um4bW2t2eNfe1wSWYp2im7k0sjjYdpOT00rgZsUYAAqQAKAdBi/zBe8x2inYrkk5uGJE6esWixaYWvbkpGojY+P2wc+8AH5S8ImAzD2Pf0U0OEHD3hhF3sBAYQDeEDaHoDQckxWvNj8EBDWI4ABgCbn8dVwISCGb928vfH6a57XZlTtgAcpQAzzEVAIwMIIJggE5QvKeIQp6sACE9uP8wtAFzM1pA0P+Q16YAFgA2OZl2NihjTWuB6tyaFbCb6ADAL5PEYgf8s1+CEg/N5PXWXO+z6ALigFAJNVE8DO+cy5zZ6ORaLunnd385oPAIDOA81t2gDUjI2OC8TCey9gIRcis+oCZPhbvDwBUcSsbLUExE1MjMuS4caN65qjfA+TUqEf9Zo8INnAwAvQeZ46oEVrCpLQFj6ngHcxF07U7loilbZ8gY2OkKwpnBdeVyxE1jMkuKw9hLasb6xJpo9VQjabVjLw7OwNPRd4RbBniDrvRABAJSqPjKn9CZXieYI0mrXB+cu5NmNdRWrM2qO013ZH62o3COOra/2DgzY7Oyfwz20oDKs9aD/YfwBetBnzifEIW5D5AljMOs1GjxKO5QtZt0atKgB6cKBfzyLmDd6DSP0PHj4kUBSJNIxAnr0OjDL51NHefBE4JL/FMMzYsNbkhZVVuzm/KPAdNiKbYAqwYe1SkrdTBzAGxZb35htrIx6DjDHuQ0x/mKtI1RsNsWrdswT/waTaWgzJVEq2FzyWaBcAVvqfOQCYyucCjV/S7jk2YKYT94pFyxh2/n9O8uuKN1/+6/4f6S/9CuMPOwkY6Xj+IgHmXCgO8AHk93y+YIOvG2Lzr60AJa4P4FMhHpDMvaAXPUk1Vh1I7z5+dNzf3f7ylMi6No8BeDsIegd8pH3XXUIPAHzXdXnvhnst8BO1QA8A/ImaqfdHvRZ4d7bAOxUAdKbYfM4HqHAJeQCAvJRkKRAwqN3zkaERGxoccqbr1ZqTyLSaHrjk7fLLbDuoj+WwIChKKRJhmcFSoEjCQ4vCnGIBEGVrY03SLFgKfFjngzVFPcwBJ9NDruX83GB11SsVz2euYkl28PE8CoeVMEnIgxiAiYRNTE3Ii3BleUXhAwQTUErEIzHJKh146GQ8FHdcK0bgqUyfjU6MWzKdMj7WFytlgYAFAMDtnJVK+J9VnOQqmRLw5zzKncE4IAnXC5CApxRtiNwKEJDkywcefEAMP8DAjc11u3Ltqhhh49PT9uqrrwoI4Eg3r1+zEkwp2HMwgAg+aNat6/mKOS8il34oeaQugdRPT3akEBCKIdd/AJZ13k/hlcQjyvkb8R69PN8pAQL4NnpTHf82/z8AWLR1AKUUujAvOT4FV6fZsmDX7NCBg/bQAw/aJx59VKwx2hewiz559fVX7aVXX7YrpOQO9LuE5E5HTL/yTt4ahaLVi85TqX9wQCBlZqDfnv7uC3Zg5oAdP3nchkdHdCx8uZALUjDDnoI5RB9zHTCq2s22JeMJgX+xeMoSibRYPTdnb1iptCsgEPktXnT4JzrZoksqRs7HNSAPo8GKxbLCWmBBAUjBaEOOXSkWHWDRadj4xKiYf6FI0PoGMtZqOQ8uxk2t3rbBoXHJFnfyBbs5OyevwLHxUZuYJkCjaY1WTeyT5fUNS2UHxB6slyv24tNPW6MG8wYgKGL9A0P28EMP22Of/WX79X/yH9lLL79hoXBMrL+/feppq5KImkzY8OioHTl2zMYmJySFrpeKtn8M430M+10h/cprpAz32bHjR9Sv33ziSfvKV79u33niO7Y2P2en77nXjp44KSYg4AzjAM8yGDL3nL3HPv2pj9vx4zP2X37xD2xubt4KuZyVCkU7eOiQRUIkbSZt/z6CfmpqOyS+SJYBK/KFoi3D1CwWbXZ+QYAG4NHMzCGbvX7dZi9fsb5EUr6On/vc5+yxxx6T5BCgSl6dXQCjogACWQx4rCc3rUlxdsy37/t5G8A6LGCXdUgpoh57FgAQIAd2mpJ8W027evWqvfTS9wSwkSTL+AcoYtwBUgDEKem10ZI9QMdjB7F+aX6SEozfqMcM4v/xL2X9BOxgPWLdQe6p9FfWvnZbbDr82hzjyrGV/MAN7gfQ3JcEi0GGhBGQBUDakxILpPLuX+st0mKSkAOu/8VIZc0PwXx2nnvQhbk3vA5ZwzgHoA/nZgNn/779WrdJZwZEXFlZE3NWzDF82AgoiSB35v6d1JmNGCYRsl/aAWYzjEAAQNYNngGsaTDGAOEBBekb5jLXwqZHEl9DpTgHNXbw/dvayWvtDUfiYr+xBjNn2HDBlqBWr4oB6JjjcYWOkCZM4M65c2/aFsxFj9VJWjDPGsYUa4n/HJS8Gx/ZRELjplKuaCzTxoBz99x9VmAxzy7sGmANMw9hK4ciUaW1sz5PT++TNB52Iuzd2Zs35Q+IXBiGLWArACB9DajM8ffv3692BIyiP7A3APybnBwXsJjLF8R85Fw8r2Amsi6z+SQAkL7TM9SNZYBUwlBgUnY6sFO7slN4+rkX7MbsvBjpAjjZbPDCczAWBJQEeOPFM5h2pu8y6T4B+C7UKeQYr97zn27FmsJn1DJHGNtsBAKCfvf55zX+fVDMBxB1Dk/K7z+D9v7fB/rDAMwuqEoAoB/+cRsDkLZicxHQGMkygR8C7QKe/Fdp3Qn1OUAvn1U6oY7ldgu2tr4qz0Ix173noA84Mnc4jtaMaET95QcPsd7cAvkcSKjnMYCo1pqeD+DbWT30AMC3s/V75+61wJ3bAj0A8M7tm96V9VrgbW+BdwsA6H/A9f39fGCQD7rIaAb7B1T8OaNvl96qD/6ww2AURGOSzsp8HmDIk4Vl+vpU6MB6QzLk8CY+PLcsEjIrlwryw6M4AEDj2BwXjx4V0dGo0iQvnj9vua1tgWEUjtlUxhKRmEVDITu4f78AQCTDeDg1Oi0xJGCCdAG18MOj4AuGLB6NCigCzBB7hcATfJiyfZbp77dMNusArkbdSrD5QnjQtSQjJVDC+RwiFSWsBHCS+4dVhNQwIACTeyANeWFpXgUi4On0vin71V/9gj344AN2c/amQkAuXbls2/m8feSXPqFUVgIHkNGur6xYtVyyJkAr3mFiL8ExoihzBZyH23msNRhIZs2WM8VD2gZokYilxDTEO+12fzh/UsHmk5yJNtor9IhIcSwLtZUHwkreRM1+WwqjJGGhkPoBpsqJo0ftA4+8z9738CM2POSSLgF5OODK2qotLi/a4sqyXZ+9aZs7W1Yolm23VLWBZNxSANDtrsbJxOSEAgW461fePG/7Dk4r7ZailfGUTLmkS4U1KNyhabVKxfLbO/bmG29KcphNZ2xsfNqGhsYsmx1SwTe3QJDFuvNd6zRVhMOew5fxzJkzSrkl7IKgChdc4VhYx46dEGgKGygVTwm0adYaktZVa2UrFHMKWRkYJFEyLjkvzVmtNW1+ccUisZRNTE7ra2Nzy5ZXl+UVODw6bFBTQ6GuVRtVW1hZseHxcbFf65WqPfGVr1q9huQ0IuDjkYcesQfec7+995H32gc/+H778uNfVUjPzKEjtrG1bXkSWpsEU8Tt6PHjlulPWxTmT8csHQlYG7AKIAxZbKAraTjBNcl41F54+TX70pe/Yn/zN39t21tbdvbsPXb06DFtChCyg38ZRTWBIA/cf7994pMft6PHDtn/+C//B7t+7ZqtLq/a5uaWWH8sAYAEZ07fbW+89oZkk/sPzChc5P0f/JCCCpAcX7py1Wbn5uXhls4SHDBqN69etaXrN20kmxVDiHCQL3zhCwLkAPxUfMM4w/cTBhWJp3UYTg74QJbHHPRDMFjPlMaLhWfIBdwA9ingRKmlLoEXeSjHoY9ZN25cv2aXLl0S8OIi0rsWjcESc4EaAIVIlHcBhmD94TfmyX0FYHA+75ocSzckT1K80ZgTACocg7CMmzduuM0Yz9OPtY8Xc1LhJa3W3j0CAPq+iBwfcE6bJd2O/sbdmzsfazArhWsDxwBkjQA/wbqAtgT85GKdhYPzbXOsvluAIgzOqelpbeIMDQ5bOByVFH9tbU2bIrxXYR397rphg7JxUa2Wde7+vozmVEdgFAEmgPeAhW0BVGx0AKLh60r7yj8OZrjHemY9gsEVjfH/G64AACAASURBVLFJk7ViCZY1ss2EtbQJExAAxrrAPAZ0WVics/Pnz9nwUL/192c8NlzNLl46b1sbG9Zt8kwwGx8ftUwm5QJO2Eyokq4ckISZsS+GeDBo66vr2izCM25keNimJqc0prS+NhraHGBtLNdq8E8FcsFyIxyH9YU+w+aC9HLGLuAUc8pnxvsSU94DWMYxAaNWV1dssN/5KgLgsX4AmLe7XZucnrKdXF73zroIYIavIxtMrMeTE6NKJqd9y+VdbQawccO6jPfnt598zuaXViySjEmy36o39KwUGI1/Ku26x7jznxpuk0ky2lhCz078Uh0rnnAWpN8Apm4cIZUGRGWeck+XL13SGu/PS8Yw6zhA897LA691HbcxD2Gu3g4A7rH/PDYg1woAGCNcJup8QmH/icnYJQEYYBDv1z4pGgTuJ2JmkYDdmL1hi8tO/itJthc8wrPfvW6VimoVnoU/FNjzZOUeCIj1SQ8AfHs/xvcAwLe3/Xtn77XAndoCPQDwTu2Z3nX1WuAOaIF3KgDoPtrz2Vj8MX3pg70nTfN/zv/HYV4k0vIvkuzNAvoQT7gFRU8wjKSID9wJfU9xSTFSrlYUqABbplLDPJ7i08lMg8GuxSJ4c9XF/oBVQWHsGHYdSyfTTgaEl1t/v0tBhAVYrQl0SsUSlo4nBPQcPXxIxTVFBtKm7UJOACXFAIEhAFxVCvVSWcw/FZsNPL9csZPuy8j7L5nJWCgatVqzaaVqxWqtpq4/GI5Yo96UB1U+V1CxAqMMphdFBtJGChpYd1wzSbfIvJCdcm+wXwAaRsecTJlCW0VzMmFHTx633/9nv28XLl+zJ554wr7zxBNWzOclbVZhXKsKDERWB7yBXE5yLSUqEovoAFUVJB4Dim/4G+TOznsRCWDQ66+9sEQLeKmnkjrdxv7zRoGO4bBGB54CwFBwAxzRB0iAfVAy0OlaJpWyqfEJO3nkmMIjDh8+ZNP7pgU+wkAslHblBQgYuL61YTuFvFXwwup0LdRoW5DiU+foWL3dtDpMpEjUqo2ajYyN2Ps/9EGBGr4Hk0IP5JG1ZQtzc1bYycmwHi9AGEvpDFK6lAVoB7GZYGi6hFbuCZCWApDineIcYJAXhvyjo2NWyBfkt/cLH/oFsdycDDYBH8+aNRf2Ua9XbH1zzaamJ2xodNB2S7Bz6oJrK9WGXb8xZ0Mj40qLBXwJhMI2MDSgcUrydaNJkERMgOC1uRs2NDYiULJWrthT3/yW5L8gr0jYjx8/YR9/9BP28Uc/bg888IAtLa2IYUmqMHLfta28dQh16EtZKJa2J578jl2+eMHS4bB9/IPvt5mDBwSa5Qt5MW5vzs/ZK6+/IYbf5vaOXbx8WQm+3L8SwLN9low7/z4ACwCTc+fO2Sc+/gn72KMfsel94/bn/+7P7fHHH7elxSWB70cPHxOIurWxZQcPHHJea+GIPNtgab3vAx+06f37lVxa2C2JAbi2uSEWEgDv9UuX7MIrr1gJ37iBQfvs5z5nv/ZrvyagxbGHHeMPoMtnufnAmS/Nw7vTZ8H54QOAOb40XvJ52HRRdyyYZwAmvIcxBaA5PzcrH0ACMhwA6LNuYfZgjxAR8MYKVQe4Zi3x5qUPAOp6eC+2CIA0BDXAbgMAxM8vEpHccHlpSffjB5f4ibCsUbDGeHFtbIbgW8ZYhgXLeTgmIIwLB2mrndzfOfkxnqT8vduXCRl7BLBGo3gtxsJiSsO6E/OuWRc45ycka550XTLuyMiYfN/6swNuQ6fetPmFBcvnCUgh1AXPV+c1h8QeIBWG7IED++3973ufffWrj9uNq9esVi1rXLEBxLqsSGISV2EA0gdIQFsugKGNnBTGp54D9D2J4jCvYRsi4YxbvYXHKEEeQfmc3nf/fWKpLS0v2iuvvGzJZNSaTXzcymLb4qnaqNXcJofWbwIhMrqmleU1gXZIc3M72/L188FYLBIGBwbFZJ2ampa3LKAh/UnfAAYDrsNuReYOM5NnBMeXL6GXUgzYRQAJMlnaygUPuWcGABoBHL7VBgAr4DDgnwNR87ayuqqxw0ZVuq/P5ubnLZ5MijG9vrGuNR5wGUCW1N94FPZkxxr1iuwl8GGkndl8ePaFl21+YcU6+DqGnM0Ac5y1vV5tiKWKVQZAtMJ0OrBHnZUEz3HG2ODgsIB7JL5sEO3uFi0UDlguvyOgkwAoGKqwHOdm57TBxWaKWKBhx26XX56CNZycVtJfPXu6e7YU7vOJY9o7BbBjAfpfvjMgrPWwQqDwlvSeX5Ll8knF2WWwIRGPJGRZEIqGJQHe3s1pTvFs1+cCzm/OQ1e+nd4z1F2nM/P0mX7+ZyklS8Oa1Jx3H157ISBv/4f4HgD49vdB7wp6LXAntkAPALwTe6V3Tb0WuENa4J0KAPrN63a6HXr0/UIVPxeYIsB9oE4nUpIyUYTxYVz+S/qwSwEBoyRqIdhw+Gyxs9/uuLTCSFjyJI5PMcoH/UgEHz6YJs4riKKd4oFCGDCAYoTCkiIE8AGWF+m+AE0jA0Py80MalkkkZdwO2CePolDQijV8mdryn5saH5ekDHNykhQpJinaOJ4LHAmJRYNvUxLWIUWzAMCqNdptyYFhCdbrsBSQmCIBbKsIhp1FYSS/JgF0jm1EIb61tS02BlI2lzLbsHIFmSHm/hQ/IZvaN23v/eD77b/4r/6ZFUpl+/L/92X703/9rwVQcj+UIK1GXcUxbBkHAMJyCAkA5DpUMPnVD9Kvju+FFJQPHtdF0cP5kI055oLHXpDnnVdUAcySVQtbiJIROaIHYFD4AQBycp3X86uiOHSSq5BCQHgPoMYw/l9jE3bwwH7bf2C/Ql+OnzhusUTc5hbnrAlAA+OoUbdcoWC59Q1rlapmzbbYPwB/gLGDI8O2nc/Z0uqKBcJBO3HqlABXBZuQogn7kDTS7W1bnF/Q2Nha3xBocOTwEfggFghEJHsE3KNgjcWjSkoGDETCCAtqbHxMgC3gCYwUgi+OHT2usUhB98D9Dwr4KpcqAntBrwLdoH5HWvVusWCHjx6y/sGszc7f1HiBoVSrN5X6S4p2JJqQVJR5ANu03WnZ6vqqHTy4z0bGhuUFeO7SOQvFwmLzAK2++cqrAtXLxbKtL6/YwZnD9uv/+NftU5/6lKSOYpxZV+nGjVbLitWmJKKAixev3LB/+//8e3vpu89bvNuxz//yZ+zI4RnNU9inzFFk6guwjNbW5AMIoEk7EWLD3GKcyXOv49hoyPAvnr9gn/zkJ+0jH/2wHTt5xOaW5uwv/uL/ttdfe11z4sjho7a1uS1AcLdY3mOMgWcD4Jw6fcZGJyaUWnr0+AnLFXZtZXXN1jY3talw/cIFu37+vJW2t210bNweffRR+8wvf0ZsKcJT/AAOwAU350x9yBz0Az/w7VQh70kWYW5JBusl9XIf+Plxb7DMlNDbcaw37vmFF15wqeQw/WIxjWlAP+Y1v/elxbR9qq/fukG3ZgBaMAcEEACae4mhzFGuGyYd56qUywLpAGoAkWCUEmoD+MjaUCqVFQJB+AKegfIo9RiDjH9APaSh/I71FVm/CzMy/Q7QEkAGoKNYKrrQC212hK0Lcy6acABgNGLFIoB1RfMBEBAZNNeu+/UCoZCYjgyPqU3pYyTdkXDULl685CXztrSewx7kvUhnAQEBQqanJu3uu8/Y00/9rUB6wFauD186gCmkwLCzkebTFk4+3VUbAdQJiGk7q4VgEBl2XAAmAKAFw1ap1rV5w3hutJsK+olEw7a5uWavv/6aJVNxsd8K+R0nGwU4AszFwxQfwVjUktg/pFJa27l2AEA8CAH/AMJhjW2sbwjQm5iYsKmJSfm9+ixyNgbEYG80bTuXt+2dvFh/SuMNh7Rm8MwBeHNjgWAYx9hkvjHuYZ4BuJ49e1Zrtc9AwyKDa+Ka19dX1d4waEn75X1rGxuy2IChOb8wr/cCOsLCCwcJoolaTNLslpiEMPPw0wT0m51ftO1cQYxF2JuxiNtQISwLZir3R9/w4I4q6Kbr7C9SKbEsed4DAB6YmdEzlHWZ8BOYsusbq1pnaBfGJgxQwEs6Ul58nmyf/vaDasTuvw0AdAn0boOLzxuS/vopwLzvhwCAcrkUCOiAy70/8c0EPfdANnE0thjngY41Oy6MzGfrcQx5+CkEyzFq3SafYxc7eb778l8OHOQY3sbqj2QJ3iEfbt8ll9EDAN8lHd27zV4L/JQt0AMAf8oG6/15rwXeTS3wTgYAleno7XS7AI5bEKDvP8WnWYAnJ/cMixlFgh/FENIrgAdM2HknHk3OZD4sGSJgA4wVzkGSHh+2KdpheZDM2GrBVujKOw2GIIAiBSySQAqQFgBbKGR9qbS1YZkgzUpl7ND+g47B4TH4RkdHPGCqJYZQOMZ1uOTOoYEBycm2NzdtZ3NL7wFk4hrklwTA2N9vA0NDls72670wOaqNhmO6RaMqDGB1IR8Uu6uNHJSCseikhl1TQIiYNxTx4bDAJIpYCvDibkHFXwGWQako0AYQdGhk2M7cfbd95lceE2Pk2aeftj/7P//EFT0gfQET84/izxmYO0YEIAGnpdhwhYpjcareEbuSsIOwQAQAJ0kC8YJrNAQm8DeAh7z1dhUT75OnGiED9YbAD85Hoblnxu65Ajpwoy126PDAoFIcYZc4yRghGUHDWQzftKnpKTG5SPG9cu2KZfr7bHrfPgFh2zs7duPyVauSNllvyG8PEPbwsaN24q5T9q0nvm2r6+tWrJSsXK0qNZZiTGmRdRJ50wJ4K/hNZvutAngSj9v+6X3WQMYWjBp1JbI4X/ILYEQBT9AC45NjwlgCGJJkudu199z7Hi1ztMPoyKhdunRZBT6MOFJvk/GUimVYUxggHjo8Y8l00q5dvyqABAAQoJS5ARCY7R+wgaFhu3z5iuXyOVvbWJe875Of/iWbmdkvQPDqzWu2vrWua+nP9ktiSbgJY/f8ufOS0/3mP/0t+8AHPyB2DUnCpFLjiYYfGMAAzCBkvV/56tfsO089adcuXrJuuWzvf997BQgBLsHkok25nvHJSYFPsA6z/Vn5IwLEkAINOIM8Fkbl9taOrSwv2/LCon34Fz9i7/vg++2+B99jJ+46bn/1//6VkqQXFxZtYmJK1769nbMnn3pG8neSZ2HRZjJZS6bTYs1xrb/+G79hmb5+297J2ZVr1+zi5Uvy/8utrlk0EJIU/N5777X3vvcRO3HihCSijF3fKw2wirnEXLwdAKyTNtsgSOBWmBGSU4GAIcceZA4BAiJBVbK54RHoUtBJxl5YmFfSNUAX4wawkLZgbsP8Ye4hFx2bnLRwLKa5xVwCJAQA1NqqTQm3rrIGApwwZgGXFOYhYiFAUE0+gLQ98wc2KsAvaynHlFSZZOlkUpsa9M/O9o7WMeYC/qV7acedjvqSMcjGi9afUknrFPcQCkW1LrNWAwASmgP7rNlCfosM03mrOXDDJNsEwIINxz2x+ZPGfiGRtBdffFEBOdybGzdVbV4AvJC6C/gEeApmU9otaBODtYy1UBshSix3DDUATe5Ha10wIBkx7c2ixoaEnjHdoGTASEG7sHDbHT0rhkdG1AaNVsNSmZQAKICu2dmb1pfNWLm4a/mdba0rtAm+g91Gw1LJuA0QNhWJ6nz4uqq9gyGlyrNGwoYlTRbGIyApIC7rAQm/rIGMMYJTeE7UGk1t5LCpwXruJ9OzccTc434IpUJGzLOBuUj/sYbA3mMeAvCyJgEgsnkCQAlrkGcIjGXWc66XFR9AjWfT0PCwwqsAEWH+Mbb9hGuA2EQsKjCQPlpfW7UbN27Yzk7ZWtLGmjYMxsfGdW+w4gDaluYXNXY4jsI1Aqzmjvk6OjLmNs88+4y+bL/8LLH4gF2MFHt1bcUWFxdufVS8DSxzG0tsBsIcdRJdJ4X2N7Qc+ObAYEI3nIS92cByxG1M8vc/DAAUgOjygvdejB+Y3ILlAOn0e7drJssAViT5F/vH/f5PuH74B29xUm2fGe8rKG7/e1dS6ir5M+b/D2ytvps+P98J99oDAO+EXuhdQ68F7rwW6AGAd16f9K6o1wJ3TAv8wwEAabIfZzb90y51t3veOOaZY76QCtkvZk+2b0BhBxixU5Rk+wetVmvowzoFkJNrkkBLqeEKS18GTMFN4SNvOnbhrSPwAgnxTj5vSwuL8iQKITuq1C2bSFkiFLFIIKgAEKTIsBYA7wDtWt2OkWkZxPNMZuIOaOS68YcTE6/smC6ba2sqvEgzlQl+1CUTp9IZi6cc4w/wT0U9H+VhxYUdAwCwgIIOFgdyZe4VnyGATYp2iidAQkkQxXhs6twUiUgKS+VdMT1UVCnxM+okfCEYelUVUBSWSirtdj3WCG3nCnKBfjLQd71NsarAFo4XDquIVwEkHyWXAMx1w3agWAT0BJTg3lwaqgf8Uggi85K02MmySHDke9grLuBF6J7KG0I2uDfa2KVHt/YSlikaSSWGPcJ5ATuQcSNXBBAEADh85IidufuMHTt+XN59u7mClRWaQTG8YbML83Zjbk6gH+3lwh3wYYuq2HbyYxhbEeGfAKWkPbvAmgFLJVJKLIX9V2+0xMyiSAYsBgy9dOmi7oOiGIkafUF/0v4EiZw5fUZyQMY7ICP9B9OHfoAZQ1upfTv4STbELkSOC7hIe7lxgqQ0rnGA/BVQhiIdX8j1tXW7cvWy9fdn5fkHC/Hw4cP20quvCuARI6lYVIAB1wtwzFy69z33ivH11DNPS46IVJ1QgEQqqbkzPjFhY+MT8taD4Ver1i0WDNu+6X12+dJVW13bsFMnTwugJDmVMQ9o40JiOgIKSCWGIYWzpJinyHXzu2LNTk9O26Mf+7iCWVJ9STt0dMbePHfOnnzySXv66WcELMHyJW340uUrNjQ0onsHAD1y7LhdvnLF1jY2xQD85c8+Zvfd/4Dm25vn3hRDdX151TaWVq1cKCp4g/45ePCA/e7v/I7VaszjoheYgKeYk7dK+s+YCOMP6OSJztLSMYckJ9T6wzzBrw5ZqEsuz/SlvcTqpu6V/n/ppRfFDgVUI0SAQBPmO2AYY53zKP273RZbElBJ6aUC5GFDu/RexitjBkYiL8YC84WxAeAESwuAjPPO3rih8cSmBX8TCMFc9ZLVLaBgEOajZO/BkKS7eNYBBLN+aNMlGtH3LvW7o7WVNZHxxuIhWTBJqrIIgAkYke+l20Qw+WMqzRZ2bg2mHoE2LtWYdYK1ZXx8wiYnJjU+n3vuebUJfmqAsHhAwvRqN5sKcCF5lv7LpFO2uDAvFjQbPvybz+9ojEWjDoTNM1ZrMBXbtlvICxhkw4U5zr+1asNQJA8OjcqKgecMTHGY44B8iRRM86D1ZdNi7pGA6wMvN69dtxvXrlsU+TABSfRHu2WxSED3y7PKB21gcWuZg70ei2stpq9hGrO24883c+CglYpl9QVz9LXXXhMzLRAJsyBZ0zo2MjxiDz/4kKT6+GAS/LG5sWmzs7Py02UDgj48ePCg1jdCS1ZWVwQa87xkTdi3Hz9NdyzWHUBikpd9ticMTNZ++gJJP33D5gLPG1jQh2YOapwBePP/I8ODYv/duHFTqduMEQFq8oh0c8WlMjsmqx9o4wdiMKZZ95H8KsE3xPOwpk0cNvj25LOw/70wrB/2Qc5nzUkq7zHofqxPngf6ub/xP5fcvll567PPD/uU4xmc7F2KO4r7y9vhuR8H1N36+zvmo2nvQn7CFugBgD9hQ/X+rNcC77IW+Gmr4ndZ8/Rut9cC7+4W+IcFAL5VfeVkO04G17FUMm39/YPygyqVKNq6FosmBAxSmPEBG7bK7YAVBRngE9UnLBm+CsVdpexGk3F7zwMPKLwDKeDSyrIV8wWrl6vWRlpaa1giGLGYBQVmDGT6BHgA/mWHBlRwKVEEZpx1bXxkVEUoXl8UlzCZKLIphigu8VWiwMGnjsIZoAcgBE8lgAS82gDjygqBgM1ISnBcxwaIASiCHZJMplUgOpaCSwbkRXvwe0mbZeBfU7GH1A7QAqAFhp7SLbtdK+8WxQwq7BYE2gi19Nh5tJNYmp6cyGcTqRhSkiUsFCeV4lpcwinAm2Pzyf/LA4ZVcAnIcz5GvmeaD/pR0N0qpTypsZgZFOoO2HEJjD7I6q4NpqD7nRcm0gWAcaCkBMYeAEkRCiMFgBTfLYJbkJRXKjWx+CR3DDiG1lZuxzZzOwJSXFHclc+dwExPjsW1IkuH6QijA88+QBCAI8nD0/0ChAD4SNYEGBGIEo+pGE+lkhrPpFUDCuFhR1usra5JRgerhSIfIEAJm7Ct4gkB1wSruPZ3cmyAC/kMEhiDf5nk0EjkBnVMQCSKZoXcNB1ThhTi6elpnYN+ZszcnJ0XqMM9wgKFPUlgyfLaspKDjxw9op+/9sbrNj45LvYPADZ+k91AUEA2QE9BcvqKwHlAjf7skC0uriq04cTxuySnRJLL+MaTEpk67KGBgYw166RtVwUAphIxSVFrlaoSkD//K4/Z5IQz9g+EzfqHshq3yIhJ9qWg//KXH7evf+PbCixI9xHm0Sfwq1WrW65SsfGpKbv3/vttfGzCJqamtW6wZhR2d61SLNv2+pZdv3RFrCfksfTT7//ef2qjw7A/ASewEXBSUYXUNJsKpmCsuPHtRh6yUMA6GGN4jgaDAHRuTjoekEsch40G+ITP6M2b121hYUF9IH/POABgygMAm/JjlKQ+6AI2BgcGJDnlGnzQlxAk1hGYdgBO9IGfmu487hjnzhcUliE8pAvnzwmIFRjHHYQi1mANQZ7Zl9G8C8tfL2HDQ8O6NtqGVFkY2ZwPcBxpKEAqLEg2MfBlg5nFOgd7EOCPwAefzQXbkBfrBqAnc4B1nnaFqcaaqbUiHLJyqSxmGmOa35NIy31zLdFowvL5XXm0igEcZKMoo/ujjauVkpWKBYG43GKxmBcAGImwCdG2Zr3mNoo6HTFxWQI5B/YHzlohbLFo0gYGhiUt5zkDQCq/2ExSbORSuWCRGECo80qMp+Jia29vbNvO1rbGAZiXYyLijWpajwAwh4eHxOgmPALAn7mLVx9sYhiPtD8gHixB/EVhBjO2ADyxBwAU6x8eskgqbvlySVYTMAUBS5cXV/R+zSM2NOQD2NA5pqamtCkEgMYmCpYTiWRc4CyAJqMB0DGXK9iTf/uk2zDIusCs733vBfUH7Q/TDKYq9+4n646NjmpzAg9PsfArFdvEe3V72232ENhC6EqttscgZQ33pfUCRQNBAdVimGvOIQFO65y8/OAZxoHzvvM3qlywzM//9XdLtltQ3q2z/SBM+OMKvV5G78+/l+6kI/YAwDupN3rX0muBO6cFegDgndMXvSvptcAd1wI9APBW4izpskixopGYpVIZSfrwxkNeE4+nlK4nmY7YLqRVeqm04aDSCOUn5q24gBgEQpBcms722W/97n9iqxtr9sb5c3btxnUlliLrrO+WzBotC+M71w1aOhq3/ZPTKkhjqaRlBgesYW2LpAAkgpLXnTx2XIyw3PaWmD6kJ0quCfNqfc0uXbwgkIYkx8GhQfmLwUiCoSW/vwZ+fRUBU5IxwxKDYRIOShaFVyEF2OjIuEtMbAOAkoQLKOSAOEACX6bKzylyKfBgxtEuFFWk7CJMIrwC0AtZKEmEFOzOkc8Z/HEOgXSSPTlAzU8m1fkpzCQzhIkH89ABtpI0egAeP3O+jM5037GinNRPzM6g88UT28P7/66XgKjwBQBA3QesjZCXxuwAMMAg7tUxB70wBLGG3HVRxapNOK6R9OsCTeQfCODacCwjsRgFrOA15SAal1jrgkFgUvVlsnu+hYALFMMhC1oF2fjGljXbjtlF4zngJiJG0MzMjApgjicpZTyuc8I4BOQAOAEkhJG1sLgoc36uDcDQB1l5XzqTFoBTLO0KtAPUVAADx6rVxAgiwID+4nd9+KWRyCxftITaH3YRsnTAFxiQnBMgYX5+wcqlqicn7VoqnVLAB8EiSyuLdvKukwL9AqGA/LXwuzx05IiksoQBIMenrWjyre1tyYKF19JCwahtbxesUW/b9PQBi8WS8kgEoAJ4gZWFJHJoKGvWaVi1UrRQoGuD/RkBF7DOjh4+bL/z279tgW7IY+52LRwNuXRoj5HK/P6f/uX/bH/yp3+mMARCT+QpGInY4s05FgY7dfasffBDvyAwFXYgXn8HDhyw5ZUVzfvCds5eePa7Njc3axtrqwJj/+N//Gt279mzNtDPmlPzGMnOpw6AA7DPT7qVa1fQmf1LGhyJWQgAMOQAQBhSzGUARDYEWIt2d/O2tLiotYF+9BPIdY1J5N5IOBnjDhRhzeN8BDQA5HFNrAvy2yNIAe/AGDLegMZLrY7HnhvnzDfWJOZuMsG1BezN11/T2PHnj8E4lIQ9pNRZxgtjmvFIsNHk5KQVcnl77bVXNXbdl/P+I8wASwU88fBoZR0BUNoDAPeAfNOcYJ4C5MBKY5xKKg1giBce4SuS+CY0rsWui+OrBwhHeIpbEwCU8UTlZKw9AMr9/X1i8hEswlwv5HPyHOQ5QmBIoEtbkAMCsM8gApxtaj7SDgCiLskd1mbSkgmkxyTKM14dOxJ2YyIRs0azZlubq5Lj82LTpn+oX9YM9Wrd2g06zgFZkpZ2keW6+4JNTnotDGTYdnwB0tNX9Dvya9Yo5igA4L7p/XsgP22ytLRshw4dstRA1li5twr5PXsGNjRadVjSYc8bManQF4BFWHuAj8VSQZsc+BUiX+ZaGJPVOuFYzr8S5t+zzzynfscTl/YnOf748eO6JiTFTELuhXFFfwJO07fcizY21tZsfX1dm1H8TqBupWK5Qs5t2FlA67jsOry1l+cabSQwtl5TnytQB6DdY4s7YPCWJx6gLL/7say+n/GTnu+95z+7/HPofN5Gl/83t//sZzxd723vgBboAYDvgE7s3UKvBd6CFugBdTzoewAAIABJREFUgG9Bo/YO2WuBd0oL9ABAHwAEiHIAIIyMiAcCgrXg8QUbDl8o/l++VB5DwMl8AJ8ouB2YBVOFgoM02K3ctqWyGfujf/Ev7MbcrD3/vRfs6tUrYljAjKsVS9atNS0I2GIhG0z12cljJyT9CsDe60tbNxK0JMmSga6tr63ZezBSDwRsN58XW4h0WsAnCtHl5SU7f+Gc5LhD/YMqoGAgie2F71aAgh2fqobVYcrA7kOOFo9aKp1UQUzxBTtkcGBITCMAEgo8MYAaMA5DYm1QLPG3FLQSG3lyaIpcCjyAnwgppEgCGw3JspaWl6zaqArw8lpeQI/zSPITBm+Z94nxJFqLA/MonAXo4W0Ee1Cm6Q7UQ46nIBCvuAPE5HcwxgjqgAEFSOEkz2HrICcGIAxHnPKKQl8+WlFds39elV78Dp+1iGPgcc8wXZyPE/5TCR0CwEGG/gF8CpFAx6zTaouVBFPIGcJ7wKQXogCIQWsAxh49eszJbwNB+Vbh0ZXb2rbr167b1samZwsFA7NlLaNfMHsHRAxY2ktLRTIHIHj9+nUV+Uhp5dk1NKSidWl5Wdcv0C4JUGZqI4p22pDCGQCQMeIDivwLe0byzjqG/w0V3jBwSM+W55sU1M7TDDBhcWnJ9uOFmMnoOvC9BHCQeX0gYJlsxvKFnG3vbFm1XrVjJ47JZ5B2JhBjbmFBQTIzhw7Zbqko4CcSi1sslrDrN24I/CU0IRJN2m6xYusb21YtNyybHbSB/mGBNjArAdhIcY1GghaLhiweA0gvCqAZ6M+IeTY2PGp3nTxlH/nFj1g0AjuxK3AJ6b7kj57MlnH8v/yv/5v923/3761YrohFq8TSdJ+tb3IfdUmxCQM5cuSoDQ4O2fjEpB04eFDyYHw/Yf9+7/kX7Pybb1q5VLSRkSF75OGH7BOPPmoT487rbHho0Fp4/eHJKTYrXnPOp0zuYB4rV3JdWKTIfwPMh7YADgB4AYC7eXnVsW5cuXJZvnH0uc+ehbkIAIgXIP3J2uD2NQDYIzY+MaY0YcZ1vrArQAWQFyk0/QDCJRZgwwWTOGAxojRwxjvM01gkbJcvX5Q/nKSn8ZgCY3wAkPEDOMUaJjCm3bETx49rjL36yis6LlLW0fExAYA5EtMrFasR7MEaEHKMRMagvEQ9oEchN96mAscAgHShRg50Ykz6Y5zz+knEjGH+VuB9sylPSTYFaBe3+RGyeq3qiMwBLAWcFQPrLynAAjkxAOy2rd1qaGOG/gCErpRKul4AQ44NQMvaFgpGLBTE25UNh6QFYUg2mraF/14Ev82G7e7uOD9UWGrplE3tn7KlxWWrVGBWhiwYijqfVNa4TtMymZRNTU7qntfXN7Qenzh+wsZHxySThWnJxgLefHjgMc4AB2cOzuhngH9Ozt2wgzMHbbdSssW1VSs3qrZvap+kuZ0WzE03p2FK47N38cIFrTcEitAnbLzAvo3GI/IqDcdcOjX34iTqBdvZBjyl/arqB/pufn7eTp06JdYmSD9jy3/mcF0T4+MuuML7HcfZ3NgQqEp/ApISTLW9s61NMN5Pf/MzXoCJ/Jy/9QNLuGc9h37AboR11pfz8tx5K8C/vQ0rAHg/RMQL3rj9mnxvYx+IfKd8Fu3dx8/WAj0A8Gdrt967ei3wTm+BHgD4Tu/h3v31WuDv0QI9ANDBUDA0kN+pAJYMDqAnoSIY8C+d6hPrjepLIF+U1EAXCOGYgLC6XIAFRTUsB2SQud28BSNhe+wLnxcYeH32ppIEKcgblaq1601r4bUHoyoQtv5kn52E9QDTIRa1QDRkzUDXoqmkCv/czrZNjIwq8TCbzlhfJi0QcGtzw+ZmZ21padEWF+cFTlGAHTxwQPJfJYViSO4xqCgUOR6gAgUpgF2r05Q8SoBQNC5jeMl/Yd61nSQX2SUyuH3T0wICKNgoypAiw85DGtaR/Cwo9hwFOenGkmiRCJrPCSSRNKtRF2AH4APAQuFXojjzih7nzQUg4c7tv26XRHF89xsXROAKfhhSzhmJ4g5AC0krMtwuIC1BKuGwUjg5L+ABxR1SQ7zcAJnoHyf5deyhStEzjAcwlEwTs3TnLyUgEY8pcybqGk/IeH2jd2p2gYJBi0dcojLAhV9mAsgALsNCnJycEnOMNmeMJWIxy23v2OL8ophgktiS8Ey7ICPcO0pgj7kCowcmE4AZKZWkSPs+VxTWG5ubCtzwQWzuA6mdQJFOWymmlSqJzoRQMBaQFnb3/LYACjm+z8YBBATAoQDn+DouIEqpJOAGYBKgCnSi23JemY6VGbCFpQXb3N7U3Dl46ID19eOTSepsXeMLdipC0dm5OQc6JZJi1ZEkjCcbQQn9A8O2ldsVgBIMxaxaIfABFmpcwBaMINipfX1JGxsdtFg0aKVizurVshJER4aG7PTJU3b2zN126OBh/R0+mDskOBdyNjE5Ls8yxup3/vYp+8v/8Ff2vRdfslg8adF4QgxArm15dU1+YWfvvdc+89nP2vLyqo2MjlmmLysw5dlnn7XN9XWLhSK2f2qfzc3edOBQOCQg6I/+my/a3WfO2NzsvOa1S1Zt6B7oG1h/e2E4iM89YBLItduBqYxfoL+ONQU4gVoh979+7ap8IRk/e0w50srDUQE5rA+AOfSzC6TgTEEbHx/V/HES/7pYl2LZusxujSufHUmf+n6cXG+puKu1EUCVdYukcuYTMs9Csay+Y1MCBqAAQC+VGenvgX37NY8IdKDtGEfjE+OyMSCQB29IJPOwZgGZIgRBwKZlDsJIrLrNCa7HrdVdjU+FUOAzGA576chu44EXY5qXwHVk1F08Dl0fOAAwICY0ACabHfQZc8T5GsLM9djHARjKyLdb1moSilLW3wD2EnRBgAhz3oGGJKAD6CPXBgiMWjY7YNEoaeAd29retHqjJgZgvVGxYIg1p6twjxOnTtqbr71phdyui30gCKLrLBBg/42NDtnhmUNaAwkfAtTkeYB0d2F+Xkw/1neAWewFCP+BcXzyhEsjB2QDtF9dWxWQvbK+Zjd5tnRaArdJEAYQxTIjnUzLBoC1AvsB5LrcIz6OAPzNVkPsP+S/5SpjiU2gpoBMzgPIymLDM4xnF4sEUmmfzcyxJycm1IdKFG61BG5yb5FwRH3K2N7e2nIJxnhgEvLCc6Zek80B/YkfIe+l/9lcYXOC9c9fuxQU44fEMMa9Z5EGhldNvVXg3+0AoCwSPDmBs09wz2V3GY7V3gMA/x4ffN9Bb+0BgO+gzuzdSq8Ffo4t0AMAf46N2TtUrwXeaS3QAwAdeOSz9/ziNxjAw86xXJACU+T7/lgOaHKm8S6NFznZLVN2fo9HE0wDAK1usGvHT520WqspUAbmysbamtUrVesAAOJh1OlahzTFQNCmxibtwMxBMQdrsEYAmCIhAYks6IP4+SUSYlxE8WjD3D+3Y6srK7a9tSkQsFIuCYScnpqWDIsiH2YJjCjADfyzABCQEKp4joStTQGLnDWMd1fC8rmC2D0AV+1WRynJSJDllTU84qUxtiVl4+fNBgnCyMFI5XWMSD2AuoRzkDbcFojifLvaVq3XrFzF5D8pwJOKmIAMec2Rgit/J8Immp5kjaLc6y8VQQHrtp1PmtKKrSswj+IRII7vKeopMv2UU+cf5iR5BA+QkEsRCKsI76e+/gFLpFJ2c3ZWjCRfIruyvGjrq6tiXXIReDRyT87Hq2odAAAxFX2fKA+m7HQEpga4TqSmCk+AQeUCDZAXA9JxLNhVAIFiMgl0bVsmBcDbERiUSiTFwKQApe8HhgZtc3tLAR6AaTCGVNyGwpLfUUjT7zD/ODYFMsUz7J4jR47oOIAbSO7w6qPYphVhfImtxPj1/P58lIf3AOjdDqq4wIeIpZMpF4JDsAqgaaWituV+8ANL4uUlhpnzFKT/kedubG3Y8sqyzRw+ZAcPHVTi6drmhuYOfREHSCiVFGADCIVHGp5kjBUlEA8MW7ND1Q6rKyBGFN6dJMJGQlGx4JBRJhOA+ozLlhmAmSH9NYGs+P8RfnDv2XvFWlRwQihgxUrRhX5sbdrFy5ftlVdes4uXLtvW1rZF40nJzkOwQgUE9tvaxoZN7dtn9z3wgC0sLLngjlBY1//6669rjIwMDNr4yIhdv3ZNbFJkv3z/xf/6D+z+99ynBFZAsXwuL9CG8eMAAZiRrD1OJo9vnFKvFcfZsE6b+VcXAw/gAwYhwBNppdeuXdW/9JsLeHESed7PmKN/2McAEGJtUz+2OrIQYC7Tn3g4Mm8VwtHuCMDjbyXjR46MFNwL8sCjFMYtnngu5du0NgHOMTa3YHyVkYDGFA4DaASQLO+2TselXzcaGquMFeYK69jA0ICSeRk7gOjMZeY3DGcfgKfNqqytHdiGcc0Bxu3y8rL+3//yGWXcG793ASG3QD/aiN8xbzqdgLWbHYHeBNcwt3K5HQXqMFfgZSpQJoAKPCLgT5YIbSS/VT0f8FdF8g0rEqYt58KqwUmvYXlGLds3KPAvHI6pL0j+3dxat90ibO+GwL9gxEmz7z57t129AjN4W/OA8dCsORYmQTojwwM2PTkphieJvLKFmJqyoYFBJVoD4GnOd7oCVVeWltUfR48cVR9x3xvrG7a4uGRDw0O2vrlp88uLkscfPDgjth+bYhPjExYHsGw4liWbHQBztDPtsZPPCRwlRGh4ZMh2Cjkx1IvlopKqcznS40t7YKTGJRtG5bKeCzx/6FvmhG87wZwEbEQezD2wxiABpk/kMUrfycvUbZb4NhM+aMYa6b+PYwFCMmccO9lt1vgAnM9Mv12C655CP393PR/c8wFAH4AEuLz9pU05T4r8TvtM2rufn64FegDgT9devb/utcC7pQV6AOC7pad799lrgZ+hBXoAoGs0AYAYyIttBrjkjPATCVd4IqOl6IUBosKs4UzxeVF8wJryGWgAPAJkmnWxvZDuxlOAK10LhEOSJlVLFcnBAAED+JTVmzKEB0xJxhJ26q67LDs0aMVK2RowAAL4kUUsm0nbAIw+C6iYpsiHQQQIhfk5PlQry0tW2M0L1JsYG7ehoWFdP6moFEQYzMPAg/0HKAgjCNlyJ+DktbAfKcSLhZIX6uCSUgEJOGeD0BJJRvH3clK2Qi6ngq3dbiqgAgaKihfAP2S1YRcqQNEOwAMiAJsIkAfWF2EPMPPmFxZ0Tgpv2hevOr7nC4BA7AtPQqvk35ZL8PT9kGCG8T3vBdhE4jUwOCAQDLANADaPV1eppMJ1/4H9KnbxjorgB5VMWSAcEWBCvw6PjMhA/+bNG3bz+nVbXVqyGsy64SFLwtIkUblZt/LurtKYlRDc9qTMqhK7AlODnYAKZHkBIn/NZGx0dFweeBpbnY6YoYwxbpFjSF7b3y9gjWJ1dGRMxSztOzgwaEePHbXV9TVJ5cSoATSt1wUOTU1NigXF94APMHwAP5HHca8wegTatlq2b9+0gIHh4RFLJhNiKhEqwVgEGOVf2IwUpUpXjQBwNG23WFTRzXWOj4/bsSNH1dcU9LyPPgCo5EVfcR8RsZQAoV3fj46N2k5u294496aNjI3Y6btPW//QoOTD2/m8GF9DIyPqG6S2JALPLyw6wBT5ebNt4VjSUv2D1mjCUEXCjrda0ZLxtKUzWYVtZDJJAX7VCqy0uiViYYF/rWbVAfHNlgCGD3/ow/bwQ4/YkaOHrX+wzxrtlqTUz7/wgn3r29+WdNIlziacDx/AGf8fS9iBmUNqY5icjA1YV5Wqk/DyHkCO/myfjQwOWjIWtSuXL6tvhgcH7drVa/Ybv/5P7MEH7ldbA/wCBBLcACOUNQdzAo2NDsAd4R9ungIWm5ESja9nwQPCWgJX+QBIAvHS0pIShpnnbFg4Gb1jsMJYhkUl2a/3r5+OLZZnhHXRzTPGqZ/ey79KHA04aTyAO+Aw4BaANedjjYPliBxVrGck0qOjtrm1bfkCktyonThxwpYWlwRQAVAKvG6wWUKwhpPM0n6Ai7x3J7fj+YiaNgkAa1kbAXI4PmAWY18el6mUNgGYN7AJmdOAU/4XzC/5voVCOi//8v/8nLkHCIn3IQw9vPaQozJXmOc7W1uWy23Lc7Erth+WAx3df7NRE/in8JxmXfMXX0CYkG59ZN1oWC6X15pKnxICMjE+pWRvmHwEv8QSUVtYmLOd3JZCXkLhgDwyWdNOnDhuW1s5B6YWCfGJKmSGOQhjdSCbkRQbb06eZWx6jIyM6voWF5Y0J/l/7pv03KWFJa07tDH3yfzd3NjSHJ/Ak3F315bWVsTchj0Iq44xBGDYrDf1/GHMcq+hQFDgHuMHeT8ejX39GRsY7HdhUDvbekYhjcYXljWJDQ+tMZ4nLP2AJyBgHB6RAMz8TmzYQEDgK88kgEZ+Njc3Jw9b7pN7Zi66cJpbLx+045iOVRvY8xD8vjApLy1Y4VS3PV/8zwoupf7nDwAK/PQkwL4PocB4ed/eevE3PQ/An+ED7zvwLT0A8B3Yqb1b6rXAz6EFegDgz6ERe4fotcA7tQV6AKA+0jsvOPkgAYLhqeX8tpD/ApbAlgBsomCF9UAxjGzJN72nqLodAHQSRxN7BmALGSOFE4UsSYj9fVnbzRfEKIuFI5LAVUrOTw8GDL5nyb60lapVS/X36f0w51KJhI30ZS2KN54CL2DLJFU8Y76+troiFoS8ATMZFccAmCRewgTBYL4OU0w+XhExZ2AwUejUGpjTOzCtCbASigiAAGhJwXYKhFSEUXQRfpFOJlVkt5sNya6QxDXrdSf9VdKmYwtJYgwrz/O6A/CjYEe+VygW5c83MEQCashm5+f22GoUoL7cC0YRIR0eXOv+oUE8tghgJmAjxSwgBSCAwbSLxcQiQeJ633336Z4pNi9evCjgk2J3bGxMfTc0PGIELKyur9vs7KwADX6Hh97G5rrkZRvr6wLcSPkF9EJmTbEJu2p1dVWFaq1YlLxatCf6iBAVsdHCAuoAWwb6B2xsYkJSPsAk/AqR5sKyAvSESdNutlVAU1DDRBzoHxR4BogxNjpm991/n0ViETHorly5ov725Yt+UU9fAoIAyjG2VdRvbqrgF6suHhcAI6nwzIzu6cb1qxaLhtXX8vTzGJUU5AJkkSF7QQti5NRqet/xY8f1PWAT7e8HTUhGWa9bJBiywb6sxaPuuIDQAIC0ybXr1yQFhik7uW/Kdosl+cuFCJIhpKDdsbHxcbFWt7Z3bGl5RexA2G+5YsUGxybg4lpht2QrK2u2vZW3mYOH7eTJu8QAbDSq1qhXrNWsWCTEPbWtXMrbytKCQmoCna6NjYzaww8+bL/5T3/Lzpw5ZbEkbE2Td98zzz5rX/nq1+y5Z5+14dFRm5reT7fa5NS0wD6A21yhaAcPHZKf4ub2tl26dEWAHT6FgM9nzpyxMOnVwYAdOXTQ5ufnxJJj7i7OLdijH/uYvffhR2x8dNTmZufEYgO4kddaBxs0l74tVm4oLJ9S5i9ARijYsVajqnva3S14HmJmu8WCgjSYw4wbUrrpc8a70no9QJfj0SeAgc4fr6PxsccYDPP3JKi2nX8nknYlWDsWovMndBspjonngnBIHwYwx+ttbWVFoPPQ0KD6CVCNtgGcBzhiE4NrhIEpL9JKZS+FFYYv7YAMGHBZMmQ2Eep1yyIbDyFTrmgTQqzVVlvXzpcv7WXeSi4MWAljNZ0Ww5B2EFM45YB2xvni4qL85/gdc6Vaxb+vImCMQBc2P9ho2UHe2mzYzjbXj/9nW+sf3oDdNr6IDTGjAdblMdts6FpZt5UGvrWl/mgQLtUJ2ujohOTrAnmDIb1vaWleQTnxJD6trBU1hS0xZwFfYbwCNEfCMavslrUejY+PWV86pX7mnvFZZK2S312tbgsLi/KhZe4zLpmzyH21aRBwibgAn6y/zHkYfwBqy6srCuA5fPiINsNo59OnTmtd5F5YswAgSainH3gBIKf70vpSSJSRHN0QODc6NmLXb1xXcr2/HvFMZVMBcPr06dPaRNjZ3tkLJmGdY33D7485Ij9SWHz16p41g4JNCInx5N0/+Pnth3n8+azY25Pl347PfX7Ihw8A+htpt18Lf/NWAZBvxz33zvmzt0APAPzZ2673zl4LvJNboAcAvpN7t3dvvRb4e7ZADwB0XnEqW72ABhl+m0sCTSWQUI7oC3aEkxOFVSgjpaXolAeefLHEh5E0FsYDRW88ERMABvhVqVXFuAKEwr8IFhUFK+w6/NEcCOlSNQWSxaJiIPUN9Fut3RJQYq2WTQwNW7hrYi5RXAIi4cGHD+DWxoZtbW2KlUIBgbSTohXfNF0zrEGQC8z6YXB4XkKAk3gW0gzcv/zzYgmBnLA7ACwjJEZGok7Ot7mllF/kbICBxUJBsmMKXgzu+QKfg2HBubln+EIUZDAAUWzCAAMoCUXDAnNgLAL8EGIAU5H2AQijYIYdAkDASxJmpNONpuftZComnVQwrXujSAY0FAgVd+yxe+65V9K4fL4gtkhftk+FpM94ISkZVhMAgw+Y4T0F2wbvQvoGAOXc+XNiacD6HBwcVCE+PzenAhUwg9KM1FJABqTZN65cU5BHp9kRSIfUmD7GEJ/if2JiUiAtw8AV3EXd927BsV44JmxFwFyYp5x7eGjIPvzRD1upUhSDhoJbSceNhthLyB0JnkAix+8APZGxA3DUGy4RFeYRwNTQ4JCkegAbSqtdWrTdfM6TkLq0VPl70deBoJg3tI/PnqKdYQ/iL8aYozDn9/QhYADtwPuHslnbWF6xbrvl5HeJuNoA4DYYDtqFSxf1s+xAv4BbxgSejPjs5Qq7dvruu63Z6tiVq9dsZWVVybNdQlBiSUv0Za1abznGXRu2XVVJ3v3ZATFx8WRrt0hELlqnU7M+EknDAYWBbKysaCzRVpPjk/bP/+if2/3332ehSEAspldff93Onb8gWfjLL78isIu+WlxasSNHj9mBgzM2ODQseXIMgKXZtK2dHdvezgm8ZPNgfGJCAAchEalE1E6dOG7PPvO0Xb58Re0F+E8IyWc/82n7tS983pYXV8W+Qh6aycBgg/nne8V11New9QDvlQ7cbVkogKS5o7Zn/MOgYxwsLM678B55+VUcCIY0GTASNlrUsf8Ac1kjkIHycrJM5L0weAmiwIvMk9sDHJJArBAS2sP5pUkGTyI3/Y49gcAc53MIQwzQi+8BuRxoCJva+b/57FhAd8YM7D7YuoQHwcJivk5NT9sOYHbXtQGpxMxPrtMHzn0Grp/eyv1yPYCKfpqrD4zRVpwXMJC/Y63k/wELCVDiVSjAQm5Ycbekv5uemrJU0oH+sEthcQIG+usf0t9EPCpZMPORxGAU1wCDrItszvACHOX8rB8AjHhXJlN98p5lE4q5xnvW11fk/XfgwLSlMkkr7NImhF0UBLi1mgDCURscGrVQIKzNhfGxESXFsybB1p6RF2BcvplsEDH/isWyffzjH7VPfeqX7Gtf+5bdvDGrdR1QlRRdxjhA/s0bN2WVQHvy/GADa2pyWveGRHggO2Bbm5t6huJhiocjmyGMh3vuOWtbO1tW5NnQalg4GrZSpaTwH9Yl+o7v8SFkPRLoJdcI6dFtaHBQ/7L2A+qxbgLqshb6gC8ef5wLWa9jxnGdsMUdS09jxdvkc0FStxjjPvPf2S44H1oAxbcy6OMn+ch2expwj+n3k7TYu/dvegDgu7fve3fea4Ef1wI9ALA3Pnot0GuBH9kCPQAQ9p+Tw6HU4wX7j/8HtAMEA/xDKoVHFkUFxSmyPAoFgBr8lfwETIF4AGDhsKUzSYtEwypAAAXEmiI1NhiwyYlJeVexQMNi8Fk5/C1sF6SsUQIQAl35buWLJHCWLdQ1m5mYsgTFUKMhxl02m1FR6czc8wIC8VjCw23fPidx7cv2O3aL0jpbujfYjDB4AOYAhZBmUejLKD8as1YDSV1TPnsCgMJRB8Qh0YWtE4YlFlYiscJAqs4H0E/BFAsSIABpLUnFEdqiayHkep22lWH4FQsWBWBCIh2AfbemQh2wgbbiHgAkOCYBJHSAmJfNlsXCTqILMAfLzPf94x547w6MFrFlugIBAWtg+sh7q1yy7MCAmHVIC0dGhgVGUOBS7CuxV/LuuIrN9fU19TsgI15ufoIuDB1Ag6XFRfX56dOnBDByLVwzjLjtjS2rlsoqyEFFAQBhv8FqoY1gKOJ55o8p2hegTywP/P4SCUn5uE7AWZJUKYrvOnOXVWoVyxV29He8j6IYIAQgEW81xuXVq1cFvACsMBYooGkvn2Hip33CEDp86JDGUoCi2TPDB3wByJN0NBAQKKAghqIDiCjWAc8GBwcEtABqA97wHsYSgDkgcbfZFNgGMxMD/uHRYVtYXFCxPTQybGsb6wJaGwCT9MnYqA0MjyhsY7dUtsHBYStXa7a4vKw2Ru4biESsb3DYLBKzUhXZeFPyWAIbEom0fMqc3LImBmCzQUpr3TKpuKWTMcmCL5w7Z7s7OwIy3vvI++z3f+8/s9N33aUkYmS0b5w7L9kp4A+g38uvvGoXLl60nVzBRgXM4uEYsVK5asdPnpRkmXu4do2k4q6Yt/0kmUq2mLdibssapYJYm/iqkSRMIBDAza889pj94Re/aFsbO1bI74qlRX8RyKHgja6XIh1Cqu+Ydwr0adUt2G1aKNDVnIG1tra+ptRtnxXK2FW0h2T+DtRTIm6EtGTYoTWBYP5atJeiqz0SF7YD0OeluDg2NCAk/cu4dKlI+j0gH16ge+ngLTY7kPQWBUoFAg645NqZI4xxWKKAxgTUEMgDgHnz5k2XRNtoaM4h2Qeg5xyMRwBA2L2sqflCQeC0woOwVYB97HsdCjB1SeaMWf8+GfvMER8Q1LECAQGnzBXnA9jQmomMPp3O2MTEuDYXkPMC4jG+qpWSgDXujVMSfCKP0g4eqcznutoDf00k9oC5/IznRyKVEPuPPSRkT5VUAAAgAElEQVS8/zJpUrUTal/AxWKxYPEEAUHjtrQ8b7n8jtZq5PydJrJZmIF9Njo2JdY2a3c6mbCsgGMXZMQainR5Y2Nd4D8bF6yj733vw/bwww/ZV7/6DVtZXhGLjw0INkVYc2h32KiMFZ5zPPPGxsdsemqf1iIY4vIQ3NqWJ9+hQ4d1fJeG3hXoWK5VbDu3IzYqLEB3/XmxAJU8X3PWF77/HdfrB7PAcOX/YRrCBBRIHHRhLHzPJpEP9PrsU87L+u3GqwP7ePmefnwvUBC2qif1VYCMJ/f1A2D89/wd+S0dzJxzcdlvyctzz/3+Y/vV3FsoP35LbqZ30Le0BXoA4FvavL2D91rgH2wL9ADAf7Bd17vwXgu89S3QAwApiB0TZS9BlkRFT2IjuebAkBd6gXdTRMUUX4AoxWJJwBTFiO9N5CQ7XSO0E7kTBt5Iq8S2AUQJBcXqotgEWIN5B2OMMoX0Uxg1BDwAmrW6HQULEPYAkyQRjtqJg4csm0pJtojvFGyTVqtp5WLRsTI21iXJokCkkBseGZXHnnydaoAkNbGnkFPCIELqyjXJkykacVK4RNK2NretVqkJAATMieIxVamI7YcUmfCECGm3MPtaeAsis8QwH6Crq2MGwwCMDuSK4AeHNJhhLVYkwGhD/oiEalBsXr5yVQm0ABI8vPgZhR81HOEjFHwAXWLBDQw7j6hgcM/Hi4KRABYKO2RtFLM+QwRWJWwqEiq5R0AZP7CCgrjVhB3ZFtjCOQFJACZgWAIIOF/Cil29ctUlkqbTKv4BvmhvGHYPPfSg3bh5w1aWl9VW/E0CCSjhJB3HqAEQ5eWAhYYKce6HBE5AWucDSOCAYyT6SaT8Do81wA3uK5FJqAhtIHVrA1ziu+aKdAJOxEycn7fvvvCCfMcYAzBqAJcBWRhngMYw2xTYkU6rPcdHR2xifEyefRwXkAKQhLFVq1Q15ulrN+ZdaINjfpnOg98jwCosIhXprbZVkTuurVkLCXQopIAagJT5hXmBzwCAsOcABBnrpP2OTYyLWRdPpcX8W1xctjx+bG0khA6oRSKc6h+wVjAkP8B6vS0vQOSx2b4BGxoctnQatlPBKhUCG6oWjXQtHg0pFCQaCdr3nv+uLc8v2NjwiP3O7/yuPfa5zyhkAXbWTr6gsBFkq/fff7/tlir2r/7V/25ffvxxy2QHJE1GGglzdXsnZ//o81+wBx56SHP3tdfe0DwTe6xUsmPHj1upWLDL51+3737nWy7JWQxcs9puSWP8ox971L74xT80zSrCODwgizEJ0ObWKgd+0c5ixyKnrpatWS9bq1ETs4q2YswCttDWYm81mwIjfVkkx4jFAfGc5JcxINAp4UJHGOv0H3+vwAHYzfimKZAEb8mkS0aXPyGSYIJJAP6Ce+w/lzXeFUCmFPFiUdcVjcS9NdcBNGwAsI4C0B07dsyGR4Y1V85duCBAEqCOeQ4AiBcd37NuMeYl4Q+FJH1mrAKaKjioRSqyY43x4jiA46wNzEu+/LAa/mVNYB3g3jm3H8DgACRSaYuaU8wNApckxZWnZ1cbITDfCoWcl0huFpPUmITglvwQAeMAAZlzvE9rdrUi4AnALx5LWTiER2HK0uk+hcpk+zKWTMUtEgGIrNqLLz7vNjWs4wUSYVORsf7BYRsbHbdarSmvwlDABOYzB2lTJM1Iff0gIIJfWHtgiAP8v/jiiwKNWVcq5YrYlrCOaT/6i/fBIgYE5D3aTBgaEfCPlQVJ5bQrTGDaEq9J3nPp0iUBnIXirhK1M9m0B/7V3XMnHLRGvSoGLoxOxo7a3dsA8hmBjB2exQL2PLa8kt9hSYbC6jPWEdqY5wY/Z17QTv7rByWzHNv30vvBQA0/BASw0W3m3PL7Y95wDT8IDP6oT2tOXcDw/+GegT/4+x8m7+V6br+PH3Wst/4TY+8Md1oL9ADAO61HetfTa4E7owV6AOCd0Q+9q+i1wB3ZAj0A0DEAAQD9Qo9iG6aT7w0I8wRwB6aPUnMjUSUE83kesAW2lny5PGYAIJIkeLWStdoucRa2BGwbgDWAFkAYWCgUBrBeYnhERUgMdaw5ZFaEhxTLZRXf+GEhE+zUG3bm+AlLRaPWqNbEuINog/cUF0TSKgUbnlTO0yumBE1kiMizYLhVAYoqVYGBXABA2PDoiM0vzIldQaFF0Qz457yXytaXylig64JHKK47zaYN9vfLC6uD0brYeiRaNiwej7rrCoUE5ADgCETwCqFCqSjAB6kn5VmlXvOuqfz/s/eeMbZl55ned3KOFU7lcPPt2923m2SzmUOrSUqGh9YoW8CMAVszwMDwDwf4hwXN2GMPPJgfhmHY/ucBBrYnGIYka0QxWJQosimym+p8++a6lXM4OSfjedfZt1skRbIptmDyniKKXbfq1Dl7r7X2OvU9+/3e104poitlvQZFnTzO1AI8UEFJYS71Xyhi6WRaBaoUbK2WFC4U6AAPxlmhAL2u5oifU8ACY53ib0rtZ6jYKHxR+REYEgmFpe7wfp9joIimuKRtmE+UOwsL85bJAuxiNjs3a6enZ2q1u3r1inzFdvd2pOykUGb8ULA4hcrbreYUliT4Utzh6XflylWBHQroYrEs831Ugcw9YI/2XClWFOwRtUQ6aZVaxY5ODuUfiLrRKe6cGgsYh3/d17/+dbeeR4oX1vPf//t//2EwAqCL38OfjbEkoTaX8cIDXMgLv8M5ADYZKz4FWbe3pI4CrKA+RXEHUMDHDfj8pS99Sa8zDXzMZKzXblpQ7ecOsOL7x/pHCcT3Do+P5JU5XZhRKyJ+e1PTM9YbDO1b33pRPnu0efMzl5Lat0qrbWGgbjprAX/YisWK9boo7wgdyCvleGi061fkkZfLEd5CmIrPopGgbW9u2uaDdbXiP//c8/Ybv/Ybgklf+cqX1D574eJFe/755+0XfuFz9srrb9r/9D/8j/anX/uaXbh6zTa2thSkg8L24PDYPvfzP2/XnnhC6lJADsd6eHgkCIuvJ+2whwfbtr3hlG17Gxu2fX9N6mLW3dVrj9vf+sVfso88+xGLR2NuHkNhazZamnfWB9cBAId1DKBOJOJWIoyiWrJWo24vvvht298/dKAcFZoP1bJL/5U6DhsDwT/nHwh44cW5Rrlm9el3Lbku6dx9AH9ozXY3MYK2uLisPYsbCoSzAH14DX7OzQGUpAB7wi9Q/xGAAkC+deumxoagCyluR+o+wc5BX36S7KGsKZRjPCfzzXrheuL68FRfPM5T6qEY5Jrz2jgBmt6NGe/mDL/LB/siAJAxkuK41xP843E8t9vXO65tm2CmeEI3CIDW7DO3b92U3QLHhHpYvosoqdv4B25ZPBa1bDatvZ4wEFqZUR0zHni3On/UnqwLGH+UnSj50qmc1WoNm8hP2fLyqhKFP/XJT1izVbc//MPft8mpnE1PT0nl+cI3vyGrimQyo8fn81O2t3ug6zGbTiswCljHtcu+yTXu+R/y3729PZ0P+wqeqK+++ppUl1gCcGyMK/P/+uuvW4P3i0ZDFhB4ffJv3k8uXbhk9+7etWrZqY7ZBxmf09KplSoly2fy8gDEn69cLVu9WTcuNOweaAdGBagQFCCbbDScwh4QyLh7H9rzIhEdD3Mqm4pRKy+PAQJyzNw4YV8K+gNSmTtwDbr+Xs88DxxyjUmd/x4p+qSEH/mocqxee6+nQvTgnm4IvEfBIv+//ONzfFA/kREYA8CfyDCOn2Q8Aj9zIzAGgD9zUzo+ofEI/ORGYAwA1Xjk2uve8ce5awl2vnykuAL/gGgqJHk8QGXUjof4yd3cH468ugYqProDTMhRJAxV0NAixXMlaKclQVdtR7QaDywQCZmPfwd8NqTFKR5TQU5qLcWS1GmEYPT6tlyYtUggIMiG8o7vo7xDDRgNR1QcyitpZHaPuiaVzuj4KaQd/GupPbHRbEmJgeKD4oyCloIFkEcLcAX/K9IvMznn00VBTypvsyl1SiQUVBuyByHxuEqnkgpeaFDA+QKWnZiSuguq0JWXoUunBXDSGq2WYLyXuh3n/dcjwXSg/8oD0OeTogzo5IrFgQ36Qxv2hjpWFE8U8bQDUzwCkih2Aa6Csj6Gra+EYU8BREomwAygy5skpVc2lbGgz2/thksQpc2M1jc+KD5p2bx77668/+aAjQR4RFwKJX5cFKeoiGRyP0osRrW3vLSscQcMyr8Qb0KFlwQF9pgnIOP8/IJUUPIs8wfsBN9A2tlG6jqem6KYQlHnmIiZL+iXD+DG5qZAJh+ME0o++f/VCMVwCh7OicJ9f3/PfuEX/h2dEy1/J6cnUrjygSdfA2/CUEgQgfAATP89mEK7N/BakAQoMyrEBWs1Zk75w3UDREWBqOOZnbF0PG5nR4dqF5c3YySs56ZwJ1SFxN89QmxGiliUgwA+UnVnZuesXsfXjmAIIHNM4I2W4I39XWtzvYkf4DkYE/zDZ67VBET7pMQyQ83WsmiUFOWUZbNJi0ZCtre9bZVyWWv8Mz/3Gbv+5HWpml586Vv28l+8ZM/93M/ZysqKHZ0c2/HJmb3x+uu2sbFpgXDUDo6OBeJmZmYtPzGlEJAQSjO1R/vlQ8h1DuQCThNoW60WbWvrgR0fHtn2+rrtb2zpurZA0LLZvF2+fNV+6z/6LZuZnpHvpgvvAMS59e6CivwO/iUT2pMq5aI1aiRRAwBfUhsma03+o4OBHgMElLqUuJRQSGBI65usmiFtlj0BeTxM5fsnPzbn68dzofykjV/BH/6ALS2vah1yI4G2XPcaLmCDfQBpI/ALpRkKQPY+2l+5jhgXrBYIG8LbFJjuqXFnZ2Z04wP4BsB3vpUu6IGWUiUiA3ZGdgzensXNC9Yje4H84RoN/Y583gjeUDiJA/FeQrDXAswxMz+emhgozrXpACxjFVebKntGNpux9QcPtEdy/bM30Q4cCYekBuQ65zgJ0qEVmhsYAEIAGvs11z57NPCPcSYZnoCRXmdg+clprfOpyYKdP3dBAHB6atIOD3btW99+wR5/4jHLT+R0/ienBC/VBf+WllYtk87b/t6BbihMTU64xPaOUwWz7+E/6nndAZ84R5TogPrbt2/pMVyL8oPsdTUeqAEBylJGM95BNxZTE1N2+fIVW1patm987esO3AmeDmVvAezDnmCmMKP95ax8pu9V61ULhl2qNPPOzSPWl9eKKx/AURIwzylgqiAipw50adQD/du9Hu8FWCI471pZaAz6es8gjId/8zry9VVLuktYfyd8E3QbtdW+F8o6AUAsRUZJvn8JAL7Dm3AMAH9yf9c+Ss80BoCP0myPz3U8Aj/6CIwB4I8+VuNHjkfgkRuBMQAUilHRw8dDldbIJ4jvxaJxgZCJiUkH7EjC7FEq++S5FAhQ+LnCnALIVSM+Aa7+ED+qvvlJA8U7ED88Ge3jvRVUi6zhWUe9TIGCSTweUtGo88mr1wWYpEekABuapQBT4AC1qzqfuUatJpUNRRLFJwoUJXqOVHRSXAVRSQxUTJPmGYo4cMX3eA3AlVcoAxwolFDUDHoDm8jl9foUlCgRSS/GCB+vK5ItPb+vUBDoEbemCtweEZAWTaSk6EKJdFYqCiaEImF5G54UT10bo+Cp8z98WLD7TB5TnBMeebTiUshR/KECrFXrD5UiHC8tvl5CLUpKAIeXYgpwRPFCgAAqIIp6CkLAF0m01VrdJrM5C/mD1qjUNN5AJsaDdlfap0mqvX/vngzxUeHQpghcRVnofSiMZAhwceEXFH8kaLIsgCRAM6mSAvgnhlWcUhACR2gBZj4o1Gn/pdWxUqkJFlOMAxE9tZLaP0MBC0ZCagE+Bk6R7nvigBqqHlSFhJ4o/bfhElY5dwz6FxYXVMwD61D9TE9NC8iREFo6PZF6KMYcdbpSD9F2yHGSMIqiFK8zAAvXBesEpZMHYKVAPTnRtYACDSXR1OSkxSNRO9rfs1q1oqKetneSlTHsT6ZTghG0256VUH2FtRbkj9ftjRSztC3iQdlWqjXXWafftyYQ3De0ZrtrTVog232LhIFGtF42lTyKEpc2ymgsaJ1Ow9LpuE1OZG0ilxFkJmDg/Oo5+/zf+rzmod1q2sHert29c9uuX78uheX/8S//pbREQFpUmR0CGPoDpQDn8hOWzU1obeBlWVHLqvPG4zqkBZ55cCCyZ8Uz5urE9rZ3bR8AeVochfIELJVI2T/87X9o83PzWu/RSHS0rp1XHdcX6wyIF49HR35y7AFVK56e2htvvKl1Lg+8QEAt2PxX7dqj1Gx+l/VAyAnXJXBCaqyRbx57E/BJiedqQ6e1uKbzkWLa57fF5WUlWAPtaR3luT0IrHZX3SQZ6MYE7atAGUAria+JeMrNX6crBSEKZGAda4q0ZzwXWXM8v25O1Ota+xw3wI01wLWOig+g7qX6snd48I/H87N3Qh2+VkDJCIDyWOaF/c9TyAHvuZYUWCK/V1J6CSXqCEbymocHgDYX7MF1Ua9V1J7PvwlhSiUTIwDX0j7Jc3G8qCIZBxSB7U5LreLAV7fPmuUmphRgM1OYs8sXLwnGHhzs2cH+rtVqZXv8yccsRrCUj3TpsBR/udykrSyfs3gsZeVyTeC/MDWpYI5qrSorCPwJUbFzE4E5Yq8n6Zw54IYG6j32Q/Yu1hbPgR0EMPPFb39b2xtAn1Asxjifm7DLl64oIf3LX/qyRcNRy+cn5BvIDQIU02yiqDn3DvbstAgELCqxPBaPyvfv8OhQynEXjhLSvs7NJOeT69KL2Z8AhIJ7+Bl6MBBAzfsA78Xy+xtaGFU+ZyYl4FAAkP+iPpTvpdauSzj+7pAPeauO3oN+0n8ESuHn41RdO/I7ASD/9tqNf9SW4p/08Y2f76d7BMYA8Kd7/sZHPx6B92oExgDwvRrZ8fOOR+BnYATGANC1+noA0GvHead5OAU4yg8AhTNvR3HnlBJ4N/FJAYO6Rn/gU2yEw9azvoopeVD1BhakqEFBgSdcjM+YkXoaikWt0W1bj8MIBmwYcMm1qC4oHIEuoUDQQvw+hQr+fShbRsrCDhCnWlEiJabzc3OzSokF8PBBYU6RhPorFk9IiTc0vwAMCiwUVRST+Ct5KYndjlNaoDwM+AIujVFeY021eh7RnhpB8RVSkY/QDjUHRRoQENUV7Y/ReNLa/aGtnjsvILi2/kAQavX8OUHOe2v3rVKruhTlUUIjX1N0A8IEMBU0APhzb2cEs3BSpWLpIbB0YCQhVQtAhwIU8EIRiyoNAApQIygAlRuejBTFKPkuXrwo8DZXmLVEOGqtat2lpipkwad5YO5RpxH2geoKRSjtc8CJV159Re2DrBEgildMow5ywSFDi8YT+j1gjGuRRCEUtkq1quLfaztmbIBpQDZUZMBFknAptIFQar+m9Y05pY3Q3KenVEJdxSfAcHV1VcfNMXjgw1NpofYBkDDHFNqo9ASaGeN+3y6dPycI9sorrwr+AFO5DijGeTzgBEWT1GntjqDM9HRBc7C7u2MH+/t6fsaEeaS9GkUhbZMEQaBg4thOz1h/PH9UQBXFK0CS45DqiOTlbs8OD491fQGgwuGonu/o6FgAffXSBUvmMuYLBO30rGI3b92xVrNnPn9Qfousm5OzUwsEaXdPWql8okTgdDphK8uLUkKiVHrfU0/Zb/z6r0mZBmAJubpdStkvfvFL9t/+k38iMAnw6veHam+fnC6ohR7Yt394pAAQ1GyAHcKDgFuobFn7rLGQvAdJU8Y30TQeG2vrtrm+IfBHwAt70H/9O/9IUBbAwfpHOQcMAQhNF6YEj/gIhWij7GpvwV+PNGo8KAHaKORYw8B+zgRoDNAj9VcAWT56QErUSQPr9JwnJY8FVEZiEbXE43cGvOI5+Zm6lYc+m19YFGRxSmLXRst6cGuibeGgG0e87lACoubi+uQaioSj1us4mAvYxu+RtY0iDxiIFQDHlJ/IazyB5/yMvRCgjN/eyfGJwDz7MVCOa5DHeJ6ZfN8LB5K6Cng0CkABgvHJY/jwWoQBfDyOa5j1610TQG3GEsBFS3mthi+ma1/l/ABZKAPZr1j/7L+EIgHfgIGMh2DkSBGO8pY5TGXSSocfDAm2iFk6lbVatWGF6Vm7cOGCYNZ3Xvq21WoVu3j5gi0uzlkfVaX2t7Btb+0J7M3NLVooyI0iLAvyNpnPaS0A23gPwg+Vc2G82BuY269+9au6GUDQCO28pK9zTEBW9g6ucSDhm2+8rv2Z5y1MFSwRT8rWwLX6L9vXvvY1AUDALdcRa4wdir13YnLCKrXyQ/i3sUX6esrqjZptbq5rb1TAFMC/51TFzInn04haWHsXLb09l4AulTf+j63Ww5ZgLtQgwH104w7g71T9hNK4N0HW+Xe323pwmBsyCg8ZqfR+kn/afY/H38gKwms59tSPYwXgT3LUH53nGgPAR2eux2c6HoF3MwJjAPhuRmv82PEIPGIjMAaAb8M/wbtRteDsut3/o9zDA8olyNKWhHeTC4sARmCGT0HrAxxgLI7SgMJ8SFtiT2Ct3+7aAKiEimqULItiLZ5KWjAWtXKzbugY/JGQ+cNBi45agOtVWuei8jSivKH1Nx4MWw/fPAIf+G+j7r5GTeYzu3L5snzpXOseqqiWfKUAEAtLS1K2ddV2FbDtnR0pmgA8wATPr4jCzAsgoPgitRUZGyrDcrGkljYUYoAC5z9I2xUCRlSReHt15PkXjEQtNzHtWjgbTQE/juPp979PQSc3b9+245MTFX0UdRTxQAKgDeAIOINqEhUloIy5ABwxHvjRMUOATkAE8InnBm5RvMrzjuMJBlX88m8AAcU9IJDWWAripeVl5yFYmLVUNG7dZltABWjD7xKewYdCQFpOVUQoBMo8oAdqJbVmDgeCGQQCSKEVDAoSymsR8BAMSUkELAMiUPiSLArM4Pzj0bjmARWZzPWrVfnHycMxjwLxvqAI58yx0R4ZikekIEJNw3gBDFE6MkYe/KOwpOjnAzjD1yicGAvPV43vAT/4N+vo4x/5iIDvn33ta4IAaikftfjy+rQGAoM5XgpnCmjBGcIbTs90Ti50wimmpqem7MKFi3b39m21HQOKaftlPIEo+IThJ0nBzlgAvl27M8pQvNVYHxF5b4YjUSk3799fs73DA/OF/JabmrBQOGr1Ztu2d/YtmeR8gV9OTdQb0FZOQvDQMrmkEoF9/qHlsmm1cq4srdjHP/Yx+81f/1WwulN3+XkGBwC/8EdftP/mH/9jvbaXvhsIhu3ipcu2supg9quvvWG1RsNanY4Ud+fPX7RkKi3oy3pTuE4CRWbXdne2rDA9bcXToq2vPZDfZiqB6jJm6WTKfukXf9FmpgsuCKfVcm3+wKohikPsAXpSVzpPwKYUsSg1aU09PDrWeKHUC4bCUtwC7Tgmrn3WLU/MGpLfGqpEKZTcDQu1R+IFGg4KPqL8BYgDM5l7xgMAOlUoaE6kih7dGPHAmgAVLbE8nlZXv2vn5PqkBb3f6Vuj3rRm03nysRcAMgHA7Itq2xxdewQEcW6oLrluGBfWECo8QDDrR6E+2ay+r2tk5OvGmHm+cfI+HKVZK0SFxOqRTyD7A+vUU50BxoBeLugnKFDGdSuP0VRSAI41Drxm3yTEAgUg+y/nR9suP6uUS9qzvNAPxoDjxbaA8Y/Go9buASEBW4DtrMWjCYXY8P7CPrqxdl8pwO97/9OWySSsVDrT3scne9/i4oqdW71osShJ4nG9HuiLNO65hTmBszfeeEPnyx4xNT2pGwoE2eBVyh74gWc+YFtbLoAHRR7qU/Y1FICMEV6ltMgTDIJyudvujiwWAvbKy68o2XxhfsGWl1dkZcD88fsEOnX7XdvZ37UH62tWq5RsdmnRAuGgnZwcWa1UFLTkvWjoevj1wXzQmizVHKpwHjXywGSvZQzZw7wWb36u9N7R3AOz2Uv0fvaOIA8Pxj1UA9IyPGohfi/af7/7z8nv7jDw1IA6p5HC8RH7E3R8un/NERgDwL/mAI5/fTwCP6MjMAaAP6MTOz6t8Qj8JEZgDABHwQx/ySScMvftxD5UN2rfxZRfXNBBQyVeBsJKtKTwikaAaCTqBqxPq1GIQA/a4Mx6KF1Q5XR6Fg2FBWfS2ax83AYk8Lbq1n0IAENKxUV5g1cUwDDkC7jwBF/AfMAfEndbeLAhGsSviwoeSNawyckJfQ8YRMud2mrljzS0p55+n1o1aeEDrKxvbFqpXHGtbPLKcmmjFEhSm6G6GvkgAgBp/aSopQBLpymYQwo2ODs7sW6X4/FJUYLCi4RUfyBsc4vLFo7GrN3pKuADCADgROG1f3CgQliKj1TSFhcW5RHnxjwspQkJuihEKJKAoYAmZqBWQenX0fc98KDgDwUPdJwf1Ej147UCoy4rlcoy5Oe1HXScUPGVTaUtxuv0THCK4+PnFKJ7+/uCIxSJBG/Q2kaRigqIx/EzQAyQBDjIAaL4u3Llsh0dncjHDkXi1ta2gA5gBcjHOEoBOBiqOKdtl/MBSKLYFCQAzobDUnYBmvgaqESrOH6RfdrA2x1B2YPDQ7VNz8wUdNxAa0AKaiagGurCi5cuaQ5YH8Cv8+cvjFSRrlVutlCwaDgksEyRzTpRsAitxM2G1gdzwxygosxlc5oTxmp2bk5g4mD/QMCUxc9a4jgAZYBdwB7jD8Rypv08jGTjir5XrZBiu60wAdYxcAnfMdKoGV+AFuEG7RbpulWF7TAGIPlKtWEP1rdsdfWipTN4peGRWNclCxRotfGxA34RKmEjmNOx6amCLS4syTstHIrZE9eu2dXLF+zrf/pVgTTCVH7v939f/nfyjSSkoN21ZDxuqVTGEumMheNxOzxG2dXRtf3UU+9T6zuLAUWbQNSgZ8EAaz0xUkQe2872rk3mJywSjCjZm3GeVIvlJUFCID8t/VxbtKFWaxUuX7XvAgFR/6KG5JMQBoA+6wOoApmq2r8AACAASURBVADka8ZQ4UIKDgGGu/AhKQFR6iksBAWUmxP5DeKdGAiab+BuerDGmCyYTG8wsFQm4252SJXpAho8wIZyDTDmA8R1OzpnPtg/Dg72rXhSEgBkf2E9o4R2AUVOgYbXIN6KtIbzgcKQ9cSzsHey96EkZV9gbbP2gHWscQUO0eappF3nuemFn3gKQHejxqnJPO9Bfp/vuXT3qp6P5+Ua39ndkSIT+Kc12euphRvPPxSJB3v7o7Xul00CsBClHipAoB8fQFyuKbW1jhJqdYNo2LeJyWnBv7PTks3PLVoyAdjs29HxoW1vbQpUP/uhD1i3i3L5VK8NgEwnMwpjQQGIfV8wGNaYDgc9mylMK+WZGyr31+7rGgRwYguAsvKVV15RmzV2BnML80qj39nZlm8na5CxZA9lDjg/rnGShidyE7a0uKTrgmuWGxkL84v6987unp07f07jfnJ2IiDb6Xdsd3/X1jce2NnJkSVyGa2tFh6PqFqDBMdELOwP6TW4qeApOrUXNppaN3j+8T7hKUXZu/SepWRs5+/o1PltZyuQSmq9AjAFgqVQdyp9bljw4bUD/yT+lvpRnuO7AaDXmsx/UY//TUDIH+U4x4/56RmBMQD86Zmr8ZGOR+BvcgTGAPBvcrTHrzUegZ+yERgDwO8GgO+Efw4CuuRVz0jegT+UF877D/+isFItU0naKGNqS+wCnmJhC0bCKhgBgM1y1XqtjkUCQbWIJdIpBWC0+j2rdVvWoS1QLcB+Fb+e+icVS1gY3yrzK6QiMBhYu9FUiyZQIJmICxDwOviAcbyEGKyt3RfAASCRhooP2TPPfNAKs3MqugE7G1vbggYUuRRDqF2AOwRgUKiqNXdUMKkorNXU1oYaA0hG4m+v17GDg12r16v6GvUJLcUUo5FYwiYLc2rH9BJGKTpRb23v7ug1eE2v4COd16nJooIPe7t7SjZGFYXCBqUfBfVgFHJC8c8Hz814Kdgg9HaSp6cGEiSMuBAMICAFIe3PFJMu1dRvYbVZBy0aCEvpwzgCCCicUS5y3KwI/LvwDaSQBl7xvLThoTQBbAFZOBjagx977Jra7wBYqGTefPNNOzs5k6oKGMdYAwYo2oEoKG8ongF0KJ6YO1RnFOKHx8cueITEXrwEh0PrDPpSAAKkaFNE3chz0XqHbyIQkqKf7wM28BoszBR0brwGc37xwkUdIwAAQDc/N6sWb9SejCdgUqCk15NqkOPMZbMat7X79wWpeBxjDLTb3dmVcoj1wvy61tWATUxOqW2UcQLy1QgECAJhXOseyik4Nu2VJIueO7cqSMp6YA7qVcIMqmrfxnOPxGFCFLqDjjXaDSlOT0+L9uJ3XrWFxRWbm1+yVDrn/PAMdWbTKvWytbsNBYJEoiEBHdZEKpmW1ye/Tyvms888Y08/ec3+4Pf+byUao0D7oy99ybVC5icFLThPtdn7/JaZmLBPPve8vX7jhuAM6+HSlas2t7gk71DmkTEuV0qC5hcunjeiAc5OTq1Sqtj5lXMufbvdUaLqwe6efeD977erV64IoGUzKSkkub4Ojw40bihvAbLF0pltb+/qOsb3kIAcFHryKGV99QeC1BwnewAKQNaLAjECPpc87kcti9hKbpzuBghepLRVDgj/IVCiq+fgmQHr4QgQ3wWSkIIsqwPPRxUFZcCFdeARqpZq+Wm2BAB3NncU0IJ1AgpXgKJa2pWM2xN0ShBaESVkxAEzrmVucLAWUADTLo0PKoCH9aWk6hH043y9rz3499CDbZSk7dkG8H2eA7Ao2DhK3UYZx2P4N4Eb+FgC/ZVYOxjY8dGR2nBXV1fswf01Ke54n+AGiACqAFNf7dtcV4ApID17qJSzPrNiuWjxVEJq0Wxmwm7dvC01XzyeFMjfXF+3UpmwjoxduQK4P5XVA8fA/hsJRW1udsGmp2etUqnr5pT2cb/PlpYWtNcdHR0KxKEs1s0ZVKWdttR/eJgKtIeDupZQ+37zmy/oxhHHi1drNp9352B+y6Szdn71vH3gA89orAD9qyurCgMBBn7nO39hq6vnpHwHzpP9vr2zZZvbm3q9UukU0zsBf6XHo+oLhCwZT9vM1IxarHkvkOXAyJIARfHR4aG+5wJUGtrP8B+VZYW8Rl0yOuuDfQ0IKxW8z3Tu7POeGlQhU6M0bIFY9s+RB/B7ncLrKf48ixH2UPY3zkPp1u9REvFP2Z+l48N9FyMwBoDvYrDGDx2PwCM0AmMA+AhN9vhUxyPwbkdgDAC9tt+RX5CKX/cxspzT1y7l1324xFPXjggABATGorSg5VS40b5FA5I/HrFQlMcFzTp9a9fqNmh3BQDlwxSNWN9nVu+0rTnsWdsG1rW+Ek0BBgCCQbdruXTWYsGQVIAhf8CmsjlrNxt2Rjprvarnd358+HX1BchKxTPb3tpS69rk5JRaf/HSomWRQhAwAATAWw1vOYo3ilaKEQopVB0oQFBbSZWA79xwKDiDByD/DkcIEsCPiTTbqtXqFSsVT1XgU5xOz8za5NSMmT9smVxewRY8Nx5k+Ea9eeOGxpNznJmdtelCQYUaoI/QkWQ8IWiSTiRV7PFvwCMAEvVHfpQcqnTHUQGFGscl8QKSai5RGIVe3/mTSSHY6QgmUOTiC4j3FUoooBwQMEEbXSQi9Q9zDSilXRgVEioStT8naNeNSrmEf97HPvZRm19YkCKOQA7BtnhMSrX9/QOBLIDcrZu3VNgDMLLpjEttJqWzXJGiEbCFCoZVSJHLOgNoyh/RZ/LZAjAfn55aGe/EkRdgrVbXa1IIK9whSIvdicaAD4pq4Crnfu/ePfl3sQZpuQYAUDR7HmkkyqLgAigD/tQmSTqnAmZiWm9AQfy01hToEBd04PVRRgL3GGcAHWpOzgPIFoxELJ3NCdZ28LwkPAbYHSW1Oaz1nMtmNMeonijic4Tv5CekOsTzEbjJGq2Uq1LbptJJy01mLJaIKFn28OjUfu//+UOr1Vu2sLBqq+cvWqPdsna3Y7VmTQDQ5x9YMOS3eJyAiZTSllHwptOEzOBp6bdYOGzRkM8qxRP7lV/+ZYF0PABb9YZdunJFr/UXL75kq1euWjAcsfzkpP2dv/sf2P/5r/61vfLSS9at182icZtbWrFnnn3Wnv/MZ9SGCaxjvRJo06jW5J+IGnRhbt6S8aT5hz55+d25dduefeYDdv3JJ6Xmoq2c8AeUdPVG1QIBgiTObGtrQ+sNFW+jQcCMU4HhlyjlJlCxT7ADPpGmwBLgPyEfgD/mXNePy/WQChAAyG6ISitMyNHAZ33CV1DgqaWSlmGAYUD+hii/pqZcu6YHVsJq/3U3U9iT+t22U9O1O/KHXLv/QG2kqKYBgCSGq7kdRWOjrmuKVGjWPmo8+RaS8NtoSAXMXgeQajUargWdGxcoY7tdhQux/rxPT1XlHZ+3zvkdDwoC7fEC5WfAXtroeT7tT2q7H6ilmTWvMRP8cv55WC7sAtBLxVE7cswFDY0SgAF2HDsKYdY41wf7IyO9f3Rg5y6es4uXrgiCvfnGTVtaXFF4zb27921ve9My2Yzl8hmLRIJWqxW1XwDgP/ShZ61aqdtsYc7m55aszA2m3kCqyESCAIyBgDN7O+3I3DjASoCDv3v3rh0dH0kJuHpuVe3e3LBY31i3P/7qH+u8gbWeindqelpt4Iz5U09ct+vXn9I4oGhGmYu6mb0bdTX7ICppYNa1x6/ZH3zhD+zmWzesXDxjg6UnXAAQ+MdNMl93YNPZKXv6qQ/ovJxvqttPmENavff39h/edOCmD+9B+BRyM8ALa2GvZX3w/sP38Jllzzo4PNB/eS7OifFgTXkqcc6Vn7P83msA54FG/U1hjBt/H3Aj0SkV3wsPwnf7N+H48T9dIzAGgD9d8zU+2vEI/E2NwBgA/k2N9Ph1xiPwUzgCYwD4zkl7B+UbfduDgK71133Tax3D/0+eZPgARhKWSqUtmUhZFPUeoRoh0n1pzcVEqycIGByaxYIoBmOCTrRxAvw6AbPWoGf1bttqbWc+DwjxoebK5gUA0bgFhz6bzGTlQUUSL4ozhXAoeBhPsIAKzHKpKMBF+xfQiMROjm92bl6hEigMCUgA8AG2KIpQtLiWPIBmTN8jddX5abk2NtoNKXQBN61WQ5AUiAK4wacKs/pbt25KqZRIkQiZs2a7b7PzC/JRpAij/ZeWSvzKKHq6rZbNzs4JUlLco25JxZOWSiSUagvowx+N8UjQCjocCA55HnQo8PgdoBhtr7R+AT8AhVKISPHSkWqHAg91EMWfCsFaTYoc1HYoSVAdypCelNoknlqEHDhPMWAESsFOByWgTwBUQS6RsC0sLkpNQ+FJCxxQDB8sQALfm5qYtInshK0/WFfx2qw3XEHteUoqdblvMzOzAiq0fpdRu7Xbeg18CLMTOb0O8Pbo5MROS0WrtZrWaLU1jsBPBbf0elIzAf9Q4h0cuHbcq1evCvgBhaU8CZL0GhHMA3rwwbocDHpqXVT7Yq+ntmy814A7gDCei1AYFFLMD4osin9aErk2vOROpQ632jrfVrtj8VTaAmGSZwHHqCaTdlY8fahkbTXqlstl5PtYLZc0R6jGAI6o2uTBls66Vs9aQ1CF0IJy9cwmp3MC3X5/xHb3juz1N29as92zRDorJRmKMqDEzv62RRMRrdNoPGJXr17R9UtrcavVUTv/cOCzbqtp1dKpbdy/Yx/72McEzfFg3NjYFHhkDT14sGFPPv0+tdZyI+DZD3/E/vhP/sROR+tw6AvoGrh06bJ9+CMfsVu3bo1aVLnmSNIuK2AH2I7CLh6OWT6bs4lsxo4ODm1+bs5WV5Ysn8tav0erOym7pAqTZNy07e1Nu3X7lp2eHlskiv9c0GqNtkUjcbX9cm0DAFmrJBazjgnmQeml1l+CdQKoBIMWCLuvaQFWquqA5GCfRYNhC1rAhr2B1GSgQX7XpTTbKGzEJ/ArlZ4Uww5ssC+h7gReApWZR8A9QGdrY9taDSwDAgKS+Fn6aEUOBq3eqEt5pnlLJdXiy8nzxywAUa2sofBDT1KgChYNrGeuZ/kU9gkYab3tETcKGPJSgQH7HCPP7YUOSX0cDD5sAeZaYg3yGOaLeXCJ7M4qAfUmij9Cl5g/9lv2Y/ZgdzOF5Fn86vBAdH6DpyfHrnU5ElGb6t7hvhSA73v/M7a6fN7u3lnT+sMbkf2pXq3Y4uK81LBzc/he3rGDvT3tgSsry3Z6XJQC8NzqBet0aJ+vax8h8Zo9mJsQeNCyD7DH5fM5iycTdnx8pEAmFLArqyuaa9YFrc433rohuMbNDuZqe3PLHnvicbUks2ddu/qY1MyytugNBK5pD1fqcq9nhUJBnpu8Kc3MztgXv/xFu3vnlt47DL9JACDt5YmYLa+uWjqatEQobpl42vn+jcKvvDAXfFLZo2dnZnTt830SjtnLUAeyz7EXsf8xB+x3HBxA07XqtwRzmWcey/WJ2pm18M4W4vcqBIR9lTXzTnUh/354Q2UU0sSxcYzvtQrxp/DP1PEh/4ARGAPA8fIYj8B4BL7fCIwB4HhdjEdgPAJ/5QiMAaA3NMO/UvEH5FKLHH/EkyYorzxUd1G1/qL+Q0HEf1F5YfwfTacEANuoDigyW23BO9R/FNWCe0E+A0h2rBs0a/a6Vm01rNKsS1GBAgtV2kQ2Z2G8tjAr7/Ytn0qrBZaCisKo3W6qXQvVVjweVREkHz38rDptpbPOzc2poAaSpNKoSaIPU1XVAtdsKlVTPl5ql41Y8az4UAFIizAFEub1qNxQwwAKUCIlEjEVvahIOJbNzQ0VlIkkbXwZMz9ttFkVYxwP8ADVEso4FDGT+bwURJlcVpCg3WzLW42231KxqPMHkvD6fA+o0CcwoFKWio3ijuN/8GBN/oYUiUAAJSgnCGgBMPQEqHgc8JC2QgpDlFIUlChfAAbMLYosSjaKSuAYajyAAcpCCmogIsUb4ARYCkjBRwsQiWchQRgU0xTEmOejGkrFEwp4oJhVId3uyAuQ+aWVESUYv4vSkedTAMsAD7BTAVPa2WjfzE/w3EElJ9fw9Wu3rUHx3WophdQpmny2uLQoLz6KXcADIBgwOVMo6HyLxZLWjEBFMChQ4gUpAG5oL6e9lONiDFgTXoAI48Q6kdqq23WqThSUozY6oAmvidJRoLVclv9jKpu3RqercWNsgRq7u9taxyhYaWd3wREDqeCODg8EhBmTgM9vkxOTCqOhbVoqyiCKqKrt7W/ZVCGnoJlMJm+9vt+++id/ZuVayzLZCUukklJKVutVOyuf2cDXt1KlaNls2j704Wd1fTAeR4fHUjg1Gy21UAIBv/Gnf2zPPPtB++hHP66wmC99+StqtT4+PrGNzS2bmZuXgo21ThvnK6+9Lp/GJ596SqA2GourPTaXy8vD8eTkWNdQs1m3s32USUGLJZJWL1ak9lxZWbXrTzxh/U5XPox4El44T3swCqWeAkQIMjk9wztw0zY21614dmrpDGnPMas1SGROCgbRshsIheiPlwKQtmCOVco/UQkHsVnT0RhKU5SZhI0wv/irmfYq9h4AIEEmqAlR49HSznaEghZ/QRSlXJ+euo55A1Il4jGl4B4e7msOAYDAp4PdA7V06wYDhxLwC/rx3MBigCDt61IF065Ju3vb+f4B01EIcp0SRgMoA+6jHOOaZh0CooDoQFAgHdcrxyYfQ615gp1iSiHm+6xt5w9Ia7RrXUc156kGUQlPTuR1HfAz1H28Js8t/9FQSHuVa++N6t/GzjEcam2jWmU/AlzRWs/Y8JyHJ8cWjITs/e//oF25cs0OD5wnZKlU0fVFq/fSwrxduHDOFhdn7c7tm2rH5XnZk+q1pmUyOZucmJb6s4caT4DdhWx4bbL7B/vaN4GtAHbmHNDHBoRdADcrAPMnpye2tr5mS4RFxaIK8rh186ZdvnpF54CFRSIWs4sXL2m9Mn54ZwIGabVnn7n62GPaF3lvYy984Zsv2I233pS/YLVaEoyPJOIWjEVsZXnZJlI5i/jCNmz31W7PnuEpkhlPoC7rhuAf9iIgGXs5QJubC+yVqP8YX+Af86DwJXkBdkeqaLwcUW9XpYxGjcncuvdy/HGdb+T3evB9dwnlxYN9781CFzf8vR+e7x9r2H34dG3J6iJOaAswfeCU033nMzv+GI/AjzoCYwD4o47U+HHjEXi0RmAMAB+t+R6f7XgE3tUIjAEgw+V5/b09dO/8G5w/1oETKLPU/DX0md8XEGiiFTART6n11/1Bn5T/VwJ/omhYiaAUqB0SbP0BFWe0mSr8IOCXR2A4HrWOb2iNTlsAkP8CGFU4DM2mJ6edUqzdUYhIChUKRWqT4rdslWpZIARVIGbxFL4UpyhleA6UEqgjaMGlTRlAQAFM8cZ/eS0UTRRG/Nczykfd5ZJYXaEEFABecD4qJkcqGhnNl86k+KHgAkgAo2jh4zOdy6uAR2VFyieKFCALgSC0jF27dk3BJYyviiDagEldTqUFeviaopVCjcKf1x2QxNxs6dw4XhQdd+/d05wkkwmBBOAVnnmoiJjhjY0NwUsKRcIGKCCBSBSUN2/etGKpKADCPFLEEw7C81GtURyrLTGZcuMhWBAQ9KMozWTSOg5ayyguARE8F+eaz+alLKSN1jf0WTbjEnlJeAZ4AghRBOJzRVFN+yRFIV+juKNoRwEIGEShh7KGZOGe+azZ7VmLdkcUW/6AzoVjOnfunN2/T+JyScfJnKH+wXuS59je3lIrIeuED9qOgWsAA9oagZOAUo6ZUAnWGWOJGo5ifGd7R+3ZXA4cF+2+QD2OmfFhXnd2dwUCa9Wa1povGLYOYx4O6TiefvopFwhxdip9zNQErb60dTpQsruzLeVhYXqKXF5bWJgXYCeQAhUqAAhIeXC0Y+lsQgEk+fyUDQYB++Ovfs16fZ9Nz8xbbzC0M9Kh61VrdprW6gGA6zZdmLSPf/yjgg60zO/t7Fq31bZ6pea80gZ9+7e//3v26c98xn75V3/NPvzhD9s//9/+ub3xxpu2vr4hH0sAG23bhQIt7DN2/8EDm5mbs0988tMWxscyjIJ0qETnjU3ng4YKjNb94ta2+bghkM5aqwIU8kst+NynPm3pZEIBCcl4zK49dtWmJvPGvYJ2Cx/EM9va2bCD/V1BHlqBk8m8RaMkDuOFFnMAkBTrUFhBMYA7FHvcnMA7kuAJlEasBcAvsAcfOK5xID1zzPmHfH4L0xvMnJbLgnFcCzECbIZDzTPfA9ShcnNeqQ4WuyTvpMJOmEuUXXwC8Xa2dqxcLAvI0dquIJBoRGE5wLtiqSxQRHI0z8+6BgQRXIPakNAUVMq0gLJvSSWoMBngngswcrYGTrHN/uUp+gT5gXYK+HDBJYwDa9V7HF87b0G/9ggexx4FFMTjEcDJuekmS6upawe1HPsLex9wEUU27x0oVzkmrnG15VcrurZIjD45K+qcH7v2uF26fEXM8O69u3ZwcChQn8ukbaYwZSuLC7YwP2tra/f0XsSeUTormvlR8hI8FVboUiQSs3wuZ9l00jbWHzxM9mZfmsjnBFGZd1KA33rrhvYpYN3h0ZFl8zkrVcp2+85tK8zO2MTUpDXbTXvjzTcFv7OplAKozo6O7LOf/awlk2ndYLhy+THtr6id1x48sOd+7jmB5iHvPRMT9uaNN+0vXnnZ3rzxhp0dHdrs8pKlctwQ8gnmFvKTFguErVWuu3CfTkfvA6wh1Moo45gXIDo3fJhH9kXWAvPP+AIs2e/Yc9gfrj32mO0fHgpsMs/MA2CR5wJSkgjOQXMMrFtPeefNvwfqvh/Ue+iR+f1x3zu+68ovnpPncX9TeN8jFd4F3QCL2YerVW4OcaPtbRuSd/XH3PjBj+QIjAHgIznt45Mej8APHYExAPyhQzR+wHgEHt0RGAPAH+1uu1M3Yeuu5h0L+kOCani7Af0Aa7TdoQoEElH4R5MJQaYqoRMEIfgJlcAz0LWIoRILxcJqGa53WlYHHHW7FopErN5oCr7xmhfOX5SSpYnJfH9oYdQf5lN4BOm7qDQqFVqaOjYzixcXMMgrPIM6RszVAU9KKg6G5TsUDkWkSqPQYhTuPXjgEnUjDuLQEnx2VhTEojXLU5NRxKvVbzgUOAIM8TPOj+8DsgjJQMFDe9vswqw82Ajd2N/bk7oDxRpjCXwAeszNz+sivPnWW4KSQDXgG95jFOKoexhvgF+/3bF+u6uikccBq1Cf4DVH0iuqimwup4KPdjeeB2C5sbkh3yt5Aw5c2IAHBWiBpf0Nw32ff2h4XtGy7HkATk5M6bUpsAGs1aorSgl4eOqp62r9Q3nCz1wSKS2ITb3etceuaQ6AKgF/0FZWVgQ5tzY3tVYYw3azpVAJjlXKT9oMR5BRiJqxjuM7GNOawvOv5wtYpdW1Zq8viCCFU6et41pZXdY4EwDA3CRQ3AT8+i/wbW9nR0Wn82ozAVYAMt+7cumKVcu0H7ec2hI4fHoiNeXHP/4xwTzWBmob1jbQD4DE2FBs0x4IbGLtoPIEzhRLFbu7tmbnLlzUnHAe1598QuO/sb5ut2/dsvc9/ZRNT03K1+3O7duC5QBSwi4AAk8+8aRUWIBdQAuAiaTVWqNsvuBAPpLJZMZOjop2994Di0ZTlstP2vbevnV6fTspFe3g5NAyeeDDQADwmWfeb8sLc9Zp1uzs6MAalbL5+n0rV2u2vr1jL774ov3WP/gH9u/97V8WQP03/+rf2O1bt21zc8vu3b3n2v5pdU9lpPTb2duzpeUV++Rzz9mQFuVuT+pD0oPv3L0nBVS5dGr37922+uGx1H/Z6Rkb9obyNVyYW7BPf+JTNjtdkArSNxzY8tKiXbqwapOTORv02/bgwV1bX79nB/s7dnbGNXpqkXDaUskpSyYmta6BjmwC7CUtkqpRqwWDgpXAbwfynN8n17+74eBghQtlHgr+9ggaGhIqYS54huchLCfqVLWAzXa3q+uQGx9Ki+bxgYAgKkE37Im72zsCZcAO1vGL3/q2FU/PBNhQtgqoA8NHasXdvT1B7w9/+CN2WipJwcia397Z0fd5Tm7GoCAE0HHdsSYAyYQisS5Y90BpPpRoPkoH9hLBuU7ZIzxlKypYnovv8bvO/84BRAAeLcLAOxSgeNXxOuzj7LsXz1+wu3fu2P37rAluAqWcdQFJtKPxYD8HHh4fHWqcO92eHZ2UrD8EVBdseWXZlpYXtQehjD05PrLC1KTA29xMwZbm52x7Y1Ovh38ioS/xVEZgvdsfWl3qRr9CeRbnZ21/Z0dzyLWdSaU0JyTq6gZLKmmHB4fO887vswfrD+RteVo8lT/r5Seu2WRh2ir1mr366it2/uIFm5+etkQwYKcH+/bJT3xS88Y1fu7ceY3T1va23bx9237pl35J72ncpOC9ZH1jw178zkv26uuvaT9ZOXfOkqmUVIMoulexGIjGrHR8ovcDxomEamDfyy+/LJCLfy1KXcAl80OYEj6GrAEeh+UBN3jY2wnz4QYIEJU9mPcOAknkBdtFnVy3Zquh9zVAqqeA9m588dpS+kup59fNKw8I6trwdb9/m+7DPyUc8Hv70wN/7u8Hffqc+h8lPgAS9X6nTft2B0n4o/sH6fjM3/UIjAHgux6y8S+MR+CRGIExAHwkpnl8kuMR+PFGYAwAfxAA9LbPt5OCKbBQ/4WDYYUT8EkyIn/IUzg4P6qwFDIBfKpQnqhl1Hks0dIVCPrlJecP+qW6QRGFOqnebFl3QDppzBrNtiAghfzquXPyQKNtFBVhr94063WVgEmyKdCHgqbbbVsun7VGoyZlFBDQHV9aAArYR2GPCo2wg3g0prRfChAKKZRClVpN54HChaKZtlQBrX5fKjA83eTxJf9A166EgkSJkYSdmE9qRII8wtGwxVNxW1pdVMvv5tambW1vWavREgB0Hkx+u3Dxkp0/d06KUeJS3QAAIABJREFUxb39fRXHKJY8by7a/ChYz587r1ZLmk1pp04EnU8iykIULqg9XFuyX4oijg2T+9TIcH9vf89Oz05duEm/+xAA8jpAxiPUVGWSVFtS0QFFUAMCPBgjwC/Hi/IIGEgbJD93bWk9hVrwXMACfMxQZlLM4onlta8CFWnH5hhIunWhKxF5iOFnBUiT29nQRupAlx7KOQLrlB46GMrPqzMMWNcftFZ/aNV6XQBBSZitpp2enSjcAojH2gPa0hYIuJidKagVmVZEoKRvOJTfIkUo0COptvaYCnQK6tVzK2pX5Gf4anEMwCOA6zf//Jsq5rMKeUmrvZuEUEDT2toDu/HWW6N20aG98OffUggNYQTMfSLpYCQKwfX1B0pZJf2Z4wHqovyj1Z1j5HUVdjOCSqicUKPy2ek1zR9yKcoAof3dQ7t3b92CoahNTBRsgHLXH7CDk2N7sLlh8TRt+jGbn5+1a49fxlgOea2FfUPLJGN2sL1tJ2dnVsJbsT+0Zz74rH30ox+1c6vn7H/9n/8Xe+HP/sxKZyVbXF61udk5F6oTpK39VIBq5dx5+/BHP2av3rhhlVrdYsmkzczO28HRkeDf/va6vf6tF2zgD9rVa0/YU09/QIm4tB/nMjmbm5m1bCojAFil7bbTtkQ8YtEwcI2ghRNrt+tWKp7Y0eGenRVPLJ2YssL0is0UVrSuuZ4BDCgUG+wRqE/9AUtlMlJmqeU2jG+e+5R6T0oletIdABz06CntWMAG5rfBSDXryk21EZPmXKs5n8p4TOuCVn3dUFCyqmkd8Xl2eqI1Tjs+Kk6gEl52hDagSGP9AOY4btbQWakkJePi0pLzGfThvQkwI802r+Al+RwK2gEjO7I9SMQJMAJmt6QSY1/mhKTwIuQBH8Q4idxx5z+KT6JgZVSwiLZplxjbHlkCOEDE0OBzyvdRkAGyAHyE1/CcuUzWtrY2bWd7S//GF5BrSknINlSYDeAJ31Na84FS2Ef4g1F9tjqEdITs2hPX7K23CIs5tXAwYKl4zOLRsE3m8rYwO2vRUEj7N+vlrFiyiekZqYCPSMo9LdrS6jmdH+3r6URCamkHdF1bPSnn7JmcO6pdvA0ZU/aT7ETeToqnduPmTVvGxzSTsnq7ZVs72wqtObc4b/P5vHWqZaX+OuV1xVLpkfq5jm9pxT7z2c9q7hhbQmfY81959VV7/Y03pO4DlGcyWe33gElCrQL9gZ0cHCihnH2FGzqokf/8W9/S+sS/FNAO6EPt/eqrr+kxrBnPq1V7szxZo9o/8Otk32RuUZuzjxI+pHnutrTGPbWqEt6HQwFBJWaP4B/v9Z6tAj/jvXtIVNcAyP59lHqeym+k+hPsG47An48bf66DQCE63IRT67nP7XOtmg0HQNwxAPzx/pp9NH9rDAAfzXkfn/V4BH7YCIwB4A8bofHPxyPwCI/AGAD+MADo7tg7XYz7xLg/HIxI8TI/N28T+UlBKyVv0kLrC6goUhHupwjHH49WW7++BgK6FE6XutkfDlSAodThd+KJlDzT6k3gXtcWFpakQlABHQhZ7ezMBm1aVf2udU/eXS1BJ+DT2dmxwhUodCi+aZGijZbiHHDJsQPw4pGYABTnxPOHolG9JoUdij+UFkpiHPloofzCewnfPgCbWl1bJI/2BWek/hkMR956LgwgHAvaZGHCqrWK1HC0bfW6eHrRVuxXATc3t+DUlInEKEQAE/ymICHjCHQEsqHqQCVEMmkyHLV8MmONGu2pJBA7hQeeZrSkerOKEoexZmxQsaEEoTikZRbFj2v/BjiiZqpYsw0c7Fi9SUgHCkFXFHIM7bZThjCOeBZSwDJ+TqEYHAFQ14IIBAXM8vqsk3Qmo4Kb4rwwXdCx0jKoddPrC4TgZ+VSdkMWJCETVdTIN425oJDlkzWGArELmglGDexMO+H8wrzAJUCGghfoCrijwGR+aEvEkw3IBtzjNVGVosyiXdGRH9Sl/ofBFAA2nhdFI88NkEFxxvOjkkLdA9BDAZvLTShYBkUQ3ne7u3sCAp7f5J179+3chQtSVlJwM0acK4pV2pEBOCjGgJTpVFJqMbW2t9uCphwL40wACeCQdYiXX7ffMgvQWlq3aqWmcIl6nTZ6lIm0IgasZ34rVit2cHJkQ9JtI0ErzEzZ1SsXrVUtWdg/tGQ0ZKlo2HY21m2yULCrT7/fAomU1iHQhDn5whf+yG69cUOJzRNTBcFdWhNJ/gZcHB6f2OR0wS5evmK37t6zSr1hkXjc5uYXLDc5aZ1Ww86O9uxke93Oag1LpbNKcQVo4X2JQncqPymFV6NWlXKYgJ9EDB85klnrtk+QSTigIJBi8cTK5TOLRTK2unzVrj/5rOaf6xloBqgjBbkD1PCzX8QsEo9pzvDc8xTNWmsjnzzAH75qaqfF/9L6Nux3NQ7KwyUUaNC3gc+U2AvUicQcAASscfOAvRCfTgXNhCPygQTkMt/4e96/d89OR2pc1gLt9gpFGgwF+fHqBLwDilAYEnCCipEbFOwJHDcKOh4PICLlG2VbPpuyiLxIHQB0oSQjZSM3Fno9B54ymYcBIFyDHCdQnk+ADxCT69pTAMojE/9PKXsbGhvWKp6rOkeCeQ4P7fDwQPsi8JqfA+3Zp4HbKBRvvPmm2s3ZR1A7mi9kyWROASvsO8urS1auFDW3eGHiRbk4N2sTpOP6AxYNhnQzx28Bpf4GIzEb+ANWaxMocmyF+XldI51m0+ZmC9o/WEPy0itXbHpyUgnrWCvQSo0v31u3bll+ckKq0JPSmR0cH1l2cgLfC+sSmoRfYaNu81MTdn5u1jJRFOLsny5UibWEglNzPhjYk9eva8/je8wTKfPsE2sP1gXtUAaiekbRx3WeisbMz02YSkXehLSae2FDtM0D9peXl9Viz/5HGzWWDaie2U+dBUNG60BWFZ2eIO3Ozq4gMZYQUp1zE4P29i5K1q57D5SqOqq5dqnDfb0XcNy8jztFKqnFrCFu3KEx7dpg2H+YIP2X/nzU28k71X+K1nYR298DAF0butqOe13rtqtmAoDjFuBH+E/yd33qYwD4rods/AvjEXgkRmAMAB+JaR6f5HgEfrwRGAPAdw8AKQxCgZAgydLisk1PTbuCQa08fcFCknbpwqMYoLAF/KH6A9ZFIiEp/ygi8InDZ0ntqENT0mwynVWBiAqQQnhyatoVJrQH+4NWOT5RSABqF1IWU6mEFCSovggXoAg9PjmSYg8FGq258SgJqhmjlTWTyujfKI6GfVfQe0U9nmSo20iBRP3lGeTTSkdhTNvqzVs3XWgFAEmgzLUA8kER1Wg05dGmdtTA0GKJqAWCPgFF/OQYB0HJJHAsrWRSICPPT8FPQcRxAxcp0DzVjlJefX6LhiOWS2VsZmLKSsWyfO5cgmLPeQSGQypEAZJ8zTGi/uMxgAFgFhWdK8KdGpOPVhfA0VedhgKMY+U8gSEUzCRzAhSY/0gYD7CUoCXgJ5XGDzIhFVWzURcEAJitrq7ocaiaKIgpIlGvcf5SlAQCgqr4LdLmyvmikKJtj/Y9lFmAGRRD+OEpJKWF+qdoPQHAiA0JLVF7eUhgRoqjiQkBOqAnKh+AGa+JMotx4DlRnQDdaF0WBCToAxUWQQ8+0ktdGzNjxFoFGHz8k5+wl1560d66+ZaemxZo1i5tvxT0kWhc88bYEeZAezdrqFKpqYUUEEbLOJCWc8YbjmPCQ43wGEJKSDedmppUqySt2az76ckpwUzSg1EGMX8Ed1QqrLO6AODhwZHVKjXLZScsn+OaDFij2RkFpfTkP9j3Da096AriJJIxu3Bh1XrNmsXDAYuFA9ZvNuzs+NA+/4t/2/7j//S/sLbPb1/68pfthRe+YWv37ysop9NsWaVUURswbfW0AdMOCdgslivm8wctmclaq9uTijcQDlthbt4+9NGPWjjot363Yfl0wl7+zst29859BT4UpmfkqxgKhG11edW21jfl8QlQW1pcsMLUhEXCASkIX3v9ZUsmYub3AWaq+gz4Ynbl0nX73Gc/L59NoJx8/3xm7V5HSIG0YgJB0vhzspYieOD13HVAKyTemqRId7tqvWcfi3HjYtizXrslBaASdgmJ6Xat1WlbA9UtqmWsAFDEjcI0FMTRoZ1xqPVD4jFwjQ+SvIF/KFC5HjlWwCBqZ9YKeyeQiH2T1s8BAMX88hzEUxUIhK8jeyIqXdYS1yl7Tz6HCtVvnXZL1yXKYC+1nX2Fx3CctPOq1RQF7AgA8lhAEI9nv+N4AX9c8xwn6lOOhH2GZGN5JIawK0jqugFI4+/I8xL8wTpVOno0oq9R/r388l/osTwfsLpSrkulCgRlD8/mMzY9PWn9AUEYRbWAP/HYYzaVz1uzUrNGtWp5gm3iKd0EOC1VLJnNWXZyyk5KFaXKc0zAymwmpfcjvAfZW9qNpi0uLKjNHEUgyvA3b9yQP9/Va48pVfysXNKNKGhzrdWQgnR2YV7XZiIUtKXClC0XpuUZyFyx/iMxAl9QVw61xwHE8YRkL2MOUAlyI4Dr9eDwUECQOeMmSjQctqDPLOwjcTpkZ6TXVyq67mnpxW9SCeyBoG4ssP6Ae9xIyuB1mM3q5hE3CMrlisJ52Pfk91flhlhQexN7HjYNKObl/2dDm5jI2/TUlPZtXhNIyBpABSrYh+pbytNRMMfoJgkA0PkAfp+PHwQA/e5mm4Agfy9gccD7go9g5K712rUxAPzx/ox9pH9rDAAf6ekfn/x4BP7KERgDwPHiGI/AeAR+wAZBzMSj/PGjAECnk6EI9ZSAUq8FIlJzkU6IykmtkaO2UZJHA6ibhs5/Cs85lGgY3aMaoR242yO9tSm1Gf9G8YKqAQiGkoriHIBAAQNsoyD19XnCnkJBgAMkqdJKicKOgIFqjSKmIsUGcBF1A4U4MCcRS6j4yyTTAn9Hh0dWKVdU5FLoUWzhE8br41Pnec6hUqAoprDF9+3B+rraeVHpAQwAR3ju8TVKk9OzMyk4aEtGaTW/OKeCl3MQzJmefuifyOgD2ACdSpSllVrKw45atjhnF4wRlsKDYm8yN2H5dHbUqhoVRON38UJ0Ju60+w2lzkIhSUDJrVu39LwcI8IUimQ+mRN+n7YvCnBCIprthsaEOQgGQgJxe3v7atFtNFBk0YpJarRLkMQbj9eioETxs7W5od8HzLpjiAlM0jJM0U7xjcII/yvOi7TlMhCONupQSEU1ChmKdqAMLW75XF7KN46F48AjDVWbLxy1YDQuFQ7nSnoqSinaUgk1oeWZNk1CSlCgMv5ADs0p7W7djtUqlYfwptVo2v279ywPZBsOlWLMOkNNiEoJRSPgD8jIc/CBDxzwa5a1lck6NZuSidv2/PPPyx/v6OjYXn3tNY0pibFz83N6fZQ8vV5H4A//NOAzikOAZbmEpyJeXX2BAi5BT2VGQU+hjwdmrVa0ZDoqBR1deZP5KRsO/HZ2VrGzYsVC0ZhVmy0b+P0Wz6QsNzVp5UpJQSCsz+LRvsXDQcum4hYc9K18emy/9hu/af/lb/+O1JX/9J/9M/van31NyrYG7ahKHy3b3dt3bGF+UXNLwvb09Ixtbu9YvdGyAKq3esNKJ6c2MTVlH/m5521hacmCAZ9Zr2XhwND+r3/xv9v2zp4lchM2U5hVMAZt+udXz9ur3/6O1HYEMSwuLthELmOxKIrIsr3++qsCgN1uS2pfxi+dzNv1xz9gn/vMv6uEaNpm5dlHuil+o6GQLAnw7SP1lVZgbjYoBVetkEEpLuWJSXoqCcL+gCWjEfMP+tZp1gX8uE5oIYZhHB4f63vAZ/Y1bhqwT7AvcB0r9AOgyJo9ORXo5hpUG3uvJ+jMdcuax88O5SLABqBaLJcFFWk1dTdSuOZMa9uzCODbrDsWBuAG2MQYhUPOY1Xek2rXDTnlLGnnjYbWGNclxwJo8qwGeA7va+aU69GlAbfV+osyFQCNwnd2ZkYp1XyfBHBCSQ4P9hVaAdBmH8ykU1YoTFuMMfT77f7duwKAhLpw/bdbHauWaoJ5G1sbVqqU7JkPPmNvvvmaHR+jDh5KLcn+OFco2FPXHlcKLwp01HelUlXAOT9dsIWVVYuSfk7QVJSU34huBjnlKmnyQyUm4xvLvwlYYnxIpt7e3bXLVy7L76/eaqH3lGr0tFy0RDplH/zQs/ISpVU+jGdgu6nrHtDHOAL+2Nu5icR80HbLHs84M94E5hRLJX0fEMi+wRxzYwRlaOn0VL6bhAAdn54I7vH+4Vk1cDNHvrtBp5bz5rNcrdrK6opdOH9B1+CNG2/Z0dGRbj5wbuxF8ZjzcWWe9L7YrCtpl3dzVIXnzq0IAPJ6KAZJS9Z7hA+vXlq/A7o5xYduFqF0HKIg5IbdD2gBls/fyDfYUwA+BIAjNSFK74cAsGO9dn0MAB/lP0V/zHMfA8Afc+DGvzYegZ/xERgDwJ/xCR6f3ngE/jojMFYAvhsA6NqC3F18UxAIKsB0KiNvIkCNPIgEK/AjSkixQCGOYkAeWQlgDb5RfflWUQBTpKN2kQG/n6CGpFRxFL6o6fgZ6gSgQ6/dtRTqsaGpYF9cXhR0AgAeHh9I4aDUYjwGAT69ngAPBRGqRfzFUomUAODx0bEKVQprIBvwCC8uzoU2Ox1vPK5PABPHAFACAt66c3uk6HHFP+2tQEwKZlq0KPTaFIoUsam49QBTPZQXJqUYyg3UbBSFFHqASBId5R01AnUq2GsotRLyVQS6zczMWmFq2rL4LoYiKsppbeVnAEBeg8KegV9aWlShjRryxo0bIx+wtwMKOC+Ag8AlwR6NmlXqFavUXEhJLJqQUoo5Pj46UZGIysS1hznVIMUlQIXzQQlE+x1tdUAAwBltgKjDUBQBwjgwoAuDzjl5qivau4FzKFHwT6TNj7ZY5pgCFYUcykGgCqADJU0fBWcgZMFIVAAKr0MBn+HQJianFNABrAPIsq44NrVOAm0EpjuCMg/u3LXp2VnB1Wg4amcnxxYDBikBuKrXPzk5trPSmdqJadEDAFKIM+6eF5Y/EBIIZ35pB6YN8DOf+ZzWFsX1G2+8IdALJPDCGVzC51DwUkrETkfXESpArhEHbH2aR4Aoww44oOWY8JCtbYz/i7a0NDsCmqgXuV5oqUbx07VkNm97R8dSAKYn8vI26w3wgKTlvm+nh/sWGPYtEQlZjNCTTst+5Vd+1f6T/+w/l0/f7/yj37GvfOUrUq7R1orKDVB67949W5xftHCENvyQzc7O2b21dWu0OpZIpa1N8MjpmVp/P/Hp52yyMGP5TMoC1rXj/R374r/9Q9va2JQiKEY7e6WmYB6CS/Y3twXA8lOTAkykAKP4rdUq9sor37FkEjDUtSrhP72OhYNRu3juin3iY8/JVwz1pQcAWRPcWOATSwHUWalMSnuU8/R0KdecF+OtBOg2gTUBS8WiFvANrdtqyGeS+QOac4NjY2tL7ZKsLXxDSfNma+RaBrgBSnk+9jjtX8WSrk1eh4AXFFmoZVH/HZ+cCDoyllxzACOgJdd7rz8UKOH4eQHWnAOB/lEqNwrTshR4rCUAIPsfH+xFatGNRLQXSiWYz0vNyvMQ6MExeUpeKXCTSYEePtg3XSuwjBG1F5IGvLgwLz8/zmF+bk7AmkTr3Z0d3ezg+scDkJsCpO+iDKb99xvf+Lpu2qAI5AZAKpEWBLx3764dn53YhYvn7d7aXfk68npKjQ8GbXl+wZ587HErnpyZf8i8dWx7a9cmCjM2M79gE9MFKYFjpJTbwFqdOmJPWUCwh/Bmws2D0yMSqFEET+omEfsZye3LKyvW6fes2qhbqVqxcr1qe4eH8qd9+gPv13U3oJWcxHmlvKO8m5LHLOsNeAr05z2MZGhgMDeRgIMbAMBi0arVumwPCjMzuv55LOO/v7tjjVrNErGYlJDsV+zlzBVr191soUXdAWrWH3sy6lP2EvYt1ISbm5vuJpkPJXNE6jr2HrdPkbKLZyjWDC29R164cMEuXjyvtbG3tytFL0nGuqmFspQB1H7prB/Yh9j3AYAootkD/9LHO1J+XdDHDwKAPvMTxjVqASb9Fw/AcQvwX+ev2Ufzd8cA8NGc9/FZj0fgh43AGAD+sBEa/3w8Ao/wCIwB4A8DgCyOtz0A3waAQwsGwvoJxQhhALSz8knRBcjAf4wigAKLAhv1FADQ5/epCGt3AYNDFSDAOoolefHRVoaHks9vtXpDChAKYjziOq2OTebzUnTw2rNzsxYI+FQMAa5QA9H2ChT0lA8URRT1mMfTBow6h4JQSa8oo0bJnhRck9PT8qvzvLK8NleOv1h2BTzKwntra4JVtNOizOP1KLgAAhR7ADQM14GA1UpRkFCPIeF3NEZKwmy11bJIOiZhECg2UOHgXUXhTsEFDGNMqLcoHPPZnOASirpUkp85OEjxSHseYIvzU7LwcGjHx4dKjJSZu1oSfS5MIpWSQgblESCsXKtYu9+RLyOQS4VkxEFQjo3CFgWfgkZGxSGgIJ1JCWpwjMwj7c+ACNSXtNmRKIzihXRKnouxVVvbqGUcCAggAIDgI0aLM+2+ar8Ou8RmtbIBfkdKTI6PCp94Btq2w7Go5o3VjEKL1yR5mTkDrjRarn3T+Vg6cKmxOTyyP//GN3R8FPW8Ln6ASRSF+JeFAlLs7OxuSx3T6bRG4+ypXxhPFyIDCCSoYW5u3uZm59W6/vjjT2p94NOI2krecuDwwVAgkgIYMEmtzLVweHik8V1CLRcMyBMMOAOMZl3xO7RWz8wU7O7de7ax8cC63YY9fu2SJaJx+Ut2mgRl0F7aM/MFLRJP2a17963Z61q+MGXDIJ6ZHWt1XBiA9bsWDfotHglbnDXqM/v85z9v/+Hf+3vyV/uvfvu37Qt/9AWBFHzYkBkCLA729y2fmxCcCoejNjs3Z/fur1mz07Pc5LQl0hkayi2Vydr5i5dsemZWHnX9dt3uvvW63blzxzbX1q14fGqheNJS8aQlYknzhyNWPj6Tfx9AjBsGtG7S0tmoV+w7L33bwuGgoAzwD+g97JlNTxTsycev2/mLF6U+lkeejZKhg0EdJ+3a2AYAjAF0wA3mD4ijhGmUsE0AYFvXHiEUJAB3200lvparZT2W9bW2/kB7GesKNea1xx/XPsdNBdYpyimej2sS6I3nJBBKCeThoEKNAIDc5HAprQPXvppMCSYhnOKGwHDoU5oxY+FU1Q46c30CgLhO2OOAjEBRv489NKhrBmjvtfjqxoCZbnCgXOPntJkC+VhjwCFaSbkO+B7XCN9jn2N1AsyA8Ksry1LU3r17R+c6Pz8nmMceglIO0MRaISAkm07rRgTn/dprr9mf/slXpQwE8rOPFSYLdnJ4LLVuo9VQXgThQV5KLft8PBKxlcUle/zKNdte39SNHN/Qb8dHp3btyafkOekPRazR7Vo8lbbuoGv1VtWyOewV4nqvoA2YvQ4AyHXEfgX85b2J+Tx//ry8/mgDxgOQm0F4ZgbCIbtw8aJCmLqNmpWODu14f0/rkTXAzS+uUawEmEfSzLnW8WtV2nmvpxtXrClSnIGmpHUz3s1Gy7Z3tm17a1MhMezb3OziZoxnP8H7Cz66KOuVbO0p8VAvj0I42J9QADJPrAnWDHOHApD3YtfO68Kp1NbdJxG6r3MGxrL3bG9vKzQEBafzlWRPcu/JUo57im8UgcO2ksm5ufX9AeCo7PIAoOH/59d+rUWtVGGvBdgLAelahxZgUoDHHoCP8F/k7/7UxwDw3Y/Z+DfGI/AojMAYAD4Kszw+x/EI/JgjMAaAPwoAfLsF2AMo+OcRpkGBgtplfnZBajTaogA1zsMqpOKFIlmqpZxrIQO0oaRDKQIwQrnFB+11+FrxQVIihSvFFMUwxS0QiqIa3yJqD1QNFLIwHbzrACdANykTpAQbuEKGJxQZciEPqi+Ajf2BjoVCEBDAE6WztHAG5DFHqybAjfMDJhE0QUGJ9xIwh9AM1DGof6SaCAZUKNEO5iVpAv/W7t5SwiRFGrDTU9C54IGAQACFOib1FPSATYVWxOJqreMcKAD5Hv9FZQbA8FRkarHu9QT1KPQotpXMmc0JtB4fH0mdwwcKOgZAkDWZ1PdojeMxJDHHkwkrzM842CHlJGnFPZc42kFd2JW3oWNpTgnKZAAh+J9qPrCc3ycF4OzsjK2unhNIZLxRd1KwUoDz3zotwfxuf6AiGhUT0A/FH+tIfmddAjtQdvqcutRcWzmKKOAfXeF4o5GUq/ZM86klm5RWWjQJTuBcypWqWkBRxaByQrXJuvp/v/IV6wGCe33BoHQ6aXPTU7YwO+Na/Gyg9ty1B/etVC46T8CBU+ZwDko+HqltiqWy4GwmnRPwRDkaiyd1PviuzUzjZ9nT+qHQlz9bOKzrAnC9s7srhSOqT64NXh9gAJySX2azIdgNzFhfXxfcDQWG9vT1awo3IByBEJBGAzUS7d0Ra/X69vLrb1i93bGp+RlrkLhcOtUnidkLczM2PZG3bCph0WDAQn6/fe4zz9uv//u/oeCM/+6//6cK/wCiA0WPj47s5PDQurSDk0yMCjiTtcLMrO1u70iZOTW/YAvLq1aYW7BILCHPvPnFJQsHfVY82rVXX/pzqYlRRO3t7Fk0kbaL5y/Z5OS0Er+3trasVHQedkCLixcvSHlGiMgrL31L0I8UcQCNUm7bXQsHwmpD/uzP/7zl8vlR66xr0ea6RFEHiADccB0zb+66dcrNdwJArknWWzwasZDfrNNq2sHRoeYGYDQ9U1Disec7ifoKRZUgNMCp2dR69pLCtYOOcmZcKi1t3fhcdjWPChcR0CEECSV1XJCPdk7WFuMMXGTtutAiXYDOtgDYiLqPgIdOy1BTyc8S9e8oCIRj4lgA8CgApXaNRvXawCbOnZ9fuXJFaw5IxvPKR/PkROONJ+PCwrxduXxZMIkgE9Yjqdqe5yGKQG4AcH3L6gknAAAgAElEQVQT/sEecPnSRY3ba6++Yt984QXrtt1NlzCBHnhmNhs6nngiYWsba7oOtI8N+tbvdLQfryws2fXHHre1O/cV5JRJZS0WSdjj168rCKRca1i10VSQE6Z6vuDQCrOcY0Tw7fT4WK/Hfl06O5OXJecr24VYzJ5+39PyeAT+kVbNPhhNxC2ZSSsghOu8Vi7a4c627W9taT0C+vErdfuqey8BiGI3gS8u73mMI/sM48H+uba2pjlg3+QmxsHBoW1vb9n+wZ4VCbMB4hPo0iMxOqJwF91gCoWlQGW9MdbctEF56kCd7+GenEykBABRPl9/4imFyzhfR4KlsBPo6QYC772AW5SgqNZR/nHN8V+WVsDvnpdrkX2H73G9crOmN0CZiCrwu1qAHyoA3xECwqL38TcAgS9+x/5YvADFYEh7n/ZTblxJAcj78DgE5Mf8c/aR/LUxAHwkp3180uMR+KEjMAaAP3SIxg8Yj8CjOwJjAPhXAcC/vHW+MwXYUwTixYSqjoIYfzYAB61VqCIwOVeR6idh0hnF09pGwULBgbcaBYkUgPKnohgfKQP8fmd+P8CD7fQhBKAtj2IB3zEUJnxN4ajUQgUN+uRxhK8gbU4Ud0riDYf1eM4BDyhADx94QVGsueCOlgol2rpi8bgAoFJ1w2H9m6KJIp1gAc5pqjAtAIY6AuWdU+C1VYjxGAIbaOXFh4rUUoqoAaAQ0KgwDDe+8jREadEfCvDRSqfUYVqoAX0kA488mCjoaV8ORyMOWNAam3WglPHDJw6lJOECFFiMDaojfKYozBl7CkAAIcmqAEY+mA+llFJsRoIWSyYUmMB4FIsukdJBTafco4jzEifVnuYH3rr2ZgJeeI1cjhY5WoMzls+TcJwUvAQgcp4AOFRAqAppteWYOA4KaacOdOePFyD/dmEkI0+1UeHOvCwtr1g0HrP7a2t24dIlS6bTUvutb24JoODhhd8bfm0AQKfM7OlroAaKHcIzUCoyB7TZVoqnSn7NZVJqb5wuTCtJkzVFkUw7MOEgAN0Pf/gjUhiu3V+zB+sb8slkXeCdBayhCAcIAmpQRCaisYdqSQp4lF+AY+aRtQRsOTk9ld9gMp2yxcVFW1xeFtBEjah20mrZ9nb31Gpdr1UtFglYOhm1pfkFy+cmrd1o2927D6xSqdtwGDBfKGz31jes1m5bIpu2YCxm0TjJpYAEwOrA/MOBRcNBm6Q13eez5z79KfuVX/tVhbvs7OzZ17/+Dfu93/1dOzo40JqqVyt2uH8wAvCofPuWTmdtYnLanrj+lD359PvtweaW1Zpt6/RQ9ppNTs9YPBq0w511+4Pf/dfWqtasMDNnswuLtr29Z6sr521iYkrA/+ZbtxQ8I0jT6wpmSc1lQ9vf37Veq6E170RGjLfffCToRiL2m3/n7+o65pg4R+CvQnGktmQvSut69hShADae32uTZa0Ba7iuCAHx01LaaCjFm2sCZSJ7FvPE/gDM2t3fs/n5ee2BgDXgjlo4+y6pl5ZcII5TBroEatRxgBl8IOUVqPXtUn1ZM+yhrFcgiUtRdZ6bfO1UXdgcjNK3R0rrarmklFeuH47DqUY72suAShwf61a2BpGIFF88xu2VZtevX9eaA7xyTIA71iTAD79M/BgBnQTUoGYjTAagiJIZT0MUqrwWKcAcKxBweWnRXn/tNXvzjdcVooQ6USpgwDnXikIuAuanRd9vUo/LLzYS1s2J1eUVW11atqls3krHRTs7KUpJtji/pDWF1+RJsWThKC3jUxaOR2zg65n5++4mQsSFlwicjW4ybK5v6NwYQ/w4P/mpT0ktDABk7giPmSoUbKowZdF43AVLHR5Y8fjQ6uWyPfH443blylXtsXdu3dY8s2f/f+y96ZNk2Xne9+a+15K1r1179TJLT/csjWUwwAAEQVokBRC0KSvssEWTDocVwXCEQlb4ixx2SH+ASFphSzKlIGlaFEUBoEhsBDADDIHZl96ru6q6uvY9qzIr983xe07emhlgQM+AxAdNZw0K3VWdlXnvOeeerPd3n/d5+MSvFAB8yLW8t6+9Dtgr/zw8JGkLr1R1bih+7y4vKqSpUCkI6nFTyPk81lxieqOptvJIlBRm11LOnxwfj+EGltTk+FYGXHAHN84uX7psnZ3dColyyvCq1IqDg/1SafLeAiDlZgSfrAWsFdy9HW7xuXVW572pddOGNVW3ioJ38oWTd//i+F4AEKVfEG9d51+IylU3oZT4FXBwGxUt65MwowZ+g20A+OD+Rv7Bz7wNAD/4mLV/oj0CD8IItAHggzDL7XNsj8BPOAJtAPheAPBHt813AkD+TssmrWnEglB0AAEH+wcEAGkLRBEk0R31ecAVowoJEYQiidUlTgLMPHgmg3OpoSIqoihutgifyBxKASbVSDhi42Pjam2iQFbr04nXiusKZoAB6gRe17XCOS8jL/W1VqmqCFHrqQziSbZEwVEVjOGxFKFSqsVdOxUqIsAb54PaDMAXTyZVpPI9kiABDQAdIAPtWAoXIXgUQFarqm3yRKEjKMaCFkE1FgwhVlS4AgUaLXa0cdKK2pvuVbHI8cqXDP+y/n61iaEIQgVIC7RLDabo90nJp8TOSFQ+WxTqtBcDI10QQF0+bgKG0ajzdKrV9O9BDP4jYRXiqG9Q//G8Sv5F+YEKUO27JkWbWqxpJS2XpGBBTUarMyAAhczEpPOxY1zzJy7EBcDBcaGQ6evtFZwARLKeaPGmcD46dEmYrAvaBBkThYhEo1Lz8DwU8t1pl4IJcF1Zva+xAABScBZQ4xSKMvTna/zg+JN53UJ1s75h+ZO8K0abDlIzDmXSe0t58zdrFgsHnYehwkz6tY7wymI8aIdkLZ8/f0GAhNZoB3pCar1LJoFMEXnaqcgF0tZqtrO1pZCTkbFR125aLmnnAkhxHgJe9ZrAOMfM+kOlM3/urIATLa/ARObrxs2bSpNNxELWrJWUFNzT1WONWtPW1rYslwPaNtSSu7m3Z5TWia5Oq+Oz2ZFUEjewvFYtS+mGCnB64ozlj7N2+fIle+aTz9jCnQUpboEStCq+8L3v2c0bN2xdbYuHCnRAtZrNndjq2pqdmZy28YlpS/f22+FR1pr+kAJBQuGoTU7PmK9Zs72NFbvx1ivyEYzhYaZ9o98K+ZLWWCgU0RoDDitRNhY/TaRlbZP2jSKP1n8UoVzzeOAVczmLBfz23/+Pf19JurRkQn7kYefzWTgaVQgL61bAKeCXMonrnO9LzVeraU0C4dVOSXt2k7bggiCJ/PfqNbXtc72r7Z2U35Oc5gnYI+VyLudAsITHQH7TNQmYY45zx8cC4BwHKjz2EzYSrjPgEOpWID/7IfCSP1lvjI/UjLS963tuvwR0cu1sbqyrPZNxYb91yd/uGuY4gJRSoHEDJAiQd0Eg+JrymIceekjhEByjlxosj9LssdY8YI9kb/YjYB43OLB9AGZtb27qcVg9DA8NCuywuY2OjNhffPObWjdFbkQA+riRQBszKm3AUBMNd1N7GzdautLd8n7kBhP7RCqWsGDTb33dvRbyh+QBmDk4sgjq2u60RRNJy9CqzE0dq1nTV7O+gR7dbMBHkHPmPaSoc8nawd6+vXX1Lb1XTE1O28/+3Oc0hyeFvMYbJS4BNMOjo0qNXl5esnzumLhaAXKOE5+/2ekZeWFyLqiZt7e27cL585pX9jGSjwG/SjIPBvW+trJyz7Y2t+0kl9O+sbm7bYfZjPN4HRrU9c3649gYW3c9oMSrCVp6YUmyqmAPaaU5s//gGYkf4M72jtR/2EO4G1wOmKd70jY7MyUFvlSdpaJ8CPl3JQUX8goc0fsi75kNp8xnvaFIBBiiACRACPj77g/v94aW91/LbgGPVvZALgKlSnMjiScm4Z0bc/wuASivFk29/D/sLfgT/m7X/rEHYwTaAPDBmOf2WbZH4IOOQBsAftARaz++PQIP0Ai0AeAPA8D33jLfCQCVBSwA6Hz4VCiQ2NndIwAI3CEQgJv8FKsUwsATIIt87byWtXLZtcpRwOeyKn5RJVDYAsBorSURkUKJIh91GMUuSb5SlIVCUuKc5HMqZIEmwBPXVoniitCRmFYzqhuKVpJVpZhoOp8jihqKM3kdVWtWKVd1zBwDLWlK7PQRsHFkoYhLYqUVa+HOHQEoVI28Lr5+JMVSXNIijIKGQgYfrDBJu34gY11KNj4ZZV6DYIVGrWHZo2Op0QBr+I8BiQb6nMKj3lKLUKCh4KHNlTGNpZLy7OLDpcXW1OoG/KRw7Ex1qEgnnRPQJb9C4AdKFLyvlPIbUDEmRVIPhXTcqg2CNvBTrAtiAdkYb8YIdRaFKe3HjB8AF4h18xYJlDsWCgflezg9M60gC8Zgd3dfirWD/QMVpLQm40OG2hHAhoqGVjoAHInAG+trCmiRj1VHh0JPaEsEADKGFPIAwL4+BxABMayfWCIuKJrs6LRUV5ft7u3L0L+C4lNpxSmFQ5DifG/lvgAga5hjksIQxZg8EpsGhgj6ABLA64g8z1hXpO4ybyq6qxUV9IyD1G89veb3B21kZFTXAL54W9vbVq049U3m4MB2NjfVCo/HH/PBGLPOaT8EKrEwGGvgQ7Fc1PcIw3jiySdtY3ND7b+sSVRXV69ds93tLetMxqyUP7ZYOKKk62g4ZrUqnm2kSJcVxrF7eGhVgksSCcsW8hZJxAS0WV/Fwol1plI2PzNtn37mGUGayYkJGz8zZl/60pf1WhcffcQeffiCPf/c81ICvvzSi1pD86gu8X87OraXX3nF5s9dsFiCFNsTa/qDNjA0YqnOtIr9c+cftkrpxLIH2xZo4o9Jaz+g12fPPPNJu3njth0cZqwn3Wsjo2NSMQGgAaoEIzhAUbBc7lignT0FhRdqScYBdZa/XrP/6R/8A/nosYa9NFx2KvYKjtVB7HdAtFZrrZJpqxWtKdSuPA4AiMNjrVIWpONGAcdw2EqX9vz12AMAL8At5ho1sEB9K0yDf0eJBkgBghRyudYNCL/2CoWAVJ2Ci7VYx/8yEtW+4pRbccFGWRVIAehUj3wPdSq7OM+zvbUp2MyNCdYp+yuv530AANVW3/qeW9OHtryMl6QLMgFseR+8Dt/3QkYI9ZiZmVYL88bGuq5D1N3Ar3v3luUDyHUJ5Mfn0EGvLvuPX/mKLdy+LQWnAnS094alWi4X8wLzlQbg2ywQDgpUDQwM6jFdnd1q+/XVGvbohUesv6ff8rmCvfHGm9bV3atwmXgyZTv7+3YIIKuWLBYL2tTMhMuuxysRGErKca0uJSO+fN/8i2/q3EfHxuxzn/uc5ovQD+DrjZs3NPYEdqQ6O6SOo7UaUN7VkVLgBns06x+YiMKcdvY3Xn/DnnnmGevu7NT+sr66pvlwoUchOzN+xq5dvWY3b1yXmphrv1ApWa1ZF4Sem5vT+6AHbt17UFzrgmsMAMh8sFbZm1mjXlAL+znqTBTyJA9Xqw76smZR2/McQ0MDdu7cOUH04+OM1N33W6ntztaAtxZu6gFpnWKP12CtoeDWDbxG2ap1oLJTjeo3iB8XAIKdBe3gAoBYNzi1N4o/1jE3sngvYz01a7wvtwHgA/Tr99/IqbYB4N/IMLafpD0CH7oRaAPAD92Utk+oPQJ/cyPQBoDvbyzfBoDu8e4ev1CgvgYAUqThWTc6OmqjY+NK3JQqquVTJCVMS3lC4eoZjFPAUIhQoACuvJAI2sn4N9RRKL8ABhSs/b39ggJ4HfHygDlAFKobr4ijyKUwBt5QnaCqoQi6v7JilTIJt669lMdRUB1ljmXSjtqCY8BDDMijwItQSLCPYi1fLKjNFrVTuqdHoPEoeyy4sLu5KaXQ2MyMAAChHxjyLy8tWijoFxRibFB3HGeOBSQVgEKRFAhK1YjiTWnHVecBBQBDscfxy2sOxaA8D01tasA5xkTQoVRUuxcFJ36MwEJSOfd3d6U+u7d6T1Cwr6enlS7r1+sy3rTzTUxNqV32OJe11bV1KbvU1t3bp1ZD18JV1xhQCGodtFJpr16/avdX76mQ8wUAlE15YE1PT1nm8EhgDz8zilleDwUbIHJuFt+3XrXa8ndUgJvrGyrWaUWktVAFKe2y2azgoQcwaDPOHB5Y9vjIwrGYhaIRAVkSaGlhXly+Z/li0WLJpJXwL6zVpVTb2tq2jc0tKxbLrvUSGFKpyU/QjydVoyJFHeAnHo8qxACASgItgBf4JFjjD+hYnnjiCZ0DSkeUM/jYAS1QZ6G6KRXLtr9/YHcXbtvUxKRagbkWSJJlffOcewcHdv3GdflMAgjPnjtnk9NTtn94oJbEhx5+WCowAMfewb6AKFCiUi5aX3eH5Y8zVsYDzR8UiB8cHLHCSdkyRznrHRy0jZ0d28tkLFss2NbBvhSrqa4OtZEDz0i6vfjII/a//MN/aKNDQ5ZKAday9vWvf0vKrdnpSftv/uu/a6VS1X77t/6ZIGAyQSiLz63nbNZW7q/aRz72CQtHE7a4vGJHubydPf+IdaZ7BWNRB1aLeWtU8zY5Pqz1v7a2oRbUJ5+8Yot3lzQnwyOjUmwBBp1CL6Ln55oCmrLede5Stbrk3mI+a3s7W3ac2bf/+R/9I0vGk7IPYJzxeeRaDgTDAuZcx57CjTVKuzbXIW3YKMB4XtSv2AAkolELh/zGkmZ/4oYEYBEIDozhsRwP64BrkZsSeI86qzPnjYk6j31Jij2AO1AGX00CSHw++QaiAqTFmOME7LDmgckCPa3WZafCdXCfNGIX+uAToAX6A1PlgNn6rZdxASTJAiEc1joHvHOTxVP/eXsvKjCu7UuXLgki8bMKf2g0dGOB1wLMDw8PqU2Y0Ap8RbmxQqgH7drYOgAEUQASbsL1iWIQ4PMf//RP5RlIKzQwlT0dZd/YyIjdWViw45Pj08TbVr+ue5NpmJ09/5CNjoxaRyJlFy88IsBNgNP62oZdfOyyrW9s2bWbN60z3WMHmUOBx+HhPuvqSgk0OosE13qKVQWKPBK0v/Wtb9m9lXs6lqefftpmZuesr79PUIr5UDBMPCYAxvuVa/M17Z/ATuwkmAvudPG8KIFfeell+/mf+zmpmo8zGYUMMeeQNfbz6akp29/ds1dffcWee+45KzfKFgzxOklLdXVK4c3a4ppgfZFOzPGzf+CrKw9AzqfZ1Gs7II6dQU3J4NyYYd2QPOwpaVlTrAnWOh6Oc3Ozei/c3cN/kPCPey2g7G7qvTP0y02Cg82e/2/Th8KegB1npdF6W2/96aX/tnwASS8O4kXqlPXc8AD+8T6h55M3oFOKEgDi03P+Vb7E7+/3lfajHpwRaAPAB2eu22faHoEPMgJtAPhBRqv92PYIPGAj0AaA72/CPdDnPfq9ACCegN2d3WqFIxEU1Y2Kh5YKRuEXeBypBS94Cl+8kA/+LR6PKXSBwhj1ARCQ4k1hG4JGQUEg1BekYhJygWKDlEbaPym+KY4pISh0KTgpjuWBJI+1PUE6tSCh/goGVbjIy69YEWBLJJOCMPJaaikFKc5QqdAiBYzY3d09bQkGmPGBio4ifWR8TG1TPDHtlfv7uxYOBtXSRiFLIQoUo7VOLYK1hvPsCru2XWoheeHVXYgJ6hqKPtpgeRwJleVaVSohxozCjnGjSEeZRKmGzxljCEgDXFVpJ43FLKa0XteCJxUnhT5g8+SkBS1MgQ0UnCjRgH+ATsCdfBCbTctkjpTSSbGI4ikcCbm2tp0thbAw3a7FOGKjY6Mqhvf3D6UCpJDU/KPSDIVseHBIkAPl6Plz56T83N/bs93tndOkXpR5rAHUXkAWzpfivFIsWv4kK2hC4AcgBSUQB3CAdxmpu6ihYnEZ+yeSHSKWO7t7tnzvvtrvgB5MgtrSAE5MSKVkfl9d0BbIRcFMuxxt66j++JmjTEZgiUTXZ599VhDm8PBIsCoSBvC5tuyxkTH59xFgg2puenJSc8XzAMhJ/vTCb3b2dgWXA6GgTUxO2vzZeSWTZo5RY9YUTOD5F7a4u0Ix8tmMxUJ+i+C11fRbtVy1jlSX+X0ER0RsZOyM7Wcytra9beu7O1aolK2C4gaFYyhoKa4Tv88unDtr//s//sfW39MptRKBKfsHGXvt1dcsGY/az37mk5qH3/2/f9f+4Pd/TxCExzH+jCXqyrGJKRsYGrVAMGLX3rxmD116wobPTNlx7sQGh0Ztb2fTyvlju3zxgtoUl5aX1Up86fLjdnyUFeRA4YgXYHe6R5CfZOWtnW2BDtY78BPY5e0JKPNoz8wc7lg+d2S//t/9uk1OTEptBABnP2CeWP8o6FhvXkstKjtP+QS8QwEo6NVKP00mSAF2LYp8OEuCjNaDa/N3QBIA6No1Qw5ftNKBFUgkGwQU0FgOcHW6MB7UaKR9E4K0vLSs4AZ5ZKJCA0a3/Ny4XnTMglANtaRyQ4T1xw0KVMNcl+yFqI29gBov+MPzG2WeAPpcP7rx4PfrOeQ7ub+vVlHgHumwrHG+Zg/k71wXd+/csXS62x555GHdRCGxm5sOAO3jzJFUgqiXufEBxElIqdqtduA//IM/sGtvvaVrDfjDHKIQBkh99/nnBLqRSQcjEauz5+PLoJsMPouHCZkatrPz562/u9eSsaT8OmmxffTiZVtZXbM3r161eColBXhff4/NTp2xgN/b35taA+wrSjnu7NK5vPnGG7a0vCToOzM9Y4888ojNzs3Lt/Tbzz2neQHI8f7FnDCutBOT7kugCWtgeGhI+zTvLQQY4Yv55FNPKXWYfXtoYECvy37BY/p6+2QFcePWDXvx5RflQ4vuMRJPSDXPzSygLZ/s/VKgY0lRdvsEa0Hz2vJzVMt4KwSKseLfWZO7O3u6hni/5NpsWkPnNTDQp/dnbpih4FxdXZFy3d3Uezu8411/P03zde/+tFc3rWYNkoBbHx4E9ICh20jdJ9cVENADgAR+6P3XXRiuVV5BUBW127c9AN/f72TtR7XWo26Jtj/aI9AegfYIvHsE2htDe0W0R6A9Aj92BNoA8P0tjvcCgK751/slzBUQtHKSRtrb1y/TchRRLVGB/o5qSkWwVBmuPYnCCrgmD0A8t/TPrs0YoIdawWtlC/qDFovELB5LqEWOn6VAQ8kEAPIHCa8oSpFIAqU8u2qk5KKio72vrOKVQpVWMIEwzPR9fiuVaCOmfY6WT+evpFZBQitSSR0jLZgUZ/ixoexREAgAreACTYAMqDBor0SNw+vWq07FhvqOtlcKatobaWWVF1YdABgQpOCT4r/ZwCOrKZ8w1DUAMyl96g2r4eNHynHL3wzQidoRIEGbKbCTtlaAJCorDpN/p3BlvgAFMutHnVYqSbXDa9F+iUoPmMAxoijp6krrnJg7L7GRghnogvqLYIZoDIXWkR1lHRjk9fO0ZZeBOVFLpjr0vIcHGb2OvBdbELAj6dKMAQLjo2OCfApPKRSkLJNasOzmiVRmr4Vcf2q2UFk1BKsAt02fXyEgAEDM+6OkKgcCUtg1mj6rAu+Os7a4dE9Jx07dExaQcQmVDWtUigKAqDejkbA98fjjqmeBJBub61q/3hjS9js/Ny/FGvBmdHTMQoGwXmNzY8vGRsdteAgY3rTr165Zb887WqdRmOKJRSI1ytgQLdUVQbn+gQGpCmmfY7yX7i1bT2+vwOJBJiMADQxFibO3tWEdiZil8FI0n51kTywUjFjA5xKjacNt+gO2c7Bvi/dXLFssWiASskCIRM+69fakbX521p7+6Efsv/iVL1gy2krmVAu/2draugr2sZFBgcJvfP1r9u/+6I/sm9/4+mmwAXNFa7ovELaunn7rTvfb4p1FG56Ytt7BEZC+dad7BSx9jbKNDvYqNGV1ZUXre3puXjcFuA5JjKb1EsAvLzKfX+EEAEAAK+ELjBNKTNY86thmA4Vv1k6yGTt39qxdOP+QVFmbm1uCVPLMC4UFBQFpzh4AJVxI864U3VbaKWuffYkPtdIGabl1UB6gSNsoj3eelg3ngcpNiGTSKbTYT/ASbUnx2IsU7hBwwR1qeeT5UUezd8VjCpFBBY3K0QVgRFsJr+5nnN+f20vZm2i795SNgkQtYMn149o+OQfAnduh1TpfLOoaYq16z4lKkjHkBgjnA/xDecv1xfM4CMiNkaCUeolEzOZmZwXEDvb3dB2wD9AGy57COuF6jMeiOl8AOmD/3/zu79ri3TunKcKzs7MK1+Fux1e+8hW7fvO6vF5JdWZfChGY09mp1vrSSV7t7YR+pEnXDscE7FEVX7nyMTvK5tTWT2IvrfQdHQkbGx60eAwYz5w7taYLJQHEosYMqRX32rVrtr6xbv39A7ItQP3I3196+SUB3eGREc0rXpmMH3vtlStX7NVXXtF7FWOBoo/kY8aAFuiHLlzQvgvgnZ2elg0DNz9y2WPr6uiUknnh7oK9cfUNnQs3c7BzmJme0350dOy8UNnvaX1nDlDCuvfHVphGo6E9gu/xWNYC78AcKzdrctkTS6U6rV5r6KYCezI2BkBA3WRr1G1za0PhI+zTjIn2/VZAFvr+Hwn+UsI6m2TdGsKW71YAvv2bxNvqv1MAqJtOTkHuBaEIOirU5m0AqBCQH04Xfn+/orQf9YCOQFsB+IBOfPu02yPw/zMCbQDYXiLtEWiPQBsA/jXXwA9vpC1tn55VKrbW89PmlIonFQLi0k9pg2xKjeZagWjJwnPPqWz4oMhXYSygxtc+l9pJiEcYBYMrUClyBRDrtIQGpQ6ibU8eRbRjxmIyj8+dnOh7FNYuhKIsCEChFIuGpUABAtKa5lr4KKwiauEEEHAsSt8FBnEcQfzjEnpOikmKTAFAhZaEpHAACgBuOAaKKeeRh78evnsu+VMqPxQuAM+SU9cAPBg/oB/nBnjge+5c/fK/47g9uMq58ANS3kUjKmwpoFAyUoBTZOIhRvHuhWUAMUZHhm1qakqKIYpVFH+8Po/h7+wdpDEAACAASURBVLwuSqxCEWAIhIm6NutYzPlAAU4UlkBYRd1KlaLOnaIy1ZlSCjAJzDnUhjWCBQ70idoFhSbgAq9DajvGV2CidY4AB5SRqB+dfxnhGYRyuGKRNmWp/2hPPj4WCAISDPb3W4TxD7q5z53k1UJLeEat2VRKJu3AKCVRA+KhRUsw3lh3Fpdsdxc1KG3YUdfHxv+aDak2Az5a1ZxX4xNPPK5inyRQEltd+3NT7dlPPvmkfo6WUcbp/NnzWvfZ7IktLi6r7Q+fQIpylJjRSEjwhnFX+zopsk3T2kJpGY1F1XqNyoukYuaYwvzGrZvW29ena2Z7e8furazYwOCARcMhO9zftVQsrPZf1JLlAnMYsGYdlWdASrq+gUE7KRXt7sqKHeVPLJqIyWtNwCSVtC9+4fP2n//y5218ZFACHNSOgCHa31MdnQLTXDOFk6y98fqr9o2vfdW+9KUvaW0LOMHL/D7L5Wm1jVqyo9sqdbNgJG7JVLd19/SqNTiViCkJGAh4+/aCra+uWiF3ovZNfPsAPoCPgaEhARXgINfeSaGoMWJNPvHEk9o3UOICsFhL0SjQvGrZ4wO16U5PTstPLR6NqZ2StRQKuhRggT15fCZPlYAkBnO+qFzlBcq+IAUerZth7Rtcw2ura7rWXXq4C3BhPQCXXMgRaqeAA4GotVC8tbAJz6fgEa55XRBOhcu1e391VeuLvYuxJkwH2PNO4O0SXp0SmH0AxR22BZ4qjL2qo6X85drmHLiW+PDCTfCe9Np/+TnGj8dxvFxXKASBhOxffM/zl2MvxiaAvXJ4eNBdi0dHLh24VrXtza1W0jE+hWW1BXPmjN1DF84LAAJPL12+ZL/0i78gr0Ge/969JfvGN75uL7zwPbu7tKj1BvzrGRywkTNnFCzFGsgf56xZbVh/uldWEwTI7O3s2dNPPyPFLzCf1OzMccYajZp1puLW15MW7HQWDxndAAGccwPn4YcftsXFRXvxxRcFAVH6AfwYn+mZGfnzoZTEixD4yrxwzaJmfurKFVtYWJD34dmz8zp31hg3X/gE3KO0TkrVN6TzXl9bUxgTnqdbm5t25+6CLSzesVg4KpVvR1e3nT17XrCfOWF+8WtcXF6S0jUaBdo6eOmpSHv6+jSvvAfs7O5YMkFq+LiCQFAc007PjSYlrTfqWjepVMKl7jYb+pn9g73TPdepPiunyr13A0AvuR7cQhDN2wDwtAf49LcBDwC6G2RSAHLdEbbVqOt9gLUq8Md7ASneLQWglLZtAPjX/G3twfrxNgB8sOa7fbbtEXi/I9AGgO93pNqPa4/AAzgCbQXg+5t0byN9t+bvtOGnVeKaWppIPo1F49bVnW6p9CiSKYrDzlzcfEbB7RKCnTcWhbc85hq0FjUtX8yrMEDFhwJQLccoa5p+a1TQE/mkAhwcGlLbIMV1d0+PnT133m7fuSNlA215wAl+HjBFwdyT7mq1wNJeG9C/oeyhcKcmQQVIceL5zKlF1O9Tce/qG+e/ROgEBTRwAliIUkMKk7BLEgVi0I6npEVaFE9yKup4rdYT6Xwc+EMd5BRKFOyoW4BJFHv4Bqqlr+5gKcUg55RMxtXKxdd4xPFnIh5zSqUWuGRcKSbx46Idl3MA2lFgoWhhvIGFKFKAGgBVxpT5UwgCwSnlSst7KiyFHc9Bm102dyyY0dHVYV3dnZYvnNhB5sAOMwcWDPqtXCkJDhwdHrY8nlrGhU0HglHi6PUrFaXMcp4UxwP9AzpvVH8oU/AJI5kUxdDN6zdUmHNOzMv83Kyd5LJSaT399Cfsq9/4uiBgb3+/PglrYdgAMTdu3rKa0lQjev2FO4u2tb6u8BWpUJgXxVaDazDk92uclJCbiOv1UEJJVdXC3QRl/OZv/qag5NW3rtqbb76lIvzs/Dm1353k8lJ2EQbA2M3OTtvAYJ9AD4olQMHk1JSCKWif5ZWBEF3ptNSsL7/yqgt7SSakDmO8OKe9/QPBGufnhhqqYpGgz/a2d+xw78AC5pdKli5KCBQQdHp2VkEom3u7ForHbHNny3b2d61UKQui/v3/4TfsN37tv7Wg32/lYsV+8NJL9tx3v2s9/QP22U9/0uZnZ6QUff755+z5575tL7/0A1u8uyBwQjv71vaexYB7iQ6r1s1KtYbNzJ6zat1vXek+e+TiJcsXMfmvWzQcsM5UTCEOJKiSQFvLF6DamjeOFRXWrTffsuXbC9oHOgYGLd3Xr4CKjz/9CV2vjDuwz4VnsO4rlj0+tFu3bkkViKfkf/mrf8euXb2q6w4Q65KaAw7+lysCxyhUUS8CUrihQIs97dvyzVPgQkj7EH8H5CgNGPWyUr79AvcKAwF0tBKGAbtKOA24/YJPrhcHAUlYNa1x3RggZTybVYjE7t6e9gC11weDLS9EF0rEJ3sGa4Rz5vpiHTifPqfG6ki59m337yfamzxgxDECwXgs1xD7FICPrzkGHo+CDCBP+znLnOfnk5/d3UFNWdJegpK5XCq4JPdyydburwrSA5jY51D+0i7Ln/gA/j+///t2Z+G29uuf+cynBdq49hdu3ZKSEPi3ubNjHb1p6xsctHMPP2QXHn5IcCroC9jRQcZW7923RDhmqUTSuLBR3uGNyfPs7O1JdZk5PhKoDodYY0ntKUpJbnklMsecD+pZ9vjvf//79u1vf9vm5+d13Owzn/3sZwX0AICMzxtvvinvVtSnnL/2+mBAqmquwbGRUSUko1pGvXzrxg19D78/5pnnIIiJlmmAKOvx7uJd2zvc13E5r9UB+eai/iM4iNfhhg3rm/2quzut90yOUarMWs0FUDWbeixwcnz8jM3NzeuaXLl3365fv6nEc1qCufE0ODiglmzUj5VKSe+RQEDeo3RDRvdAnAfgqfefDCU8rb/7LcC1AKOYfrsF+N2/RbwDABLq4gHAlhJVamv2W0B4631AMWL1qmu1bwPA9/dLWftRbj22W4DbK6E9Au0ReI8RaAPA9rJoj0B7BH7sCLQBoDc072zm/dHhejcAFFlwPKzVKHTqdYXSz0c7a8S1xIUjUpTRzkfIhb5G6Ubrri/gknyBawpKbFqtUVMbHMoEVGXJVEKvg88csMxqTQs1gxZvtQFTlNH+OTE1bR//xMft4sXz9od/9Cf2wl++rII5EHAplrSmosBCmQKgosgAHAHHZHaPIAdwUUIBYSoOKYzVBqw0X9oRnaE5f+Kh5NKGKcwjaol1xT+BHDWXllivSXmBj5iK9FpNIMIpeZzyz/NOct6IQaliGC8Ujp6yiDZgVGoOmFWtkD/RMfaku/W8WVRxJzkVeU45RCtxUMEke3u7Ur2goqRYj8Wjaiv24bcFaCNF9/hYxelA/6B1d6bVwsrYAUsAIUAn/mQcUB4CTQCJQFtUlp1dKdvd37Ht3W21AlNLFoongq4A1ipQFTUasTF+11roeRAyxmfPnlXB7HwZ4a0tr0jasotFO3OGwnbOtUnu7jplmt9vX/jC5wUvOS8URd9/6UUV56FIVCm61XpD7cC5AnOfFwBEKcocLi4uKUgCpQxrkEAG1HMcFynAqMl8Pqf+pFVcbWst30QVqM2mjYwM26/+6t8RFMV0HwBYKVVseGhECaaxWEIKQ9SBTmlqtr27pXVNQY/fGoU8qkuvBZ42XxcuE7G7dxcFjYBSHPPKyn2p3nT1NZrWP0gyckSpvXj0EfYCKOHaaFRJNMZWLaAiG7UQ11mxVrX944wdHB2q5TUSj1j26Mh+/df+nv3Gr/09C6Hoqzfs69/4pv3pn3/VPvHss/bUk0+Y3xr20os/sK98+T9Y5nBf4SOAG4p5WuC5bkjqNn/IakDecMweffRxS3b2WDzZaR1daas3fJYisbZRtbt3bglaAEcAGrwm+wLKR1obAXhXX33V7t25o3CWqbPnLN3bJ2UaKif2D64FLzk3EsEzr2nVakkJ0sxrR7LDnnzicYHkwklBcwE47MFbENBer1s4GpVfJoCOcBXCf5gL5gw1Jmo2YLXChJpN29zY0PXG1St1sGwNnKJZyla/T4APj0oUwdw8QIGK8okLQwAwGBCkRXnrFKhhKURJ0QZwc2wEGvF6HuxjL+WTvQOox77CugfaARGBPDwexRv7EXDPA4CeQpDjA6AyZuwJrEk++BMoxp88N22wH/vYx/TzADP+RDF2lDls+R5W1F7NdcpxMEbLS0tSW6KKA5SzB9AGDIxEfff8d75ta/fvyy4AHz4pDAMBKxeLskbY2Nqyg+Mjm5qfs86ebgX3EFSDgnacQKlC0Rau37Le7rT1dfdovaws31M4EzdASFEGQKM2ZjxRxnogiRsl7A9vvfWW5tx5wwYEnq9evSpgzDXMWNMCffnyZd3AYbzYb0jb5jm4Zpk/2tGHR4a1HwP+hgYG9T7CXsXzc56PX35crc+EbNAmvbW5YWurq9qHUVIeHB5oTXDNsF/gtQoQY82wvzG3KPYUbMWNpjgKdKeI9j5ROnOMAE7enwCAHCdrnECdW7cW5L2KCjURjeumEfs/N754DW5ieV6ugEmuAdaGF/bx3hDwhwHgX1FitdLqAYDc6OND+6hCQLgRpmQdZ/fBu0utagZUbAPA9m/sH2AE2gDwAwxW+6HtEXiARqANAB+gyW6fansEPugItAGgw3hvf7x3At87H9HSAbQA4LtbgKXUU9iHg1nBAKoY57mVTHaokAEGAmLkA4fvHQUrsIxCuVlTuxX+RMVy4dRjjmJc3niVukV9YUtFk2rHomiqNZp24aGH7ef/1s/bRz56yX7nn/8r+/Ov/oVgFa2btDypFbhSUkJks4G3XNVCLQUgAMIFjrgWKAoSV2Q3XJhHCwg6Hy/XhgUUkJKN9j9gX40QCVfoU0jjiSZPLEN51KWiXgrHU48l1I51Pc57XoCoxo92QqnxnJ8XQISvPVhC0i/JwPhJAR9IjXQtxRWBUiAAnxw7bbgUnTyG8AJqMmAGcJC/ox4BllBwAgA74h3ma7g23FPFSQu0AFohdADAqArJoHzkOrpSdnScUWosAS6oOA8O9y1zdKh5pSW1VChZGY/FJsEjLjiBQhU4Q6sbISAAjHR3tyXiCQFMwEYhX5D6ZnZmRunAqK8oXhmXTz/7rNqZgRTDwyO2vrlu+UJRai5AAGEmx7mcknNp6ySMI5FKaV7v3VtRGzfjxjpFpVdWGy9Jnw4ChkLO/L9cKuq8+TmAKaAAxeLY6IiAATAXgJI5YHz9CgGh3RQPPuaOccI/8LXXX7X7aysWCPptZGRUqiO8AnkNgCHrHnhDEjP+iwBKQBctuKSv3rx1W9CM64XAAXzy8PMq5HMCgBx/rVy1eCRqJ8c5S8TiCuVhDgpANtrrIyE7OsnZSTEvFWihXJRC9TPPPmu/8stfsCcvX7KAz2d//tWv2Zf/7M/tZ/+zX7DLly4K+v3Jv/9j+7d/+Ac2Mz1hDz98XvDv+ee/Yzs7e0qnzeeLCnGIkGja2WOj41M2NDph6d4Bi8VpCQWQB+zwcM/+8oXnbXIS9SPAqOrauut1p8hLJARnlu4s2P7OrtbqE1c+IlUgkNC1v+a0X3jhGKQ1x+JhC4YDmoesEnFNLfRcK4f7h7a/t6+97vJjl+RFJ9VtJKLxZdcDALJGaBMHegH3Ubexf+AFSWAHoBxwB/jj/OVn6fOfAmKuXeZTfplYAPjMhbwodMW1PAKVSVBnvlAhosii9ZZzvnNnQeuRdc7xA6KAeR4ABMwDe5QuLT/SvK4Tz8PS3fRwQSBc2+y72nfqLkgHmM61w/Mz7k4h7TzkeBzXJeq8T33qUy7xO593sCh7LBUzf+d1u7s6laTO/sqxLN5dVDs40I/jBTJ1EcrUqNsL3/uu3b19Wy3DSkQm1IQbCKGQRQMhJZYD5wORsM2eOycvv7rf5NeZStAW3mGVQtF2NresI5a0gb4+C/r8AoBKHC6jNj5RgAZ7MXuQg6JV7eP4iwIdSfZlzbC3sIZQ1S4tLdny8rL2bK5lPtlvUA6izM3nT9T2z3MA4gFZ3GRAJcm6YNxYA7we+yzXJVDwwrlz8v7kuZlHrjECqHg90pMZc81Ts24XH3nM+voHbGNj09K9PZo3FIgKplISvUuVltWF0e4e1XkBIvm+9zV7IIpEbh6RdL68vGIHB0dOMS6/S96znBelWr+rZWd5UK9Jfe7CRTwA+E4VoPeu7n5LoAWYEBCnAPwxJVYL/vEmo5tmPwwAFb7kpQDzLADAWisEpJ0C/EF/j32QH98GgA/y7LfPvT0CP34E2gCwvTraI9AegR87Am0A+MEBoPsJTwH4oyWAKx2IaAAG0uYaEszq6Oy2zq5utTeGIzEVBYpxaAVpSAXoI/X0SADwpHAioJXqSErZRqHdKNcs7otYNBCxaCSqoBGeY3xiwq589KP2iU9+3P7w//1je+7570k9RUGMIsSFixDKQdpvwUolWn+d15eCOlCLFQkJqQrAUQCqdQ9lD22YSmN0H1LhxOOnXnUUOBRPFPMK1SBkpFIRFET1Rfsg5usUfAJ1tarUdQq4qFZda7SUhYGWDx0BJkkV/8APgiU4hnVaVkn1zWYlV0x3dqmY5dikVtnbVYGtRORkUtCJMeTcKQxpL6NgJYEW5R7H6CWpojZJRJNSJtVKTsEI0AGIAixQSgGjOGbXyuhXQAv/odJk3sLRkHV0pqQqISyD4yFpFjVXNpNVqyjAE4iG6o6WY1KKgRfOHzFqH7lyxcZGR+WDRpGKMmXizIRNTU5a7jirot0LLsCDD38rinRabHlOPtGWZGk/xiPu6EjgM5s7sdm5ObUgMkebW1uaCwpqzvXg4NBOsjmr4uvma1hnd4fFE9FWC1/BJTrXnPpyemraHrv0mJJmaduk6Gdu+3r71cJcKdcEm7a2dtSGSlDI5uaG/evf+9fyTkRJyZwzb0CWc+fP2yc/9SlbXV2Tmgk12PTMrNr/ADysgbPnzymBlvXJWn3jzTekFERxhUIRBVwiErMoa8l8SmUdHRqx2ekZreM7d+9K9ecDAkTDVq1Xbfdgz+4u35XH4sjQkH30ylP2G7/2a4IrtP9+/dvfsceefNIuPfqIHR9l7Etf/pJ9+U/+2H7ucz9jn//CL1pXZ4f903/6T+y1196wfJ5QnYZ1pLusp2/A0n1Av06bmj1nk9Nz1jcwbNVaU+d09+6CvfbaK/aZT39aYAX4B5wBijAXAGqUcAAjAdBk0j71qWc1tgDhmzdv6XlY8yjJgK6dXXhRJiwUDkiNScAOew/Xx/bGpnzaSLYGun3xi1+0i49eFIBCLerATkBjn+rs0NohOIHnBQAKmkfCUqMd7u+r1ZObEWoB5kaGz+cgXLMpVax8QPE8k/qvIXAD4AIGegBQymlSp9kpfT4BQFJZ8aPj9YDagMCBfmcBAOgE6rNmAIZch4A4AJ3af1t+gl7oEvsRP+eUvNzcqJz6yjHGXuuvp8Lk3wFJgDSA20c/+lG1qAMFOZbl5SWpeYHhnCt7GvNCCzpjQCK08zn16djwlezr65Uq7l/+i//LMvv7Ok72DW4AoACjuTTso3e7aQODQzY+NWkj4+OWSndrnZIE3N2VlqKzeJK3KIEt1ZoN9PbJY485HRoc0HsDexE3KE7yJwK5JNsypwBPxg64Srs95436kX2QfRJ/vps3bmpPuHTpktpuAZuAzjPjZzTeS4uLUtaxBwLjUBWTVs6+6uC1UyQD7e7evaM1xxxh5YCqE7/Ejs4OnfPVq2/ppgXXMe8jXEMf/9jTgtu3F+4qKZ5AKY6X49Q8o2AtFKXY5Z2VmyVA2vtra6cKWN6XUBE6L8NO3WxZXV23o6Oc3otdIFZdN52AfgcHzIe7oVOqlN7R/uv9PuC5/HrwzwOCb6cA/1gA6ME/nsrP/vpuBWCDm2WtG2t6g1T7MaE4qJbZvdsAsP0r+/sfgTYAfP9j1X5kewQepBFoA8AHabbb59oegQ84Am0A+EEA4HtDP7Wytsb9bd3A24UE4C4UjCpRtq+v3/oHB53vlvnlfUZwgwqFsGuZI00WRVmhVDD6GBOphJKB8X3y181CVb/VyzW1GvcPDAr4oJ6Lp1I2Nz8v3yN80iheI7FIq5WW9jv8mPCsKqqFkQIaFQfHRxGCOE9hI03SP12LoOfFhR8UoEptwdWaUh4p0CmapciRX1ytFThSksqCQhulCx5ySmy1pgztKf689l49P9CqARQKqRCkSEWZBOCh2KMtVD5zV6/KH6peqagA7uvqtliElF3gFxDLJROjCqPdkwKS1mTGkPOhTVhQkJbRZELKGQpYwAYJmM1a00onJasUKiq8aWUGAHohBrRGUkDiPcWcBEO0cjtlpT/I/DmFyd7Bju3uubZjjofk5moZL0TSkP22rdZbClPXRulWik9KGlp952fn5AsIGJIqMJ22sdExGxwYUGG8cu+era+tC26gFmQMd3Z31ZaH6m//8EBFNM9M+u/q+vo7vNdIYEWR1RQ8Sqd7BIj39valApQflr9pc/Mz1tPT7RRAN27Ia5A5JWSht6/XJs6csZ6etIIqujq6BO2Aet0kJ3emlXp8+9aCICPHSLvd1771NakjgSAuSMQpQs+eO2uf+vSnLZc7Uat1qqPDZmfnlL4L6OI8zp09JyjM2mFe79y5I4Um8COZJHwiYBGes96w/HHWrNaws3PzUrux9vAcXL5/z9Z3Nu3gKKNwkWA0JBUQUGJsZMTmZ2asSiKoma1tbNidlfsWSXZYJBpWei/tkJn9PZufn7LHHnvYJifP2HPPPScwDSwGNjQarIOYpfsH7dnPfM4eu/yUDY9NWCAYsXyxYtdv3LDr168K0Dz15JMCFqwrvPUAw/FETIowFHzAI6Aa6tnz58/rer5/b8Wee+678r9DsYqKknUwPDpsgZDf7t1ftuefe14BDIP9g4IuBNFsbWzZzpaDhl/8wi/Ln02pwi0AyJ8AFtSXBDEcZ12qqqCV3+TnCYADrJYKBakBXYgPeKWlsONYlS4cbynR2LLqUrIBMi3gWoCB/ax3rl0CLYA88VjM1tfX7MaNGy04V9O+giJW3qcA8mhEvnSsQw/eA/A4R2AS0Jy9y0swVrJryw/U8/sDZLEXOIBYkhIQNRx7DzcNFHBSrwswEZTB63Ed0yaLCpAbP8wH+6YSvkkBj0Ztd3vHJXfXuKFS076HahVI+tu/9c/sOJMxwM/bvgfs/mYhYVqz/v5BGxkdt56BfusbGrBMLmvrW1vW39unc4sGw9YRT1giGrW+dNp8jabdb7UAC4jiS3qCArnpktqLRXnCMm5SMeZy9thjj2nO76/e116J2o/r683X3xDkvHjxoo2TgCw/1pDGiTHkPY10+zAWFgQUxWIC4lyHwDx89YB+SrMvl/Rce7s7UovuH+y7FF9uU7USe2l9Bh7y/EODg3pfRBnPjTKA8cbGhmsdLhS017K+Cf/hZgCwjmMZGhyyjG4WxPQ8vGcQkMP1RKtyrVq3mzdRk0Z0E4K1ij+rLCH2uLGQEwgEXHqwmPcw2TO8wwPQ7czOB/D0gxCQUwXgD/3C1UqdVltvC+7R1kwXAB9KPfcAIK+lx7S8MOSv2gaAH/BX2Af+4W0A+MAvgfYAtEfgPUegDQDbC6M9Au0R+LEj0AaAPyEAbP2i78if5wD4dunAd11pp9LHgv6QChOUHpid0+IIhCHplFZM2rfwfPIH/QJVqNRIk602qio0pZqr1SyERq3qs4oURzVLdgASHQDEawhVGUoNtRyp3RUvP5R2FYGwYvFEBTOHT7GGhxqqHRRc+JKjtKC4VttWqSSvNQARgSaAIwVjlMpS+Tk40PIHUygJ6hxX0FPc4z/oWkfrgjoUPqiMpFjq7lLBjT8b0Aq1Gl5qAECgB4UnUKmrs0sFH22HtLyhgENbme7otDOjI5ZKurRNjrVQLJqf1wRm1gjqyNlh5lBwEghEcEcuz/k3rbOrUy2ggAmKSNQuJGuWckVrVJt6XVqD8ZyTWiUUEFxADchz4bdFqyOA4/DowMJRAgpMikP5NzZqrtXRA4CVmlVKgM+QLWGAv7vrWj6jUYEfxigejQp8AT14MZR1gImR4REVsaNjo/re9ta2HewfuJ8tV9X2S7EMBMVTC5BD8Q8I2N7ZtbWNdZ0D8682R59f80HLHMEQzCUeZqgJKYrhwd3pLrUzOkDZsMGBQQENUo+BBhTwgB4UZfjL4dGI0g9AODI8qqJ5eWnZlpfvCcygArt286pl88xzRVCjk3TdcNhGx8Yc4DLSqMNSpKFUXF66J6N+ICxfA0GBAHzvzJkJW1vf0LWCurSzI6livl6uWB4lI63NgaBaKAGoKAUBvlt7OwKAqGyzJ8caI1o3AcpAjGqpZAGu2GDI6qjiCgXbWLtvR1IMoVpybZ4D/b02Mzth+3u7gp18onj0ByICgN29A/YLv/QFOzM5p1CQ1fUtmzt7XuByaWnRRsdGpPBTiESlLFUugJ2WTrwV5cGm1lra9fHRTGjO79xesDdfec1SeChefEyJwMx5uq/Hdva27Wvf/JqtLC5ZJBzTtQRIxi8OHzYCUrZWV+2pj3zELj52Ua2ebBJcs+xRjA/g/CSfF4zFpgCbAKA21gFch/j/cZ0A/rgJIA2fz0FllMwAWdYl8APFH0BH6j9ruhT0kLMNUGjIafJ33cLBkNYVSjsSbVlfXugH+xWQhzkEWnNNce1yjMB8dhm1BivNGiGVW+e8DvuCAh5oIa1WpTTksexxKNYYf08NiPLPhd1UBc5Yk1zrCg053BOk5fvpdJda9xkD1gL7GPsTnygEmUfCQLiOSSX/57/zOxp/ri1dX613Y3+zKbVq0PxSzxKE4dqAz1q1UbfNnW1dD2fGx60jmbIyx0pQCdYItbqt3l+xkeFhrX9uNACVuSGRp2220bDHn3xK+x9qN+ZjYnJSez7qXNTQ7J3AOmCbUrmbTSm7GSN8B2WVEA6rFRi1I8C9nO98NAAAIABJREFUWKkKAgLSZMVQq1l3d5fGmufmRg0qSs4X0Hbr5k2997CPeInPDrI5K4b5+bmW+K2p/Z7HEQQDXJSyky7Zlj8se6d7rwrocYRfYR2Aupv9nudnbhkz1sDS0j0Lh6M2PTWj9wbOmTZkbs54wR9Kkw+FdDNMYO70Rp5T/rl3dO9P3lv4H4/DsuNHQ0C01lqfzIkS6lFmSyX/NgDUuQkAtlaDyDUtzm/7C7d/bW2PwPsZgTYAfD+j1H5MewQevBFoA8AHb87bZ9wegfc9Am0A6A2Vt1X+VR6A7ygPXC2g3+E9/PfuzdaFgfAoAjZCtAHHE9bb129nJibkgUZhT3smBu6o4ABKqKMAMvzpCgiXIEzBS9FJi6qh1CuREgvUc4nCQBaKd6AggQeo4lzrXFQG7RTKAoG0O5lJbSboFI+1EojBarTyOVjIn0WKQjMlqlII4+VFkedCG8pSawHXKMwo2Ls6u9UaRgslxTiHT0JroZBTWjBgD7hAAAdpp53pHgtGw3aQPbZ9ivFSWf5XjItUk6GQAh2S0bg1q3WpjzDND/p81pVK2tjwkFrNUJjwvBwbCiTmg8IeQJA5yuhrgApqQNrJAHMo31ClUbBRwFNEVoplKxfL1qw1BDApZoFigEmORa3A4YgKXoWARMOCHAApzOWBgYSB0F7b09ejFkDGLBaJa6zyuYLmaX2dJN99gT8AC16JjBVeiUAu2ggzmUP5ZaF6oyUYAIgqCQUl7XnMTzyakP/c4cGhYEqWwruQl/ea2v3KJSl9SAhlvhxUibh15idMIa7WdMaA1j1AiFPUUESjpnLpqoNDTmkGMOJ47y4uqnBFRQkMRgHHfKHW5HqYm50XsNjc3LR7yyu6SGjjpaVxa29bLYooIDlmjPsBGPw8wATFFaEUKH/wAAR6oZIFWI6Nj6sFFlXRpcuP241bN3XtALloMwwHggozAQACJjOHh3odQOPc3KyuD8CfVEZbG7a1vWUn+ZxeF5jFeo+EwgKCAHlfLGrlZsPW76/Y/u6OkkMDQZ9UgolYzM7OT0kxBAgCwt29u2TBEBA/YslUt/3sz/+iQGC+WLXdvQO7eOlxu3nrpi0vLdqjjzxkC7dvS+lL6yhggjZbxgKl57lz89ovGH+g/ObGlt1fuW+r91Zse23DJufP22OPP2mPXrwoQBFNRO324oL90b//d1YtEKwRs3RPn50ZG9c1Cbgs5k5sbWnJUt2ddvbcvF167GIrhTUu6LW+vmXBUFjK10oFpSbrJWhBeUFiC5ASAGSsaHsVXFOXowsBYb9i3QBh2Jf4WvgY8IUXGonBLc9QqfoCgBXT+ZOezrpmzgHcgBn2KNag155Lmz7XKa/FtQzMZ81yQ0Ep3/E4rNolrBLEEkD9RjiRCxgCEvX29ugY2TOAX5wrz8F+wV7opZ8DB4HxzroAJFwXnGTPRKHJXsMNGdTDQPFGrapAHlSbgGSuZY59deWe/fG//SNdfwBq4KUDbTFBz0alZvVK3Qb6BqQM5ybOyPgoG7TluJb9AQciOzrtcH/P1ldXHY5qmp1kjwWGnfqu7s6jWFArcDSRVFo0exN7gFqWOzo03lJPFguCUozB7s6uxvTwYF/rmbTcy5cun6Yxc45AQdb4Afu0xs6tWw/msmewj9Fmzlri7wDd119/rZUs7t47vRtEXmDL7OyMbsjQ+creg79gJgMYB5g2pY5lvtgH1QZOK2+j2Up/btrQsIPlvCY3vwCZnBPPB4iMRuLWk+7VDSbCnPAZzRVONK6y4BOgw5oCAPh2wrnTtQKxeQ9nxL2bebwlE9ZRFQR8+6P17n/aAqB+d91M4f1R49QKGVGwVkv5/c7fPggHageAvO9fXdsPbI1AGwC2l0J7BNoj8F4j0AaA7XXRHoH2CPzYEWgDwJ90cfwoKHz3Zov3H8oauhJpG4sqARcQNjExYRceekjeTxSagCqKU68FiT8BWxidU+DxNYWNUwtVT5uEgAMUffw8RSrwhGKDNih+VqEYobAKU/kuKeADoYFL5/UM9QFAShMNOT89lFOAFK/VDxjG9ynGFBBQcCCtLO9ADNF98o1CIZRKJC1BqxjpoCiDahXL544tlqBFFMVc0yooAlFl9aQtlIzZ2s625fEiBBj4/VIJcpK8bsQXsq540qL+kPmqDUvhnajWLZR7YSnAUNxQwFLw0S5MEQ9EpRWacZXpPqmkwaCUIKhk8PeiQKUwk9cgISWCESj1SpobxtspiFgjLiCAxwFDUdSgdgIurJBcikqzXrX1zQ27u3jX5s+dtZnZGSk8KUCBf/t7KPrwzSoL5tKKfZJDdVdXOuzwkEu1BRQACH/wgxeleiJxFP83/LlOTgqaK+BQNBy3rXXUgBmtL4AlUBPgOToyqqASwAMqRql5SFtNxKXyWVpetq2tTa2t6ekpKW4YN8ICaOllLoEktEwnO1LWP9AvuMpz8Rp9gwM2MDgg70Aew/lQmOPT9+gjjwpiHezvK/yE+SGV+MmPfsRWN9dtYeGOWj0X7961T3/qWamMaO+enpwyfA0p5Pke6kzWnEz8O1JSoTJJgAiA+VvXrmnO5VUWJmU7LtiQOTg0AxKhmCoU9VwjwMuQm/++/j793PHRsVri8Z6j5VYJqS0Aup85tO2jfRufmxKoyqMm3d+zYiFn5cKJdSYT9vCFC4IgCoypVu211163Wp1wG5+FInF74srHLN03aL19QzY6PiG/ve//5V/a1Tdft6H+Ho09yaTcQvju88/Z4ECfYGQ0Grbz58+d+vvlsif2/HdfsJWle5bP5s3nD9nchUdsZHzCenr7bWZmzoLRiN29v2R/8dy3rF5rWHdnj/X19gl+Mj7ALV+jLlXu2v17Rrf0xMSYglLOjI9p3b/4g5ctHIpKNRUK4f8YNF+gYb5AUwCQPYUWUsA1UEiJqUCUViu72t1bsIMrRqnA3MggLbfZbLVXOg/RUDRkwXBIAL1wktf3quWKVJFqhxZ0xw8x6tStwaCgMABQnnAlLAxKgrlcoE55yDmyv9WtUXPtnDzGsxvg71z37EPsCy78iJsaeMwV9HeFB9Xwrtu12dlZS5GarmCTgG1suERbAD3XP+Eq4WBQABBMxB4LHE13dSkkhPN47ZVX7Oqbb7TagsNSSeMBSKttV6pT3qC5o5wUrlPT00q2zmSPBPFoUwd6otxDsYxKlLAR9mVUa4Ls6+u2sb5mueNjnRs3lLg2BodHpZJFTUe7Kzc5gF1YKyhpPeDTvoelwN27dxWyREIxgJJ/f/rjTwtSufennE1MTuBAYbv7e7IU4Dy91mz2UfYp3k94PxJMPDy0tfU1W1i4farA9JR/rA2uGdTCUueiMEwlpQB88aUXtY8xp8wHClMeA4Bkjt75gdJP58V7xtGRblJwLLRr81p9PX16bljb1u6e5Qslq3GHguR63o/xpqyU2fTfcTcPhSaqVlZ1wAwA6EO9526QKQm9iRchnzWp/E9/E/A52O06iJ36T9eElK4O/nIDi98DWD8cN3ujz9fUv5OODjRuf7RH4IOMQBsAfpDRaj+2PQIPzgi0AeCDM9ftM22PwAcegTYA/MBD9r5+gGKBtlyvKZiCGQUeRSpKqgvnL6jopaBEHVZvBWMAbwB0FA0UvyoYmw0VVoAPWsP8qJOCAanLKM4oerwWLpQhw0qV7ZEyBL8qWr7wiKP4AP64pEyX5su/o45RaxOtkLGoRYIheUzR0lZVMqxT5OHlBYAsVapWRk1YrwnouWTdmHzHUvhUReIWoeihICI44iQr9RzBG4mOlMU6UhZJpQT89k6ObXF91YoYstNS6/cLkqI65LM73mHNYsX8lYbF/CEL1ptWR33TqFo47FcrF+1bfFBEU1yhgOOEaLekYONc+ehO9zgPQ1r0kknb3qZlM6Aim+IMmINAB/hKYUaR63zOXCumCtdwWI8H6krB5DONLXCC8TvIHEp1g1oNRc/u/q7FIgnLZfNqKSb0gZTdYhGlyqFlj4/0dSoVt/6+HqnPaAPlWF599RXBCVR6aq/t6JQ6UuEGobAN9A9bwELWxHcuELTFxUW1SDMmwACgHQUoHmYAEhKRUZMCFFZX77txU51KyUvxihLHeZylu9ICy/dWVmxufs4+9vTTNn5m3LbwDLt2Vec7PnFGsACvL9YnH4A0YDC+f5FQSF8LVnR2Wndvj5Ubdbu9sGCvv/667e3s2NMf+7hgwO2btwT/etM9Atio+oAZPC+KxdHxcRXNWnMEwPT02vdf/L7mcGzkjE2dmdSxo/hj3aJyYt6Ye8A3Cig+mE+8EinvmQ/gJX53jB3nQbqxAFGzbo2Qz0amz1ihmLdK2bUGl8sFy2YOLR6J2MVHH1EoBnNVLJTs1u3bdpjJWld3r52ZnLFipWZTM2ft7IWHbXJ6VmDw5vXrduPaG3a0v6ukaGAwvnH721sCk6TzDvT36TXPnj1riUTK3njjLbt2/YYd7B/JS6xvYNQqVTw3G0pbHp6YsEcfv6QAEgArkCgRT1l3V49Lx23QUh+wzlTcpibOWKmEGrhskRBebAEb7O8XbD88OLZmw2/lUtWqZdr7w5Yv5cwfbFo8GRMAVLgPoTXycQsJtgnUtMIvTsFfK1GXxwE65LPWav3kmsPv1E9bvTUEaYFsgMWjDABwvZU+7FTAgB/+pDWctSHfzVpVylzWA9czNy/YL4MWsGoJuwTAirMCYJ/jGACA7lp3HoJ87aUFe2EiCjsCImcyAkqEV/Dz4XDAdna2pWwDTKLU4kYB1w1twLSQc6OFPZa9pa+3R/Dvm9/4hhTYQYX8ACkj+jvvAfFo3Pa29yzoC2g9E9hB2M2dpUXLF/KCdYFwSPs+AOzChXO2urZq2cyRAnsAZfgBkjbM+BASxPoGnDeawNiwHWePdJ68Lu8LnBc3hi5fuqSbA4w1noAAKMYm3ZOWtyfvV9wwQdEIDEXBy1g7f8isnoe5ZbxQ+grQJoF4Mb0neWP4yquvvOf7JXMAdCRNmL2KuWNOCIFhLry5Y35Qs+Mt6iwnCPRICAryoTWotPdD3bzgvdD5g1YtEY1LcS3/wCL+rU1r+oNmkaiUrgpxwhqDz0arJVeYz+n/AIBNH++NpBUD+vy6weCzivmaZQFAD/69+3Zg820I2Ep9Zn9mb/da/dmbALKuNdqkgK3UudnRBoDv6xes9oNOR6ANANuLoT0C7RF4rxFoA8D2umiPQHsEfuwItAHgT2tx4Obj2oZQEwCOKEYVdNHXr+ISUML3KNBVqFNONB2kkB8aIRqRsP6dYo2Cl0cBzpqtFFqKJdokUTIBv1BtUCwCU9SaV68LclAgobCheKIQBQJ6AJDiBHglH0JSPGnpBZwUSzK2V1usCnhzEBAD/Qr+hC4FlwoGM3+Bn2jM4uGYAGCQ46wDR050bolU0noH+q2jJ23+aNRylbKt7W3bys6WEbXhj0UFASlEARsU8/1dPVbNFcxfblgiELZQw2fVYsGq5YL5/c4wHV84AB7JtPiHEQJA8QrUcXCSoJKYVGAACwIyFJyxQ2owwK1DX1crnCeJvBRmhJ3QkmWaBxeO0tQ8ogDka+dsZlKVoVADbBznXHHclU7rfPHgogW4kC9a/qSo9mFr1hU+ARg4yhxIBUhfd1dXhw0SAtDXK7Bw586CgjkAZBjc087NHLNmWFdjoxMWCcUtFk0KjNxZWLB1qdmcz+KZiXHBM7y6NE65nINpo6O2t78rEEDxDCDgNTgnlHFqoTQTmOHz0cces2c//azNnztnpUrZXnz5ZbUADwwOqq0QgAb8oD2X9cJzAJQI1qA9WSA7Hhc0LlTLtri0ZHcW7ugcH3noYa0b2j67OzqkWGONMuYcF96BzGVXulvwAf9AwMj0zIwCNQgvwT9tsG9QEJRzpXUa5Q+AQYER5YrAttrxG3X5GQI4AKDAcQ4EaIYSkJAI2prL9apZJGhDEyNqz63XKmrrrJaLdrC7o5CHJy5flgIL4AgsRdl4eJS1oeFxu/Dwo7a9d2hTs/NKAe7q7rFqw2x7c8OW7ty2O7euSe2ZPc7Y7vam5oJQhpmZaevt67Fr195SYBDQd3t7127euGXHxycWT3QoWXh3P2PHGVSLTesdHLYrT3/UhseG7eD4wBbvLlm6u9c6kk6FxvmzbgcHeu3RRx+yaqWoz0YDdW7W+nt71BIf8IWsUqrZSa5gxTx+h2ELRAJmAcBJU/MExJPqV2AmJWjHHLGfAMz5d8AGHwCiUwAIYAZ2oAzk+y0AyDc4PlrLSctGAbixviHwxLXFz7Om8IpEBYevIVcdN0IqQEBAHp6lAdqAoxYmSKIMAGw4hVUDiwJiXQhAKmptAZf4OU+tJguBE6Co8+Tk3/laALCjQx6IgFLak4G18lXltVEg1kj+9SvNlq/ZY7lpMzTQby9897v2lS9/yd1saT2GlFtODL9P/swe5SwZT9rIyIidPXfOnrpyxZ7/3vdsY3PD3ZBJJGx7Z0d7wpWPXFEbMjeNCHbhmhkbGbWJ8XG1CAPi9J5Sr9vxcdYyR8duDJruGgcwAueYJ9TJzBMttyiBGQv2fmDc0NCQIJysAnw+AViuc1r319bX1Uar1ndMT830nB4ARIXO4/l51IU3b97UYzybDKkPfcC0pq5X9iJUnYw5Ny/Yv1xoiINj2nMJf0mm3L4QCgky8nfPV1B+r9ms9mX2XkJE1HLtw2HRKfBrDZ81/SGzYMgsFDYfN7244cGNHfZ5rvdWAq9z/fNagFk7QWsI/7vz9aMAfE8A+A4MqK5hpxRlfXCurHEPAHKjTuPSbGiMA/6gVeq8/7QB4E/rN7IP6/O2AeCHdWbb59Uegb/eCLQB4F9v/No/3R6BD/UItAHgT2t632EeTotaKKykRoqBjlSnzUxPq71XxXDAFSoURq4d14EZNSEFAwKASg9s1NUii1qugRjBTF5nnok9ZwLwozhCdUVBzfNKPUjrkYzSeVbsiUgmpigJCZLxXFGCLQIBeamhaKFIwe+sgkIRKOTzy1y+hOKpXLYaHnGoKKSK8Kl1OAIIDEUsTNGrJ0Y1WJQ/HmqawZERS3R1WjMUspNK2bYy+7ZDyxvHFA1bQK2qhE/gmN60vs60+co1fYYafuuKJqxZqSiVtV6jUDQl1TKGTzz5pFreKCD5GvDpjOEjaoGcnJwUrMDXjyIVWIj6EYUJhWYN78NaRUU9ij8gB3PCWPJ4p7wLqdCkoKbQ9kzco/G42hnxJaNFUeqdYEA/F4slrFlvWrVck99iScdeVbgGcHR3d9tyuSMLhwI2Pj5mfb29Umzt7QKeaGF2rdkALSAw5wcIHBoas3Aobqlkl4p7POIIAqAYBsjhQ8gHUAWIAeBkskmaxWNLpveNptYVhTtrjrGk/dsLeKDwPjMxaecfumATU1OW6uyQgq9ULTuPsJbJPUAFEMBz4tUIBCFp9iiT0fgzH4dHGTsu5AU0UHqhhuzr6dXPEG6C+i/JODZdWrRa1GOodUKCPXgZ4mXJ17Nzc1IIAuvwDEzFk2o/xffvtddfl+8dIJlWZgpsxs8LD0CpCkgAXikJNxwWrAAeAM+BP9n8iZWbVUsP9krRCSgYHOy3Oj5nu9tSN1658lQLAOKxmbfl5RUrlip29vxD9pGPP2MbW7uW6uq2QChiB4fH1vAFLBYJ29HBnn3rG1+1sdERyx1nbO3+isWTcSUrDw0NWCQSsmvXr2ntxqIJ+ZVtb25L9ReNJS3d22+latNKlbqgfGdX2h699KiNjA1ZpVaytfsblognFYawurpm9arbd1LJuI2PDVu5lJd/WTDQtNXlZfniAX78FrRCvmzFPP6iqH5DNj0/Y7GOuJVrlVNPOOfxVtH48neuA+Zb61JegE4p5cIb3q0A5HoVGAwHpW6jFZW1jAIQ4I5idGdr+xTOMQZeGy/tuLT4A4/Yh1gTtIjTDkwCD5A3GopYo1IXxHaACoWyA4GexyXf91KAPQDutQCzpj21IC337A18DQBEAQhAVigTIU3sjUVUwmWtYwU4NBtS9vWmu+3573zHvvKl/9Bad3Xr6+mR/QP7CkrCepU93r0fAKVnZmftyStP2fdeeEFWAowj0BPIzd750MMPKUBInnnNplqOUVwPDQzqhg9KPVq6EVoSgHQgxa8LXEEVjEKOceC1Oc9EMqEbDHhqMk5AO/a2yckJPZfzkMXPEmuJoC0sLNiN27e0p8gGgSAYFMrxuMbIC1Dh2kKdCDBdXl52Keqt9cAe5gIxHAHjeVAOMh+o97i+FejBf/JLhNm5ABrApBLnG84SwwOELn24rH/jT65pKVVRp2qsTMo/XyBiTZKi/bT1Oi9GYw/XJ1DP3VBq3bZz6b+0/74LAPpaANC1AHsfOhuP6rVafwG4qMQd4AvopgFgm3XOGtAnCnUBwoCVa20A+NP6bezD/LxtAPhhnt32ubVH4CcfgTYA/MnHrv2T7RH40I9AGwD+tKbYawF2z49CTm2kPheqQaADkAL4oOTCFoyjOKYAcsmwLjmRP6Xuo8YIBa2EqX4r7RY4x4fnxyTPOwq+ak2FM9CL4pCiCxCAygLQQQHltSBRNPHYGH5kjYZ+HiUfnzwGeEWhouanWs2KqG5QIyrhEzVbVbCRZEpf02chX8C1ACvhsG5VQF3Ab1093TY4PGxNgGckbPWA38oo02oVy1VKOq9QPKqWaFJr8fPqiCQsGYxYvVC2QiZrM6MTliC1lOK/mLdG3Xl5MW60tnJetMxxvBSm/Ol8EnPy0KNIpTh2rwHUcCmefKC+aDRqUntRJMufCWDhD6ig5fECuB0dUv15/oK0HzZQMqEqIiAhHFLxSisegAQFYEeyw1LJjhaY3FULMIqQzs6kgigOD/ft+OhQMCyRiAlYMV+AOQ8Ao5ShYCfYwLXGEZqRtkSiQ2sIHyxAJ+eD4pOWVtRrnD9gkWAREjBz+ZwKXaB0IpYQyCF5lp/lAwjc3YGPWbfatgnayJ7kFFAwPDriVGCNugI1bty8KRgHzENZSruylFQEBxCs0lJOMkc7+3vWaHljcYzzc3MCgXcXFuzWzVsKV6DQZ/1JdZRKqZUa9R9Jpasb67a+sSFVJW3iqJJ4nmQ8Jb87FI4bG5t67NLykg0NDklhyPmpDbTlKwZcxLNQvpsAERJdadGMRgUk+HuGYJrjA/NHQ7a7u6N10ZPuVsvg0eGBJeJR+8iVK5Y5PHCw2nxSXIUiMfvs537efvXv/ld27eYtW15Zs9feeMu+9e3nBCB+5jPPWk9Xyv7J//a/SgFYq+KdWLe5+VkdPz6DrAMUpSgfq5WaFXInNjoxZb39g1avNe3661dt9sIjNjAybjHCEaJxGzszYlPTZ2xsbMgW7y7b2uq65fNFzSF7wf7+rrz/Vu4tWaVSsM7OhPWkO+3aa69Zd0/aorG4bW5sW6UAmGasaIP32+d/5Zdt/uHzFkkQDuNUoqwn5tNTYbFm+LtTprq9SF5pgJDWpwdr+FrtwwTNRENq3YWbAEBY+7RlH+ztn8JEnk+KMPn8Ra0LFSZtv4261MhcX4TdkCbO9Y4XJIFBnoqVn+e1Pa8/5hhAxYfXBszze6/h/Rtfo07j8WwCAEAF7HAckZBTALMX5vPykuztSWs+o+Gw9nUCH55/7jv21T/7MwEfQkPwuRseGrZwKCj4w/tAf9+A1MmlYkn7O6+JyhbFI2uAGwmechxwD4TkWgfMo+rc3d7RcXCjAmjvnQfPybHT6s/54ynJ/iGvRfkfFk9vkrA3op5eWlzUGD722EW7fv26FIW81vzZs/bKK6/YD156UQpAlJGkMXveinNzc7peb9++rcdxDvw77yk8D3sFJ+e1DHNcHjD0VJhSmPM+x1w1nPefCyJyFg7suShkWWeEmuAh6q0xT4n4TuDsWru5xgmg8SuYxxcMW8MfNO3qGAPW6q3WX0Jjag4I+ppGOrNrAcbzL6ggEFqBPTTob3KNoBh0Smzn9/d2YDB7v3djT2Fe/CRdANz8KaK+rTof3hqef5yfXyFh5SoK2h9NFv5p/YbSft4Pxwi0AeCHYx7bZ9Eegb/pEWgDwL/pEW0/X3sEPkQj0AaAP63J9JlfLUhOaYCKC/UIhSyBDSg+8IqivckBwNBpay5qO9RaKBgoCj2lgDMLCkoBCABUqi6ta6gDW0EYwCqAH4ocz+ePoklqrbozZ+dnKCopID2vJQqxvJRpNaX44nEWp4WSViwV2hTdDavWKdAa5qM487mWYAI3TrInVio4dQMAJ2yu7a3pq6u1iXYyEpABSJRPUUzjkwlrhAJqBd7NHtlB7lgecX4/rc8RFfMRX9B8lboVj3JWyBzb2YkZ6+notKDPrFzIq+5ikLwEUok6CDvwo6YbF3RF8cd5E1pB8SW/r5YShmIY2IhqjpRXvOIIY+DnBGCl0HBKPsaGeVILcLUFaDFzV0pzyXk01mvW2d2lAhAfKqUeN3yWPcoK8KS70yr48Bkk7IGU1YODPdvb3VYiLFMMZAQSUIzTEis/wnJFvo5AIXnb+YMWS3ZChBUKQQIqYJefZ+xYc7Smkh7NcaM+QSHHGkTlh3qIdQJIAADMzc62/NZIwg1JiQcgVAp1KKzzJUWTFmdUUZOTU5bu67E7d+8KhgLvUCFyfgSYZI8IcmlaV3e3fCcpdPcOD2z/6EjBLay76alp60gmBQFX7t1ziliCI1rtcZwPEJAwBNp6t3d3bP/gwI5zuVb6tFM3IdwBrhJ6QAskIQBqFYxG1eoL2EXFhC8hoB2VoDzIYjGFqexsb2vcXMtwQODk+CRr2we71ggAJlhPLmk25PcJ3jI+jz7ysNJDgS2MEV6QAMCPfeKT9ot/+/N2f23DsoWSfe8vf2C/9dv/h03OzNnnPvtZG+rvtT/4vX9jDbXHA5AydnyckUcY4D+bPRKYGBoesXgypfAYQP/w6Jj1Dgzb5uaOPAZTnd0WCEZsdGxcfpjRaMCSqZiUm/vTAAAgAElEQVSVCuwdqIbrUgjH4gm79sbr9tIPXrB4KmHF4on19HTaxJlRuyE/x4RaZu/cumvNupA3GBjZlP3SF3/Z5i5csGgyoblgnwDseAouxhEQpDWn7AMXlqM24ZbKy4M7HrBhbk4BIAq1FjQEeNPui5edF9DBcwL5pL4FrnV1SvkHAHRed00rY5kQcAEXYUAN0KfVxu61AXv7o3fDhe974R8epOa4OBenkqucAjPWjwsO4TiAWQ1BNJRitOLu7e5ovyUMpLuzy7o7O+3qW2/aSz/4gd2+eUNhFwph8bnEY/Z9Hsv3AfB4xTpfxaA8+NhPUP9xbly/XEM8XpCfFGulvqOKS2jfRU2s1PRg0La3tvTvAHK8P3k973p//PHH3Q2hzk4rV1yQjqDz4aGOjZtDHAcKR1p3GR/A2/iZM4JupGbniwUld78TrCq0owVq2Uc9MMzfgfG817CXAet5fuepGNaeTRsze4vWDrEz3Khibusu2Z654IP1xX7Oz/F6JI97cFlvAbKoaLj3PNp7OZ4K4R54VUas2vBJgWv8GyCQ56X1VzYPvIEor1qKdQCgeF4TdMe1APwDArr3c5+Uf1hCvA0AORaxQFSvQfee4AFSb08HAPI+wrUslX9LCaiQmWDIShUPAP5owNhP67eU9vP+pz8CbQD4n/4cts+gPQI/jRFoA8Cfxqi2n7M9Ah+SEWgDwJ/WRNJA5HQEXmHstUEBJXrSPSoEgRAEOiiwQ151ESm+KEDVKiQAqP93qYIUqYmYQkBof8PDTO1oVQeseE4CFNI9PSpKgTvuSZwSDvhFQYaSxSt21bpVq8rjiaIWABQNhWVMjlKiVnFqQgCgz4+Bf9iCeGUFaAkmibhkmcOMM8EnHVL4gNYnR+eqzYrAFe17QyMjBmPo7u+zZHe3NUMBKQAPclnbPcrY3hGecXGpfcLBkPmrTatkT6xRrAgqjvYPWlciJRBTLZWkrPRaO2kfo5CiSATkAamAByjfaKOjMHVqH5JBHQwD2ikR9jir1txYLGJ9fShlnH8ic+bUSU6ZARQDdlHoMY7ACFrUSEYu4E1Yr1ky1SHgKbXhyYnWwd7WjopdYFgo7AzzUZR1dALADm1nd1tqPQ8ysB6cIi4h+ITKjMKcdQPIAi7HUl2WyRUsmytInYf/nVMouZZbnhfgSdsyQBGAw5pwvl55QQnOJ3N0ZJPAs3hMajG8G6MktLb8AVOdnYIrnCsAjuefmp6yvoEBJR7T9szYDg8OyZx/9f6qlEqsW6Al4Q285u7Bvu0Du7KsyabSac+Mj0sVs6jAFgd7ZPQfj8vLy/OB49yAqRwDYIS2U4AbYIL1B8weGhzWcdBKCLjoJWG05UnGfDsgGNY1AZAA5KLWolURhS1j7gUNHGWPbWt/x8r1iiWTCT0eiBpvqfZQe6FI4tpjLhmftbV1qzV99tGnP2Gf/+Kv2M7egZWqdXv51dft//wX/1Jw8FOffMbGR0bsy3/yx3peEAPqzzdff90atcqpopVrB7VsR1e3ADWtzoODI9Y3OGSHRzkbGRm33r4BS6HUTPfY4uJt21hbtma9bA89ctE6Ul1qYWTd3Lp+09567RW7v7Js49OTVi7nlaDd09tlW1sbAvakNa+trFkwiDddwBoN1r/ZUx/7uE2fPWu9gwNqj/ZCQNg7+Dt/ytcNcNtS93kA8J0tmt7fXTttyMLRsAUjYQuGAmrRBRZLKQdIL6CSoh3f3dhQ2jDXXjQiGObCP+qyFXAAsKIwIikPq3ULtHZeDxz9f+y9aZBk13me+eW+Z9a+V3f13g00lgbETQQDlBW2FmujZVk2PaEZhmf5NeE/4x+eiXB4NEtMTMxY1FgcS6FQyA5JHv2QKFmiaItUcAFAgNiBRgPovau6lq4tK7Ny33Piec+91QWKlkABLQHNm4xiNaqzMu8959yT/T33/d7XB5A+rPSP1/eq84NCfP8/jpX3ZF4FmIeuFZY1zPXJ/sEDywMA7s72tvY6fPqmJ6eU6P3vf+u37PVXXxWEI9kZj072EXwnUQJmM2mLxxI6UiV6szbZ/1O0+fv+ongVtm0UP9FMRvs/4yOlpdJovUR3b+2SFo7tAWpCPFFbKBbDIbXV0uJ+7tw5zSF7IzCKPZnPBIA41xfXDecLbASiKyF9fFzHT7s96d8cA0BQn0+93oHyj/1GUC8UkvqPvwMsLi8vC4xxY4Cf+wEhPmzF8489igcAz4d+/k2cA7AXjhy0HfPeUrB7HoQH6sEhreRuPcoe4zAA7A0dAIzha5mSmg8riQFzyULXZxWKwJ4DgJ6thVP94f8HVKQlmBnjxlzHBj4AdB/wDkgS+hGNSNnK+GHlwBww96whjpugGNcC7s6bdUSwDLAXpbHvl3iv/mUSvO79NQIBALy/5jM4m2AE3q8RCADg+zWSwesEI3AfjkAAAO/NpDqlwAH+O3gTecpF4wIUwAdgjgI5lKjowiooaNSiCAD0xADayCkw4jGbWpi3SCImuLS+uuZ8uPTcoYpFggzwkaNoRC1B2yhKDxRVfrHLe/rtjyrOzWxrZ0vef9lUWuo9vOAGXdqRu84Db2iG112GgJFYTAUkpRCFC0Ek5b2SCmIKUz//GFVFn8LK8CobtenZWRuGQzZ35IiNTk5YL2zWCZu1Bj3bq1Xt1hoQwhVwev9G21oY5dM2Pbdo6WhcLcYRntAfSE2ppNdOR75VQC0ULhPjEzY3N+up+/Z17owP58FYAV5VUHsBAADOVptU3IEgLHPB81DPCVpEaWmOOA/AfMEFAQww129LzYQKDnUM7Xuo/4BpeLfROosv4t5O0bY2NgV82p5/Hkmh07PTggokAhPMgTKP+bz7PrTVuvZLjnFhfsEKubzmMVMYs9XNHYVN4PdWa9RcoYlir9ORuX+v0/EM9PEKzOrYKcQBWPL/82ACYROkf46QcAyEM8AvLc1NS6XS8iADTuBj2Wi11H4LkLlx46blCrSyO0CCqnB5ZUVQQS2Zhwz7N7Y2Leq1kXKOQAF8AoFbl99660BdRiENfHGqzI7Gn9fCW5E1l86kBWDfvvy2WhKB36hsOBfmg0AcQmTwMls6uiTA678ObcpclRwn1yDzyJgDeNXuPnQtp+VKWYpFlIBjY6P6AtjlSMJtN1XYE9wA0Ml4St619Q2rN9t24Qc+Yj/1mc8YTmatTs+uXLthf/qVP7PnX3rZzp09awuzM/a1r37FTp44LthCEvSz33rG2vWa2gJRtiVIliVRO5uTDxygDwUt3xvNtkJFgICz8wtqc/zyn/yRfftb37D6/q79/Gd/QXCQ62h8bMJ+89d+3a5eeduSqbidOHPKej1a/uvW7aIOdUCrWW9aq962uJJTU4KAnVbXJufmbf7okh09fkzt2PIz81SSrEdfZawmaNSitP4DzPErxX/Na+t8BwCMAwATanMFngNIGH/WBL56KAF9n0HmE8gqKJzJ2PjkpCA7EBAYrGvQCyIBCrfrDSmHuXnAOmLdOIg3PACVfio4MMpvQQUa8Vy/XZjnszZ8FaMCRrBfaLWlrEXBy40SQCU3GNgr5uZmpOwGoP+f//v/pjRaKZmTCZuZnta+xPoDbqMw5hxRr3I9cv1xftF4zMr7+w6GYXUwHGp9cX1pbZI8fNDKXtFey40KbiLN056Pj2eVhOCSrl88R7mBwB4jrz3ap1EEs8fhmdfpyCO0VqtKVce+derkSXn3cc4AdN5v484dXSe0Wp88efJgz2VfJblXyvZkUtc7LcCcG0CRICZ+hsckwB2bAtaND4sB+ArCEtTHl9L5A3L+fFa6W0iehyBejl5IBnuxD5393+W69hWefFY1aQHuc9MKVSccL27hRMqiybQZrcD4BLZafNC4G2y036IAVFiNUwEKFAoCHgKAIbz7uBHhbtC5h2sF5hqQ+g8AKAiIx68DfNx8kCq7QYiVs5jgHOKy/4gq+bsHAAyCQO7NP8ru01cNAOB9OrHBaQUj8B5HIACA73EAg18PRuB+HoEAAN6b2fXxn28o7t/V5+cUNnil0d4JBKRwQi1AQUaxJP8izyuIo6PoVosR7abxmE0vLuo7XnYrKytOJUMwBrAnl1OhxXdBLin/WkqGdS2irijmSwb4zaaAA4/t3W0dT45CuNtTIQn1Q8eIComSCDUYCbd4AEZQfERCKsaLO0V5d6ECVDKmZ4lEIeWSgs3ygDkK+EHfjhw7LlVRNzSUojGeTVtn2Lebq6sK5yiVylYtl224V1Jb4tz8oj18/mHrNdrWJZW4P3AKQY4uZNZoNO3WrVs2MTmhYhsACjgBXspUPhSSGgeoxDkrBAL/sGZTUFBwsFm3cDSkNF4CB2hpVrtwrydPO6/MU2s040vBrnAJzN3bLYExvvO6hdFRKXoI5SCZdL9YsnJxT6q+/QpJwXtS1CRTqJpGFMzBuN1aviWARSGcFhBOupbudFrji8IOwAdwTOVHbLtUte4wZKfPnBG40jnV60pS5XxZO0DRHgnQ6bQ84aanJuVFht8aQGFxYUEAYGFh0R44c1aAq1ZBTWg6T16X9YuqBRi4uUXbngNV+PHx3lo/29s6VsAKaxxfQN9njefduHXLfuwnfkJjD2CgXREwwNygIKVA9sNEgBIEJvBc3ofCnrGhnZu1REsvc8MYAz44b46TlsOvf+PrGj9ej++01iViDngA/WhVRoVLAQ6M4Pd4LvPpty9yfngzrt+5I4iDKnR2blZzsl/aE3jCV7FS2RfM4niADp1e3xLpjM0tLtqnPv23BNRWNzbs2eeet9/+9/+fwk6w72x4bddAxUa9ZisryzY/Szoxisw97QEomFBEkQY8v3jE5hcXbXp6zvKFESvulaX6HB0dlyr3K3/6H+35556ySnHbPvHEp6VCJUDk2NIx+9rXvm7Ly7csEh7a2XOnrdtp2fbOhm2sr+ra6eIjKriflfJvemrORkcnrVppKOQliVp1alKKRyCSYJh3A+GwDxvHfAAEvZsKHsERuJEC2lMexxIJgXMgCYCKa8wBd3xEnRKUaxN4y/wAShjjmdkZjT0hRAoiIo3X8wREvVqv1iyXyupGhuBZJvMOiKf91FOOAaNYbzx8BRvv67epyv/Pa2uWJ2e/r/Zk9jhUdHh4uvb8lvaUhYV53XgA6P7aF35FykDWG2uE57Iv4UPKdYgqD7CZTmW0t/JgHaG4w5fU9y5lz56ZndVNnUwma2urawKm3FwAJrHv8Z3jYG8t5HJWq1bs+rWr9sbF1+z8+Qfl2Zf0FH++Cvr111+zRT5HwmHdJEIByHen+hv1PGedahxVIQ8Ut7QTnzp1WtcQ83379m358fFn9iZ+jsoQ8Ic6mL2XMcDb0/eQ5LqVotwDf5yrvmwokOn/t6/YFODznsvca80JuLm2YR6sL91wUDs+6u6hVWt1a5MIDaULxywcT1k4kbRwLCGox1oboMIDABLKNGTt0QLsrB/c/7yWeMFIwkP4xGEt96QAfGezLip9uo4jBxBQ6yrmVIlcM9yIAwACZ+V9STs0LfHRqNUbVYVQ+ZDz3vzLJHjV+20EAgB4v81ocD7BCLw/IxAAwPdnHINXCUbgvhyBAADem2l1nuAhi6hgCKtdzX+4xNyYACB+Ufg1UQRQZKIQQckilQCFoWeCLm8twjNoz8UPylOg4dtEGxxFFeCF16AQ42ukMCIlIYUrhS4Fnq/acZ5WPf0OP6Owog14bGRExXONQre874Ii5OGG4G5o2XxeALAGREuSdBuVIgcAuLtNgEFZ/oUOALrWZQAg54fSZWJi0qqNui0uLdnE9LT1QmbxXNrShbwNoxHb2Nmy6zduWHGvZJ1609qbWwITCwtH7ezJ0zZod63XJt2YVteUNbxAjHqjLiXK8WPHpPxDJUfhKXWkp+LjXGl9Je2Xwsv3APMVKXjwcaz5Qk5qOIp61JMU1/h1ASoYCGAg4ytFDyqabsfqzBcKFtq+4jGbm59XIfrGpUsCf6H+wNJx1+JNO93OzrbSNwFNKNrw1aMtb2t7yxpAxz7KQ9N6wKePVmDOlecIfIYjli6M2vZ+1dqDoR07fkLFJaov1t6tGzcFIpyXVtSlsoZCSg2dnpqS+o6f8XcAwGJxz+ZmZ+3Bcw8IFG1urFmn1RS0lTqVYyRwI5uVGojzpSUX4PbY448JxNFmiNIFaIGPJaEDjBFwAFXTyu0V+5mf/Vmp9964eNGuXL6icWTNAn8o+JkLgAOvy3HhbegDANa62k5Rjamdsq2WO8ZOatRBXxDy1VdfPVDPShmIQsrz2UQF+cQTT7j2TcIsOm0pEFFZ8iVVlhdIwPXAefIcFICnTp3UWGysr6mF7/SZ04J1tMQDp8KRqHW41vBgy+Xs7//8P7TpmVnb2tm1p5551r74H/6DXb92TdcWKkvmFJUiStBvfvPrgqe0TNMiiqKTMdje2lai9g//6I/Zotq0UQwnIVYCG/j8oXS6dOmivf3mRdu6s24f/8QTAoODPorXplX2q2rJbjSqChvpdOpWLhetWNwWJAYAci2NT07b3lbRzj34iJ0997AViw62ErLB2gZeMafMF/sRY+r78/Ez/ux7APrg7LBKy1fT+SEgXB9qlwy7ABA/lZoQGlSd7GnAM25g8NpcJ4tHFtXu6wN3+ZGStIpvXihsrXrD0vGE5pfrnuvTh0d+KJCfjAsAPOxV6K8/fiblHu3y3HSRX2Ra1xUAEFim4CCFBvV13Fyz83OzAuYry7fsd3/7t2TPgCI7S7jScGgjIwWbn5uTelCtvP2e5lLrHwDa61syndI+CZziRgHr/ezZcx40v6U9gLFgfXDtuNAol8rMjRrAJK2/t1eW7eUXn7elpaNS7LGf8VwAIDc8XnrpxQNPPdYAa4335RhJ3mZu/c8MlHyMldrzoxFBNuA+48kcPf/C8zoubmQAnNlX/VRtPmd4Xd9rlnPlGgfsAkFRcHOd+QEyrAUf6Gkt+SrAQ5BQHqiRyAEoBJixx/A+vB6/h0djhRscHYK3ohZLZVzrbzhmXUKt/HRgbn4Nekgr1QqswA6BQKeKdwCQ1l+OK6y9y6U9AyL73NrS3LobfN6Xn/7r+QAq4AvVK56Llaq1mg1d/6xXfsaeznO4CUNglnwmg0cwAu9yBAIA+C4HKnhaMALfZyMQAMDvswkPTjcYge9lBAIA+L2M1rt/7gEAlBeea1067O0TDTkTdxnBp9MquNRC5SUk+so14JOfBqwAiFjM0KwA3yhSgYWAD1csV1UYoV5DiYIXINDLb4Gj6JKizXtNX2Hj+64BKUmxpCWJ9lpaeoGBhVxBBWir3TGUO7QADwlFwNg+EpaPHh5iKNSKu7tWq1TUOEUbMSqy/qCncwVIAkrwy6OVLz86YhYNWyKXtdz4qHwFd/dLtrq+LgUgxXxrd8+1Dk/N2MzYhPWabQUWRPB0S2cFgYAAFE9vvnnJji0t2fTUtGub9VRKrsgnFdIFGADCUEkCRVDPUHirNa7fQ+AhfzJagFH64EfG6+CvlQW+xABsoQMFoApljPabLpmXFjrOcWJqUi1hV65etc31DQv3B2qtBiLSylqt1QSPdopF1+IYJXzCeUTx9xT1oZALIKHtFHDFedDLpjZywOzomO1UalYjIGRyUgUl48zx7mzvCAiyftQCiKKtWtPvA0dRMbL2GAe88iA9FP/Tk5OWSsatVNyWIhHFIooeZyOJD2HKAc96XR5fKIAuPP6Yfo5CiDHwW3cBPEACHqwx2qM/8tGPyr+NxFE88/wkbN9zjZbE9bU1e/3iRUEGP1xCCZ8ejOH1WHNAOL4z9kBBQmkAJwAIjk1Jzmpz7uq6YNyAF4888ohr95R6i+cMdJ6Mi1SU8p7rqX2V+h9vRo7z/PnzSulkbCnSj504Zht3NgQfUXzSrks7arlaFQj81JNP2pGjS4IEN27dtlcvvi4AuHZ7zfZ2iwJIwGqg36uvvqIk2aWjRwXaUFK98cYle+H552355k37qb/3s1IBxhMkFY8qTbnT6anF/M7mlt3ZWLf1Nee9eOLYCcumclKW7RT3bGnpuPaIWm1f6q6dnTvW7bUsHo9IQTw6UlBSdbm4b6Vi2R6+8BF7/KM/aKEQNwk6goQEtwCPaHtmroFIQDAf6jFPWp+HUoD9VFYfuPnPlbKL9si486EDoNDuLwCI52bYJaH76d1857WZs9n5OcFIrhHWodouI2GpIZXg2+srxAh1lQ+V/PZjP6zET/plb/QBoP8cpfsOXOgH17YPAGnBlZoUVWK1Kj9IF0DT1w0FfgaAAgK99uor9sw3vq7XOX7ypD304Hm7ceOa1gzjx3p0/oacr1Oz+qpE3kewOub89Aj/mZ6eUvL3W2+9rWtce1IiYadOndJ+A2xnrQO1APCoy4o7W3bxtVcErKVenZ09UG5yE4SQD9S3fOYwvqQF4+sJKORa/M72aBKB+azhOuL5rE/WAWCQGy/sq4BD9njfWxEvQ/Yp1gljwTmrDbnXM27YcHPF90r1PVa53vwxl0WBlyDssrRcmq7/9/5NLEHooQOAWGrwIKyIzyvgXzyZslgqa/1hWGEg+HT2Wh3PW1cEz8IoAPu0ZOMB6FqAmRz3J6fj58NBPn9gQRaYWpV9paAH/5hQWQWyLiMC3AqnwbuXz8pGUzdWWO+cD/MopXI0bHUBQNZfAADf/b+0gmcGADBYA8EIBCPw3UYgAIDBughGIBiB/+wIBADw3iwOHwDe/e4chfyWIRSAqOtQLKDyEgD0VCcUurT+ASAoSIESFB5SzCTiVq7WLBSNWiaXPVC5AU58g34KJJQogBu1Y3rg5LDijSLOb4GjCAEaAm4oQgB30xOTUq6hTMhn8yr2aKkCbFDQoN7LFvLWHzp1VyqRkvpvZ3PLdrd2yA62BIEcUuK0bZQ2V893D3UPwAuYGY5HLZ7JWGFizBLZtJXrdYEcYCUQcNDp2uTImBXSOYsMhlYvV2w4DFkskbRUNiefLApgIMXK8rKKWnncAUcBP2GnFFHqIr5bnY4UF7SXvvXmJf2eiupm00bGRlTE4i1GkUy7JoWalItj4wKqjCspjgJKHpTiGFCJUQyihCP0gsKPgBQKY8axVt63bpPwkYhM/wEXhGesbazb1i6tdXUHFLx2No4Z4NXtti1N62ouL3jH8fu+hJmRMat0ulbjeKIxwQVgso4r5NoqeQ3WEi3ghF1UK/sWJRkzHJMSEFDMyiRhU16KrZYVcoBOgjgIHRmTgghl3Z3NTQGTubk5Ha9UPvtlO3HypIAJbb6AGbWwt1oKF+G7PA0TcZudm7NE0inF5MVIqnIs5nwY6zWbnZ1TIQ+Ueva55xx49DzkOM6ZmWmdC++Nd5hCVqoVW9+8Y06LQwDBiMIOONeKlyaLwshXl6kFNRKVko3rjPfmugM2Tk1OqVDXOeDPpUvWHQ9r5sEHH/Sg4kDrhHbz6zeua70SxEH7Jq3xu6WS7e7tyS9z4cgRm5yesUQqLVjJ9UhIyref/bbeC7Usa48/P3T+QXkEnjx5wp588kl79bXX7A/+4A/tj//4j+0HP/mEQkFGR8ek9tzdK0md2Gi27NqN6/JbK+FZWNm3frNrw07fwiRxp9P25N/6YR0rya+1esWuXb9s0VjYFhdn7eLrr9tDDz2s0J+vfuk/2TAUs5Pnztsjj3/Mzpw6Z41GzXrdto4TlRhzz5yhxgQ2A68YR+AaD/+6YG60Z3mJr77vHs+RsssDIwBA4HS37UIlBF0BP55qmfXjh40Aj0bGRhW2A2hFCQhIBCiHSdZm/yS5GoWXF+DD2PoPXov9wQdHfsu8D/8OWlE9tZl/rOwP8qVMA+F7ummA+gtwI4uFhvNY5dpmT33u2W9ZaWdHrekf+/jH7Qc/8Qn7kz/5km1vb9n8/Jz2SV85iLqSa96H8SgN2XfGxyeUtoualtek9b1arSn9Wy3rCUJoTmo/AoCzrrj2pUYb9K3TbNjyzWtW3N1RmzfXEp8xzge1LqUxNhTMD+OOv9/C4oLnG1s+SAFmvM6ePStVLopfX7134cIFXceEhXAtKohJN1kI5HEw2Aewvt+fHxijkJVeVwp3fsdBNc/mwkv89dWl7Ks+WBYAlAKPfXIoZTR/727qhA8UyhwLieGRSMxStPXnChaOpayCz2V3YJF4ylrVuvWBcMhoFdIRsiEBQx1CrND9+YAPF1v3KX73a+DasENsydzYc2pBZxroB3ZxMZAIHJV3Ktc388K6lF2Hd5PHffbjn4qNBQFdpAsHAPDe/Kvs/nzVAADen/ManFUwAu91BAIA+F5HMPj9YATu4xEIAOC9mVwf/PkegH7R4vQGzsMIpQsgkIKUYpLvfCkR0mtZFLzz2u2AS6jkdvZK1vVUKr7yBsUBgJDn+75ZLpXQFUa8JsUKyigKNgo+IIw8n8bGbXJqUmqm6v6+1H8ANBRz4aFZIurUhvV2U8VQKpVRAuwUqpJ0SkVYNBxVEd8mwbPVsSjv7Zmpp1MuVIMxofBBAYhqDtBSadatSftaImbRVNIGEacsZISANolI3GYmJq2QzkrdUy3tu6ILs/hITKoMv5V5dfW21Eyo2gTCAA0qGCnU+npv2mqdGgxVmoOrFKIqYPW/oaCm2si8FmyB2URSAFOhIx5gpSBFEeSKXwcjACK0rfIGChQYDKwOWN13AFCKNlJ4m00XEJJK2X61qiLeV28Cc1EIAhpLe7uCTqhHWC8DWoNDIQHXSDJl47Pzlh0ZsWa7o2OmdRxAwdhxvE5hmpEqk+OhfZj/BqTxhV/g1StXndqJBOF43E6eWLLF+RnLqxU1JoUaAIFzvHHjhi3Mzwv+rdy+LdipdmUPiAIJBTdrVQV0AOOYH1o2HRiNCoAyDrSkq/WRlvdm027euimQCUhhbQLUWMusyVwur9ZJCn081/AX4/hphW5129bzQhNImj5z+rSANZAKMAbs293ZUUsmLaUah1jcU1qR7IsHp9dYwTMAACAASURBVPPh4hpj/czPztrk+Jht3tlQOAIwGYUkMIqxGp8YtyNHj9jO7q7URszXXrmsFnnmlPFAJSu/zE7Hrl67puf89M98xpaOLNkv/s+/qPboVqNhlVLZcoW8/Z2//bftNKquZNIeevi8xu+pp5+xL3/5y7Z07JidO/eAfADrKMCShNiEde2VKvt2+fJlqTFrlZpSs4fdgWXyI3b0zDl77LHHLZvPKuSGNd/rt63erNru9qa98cLzZrQwj45ZOomvYtvGxqfs2PHTdu7seZufnbZ4NGR7xR177bXXBIKYN4BTDZ/G48ft/MMPS43mq+f8IA3fw43x8gGgrwKUag9FM8m9QBO1ZHrfub6HDgL6X1LlxWNqSWffQAXIeuR18CkEMHPdxcMRy6D4ikQPQLMP+vjOXqiUWNKDBWFcerrf9n1wfH6qqwen2EROnTylawsVJ9cJoEbrFz/UsFuX3EABthOksbAwp313bW1VnqTF4q6UnoKS3h7DOaCuA6I6BWHINtbX5ZlHC7zagpMuUMip5Jz6GJ9AFJ4Pnn/Qrt24YS+88IID+O22xSJhSydi1qhVpIjOZFJaG5cuXdL+DwgGwB1ZPKLEYa4Lrjn/AdxijLBQYE/hOuK/STJm/Pn84GYDN4yuXLkiNZ8/bnz3ffw0d56azW/b9RPb+bkP9vRZCCjzvHD9zyvZWtSqBwnsBBK5GyORuwn2tO16yedYavBnrZVEXPuKUsSjccvkx6za7Fiz3bdwNGnNVkdt5kBAkoBDtAH7ej9COGjxHaDwO9wGHNa+DiB0LcBOwelaf/2H8wHUB4wHv10bvD6EBLhRjNICzJ+ZR9YSYy7YHgDAe/MPsvv4VQMAeB9PbnBqwQi8hxEIAOB7GLzgV4MRuN9HIACA92aG7+oFKBjuqhtUaDrnIHkD+pCKVi0KG6AGgMaFTKSlpqBoiuArFI5YKBK1OumGak90gItCx6n4XKopRTpti6QEU1jRusffUxhRuFNYAZzwoaKAUdpjPqf3kDqh2bROs2UdFUZmEVJ3KS77PbUA5/MjNjI+rmAAgAnACh81+RUScjIIWQp1DK3G/Z4l4s7onz9ToPJ8BZC0O7Zfq9p+vWa90FDBJuFE3NLZrGCmkiVjCZscHVMK8BBfsErVBsOQRQgRSGet7YU/UIwSdEDiJuMmM3g8E51XvIotzPFluB6LSm1RyOcUuIGKjHCMdDZjYRQxXiiK881zPk35bE5zgZk/CjIgDcADQOUDDsYCP0egK21gPgCplErWRQnn+duhGJRHFaAuFJKSCzIJAEARJNUT5vS00yrFuapgDqDGYNDTXI7mRyyWStno1IwlSHuuVFSGstZQr3FcSsUEKCeSmhugApCLueq0u4KajEW1UpWaBpjBmhgbzdupk8dspJATSMS3kWMDdBDeAQig1RtwgboFz0POlTkFMKDIqjXqVtwrSjGGhxuFPBABkAfY81N+l1eWrVgqORCxuyvAAGykzdVPMAV8sG6ZQwAnxwvQBTTw3vjhVRp1wQalaqrdLipfNsDj9MyMVFedNupPl8LqIPi+incfWLBWgC1cL0cWFmxxbtZKO9tSnCmggDXtKdg477GJMV1TANxiaU8KKeCf39oK8EQduLNblFIQxe5jj/2APfrIBbVKXr58xV584UW7euWyHT1yVO+by2YEWP/b/+6/sevXb9izzz5nt5bdGAE1AYq0AcfiCZ0b743yDYXm5uaW7RX3zHpDG/Tw6xyxcw89rHCXkdFRqf5Y65VqSUrASqVkb196wxrtth09fsJ+5Ed+3DrtgZVKVWu1ezY1MWujhawlE1HrNOuCjIBrxpV5Xr11yzK0Rj/yiP3UT/6k5o/x4Nplrvz1L+XyIc82wSLJK93Fyd6gVFfX5+kCKHwllfZO10LOH0jEFXTD9204kApQUDmLGjErr01uWnynilC/f0hdJsDv+YMebgO+C8Fcq6nCl8R4hjY2Muray4tFi8WcspjrA6jqHyNwh3M/e/aMHVlclHL08uW37aGHHtBzv/3tF+yrX/2K4Bl/N4KK2k9K7tMm25eakDU6MTaha3psZEz7NOOLGnF2bl77G4B4fmFRKlxdi147Ly2syXhE+/ijjz4scH3lymX70pe+JBUvdgjMB56T7DPAQIAl1z4qXgKKUKURWsL1Qms/3/19jvEHWLLHANhlnXAojMP38TtQVHo3vHRDSipnL/TDi7j3ASDrmy/fNgD1I9CPQeAGl8KIgL5eErWvNOT1GA+ApcK0UilbOn5MNysA9LTiTs8uWq3VtVqja31DNartVSCuTdiV5nAoJWkIpR5pvMyLL+3Dm5DPX9rXWaZ9VMWdu5p+LWcvmARIyGe25++n5eOFl/gAkDZt1jl7Mzc2GBVCQPp9fH/dvw+CRzAC72YEAgD4bkYpeE4wAt9/IxAAwO+/OQ/OOBiBdz0CAQB810P1PT3R33idhfghM3Mahg6KWwenDopOYFM0JtUWIQ0UaKhagIS+qqY/NIvEEgJGvI7vrSQ4gAdSJnOgfNorl/TSFG4U4RS6qE8AVyhonPG857sVjdrExLhFUJHVG7a3u6MkYEEwFeohFdv4nI1PTMnDL53LqpCXmm2/YrFwxBLRuKBhlqAAFBS9LnWT4F8fxUWXRF4Hx4BgqAGrzbqRpziMhD0FYFrFE8+hNXEkm9N3AGC73rRhKGyxdMbUAlurCYTQyru8vCyuQEHlt1UrzZGC6hAA5O9R7lEYA6b29nZtfGxcaZuZXF7+agIGjLUHlCiGk3GnYmSMpCBqufZN2kEBggBAxrpN67GnaKGY3SU1F+BKW97yip6HaokgFZR7pJkCjcYnJhUMAkgC4qEMoSivVh0ERFWJnyJwYGZySi3Q6XwBiYvabSl+83kHKgFCeGyRlsx/83PAMkVnuVSWF1U2m5P3nTwOxycEyCj+I2Gzs2dO2ugInnikBC+6NsG9kiDESKGgdlYgGmqwqekpnS+QrlypaFG7ua2rmKdFnNZU5hPFy9LRJXmSUaBfvPSGbe1sq5AGvKKKo+2Q+VACcqGgOVi9vapjAI6Q9IpKTzBXIDhpJQJeGE8UdfsV67bbWgcAI64hfo9imzlGKQQsRmml9mS8IvsU+315rwEwjizM28ljS9aRKsf5Q3KtSUnreX+h+AScA7RRcwJyAH6oV/k71IgcE0nQtFzy34WRMXvssY/YP/sf/pl94xvftN///S/aM08/bQ+cPasUa9pJz545a7/xG79uN27etGef/bag3cuvvGLbu7uCqAtHj+r8d4tFW1ldVTt7rVYXjNm841ofBQCzeTvzwINWyI/a9My0wm12itt2+/Yt26+WdL5bO1sC8Q88eN4+91/91xy53bi5Yjdv3LZ+z6xRrwgmZdPuxgLnz9ov7e3Z6y++qOv3zAMP2Of+yT/RWhAAjEadXxuwhFCcQ0q/A6Wd0anrlFMKSUDNycbApSpvPPd33PTwgy74SSKZ8HzX+P2BfACjsbgUlIVCXv53nUbLKay8Vl4/cdb3k/SPyfnwOSWav7+697zrMycA6Pu89QDMIXc83uvj58c1wp7KrR3XYh6xcwDAI4ta/ygAT586rjX+yiuv2f/7hS/oOudGxZQsC0YE+LgmAYPtZstL7B7TukShTaAL1zTjASAnDKa8XxEwxLKAseGmEWB8yPj1OtasVe3cubO6hm7eumFf/OIXtQ5lC+B9HgDNmVOUp4wDN45QgjNGtN1z/OxxjA/f2Wu5XoB2QHs/QMlvzf1uKb2ah+/Iyz38YapWcVK7uYmVy+nYGE/GyG8l55oUaPSALK/Jfub/Pb/HTQWODRBI+vELL70g5SOq4qUTZ6QALFXYc7kFR5BQ1Ia9vtTZAoC4/bH5CQB6XxwoxrDhqG40AABjoaHGt9/1Env18QjJdp+TPAcLCG704BXJQ75+TLISjV3Lu58uz/pHTYpHJzd43qko/J7+2RE8+ftwBAIA+H046cEpByPwLkYgAIDvYpCCpwQj8P06AgEAvHcz/w4IGHJqNGct5FSA37k5899KBy4UBEAAgH5ypXyyuoCIgY2MjVsEIKbCitqlo2KDIojnU4ijCKNgQ72k5EJCAwiCEDBrq5jyH77aRioPKcSatru97cz0eZL3PoCNXH7EZmfn7eixYwJlrU5LCjagEvAPgNltti2Fab5nmI4jv4qlHumKQ8/03LXNUsB3KbYiYesNh1Zu1KXq0jEDjKIxwUS8BAGAmLdDFCOptCVyBSvt73uFaFPhERRaFFQEaqRTTvkmPzAVdAOLqID3AiVCIavU9q1ULqm9FjXNxNS0xVNptaBSXFIs49VIuiWtopwDhVsLhWSn45R12azAqzy21N7bUBszkIY5XF1ZsT18/ir7gnucF+dKWmw4FlcLNIU80JPxAOYB7wB9Crqo1axRr1mYcex3LZNK2ez0jOVodc4V5AcJfJMykCTMeNxu3rpl++V9gQOFN8zN6ZiBDBTzKBud+iSu/waKcb6oQ1E5njvrACCA7MzpM2qDXb19W8oqXg8IwntevHjRjh0/JhUavnebW5tq9aVdEzg7OjYqcFTEEy+ZtO3tHXvswmP26IVHBSRWVm8rHATwxrp0Bb4D20eXlrSme92ebd65o3WO976v3mKtpbIZhdI0Oh212vqqrl67LaUirep6/+0drbvpuTkBms2NDanYeOC7piTVdvvgmjhxbMkeOnfWrNdRYjNtkJwPyavAEZea3bPJ6Slde8AkQAxqXJSLKEG54DkeWiQBoPx5cmrGHnn0cfvpn/lZ297csv/45S/bV7/6VSUMb6xvCKzNzc7Yl770h1at1O25b79gl69etpdeftnW1tf0midPn7HHHn/cNjY37PkXXrAf/OQnbWtzy25ev2lra+s27A2kAsxkcnbk1BkbHRmz+cUFm5gcFwC8cvVt297ZtP6g67Xbm504eco+85mfs0g4ofTf1dU7+rp6+U2Lx0J2dHFB8+d/cQ189Y/+SB51x06dsp/7x//YqURJxG00DtKAnXrZ+WU6EOISW6V68+YS+MecKPHVU9XxHB/GHfgHep6C2kgjwPCBFwATs1yhYAVatEnjbrV0nfohJOyDjD3rFmDlv67vUXe43Vi8x1OY+cesPQTFoZRvKctkM1ZG1ct1KwVyU3su1w+ttNgd4Pu3sDAvmFWv16T0A67Tqvs7v/M7sldwSmWsBZI2NTWtsb1186bWOn6Dc7Nz1mm541bLfwSfxZDWWDqTlffmtevXlTLN3g74wgIBBVmlXLL94q5NTKAYjckT81vf+pYAo68oR12npPpIRG3BeALyicKxcRPqcHgL17qfkK2PBA/oyc/RU3D683sAAb0U38NKwO/8tPW9/3gNv+2Y5zBPgG9f8XfQ2uuFMAEf/Qfjhn8n48Tz2NNI17705hvyXeSGy+kHHrZKrW2bu2Ur7TeUBhyNJrSfNPYrBwnArlXX86L0PvcAfwKAKABZg9bXvjDgC6inIBrAn4N/ul+GZYPXAuy2NJSLnhodf8Ru16WTR2P6jMFGoQqURwH4F8DSe/evleCVP6wjEADAD+vMBccdjMC9HYEAAN7b8Q1ePRiBD/UIBADw3k+f7wfot0k5D0D3UAEUJk3SK3hDqKQSlkmlBfNQ9imRUq2rpGbGnP+XhaWgQXFCwYWHGYmQPNcveGlDQoFEixdFIwWcfJcozGh1QoVWq3km82Wp5xIkaXrG9iO5glp6KfYBVKFwxPKkwk7PWGFsTAocXpewC9oy0wSaxBLWabYtAuiUP5NZOps6gH+oBDkXFfocE8mLFE7RqNXbLbu6fPNuqmc8puTdHJ5xhAz0BtZvd2wAKIjGbBCNS3Gm1+l25dfGsYoP4CWYcO8D1CTFNZtJq12PApfn8XPa8GiDpc1U7ZvJlIWiqCUHAokoT4CWeHiFhyHnIyilEkoOp6A8SHAGVCYS8mVDqUS7KxBw88661fbL1uu0NfYo3ZjtvoVsv1qzmpJsm1ZrOI8rikcKYlSAu1tbarlEIYKyh+I+TpBIIqX2S9pKUQPRsgd4QGHHeADsUEHS9uvAcFZgptFw5675pBPTU2lNTk5pLbqU6K5NTo7q9VBOkviJYgXI0ajVpNCjRkUBePXqVVW1atkOh9UKu7df0rpj7B569BGBGgrx9fUNrU2OB+CIgk32+ZKEuvZOP2SA9nP85WjtA4aur606cImaljU56CvohOshFI9JQcp5o3Ycn56WSkqhMyirmk2p/ZgrAB6BJ7QwA81IjwaMAnO4BlEU8jrHl47a+TOnrFoq2sbGus6d8yNMg+NljmlJpCWXOUbxs7FxxyWR0kouqOLCGjrdtgDM2tqGFLQkAy8dP6UWZBKF8ZWj7XdlecXubGxImfqn/+lL1usN7ZlvPWtPPf1Ne+HFF+W7COw4f+FR+8EnPmlbW9v29DNP24mTJxRWs7Vxx27duKl04H6X9Ru3/Pikzc8v6jmEPPSHXbty9bJt7xLo4qDp3g4tnkk798gPWDqdtzNnHrTRkQn79vMv2xsXX7PZmSn7xMc/enCdsd7Zm1564QWNLW3bC4uLunFxuE3aB3C+ou4wAGTfQFklhZ8XpsN37ZF/LoTD7ZaMv5RmSv11qc/cfAC6M+asK+DfsNfT9QnYki+mBwABZPzZVyf64O9AXe2lGPutqj4AdACrr72RGwzsIcBk9hiWLqrmty+/ZRdfecU21tcsNzZqn/3sZ+1jH/2IWuC5GZHLpPW7K7dX7dd//de0HqQcJD03kVA4CDYEgGZCYlBPjxZGNYeA+l6XNviaVLuAZ/Z/kqdRgiu1ejCUylfwdThQqAXK40ya8Kaqvf76a1KI6qaFE6qp9d0P5HAdrCG1VXOcPvzT/kD6cbvlLCp8/0RShz0/Pt/Lz/8k5TX8h/+Z945PWYGwP1+aKGglm9VTOU6+fI9ItWkrfdcFhvDePojnmLhhxu/yeelalcO2sbFqzXpN+8qZBx+xcq1td7ZLtlOqWLfPWopJcdqu1b07c04pzs7smftpfLHdGCJj53MHlSCQrteyYZ/ADj8bxK1LPTh/hQaHFHTlRIsh3XzCy9W/qcYvsz+gKKd1fL+8p2syAID3/t9k99M7BADwfprN4FyCEXj/RiAAgO/fWAavFIzAfTcCAQC8h1N6yD/KlQB3H15J67IF/aLGSx70oQzKGBQCFAkU3IQnJFNpwaluD38957eFegbFGYWOn6qqoINEwlMBNgUjeBBSgVcgBTMPhTmsrEjdRdEEnBMYi8WUBMz700bKe1IAkaqYLRSkYHP5h07VgxKI5wKmotiko9bDD8sGlsq4dErShVGn8TzgFqoHFXUY0EfCVm027NryTefBR7FECycgNJmwWDhqYSRDHAdhGOGIdS1sVcExE9Ta2to0WvL4M0UsBRcVXiwSkZqOUAvfF5C/oziW8TywptVCNCX4F02mVfSqdZqQgv5AIJJjBrTwfAAAhSjvJeVPLKY5Ukow7YFGKEhMqpRqpWyV0p5M+V07WdjigN1E0pZX16wt9VhfLcEOjHheWYOBbZFwq+CJmHXbDt7hUeUCOxKWyuCZlfHe2ylGWT8AK8AUXnMo3FhatVpDhbxT2bmQE9p+UYPmaSX2YBltaIVCRgAQCDozPePGqNmSlx7tuwx6aa8k0EgLLCm+hGEApcuV8kE7r2/GDxBEkQj0cJ5fMbWh0zoMzOE76ilgBkpXFFesZ+aAds6drW2tbSlwwlGbn5vV2hAAof1xdNQpRhMJm5qd0XmhdsJDEZAAoOY1mR/CD4B3gDe+A2NKu0UFcqDCZD0vzM3ascV527mzpnMG6AE+afkFUhLogV8j7cX4FXLsBH3MzMzoOYJVIROUB1QAjSqVqhX3StYfhhSyIRhFEEA8LiAKAARKogr7p//0v9fr3l5dtedfeF7ebfizcS6ZQs5OnTkt/0XarAWlWi3b3ti061eu6BKhBdhIe46jLpux2fk5m5pBrRi1GzeuWrW+b7FkTP5xBMRwc2H+yAkbHZuyxy581GZmF+zZZ1+0K1fetqmpCfuBjzwuuIJHImuMeaG9kjFGpaoxW1h086VWTb+NlrXMn701LfDPjQOufe/vBEecDyDf3TX6Tt9UX+0smBiNSNXFumEOuN5QYeIDiO8oYUFAe9kMoMCkpX4wOEhMZ98DDvqtpn4QiB8GcgCv/P1biqyhpRLu3BSOJE7pbuQwt08//ZRdfPklKUuT2az94v/6v9jjjz+m+adlfmJ8VKAPYMl8on69cvmyTU1OSHELAOZ5QPL11TXZDUxNTFq9WretTdfOD+ymLZdrpNPtawy4GUOaOInpKG+BjWAo/OkGBL70ugLYhI8oqdz3N/V88/hvfq79JJmQ8g+QiGoW5Spj4/t7SqWn4J2wA4neOKLGc2PhSdz8AVSAxuGADPcXvupPfoAe7PWfB+z0wawP+fg7btD4N618KMne7St+WXcAaFS/gEBamct7O9ZuNfQ5eOLMg1Ztdm1nr2blKmnAHAjeFCEFV2lPBDIe9uCToi+iMA8+c3Qmg6GF+m2zrgOAB7BO+7rvF8mnohcGQtq9vHtJZg9pP9W14K0dBYCgzu+0rVIm2TxQAN7Df5Hdly8dAMD7clqDkwpG4D2PQAAA3/MQBi8QjMD9OwIBALyHc3tQQLpi8btDQFcQUfiqNdhTT/iqQT+EAiUUsIEE3lYLdYRLEaS44ecUP7RbUqBToAKSKHBpq6TopEijSJqanpYXGZCCQgr4gXce/mMqhHtdQbrJsXGbRkVF65mUN6TkYjcXEySpo7Qh6Ra1RrcjJZPaQxMpy2dy1iOopNdVq3MkHpUqQuEZBGl4abYyo6dAInhjOLBaq2k75aJrifXSHQFfFE6o71AV8rscQz8csWa3LwUTY0QhS9GH+sW15bWkQJTqIorqMCI1I4o/wBaQJZshXTPsUiYZ93DUIomUxVMZARHADSozCmqgpUjjYChAARAENrnizRXAABLUUAAJlDiMC2ALcLdfKirNFq8/xiyRTlsynbGVtXUlOnf6A6vUawKEvk8jx8rvcP60CbYadWsDCVHfCAICvJzPFICK4h3VIco3jgfQy3+7Ftee1etNl1jq+ROyhup1VIGkQccEF6W6idAW6xSF2UxGIIK1hhKxVq3Z1OSkYA3/jS8ZLbyb25u2tr6utQgEZF3mRwp2a2VZkIb14yBm10HvSETKQD+4A9iLp2IE/0aBpqRbG15baK/dOQgHYB5Pnjihtj/Gs9Ht2sTcnJI/Wf9AgNdff13tlDvb24J8wFiKbeaIMAfBi3BYx4s6EMBY8zzs5PXHa8UiVtza0JhxvczyHrGY4B8tkcwv55XOpAUQCOuYnJwQeAXOAHZQAQF+aAFlrlbX71ipXLPFpeNKGRVMTiQsmUipBRj/Qn4GqJybd+93e/W2a/0c9NQWeXP5pmXyWTt95rSdPHXKlldWrF4u2+7mpt2+eVPqMIJyQiEUrknL5QoWSyY0ntF4xLa3Nqw/7Fm2kFVyMWNPS2k2nbexsWlbWjqlJODtnbLtlfcsm8/Z0aWjGlfmhWsDiAFkZj0AJrmRcPbsWcEXKTU9tZ72PA/m+aEaAHMUqKjWfE7igz+Bd4WGOFDC39NmKag/HLhwBUI/chnNHYEzKNy4ppSeHuU6d76rXANKK67VdEyMKQ8p17gpkMm4FHAvIOTAn/CQApHncxwcCh5x0agDm9UKYBmg1pfv5B/+4RdtdXnZWsBGG9r/9C/+hR0/cVx7IO2oJPrS8suNho3NO/Zv/92/tTffuGTnHzynVNnxsTEp/VD/sRZzmZxNjk/Y7ZVVe/PSmwrtISgGn9deD2jXNfxgp2amnZJ0t2hjE+O2uLgoD8Xi9pblMxnbKxXld3nt2lWNn2uphVW5FlX+24V4mMYD5SxreOX2iuaX8WHsDsJQdN1EDn7GOKIw1+ebx/oOfPq8sI/v/IQ93Pb7js88Wq+91+ZY+bMUch4QZn799eT7SsqXsNXSTRgAPYrLXC5rKyvL1m5W5bvKPrNw9ITVOwOrNrrW7oWt2UXVGbHhAFU3nyEhKay52ULCrx6eMj0UiSnRW6cHXe81LdRrI/30mqE9FbPnFylZof/7kYj2HmA1nyOC224Raj1xLQkid1pW2d8LWoDv4T/H7teXDgDg/TqzwXkFI/DeRiAAgO9t/ILfDkbgvh6BAADem+lVZ9Ahw/Lv9i6HN2eBjkMFk2uG80wDvddC+RSNkkRKy7ADh1IHZjI2PjGutFOKXLydCGlQQAjtsT0vQZOU0Xxe/mwyKvcKK+AQhfL169fkPxUaDGxxbl6tt2kUP0pmzKjVTjV7OGzpXE4teKTwohTZ3d5VcRuPxGy8MGqdRtPCkZDgX6ffFSyhvcr5Cjq1BUU/ARooemj/bXbbFk0m5OsFVJIazoZqPx10uwoXSeNTmEhZlxbUslPUATYpyiv7ZcvQtmoEdDjYBcQCvowW8rZ865a8uyjKAYIU9aiR+N3Z6SmbP7JkyUzemt2eik+/TRYgCjzCCxAQqGI5lZaiKJfNunZdr0gGfAFdUUYBJoCBrWbduq2GRcMhm1tcVDJlGSgB+I0nrNps2p3NLbuxvGzTM7NWr1YF/mizBl7y3slYVOAPtVaLVNo+DcRDQSYgRK1e9dZD0vMLi8jkHiCDkoxC0ylHUUcOtU6cp5hKah2/wmEUihFVOjKwg5ZZ/APxq9siQdRrjfbDIAA/23vbmjOxa1QunhdiswN4i7o2cZSLFpKyCfBL+zigrNFqSZWoNsJwWG3NeLkBOs6fP28tghH29212ZkZgCH87wCPrFF/GkdExqxBsg9oum7Xp6Wk7ceKEPf3UU3b92nW1+gIJAOSMBWPJA/UfbdPHlpYE2XyfOYAHQGf5xg279vYlG3YaGhdA5V2w4Y1ayEEBP9WUdcF6A5RxHMXirpX2ioIowE/mnT1rAAAAIABJREFU6sjSCRsdn7LVddozM961lVb7J/BP6zEUsmeefUZqKxScQK9qvWqzc7OWzWWkNktmUrZw9IgtLCzY6vqaNfcr1q5VrM366OJ3icI1a3MLi5bN5eXPuLp2Wy330Th+axELRc0arbZTBkZitraybqFoysIWtanJWfuhv/N3bWHpqOVGCmqNRvn32muvCfoCi/BQpOWZ8cFf7tixY3bq1ClBKH9v8YGb3w7sq746KIR7HKdTjjkASBiI++LPh/dPP6lXidPRiEA7gJn1tlPcFWQGCtFqW8hkdRMDuMQNDq5F1h97Ja/ph35w/fq2CD6c9D0KfTWgO26OLWS7O9tWKOQ05sXdHe91+lbZL9m/+Te/avv7ZZ33fqWsNm6pTY8s2E/91E/byZMnBBJv3Lhuv/u7vytYdWRxXmuCa5k9jnZgIDhJzu1mW7B8e3NbStuJ8Um7cOGC9fF3pK2Zv9vZ1T7J/E7NzNiE0rNHtOZuXb+mTApsEQj1KJdL7ngF1sJS+7EuGQ/WmfOIdUDT99sTZAu5dG/5myrAouc+T/ydw4N2/jxznbybh+8bqPEG7Hr7uPw9uXEkCJ/0lO9OWc1aY74Afhw76mN53IZCsgpAfcu65Bg3NtYsnYhICckNjpHxaWt0htbpRyySJD2em1cOFTOmTjXZU4iMgjj0AYuXRNTCqOAPFIADC3WbFh50LDzoaR9jP+Oz8JDJr1Lg8Q5kb2Gv5Pr3bT747ENNLssBeRoCANtWreABGLQAv5v1Ezzn7ggEADBYDcEIBCPwl9WYwQgFIxCMQDAC7xiBAADemwXx5xuf7r7P4fY2lwyI2ACcgyrBVwqiOnEQ8EAVSLEViqqwp2B3bWwk/EYFTTCSp0ii3ZK2MApzCjcgFEURyipagPk9KUG8hFsZv7dbVirv2c3rNwSgCJkID80lyOZySolFQUQICe2/6VxehRoFKC2gBDWgpECWkkmmrLZfcQqyfNbq7YYgIcmsFLtQxBiwJ52xsfExqbhoZSzRKktaLoo62fxFFc4BWOSr3+lKQRhPJK3bH1pxv6oCCpUTY1WplC2fzaoOazTq1mm1LZtNWzadEuxbX19VMUgBXMhlnVdWNCpVGC3CuZFRS6RzFoolpIjjfABeKcCBNxaABQo21HZK/k0kpJrhwXgDXhkTF8DS1PfdnS2LhIY6tkw+Z9U6gBMvrohagVFTAmg2Nrc0R4Ag2hZp6cMzigKTtl9aEDkvxpHjqderTmU5cEU5c+WgsWs1i8UTAksTE5Mu0RilZQ8vsapXlCa0PvAZ89NQgRSFkbwViztaI8As2hPx+9u6s6lWREINADccF22tgM5mp6ViOEzbaSKhghgowwPFaL6QV+ttq9Gy8n7ZKtWqFDYo6Dh2oDUTx9xkc1mbmp2z48ePWTQUkWrmzKlTls/mbL9UVrt6o1a3Y0ePWjKTsa1SyYbxmHQ3tA0Dom6vrNgrL75ob73xhsWAA7OzSjzWXGcytnmHdvGeAKC8xHyPTFpFczm7fvWKvfjcsxYaAEyd+kwBAwKpfUFN5zUZc0BTba/OUxFgDlwaGxtVYY+SihAU1KjTM3M2M79o2ZFxJVHnsjkbGxlRizJqOo6J8/W9EP0EVhSxePih8r301pu2s7MlADYLAFxdtVq5bD1gSJ/wC67vkK6TiYkpJVtz/ZFGzPchHmchrn+zQdjBYJJ0m/WWWShm3VbPctm8ffSTT+pajyQSgtGMK76DHBMw1e0paSnsXnrpZUEvnoNSzQeAThnmJQLjf0ZIggJw8Jpz8Bn4o3Rdvw3YS1L1Q5M8Ri0Qh8oTIDoyOmIjY6NSVq1v3JEyktcYw4cw4vYNHhsbznfSD4fQfqjQnZ5gma8e8xWLvgrQB44HdgwxYFJXayWRiFm73dB1yM9q1Yr96hf+tW3t7AisAZYB94wRqsjPfe5zAkpFwNytm/YHf/hFm52dsaWjRy2O/ygttNgsdPsCgDdv3FTSNefAtbm7UxQMO3HipFOMKSDJKaHLpGsD+vN5QXMSnQkAKe7sWHl316KxsPaS5ZVbLoBKPnpunfqhFD68Y85Y54wN1wlr2rXjo1R1akGBUXzwPMW6r6b0lXvvgIO+6YV3H+twO7Dfxutes+/5MrqwGMAY37mWuZZQ3wLCOT9A5j6w22vdBwgyt6yJ+bl5/Q7ri+T0hkI1OrpxEE1mrNLoWncQsURmxNo9Uu3ZW7n54W6mcRxSmvYIAfFVgLTvxqRYhuppL+61LDroWmiIitVZQOjc7hr7ytaCtckNIW64sTZ5XY4NhSYhNXwO8tnCuscuo7JftF4P24y/6F8Pf5V/r9z1HP6r/HbwOx/sEQgA4Ad7foKjC0bgb2oEAgXg39TIB+8bjMCHYAQCAHhvJuldAUAP9vk5CH4h5o7IeWCpdvKfp66ksM1MziqxUWqagVN1AaJQxaB0QuHlKzFQY/FaSt3Ebyzh4BZ+SjwULBIhUKQvgLa2tmq1alUtrry2wkUAGjmUg3EZoks9SGJtpyMFIDAE6IAZvryaQmH5xdG2ms6krNGuW7NedxCPFlQgTyqthFwXoBDVa1XqVSuWS1amFROD9GRCx0sByzFRyMco7qNRGwzD1mp3LRZLOJgVI7ija6lkQueJgo1iLpdNq0WWAquKR12vKzgmP0DPp41xYMxoyU1mchZPExiSFdRERajQCQ/M+KmNKE6y2YxL3hx1Cjtar3eKFHE9+duR+Htn44612k0PeKYE+FC6oaak+KR0xM+R5xZLJbWOAmwFb2Oky3YFD/wkSY6Z0BLGeH1j1erNulP1aD4dTBFgabcFl/D2A0T4qb+AO4CNC3LISP2D4g0/QMaNsSmMjaj4B/ii+uJYgHaCp6GwNeoNtVi3Wm0pcDhezpc5Y00qmIPWam9t8jooT2mhZa5IqAaGJNNprW1el7mhiHcJzknL5Qsq/ifGxuRBODs9bXPTTh25uryi0I7ZmVn5S1baLRvEY7ZPUmmvK2hJmMK1y5dt5eYtqVXHx8cFnFHi4KOmEIZWyxbmF9TmDIBknUmlmEwoMAFFrEt37ap454t5VlACINsLURG698ITXHslKsiYjY+PuVbpRkOBJ7AvWm0LY+M2NjEj9SPXFtfafrGoc2fO8eAESANdy+Wy5hOo7Cfdcs3dvHlDgGFieto2t7el2h3N52x+dlbwjVbocDhqtXpT8JH1JR/G/bLNzE0L+hFs0e13bGZ2Rj59V69el/AJ37lhf2gLi0ctlk5bIpMR8C8URgTbneXAiNYWaIHr9cbNW1pzs7NzCo2RbYC3fzE+zkbAkSC8SwUAh7RIo8T1kmT9dG4vtdx1VDrgxG9yQyCRSrh297xTirInkeINiGZejh05qpsQjVpDsIhUZMaDa9W1Loe1dgFHo6Nj8u8DcjmYCwgG+DoApWRuoKMXcMNeCMQdDklT31cKLBrQVrNmX/j85219Y8MSqaRazBknfm9+fsE++4/+kW3vbAv+MW+3lm/aww8/pOAPQC4Ein0zNGTtJe3alWva79jTkvGUbkTwWiMjY2ojjsaASnGLJ5MC6bQD4zGHEpC1phsmjaZtrK5qj222GkrEdQ+uUS9MwwPuTnXX81Swbi1zHFgEcO2zNljHh9t1nWLdfTb56km/ndj/RP3OoI/DYEvQzkuGZk/yQzd4Xf4OpS6wm+sAH0X2TT4L/PZ7bkSgQHW+n0mBtgzKT0KcFG5VtU6zauFQX6338VTOdksVq7V62t+HIVR9wPuw9fqcsxdM4vnJCgLqQzwswCofP+3ZAwv1OxYeEjTj3RyQilG375ynIeNLu30ipjkiIVjBNqgreQ4KQNZcfyClKns6n0v7lT2337+vANBplINC8N78O++D8KoBAPwgzEJwDMEIfPBGINj3P3hzEhxRMAIfmBEIAOC9m4q/7D7+u92c/UKK51MgHTt6TB5R/MNeSrNG08Eb4AF+YsmkwALwhsINDzi1ERKEgP9cIiHQhHJB7XYxTM7Ndvd2pJzwUzOdz5IrfFyrrfs9lGVAH+o2tSN7Zu4UzPIRVHuvgzmR8NBarbrgCX9H8SNPtHxB7bNq66SIlCdcX8ADoCHVjoJA4lKcUegCrtRaLX+ziMUi+JoBjJyCD7UfY+JSbjt6fwpm6ky886Smk+xoKOUNxRcFLgoeCud0NqcW4GQ6axOTUwITtObJB0uhK33BQMaWB4oy2s449nQ6JYh5Z2tTMBGiADR7/eJF+Xu5wJCuUmBRoDFPFI1AJzyigGV7pZIgrt+qyJwKSlGoRyJqKfWhKSDr2o3rVqqWrWcUuQmp8/wWStoGCRVgfAe9gUuTppAVNB5qDvK5gv57bXVV8EbwNhwSVKOlHNBDO/OlS5esUquoCEcZytwC/yq1qr449rtr3UWMKt014sIvFDwgP62IHTtxQpAOFeL80SNq7y3v7Wn8AYKsWWAHMLm0vW3zs/O2tHRMkOTkseMKmCnt7iqMBXVjfmzEYtm0Na1vmzvbCqNhTRBi4Ht7MXaMg0CThdTWDNgD7pIeioITCKqkXzNBBvzpiKlY29yS6rJZrVqjUjnwj3OeYU75x5/hrxTvCo1hDQ4cVAIa8XBt+A5lDQkfiMRcwqha4ocKzSFpeiSftySJ39GoVcplJRQzt6Qrd3o9Kb1OnTptl69csRbehKgH6zVBt8cuXLCPfPQjWq/4/rHSr169Zt969jlbX1uX4hAI+GN/98fk6Qd0tUHfzpw5rTbZ3/nt3xag5xpEYZnPpG168Yil8wXrDYaCmEeOLNmRo8dscmraUumsFGc1fCSbLdvd2RVcJWUZPOSPC9CY9neFZw/cHtHpwekA4Q74oHqURyF7hlKwXaCEAKAHAWlJxzKA5wFpAUPuWqGVmYCcvl146FHrtfu2vrZhV69esfX1dd1kAArz2kAt9hY/EZrX5s/aC2Mx7QdqPxUA6+i6kz/mEACZcK3Tw67tFbfMhl1LRNkjmvbL//f/ZWvra2pFnRibtLmZeYFOrovHLjymGyukL99eXbGp6Un79A992ianJuzSGxelFuTYUdnNzc7Z2uqaVSsV7Tdcu9yMABxzrii4AV0o0mqocZsNfXETgetVrexDMio6tru5raAj9qFXXn1JY8r58gS9Z7+nMfGDo2g/dyDU7fn8t29tEAnfVQAeVqQfBoGCX98Br/zPrr9I1cZzcFpVaJPU8E5FOzk9qX3V3fDxvAoFcNtao3jbcgMI8AmMJiWZPYcvgnuyGQI2mN+OFUbHbWN71/b2qxaOO5/XCHYEFrU2KscBexb7I3NBirbfnk54B+E0zjJC5zjsmg268gzk88St0aG8T7nudZVHQhYGPKYTLixLN3GGFlXYyMCG+E52WT8x/QyLi/16WXPy/j58APiX/Wvk/X3X4NX++kYgAIB/fWMdvFMwAh+mEXi3NeaH6ZyCYw1GIBiB92kEAgD4Pg3kPXyZw0oKiurZ6VnLZ/MHfmbyT/MUg0A4imzUFQoAyKLcKagdEMghjzaKjhhwxpm/838D61ur25ShPwotFDIKYvCSV50FvvOKw4SeVmAUNLSpxvHtQ6VXqwuCqWjGX46irdOyWrVk6WRSRZ0CD9R2GhOMocjlGPg5D/zFAGIUdzu721LU8d9K9KQw85SM8mkfOGWKPPJ4/XTKgwguzRjAmC/kBLfW11YV7EBLJv5vKERQWrlCl/bltkUAqMm0pXMFm5yccnBhCNjpKUkYlRzHih+dxtArngFmPFdAr9mwUrksBRjn8PLLr9j8/LzGGkWSEnBJB6blOJ/XWKFOA1px7pwn6jwKfYAQrZ+MLWALRRhzzbnSAtloNWynvGf79YrKbrzxeH2X5Izqsas5p60Qz0JAKiCTVloUnaMeINzbda+Lqk5t3OGQlJ1KYgam7e3q+DnH0bExAQnOAUByZ2vLmq32ARhT+q1n5E+hDhzWw5lWWjSBInWo851dOmp7WwC2hiVzOanxAF88WBvX33pb4JaxpsA+Or9omUTSBp2efjY5Pm4TM1OWGR+xOwqPca3XgFTGAB++8dEx297a8lo3E3p9XQcEyqCwSjiPSGAe7dscM2uBUJYhrcuTk/IbXLl1y1ZXVqxbq7t0ZLXMNqzXpR17KNjVH3QFVjnWTrflFGWuv1DrEhgqr7BowkIobJtNFpcDvLGYfDFR8gERC7mcoDlrG6Uj7eH87uzcvH38E5+wP/va1219c1OJs4zlz/38P7Af+dEftaVjS7axccdK+xVdL8Dx11+/aF/7ylfslRdesNmlY/bP/8d/LtXfq6+8ak8++SmLRcL27We/Zb/8y59XWzyto5zHj//kT9hrF9+wjc1NqczanZ4tHl2yhx5+xE6fPWe/93tftGq9abn8iI2OOYXl/NyCUqJROwFHeD1gIO8BPAP0AaL6w6g12j1rd91e5QAgadAorjz7A9fN7kAqv+uFqiA+AxZxjbm5cOuDa+nMqbNWKVVt7fa6Uoq5Ztj/gL5+ei1tv1zTo6MjTh0NaDtQ/TkA47eF85oc19DClibcqNe1dqtqo4W07Zd3rd2oWKdZs1/5pV9SCFGhMGqzU7P2Q5/+Yctmc0p1fuuty3b9xjUBfNZIKsP1W7DR8VEbGx3VTQquKcaP9ahwHXlubrn21lBY+9Gp06cFMxlrQO6LL72kQBFuOCRSKSlCp6dnBG/XVlatwM2MRNx2drbt9Tde0/6IErrbc6niCpLyQkEc2HKXqrtkXYiK/9BNoKGzqXB/6ynUD/ncficA5Dn/OSCoLcF7La51LC3S8ZTgG/MP6NX8CKJHpQZH9cgNKOaOzyj22y6gbshaSNjW9o7F40nNNzcICvm01WtlW8cPMJe3aq1uDUKI4kkLA3OTaQtFscgA4Ll2YPFRErT9gBrdaCIMygOAUvuhlu66FHv5WDoIeODhy4dGJGShRMzCybgNUQBKdakfq00f+GfdnqWiMYsBAHtdK9cCAHgP/xl13750AADv26kNTiwYgfc0AgEAfE/DF/xyMAL39wgEAPDDMb+HVYA5EjszORWMKLuABKhUBIEaDflaUdCi2EMtIu+zdEaAh5oOQCOgRhECpEOVM+gpIbS0X7ZavSbAQ3srQJH/Ji3WQUDXrcUXCbO5Ql6+S7ymWl9pB5XnIIo5lBRt67Qalky6EA0V+l57INBFUC3kklIBXxw3ShZaSwFitAQDyiguaWWkVRNIhXE7SkDASzTiQE4mS0oyCbKkqrrXU/Jsp63iG7ADBGs06/ITpHVX/n6ok+Qfl5MyBM8nl/RZEUQDlk2Mj6s9Uy2y+bzUlMAieb5lM1LH8ToA0O2dHbXkMRcXL160BZI5B0MpyxQmkkR9h2ol77z+CgUVuYSDMBZtwjMiUSmpGA9aHGl3Yz4pNFHJTU5NWSKdVMDK1u6OvX3lbY0LqiOZ/MfjUhUBXYEMFNkry8sKCEgnnTIUT0KOAdUS58R7KTW1XrPN7S0BTKV8ovYEkJBYm0wKprg5MbU9As6YfwFTBaLQ1tzT+FD1OpDgyhSpRdUKZ5bK53QuQMXxSZKGh96a66l1l8RnWn7LeyVBEQJpkpGYVDMjubxNT01bfrRgloxaPxq2VC6j41xdWxPQI82UeSuXygf+gowNY8z4AwmbjabUhTpOtY43XeABLaAo19Ip297esVKxKODXadR1PQFY76yv65rii3WC+gcwpUCVXkfgldZoKYJch7YN+APwOJ21DGuz1bJGrab5n52c1JxwPDubm1Ie8kAxCmSdmp6x+YUFteEX90pSAJKgjRrs537+5+1Hfxxl35LSiFHMAkUWFubt2vWbdu3KVR0vIOT48eM2OTXptfbTBh6x11552X758/9KUJw1QhjC2XPn7NKbb9ru7p54CMAoVxix6dk5m5yZtTffumzNVkfJ5ChmCZvBp25paekuABQ6c5kIagkGjkghGbHOADGUawUF7gm2of7zFIBcT0rg9dSA/C7/c6owBxNRATKfJNmy9kfzo9ZqtK1c2tc1w/XFGueLB9Da9/1Ta7zfhur52x3+NOB4XHtrWHsCHquECxWLmzY2krNapWi9bsOGvbZ94V//P4LEwKKJ8WlbOnLMJiemdB0899zztre3a+1OS+uAffb4yeM2Pzdr8URca8aHf4D2ZDyhsB+S1bkm2Hu5SXD+oYe0x7Knk358/cYNu726Kl9Ersvl27ftgXMPWDadlVdmr9XVHgwAvHz1bY0t156CPgCosajWKtf3Xfjnj7m7TtxeP5Qa0AeCfpvu4bHyE4YPgKHXdPoXAUAfArI3AdgYO65B9nD8JCcmxuVZyUspcZ35iISlPqbtHP/Jfp+1RMt2VCnn3OhirgXtImZ7e9u2urqimzuoWAdhWnNTavuNJTMWjiet1cHPE4Ujql7gn+vCRZfoHxcqVpbuQL5/bly53tUqjGrP2+OchBGCHCY6XhDQovgCOItA/oifawjw3+tZOhq3GEEr3Y6VKyXr9ZkLL0X4ffuniUscDh735wgEAPD+nNfgrIIReK8jEADA9zqCwe8HI3Afj0AAAD88k+vnAqutF+CVzkgphtcbBRI1CAAHiMGfXfpgQqoRit27RZx7JSWbWkiQot3tWDKbsv3KviAWvwPoAVqhgML8nwJMPlgq1p1fGQnEhBHgCQYco5jkGIBHqE0ojga9topPOYD1ByqWKKYo9vDZ8xWAgA6OE8UNoI+2RNoeC6MjLtnxzh3BSmAQKZmkAquteIDHWMSSKQc8Uf7h64ZCyDnfO1+r0t6e2uHw5COteHJiUrBQhVk0ahNTU5ZMZazjtTLTisd7zc3OCtK5Ih0FY0JFNe2ZgFKUKQRXUJzitSYFZa9rlWpNvl/Ts7MCY7TTOg/GiI4PHzYUSipYY3Gp/Ciy8RIEOpA2ylzyXnt7Ja+NkZbulOBlppCzWDIhf7FnvvWMAyi03noJzwBB2oBRLNIeTIov58PawSfM+d0lVWzTTss40WbNOZCsqoRNTwmE2oYH58G6YN1RVgJpgQ+0mQPOAB4ACwCw85/0lHb4QWaztrG1adXKvgATAz82PqG24BOnTuocM9mMVKG3l29bNpNWGMLO5pbtbG2r2I5wzLG4FXJ5m5mctnQuY72I2cj0uOVHRgQ2OCYCYBhrxhjQ50NM/xriHIDGeFMCidTiFw4J2gK2h4AGWslDIecDSDBCIqnjRnmIInTl1rLWM/APdZ9rI0UtNlDqNSMGqGAtoGhqdVpmeKnRGt0fCsyi+ms16lLIHZmft0mUamZ2+e23rVza0/wDWIFvYxOTAr/ggfzIqGAqKb70H5974AH72Mc/bh/7xMfVrq9AFVqf4zH7xte+qZb9+cVFW1yYt7fevix4cuHCo7pGM6mEvXnpon3+X/2SABeQnPMdHSnYlStXZTGQSKT0nZbdOP6X+REp4pqk13Z6lkim7PjxE4LdwCoX/OGn+4aV/i0LQD1oiYwYgbZ8Och3FwByfQgC+iDQSwMRfOn3FdKi/QRPxTRt/4DEvvPs7LDfDKzTdmmxPJ99hedJmYlvKe3uXrKtazl2gSGsEf/P/L3fiu98LRN2/Nhxa7ebtr62bPFoyJrNfYuGB2oD/tVf/VV76+JFXV/ZdN6SSTxORxSucuvWisAOqjFAJfkkFx5/VCCWfQk7AqeYNmu3O4LAwHva47nRAMxkXyTdmofUt92eQkdQHOs6C4VseeW2jY2N2/TklDxWb1y9IThdqe7bysotL8zGBW4AU12yL+nf7iaM+7kDgIKehwAgcPXAl1Yg965C0E9MfofH37sEgNpTUEVjGaFgq7AUkexbo2MjunHD3iM7C9TBIcKPGroZxHXKIoDfA6hpB9ZnFDeEUilr1CtWKu0KvtLSD/iLYzGQSFmt1rBIIm3RRFqqwHCYzwoU6SjL3VHRlsxxqQXYGVIKMgsADp3VBbYOQ4V7OKWvR7od6aNdHAgYkzGo1j+t8GGUsXisEjAViRmaZxLey2Xa/LlJ934CQF+xGQDAD8+/9L63Iw0A4Pc2XsGzgxH4fhmBAAB+v8x0cJ7BCPwVRiAAgH+FQfsb/BXXFYdigjbXuIpbWs1o9+XnABzgAwUlMAxQB7zCBP9uR5ffvoXyJqoQj0anbeFYVJ5uPGjjI/mXAuzmzZtKGqXwdKq6uIpjimXADzAKHzVAEEU0IAtogvJuSEoibZKofvp9l6yr1kAnJaQlFWUQr8e5cKy0t6GCoyDFFy6bzwlgAMv4M4VxrVwRAARsSRXYRW1mlk5lbLTg4KXv1Qfk43VpwS2XSgIDjBcggfEE3lBEz83Py2sLAMjY0kJIAT4zjfKnpbZTwB2KOV5HZvmplEsUHRtVEY73HEo3wCk+VbSj0q6L/x3wknNVmIn8CTNSKWF2T6gLc6fxUPu2O+a9vaKCRHgdFDG0dNLySAs3x5zMpKT2evXVV5WWCaRE/ceDOeD9GAdaCoEIBBSkM2mFDMhHq1Z37ZNq23UQBfWi1pm8H12LpEJlVMcCWpMyxufngN6TJ04J+jClwE/GgCdPz8w6tV0+b1PTU4JD33z6KVtZXdV4gl0ooo8eO2aPfeyjgm+MJesqk0zbpoBlzWoVF/zB2ChFmtCTYVjQEgVqIpuyyfkZtUDKs0yvO5DnHcdPMi1QGnjH2JKy7ANY1rIPAAGnUhpmMtal9RqFZyIu0Mvf0TrNa6MABACSisw6obDnfVEikXasFtd+z6ZmZqTGA6hOz0xJLYlaD3Xh5ta2Ak5oBU/Q4hiP6nsWH8Rk0tZu39b8yRNza9N2i3tWrdd1PVx47HErjI5ZvdW07d2i2oe5PucW5u2/+IVfsE8+8Sldj6yLi29csv/jX/5LJVx/9r/8Bfv7f+8n7M++9pRVqnU7f/68zUxNGRagKAB/5Ve+YOurt3V90n45PzdnF1+/KJiGx9peaV/XIcnHvN5DD19Qq/jObtH2K1X75BNPCHyRyMs4sU4ZX4K6GpoDAAAgAElEQVR5gLAoDdlv1AYciVur3TtoH2e9Or89POmcLykAUGuQlvGIU5YCx91e5vzpWMvsdbQIswCLO0XNPX/m73lNriWOw4d8TqHsWq91PJ4VAGCQY3ZBIW1dn+79zeKxhD1w7kHN6+3l61at7Fm3U7dkMmqpZNT+3W/+pr3+yitW3Nk1IswZB2gQcIr2XNpau922tZrAZrNHHn9U0Bv4xzoAwrmQnYigE9ct63dlecVq1bqOiZsyqIK5tgi8wR6BdGuuTfZM1G+XL1+2kdyInT19xp556hkp/vh7IBhjxz6Jeo1Wa3dDyPn+HU719QSxTrLqP4YOKPuA1LUMu1RgPxn48Mfiu/X+E3C0sCWi8YMbLHHCM9jbUnGtfZ4zNj7u5joaldUEKmtU7QqfQnHc7SvxmrkF7rEvF3e3rNGsOa/cFiE6o5YdGbUI7cI7RQtHExZLpK3e7Ci4iPmSm4b69BX/YRF9udsGtPrLAkM+f671Vze5vKCmgx5fkT4AYMjCQMBYxMK0tosJ8npDC+Mn2xtYgjHl+FtYF2C1wOfe+wkAOZMgBORv8J9s9/ytAwB4z4c4eINgBD6UIxAAwA/ltAUHHYzAX88IBADwr2ec36938WyxVJDQiiUPPFRlEdcC3Gx7gSDRuFrBUHgBYICEFE8UVq61zRVzgLDeYGAVgjYaDfmo0ZZG8irgCJhDgAAwgiIcNROtjRTKgL+JiQnBH5RGABDabAFsfClts0Pyb0fKOQp7v5BCtadgkC5tk2EpPFxxV5OKg0ffM1ePJRLWwSMJoBUO2/5+yXrtjo3lRg76kRUOEg4dwEkHwSjoevod2oop6HmgAlLIiPoyXXEEvORcACu0NGfSWYFG/OIStORVq4IKABrgCgEKvsKo2WwJvqFUQTkHKKUgB/y02i1LplM2CKMLGwrCobACgAGWlpeXXRssKs10VrDQeRTWpOzkWIFSHAcAF7Ue5+LgHAqqvhRiStbd3T1oS2bu1IKKp1Y4pFZgwVegZcKBWpSeqNd4OMzifMCcsb9TjPBnAAJ/B0wGfvKavK/CPYYhAUAAn4JlAGEKD3C/z7H6cEH2Wig2bagCfenoku0WdwWgfT9E1KWsEcAgawNYgZoPU/9UIqU1AxBkbvgCkp57+EELx0m8pVW9ruNCtcnYoSAk0IQ1zHocKYxonnl91hshIMwtwEcek6Q9S2HVtXa/a2OTEw5Io7TD2gs4K+gXcr6RntqO39/a3pY6ljlijcRTKGorrkXaawkn+EMp2d2OVEXyDySKIBK2TqsluBkLhwWYWSscIwEgqEcZUlo/AT8JbAByOSn5SBOuNRo2Oz9nT3zqU7rm5+YXBDLX1jfsN37jN9SW+7nPfc5++NOftHqzZdVaQy2Tt27esGeefspeffVl293etpmpSc09LeE/9OSTdu3qNdtY27DSXlnegrRrE2KyV963hx99zE6dPivlLJ2TzDPHKNBPa7Taol27t1tLDvIBAxOJtHW7+C62XXAQ4Nb3e/OA3YEab+B8+WgzxTIAVadrCw4J5LJf+dB79fZtrWntj2otdgo//4v38kM/fMWfCzty0M/fHzl+HwACuhLRhJ08fpKVadvbG9ZqVq3bbcjfdPX2Lfv93/89AWF3TTDHUZucnJYy+tatZaWsA7byhYzNzE7ZD3zkcQF9QC97IzcaSNdmrybBt1at2V6xaMs3l3UjRwq4SERrlwAhFJn4r8qyoVHX1UoL9o0bNwXGz599UGnCGxvrSnsenxizN998w0u1du2r8TjaM3djhlZap/zzbjGF3F7qrB36rp2f9e+N5WH49xcBQF8p+N1agZ3a0AvZ8MAn7wnM5bOC8aINnjZvlK+MjfZW/GF32GfjUkziT0kLMJC63QakNjV3nGOn01IK8n6lJmidHxkTAFzduGPDEOA4ac02qkxuHoTkb+t8LhwI5FaI/6V1DATUTu5U5do/BQC5QeJafV0LMLQvLPgXSUQsAgRkfQsAmtR/4f7AEshBuV7qpBpvWb/X8SWI79c/Gd4Jct/HVw1e6oMxAgEA/GDMQ3AUwQh80EYgAIAftBkJjicYgQ/QCAQA8IMzGd/NNP27HR31hYM2rliTrxleVgRWAGtIrAxTaJOSG3Gtwpms1HpqifTUewAd4CEJkqVq1bb39izqBT1MT08JcGBEv7Ozo8KHllpUJMAJimdeC3AFtFKIB6bsJHwCU6Sy6aqgQdWA6keQaeB5gtES6Cm1OH6gBYU4AAfIgAKIwpQ2x8JIQd9RFpJEiuoiHY/b5P/P3ntHaZbe9Z2/N8d6Q72VY4fqNHlGExVGsgQCIZAQWRZgH0nAsdcI73r3H+/Ztc0izGI4yDaweO0DLEkSSYBBKI7yzPR0T04dq6u7unJ8q+rNac/n+9xbXTNKPdJo6B6/NadOTVe/4d7nPve+/XzuN+RdsD9KDN6PhaFrMG5KnYKtFlCJPRGoxwLSZezVpXzz1W3aTmVPufZbsr4AADTRqiCg1Rb4Q2nEYh1F4BLlF5WK3h84o1IVL5yeY8DrARoqtaqFoxELxcP6CazAisu+sA3FjQ2NHQt8cuU4NnKSBYB2ScESqRTrddvcLEqZlYjH9Z6AKUAVa1WOM4o5B8Bcy68rOHEKIKAAqkqgo+ywnpqFRT9AEGuiD0Y8s7azAwJRvRZWFv88VuBQdteoDfQPKE+PsWP/eA5jTU4XDaw01gIj2daFxUUBt8GhIevrdxl0S8tLej0W7IwlLcjAJ8HnlVWBPwAo24aNlAV3rVLV9mOTrddrNnV4SlZgto+5h6oSuyRQiH0FWnK8ALY9Pc5KSUsyCitUVVjNZTev1zVf+Bbg7HQs39erc80VRXQEg4G3gCgeJ6sr29VuS62n4g3Pop0vFGx1fV3whPZeoC5qVKCVFG2y/5attL1ldUBxLOqVzdRt+vy5XXjPuJJDyGsAw594+mnZIBPptI1MTNjhI0dlk0cNdmBqSmM1NDigufTc6bP2N//9bwUk3/59bxMArDXbVq5wDuzYM08/YydPHLfTp5634uaGHTlySMUdHNN3vfOdtl3csuJ60S7NXLQPf+Sjgi0UAFEI8rr777dbbr3dRsbGpUKkDbjI47ddiRCPE2Dn+uSVS/gAMBEnrxFVHLmhdW0zX26OOcUe/8/cFgzmWuAVdQA++XsgkdqtPQstNycYN537HvjzlX/MS7VLe4Uf/BTU4lxTcQ03C1wTMO/rl+248gtTZEBfviBYWy5j665Ypidh586dso9+5I81F7m2kbvYbnVsfHzSUumM7NGcl1vFDcv1Zu3Q0UM2PDpkg4N9KjCpE9fQaimnkhZb8jnrlaqtLC/b5cuXNU8px6FwSeeWp/gG7nL+oQSkoZt5BwA8d25a19qJsQnFJNCE3Go11PT85JOPC7hLmW0dKxRyGv+trW13zYi7zFQ/I9ZZoEMaJ4Akj/HHSopXbyz9VuAXf1b5EFZQdE/ph4PBbsx9AMiVhi9uVDAu5KSiipX6E7Wz15Tu27ddK31Uaj/Uk+merFAdsJIbEFzz+/oLgoBEJGwWty2WoOApY5F4wmYvEydhFoy4EpBAMKLjRvuvUwC6pZPT/gF0/WIar9jEa6imNRsFoFR7yNr5ZlcoAYkELRh1ABAFIC+JBRgACPwDAkaDIQsAWMs7trFOzIFTy79cXy9oZ3+5XrT7OtfUCHQB4DV1OLob0x2Ba2YEugDwmjkU3Q3pjsC1NwJdAHhtHJO9Tb8vVkt89cJqrznLv8R76g0i7zz7JnZNbJ0sFBPxpEBgX3+fpyYJaxGm3LZWy9aL27a4vm6ZfF72X0oCgC/k/1HCEItFtdhmsQ4ApCCDL36PJQ+4BqwCfAFWVDCC1YngfrK7vFIIlFSypaJiAVB6cMBXJ0qV1denhSHWXhRTfQP9ghnkExJ835NK2UCh17KoYrzSCRaGLKJXV1YEylBdkX+ojMJM1nL5vBRqLGKBZiwUfcUaYGi7tKP3BD6hbFxdXhGYAyKhRCNHj4IEFJeF3l4t6tlHB1CbAhRVGobJlMPKpxyzkAAgLZCdkFkgHBAABIwR8A/8cY3JvuqNRXVzt6GX90YFyLiyDdiB/axFgBW2YPaHBTLKGI4JYNBXObk8OmeHBTCyENdinrbgoMvwYn/4O+AJMECKSZRp/uIXRReKF+WDeZbxJgDRBJUBfNhggclB1HuBgBpLgQpPPPmE3XnnXVKycUzOnj1r4+MTNjkxqfnFttCY3Op0BDZY5KuxtdCrYzB/eU7gDvUpO+LmFcq5oFSnjz72qF2endX8Y7E/MNCv1+A5QFpeU9vl2a5lCTZTmypqSRSEwDqAnsstbCrLkWMC1CBzLkZ2IXA2EhUK4Hivrq65colsVtuilupwWLls62vrmgtYySk2WVsj16up8455kc30WCGfUxN2EzhOJl2lrFxEMg851mzn0+TJlUvah4GhQZtfWJTSLp3N2vETJ2x+bs7yff12+1132WvuvMsOHjpk/YMDsoTHonHL51xJy/mLs/bgQw9pO8ZGR+yf/ORPKH+QbQWUzF+eteWlBbswPW3PPPO0HgOMpHDl7W//Pgt1AhYNRmxjbcM+9KH/aE89/bRtbBYFU+6+9z674aabbGBw2CkAw2Ed59X1NdkymQ+C8ALDtKyqWUFzjjxFVHJAM/9mgW4OBGkLdhbQvXZTtpW5JTsvbd1S/ZGn6eAQQJXoAzI3ASiALBdRkHCqPK9pXApUz77qK3j5sw+jfMWgbw/mJ//RWU4pDXDUtcDWbHi43x599Lh98P/6tx4wTAoAYke98aZbNP5raxu60bC0OGcDg/121313WzbXY612XTCIMptgxwSgi5tbyv7DN4ztf2b6gs77ycl9agSXSrFe1/UBxSyqNa49ZHUytzimi0tLiqPLZ7K6ATQzc0EQ7PChg1Jzz85ess3ihuXzWWXtAaVXVtaUS8qfGTe/5IlxZf+B+ZwffF4wPn6epg8Av97nld8UvNsm7H1U+b8X/EONztxou/IczgEgPXZfrl/ZbI/Gj/2T6nd7W8ePzzIiEFCxotoDkNZrriWeMg9em6IVwBs3HgCAFPBgk44lUja3sKQGaguGTT3VzMVm29r8jkkqZS/g2uUh7gJAlcZIJi34TwYgKmXgNOGB6AOVTQEAjAYtHAsLArIdQEJXCIwF2FcAhpUJWC/v2KYAYF0q05fzy08BfDlfs/ta184IdAHgtXMsulvSHYFraQS6APBaOhrdbemOwDU2Al0AeG0ckL0AkC36RhDQhzNXHufswFpIqanQtZqSJ+Xsm07lEg1HBfdQ7gFGWHD7FuDNnZKt75RlgR0cHLRCoVeLw7XVFYFAFkCAFiAYCz/y9Pg9CiwWjYMDA8ozYyHEYha4Q84Uao50OikVF7/Hvqk8NVpw02kt4tUwSxOwZ8NlkclCDzstsA57LQUS7NPZs2dsYnzMJkdHZb1C6aMML2Oh6pQzFJaQmYZKy7UZ59RSysIOpRZgjsZfgAqLXBbVvB/bwCKtWimrdMK3N7O9qP+AmKh1pJijgdWzGAJ8lMOFFbdYlNpN5SCxiFRktWbN5leXbK24bsMjw8qj29rctMpOSaou1yLbFAjkGwiZSWcsDJAEMtHYXHOWSnIL+UIZRBA+78OxBEjtWhkbdSnrWAwrHy0clvpP1l5sw14BgvKsPOUVr4lSyweSQAmOM3/PeCnra082FYti4CStr/v3H7DefK+gDItyylU2Nop24sQJ27d/n16DzLvp89N25PBRwWLeR7mBFDM0UYuR4dWnn35BA/DBnzeoLVFNypqZSNrUoSnZU1FeLS+jLMzZ+PiYlG58Mca8jlpeOx1LJ1MaI3IkyQRkm/wWZx8+MhfYNqcOc9bBSq0sZRWw0wGpgF2em7Pt7ZLOE84lFI+ABVpGn332WamSADRCAgB5QUJnv8/2pPWdikcF+PoKvWqDJesQsM75BCDAunnhwgWBj8GhQWUHUgLCzwcfftjmFxftrnvuVfvvwuKS3XjzzZbtzdnC8pIdmjok+M3cAAo+9/xp+8hHPirA97u/+19toDcny2e10bF0nIIOzquz9md/+TFl1PmFK7feeos1KjUbHRy2iZExe/a55+zP/+Jj+sn+pnoyNnX4iBX6+m1pZdUOHDqkvDugVEClPElZwIGsiKoYbxSEUtr5pQ9YzFWmgA3Y5cr5YGjXustjw9iGsb7GlAHH45jXPAdAy7WDYgvmApBYbbvhsI6Pn1PHY9gG33rqNwJrjnu5m/578z66LsmiGhSwoTlcDa4B8h5rsvM+evJh+4+/8WsWTSQFjGgnp4gkX+hX/zHXXpSZS8uLNjDUb3fffad1AqikgdEtSydSNtTfr5xF5jegFSUwdmziAXgtzifAP9d95gTHdnhkxA5OTbmxDgR0/Xro+HEVY6D2RT28vbXjVJMhrq1Ru+mmG+yJJx7XNfQ1d96hdtyFhUVd54F/wFJAK3+uVrGi6laSl6sZ1FgyhirF+Sbqv72fqj7wE0z1vhnX3T93KKRCPd7QtbUnTWlLQp8fU1NT+gzhpgWgk+PHdZ7YBS5HLscQuzIxGCh+AaKU5tRtcv8+ZcZyE4ZCpu1SRbAvmcooO7NcrVsbWBiJKQii0+xYp6FWGn1zPeQmmrsh4t0U4TMi4MpS1ByuEirUqSjvAZB83rYMmR8AMBKPWihGUzd5kF5bcKtlgVbLQm1ToVG43bFmpWybWIAblDN1AeC18a+y62MrugDw+jhO3a3sjsArPQJdAPhKj3j3/bojcB2NQBcAXhsH66UCQGAOaxCVM/gh5Z5iAejEf0AaIKAPboBBw8MjuwCQ9Z0UMgCTSs1K9ZYgBuo1fp9MxGW/I38OuyCKDCAfizO1H8r+6HLRUOD4Kr9KpSwli3PPYTcsaSGqrCigYyTiyjRicde+6tnzWLDrNUMhLQYBNls7O1qGkjF34OBBu3BxxnpoiexJUZ3oLFtSGroGXBaIZGmhWMHaTHMk+VAACeAnyiXGp1KtW5SW5JhrjgQCahvJnKtVBYpcg+6w1DdYIFVS0WjItstiGHjJFwovijFQHc4vLgiESS0TJfMra5s7RVvf2bR6u24joyOyimJvLW1vq+mXsWJBTfkD+XKoJFGlAQLy2az+H2UZQATgyTiWd1gQV53CLYj6qSHAhLKPxS82WGysHARlszH22loaWDvabwFAFqMcJ++4y/7Y8BaqUko5kMIX84jtdMfJzToATy6bt2wmqzHhmwIWABGZg4wr2XyoiEKobVptGx0ZtdGxMW2jbLRYldstZZrxOmwptnPUpbwP8wkLLFAOm+TOzrZAAeCNY/H8c89Yq1WTeo6ShDe/6c1SAQKcgQXM4ZGREf1cWV2VbZ2xEjBeXRVw9ZtifWAEMK1USlarlpW1l0w6NSHbCWAulSsClqFwVKBVzbzZnD39DACwZLneXoFnQQJMhKGQwHAsErJ4JGStWlXzjBy4kZFhte/qfG42BD1pfsaWLQiBGhZ7ciwmUHLm3DlbmJ+3/sEhKQDJ+3vHO7/fDhw+ZGvFLRvq77NgKGLrxS0pZqu1un3ms5+1hx562N72tu+1H/nBH7Ajh6akvGS+gDUff/RR+/UPfci2iptS2KLQxapeKm4LVOTSGdu3f789f+q0nTt3XmObzGTVmg30o5xk34GDFqEIiHM/FJIKMt2TsVRPj8Cwd1WSxTTJeQccbXp5al52pG+15prgmsYjUvwxP5l3qHmBu/w/MAolL5Z4V2bUtLX1FavVK3ovv0jHz6vj8S7709mBAX9cYzhffHst81wlNKmUfi9FIgrdRtOiXEtbxAVgWY/ZM88+ZV958Av24INfdgU1KjjnJoKpXZZrzcDgkL32da+z/sF+G58YtfFxYOCC/e1f/6VdmrlgN958k8aWc4lrV6VUUcs411vU1ytLK7pZQnaltt/LAk2kUjY4OCTFKkpmtvXc9LTGgzxYrvWUhxQKec2r+YU5i8UiUkjOzV22ngw2fVqSsV478OrayCOy1PpwHMAKbAO0yR4fdo3aX0/99/ViLARS1bTt5rNfruLUmHyGAMhjFok6UA6DI27ixhtv0J/XycH0Wp0dOAxKMckNLK7vWM+PHD6m/Vjf2FT5Si+lSamEzs+dkivMqTdalurJ2urGppVKVX3eRaIJgUCOoRSAKD29XEh9zir6z40R81CfrQKEnLAO/lEfzM92q86k9gBgyILJmMWScQtH3fwkw7SDypOyp45ZKhqzKOC4XrWtjWVrVEuaYy/nV1cB+HKO5rX3Wl0AeO0dk+4WdUfgWhiBLgC8Fo5Cdxu6I3CNjkAXAF47B+ZqbcAuT4tFkGu6dF+7GgUP87jfhoEu3uKFhVd/nwtTZ+EEtGPRxWK93upYmVD+GnlcKKcCNtDfL6inZuFaVe+X6Ulbbz7nNWe6uCN+Ty6fSidoRSQLsAHAc7CmWq86q54aQMOeii6mvCvyvngPP3drZdVZb3lR7RsZfzSv9ubVIku+WCIWtWQ0rEUTcIzYpTD5eeQ5AZ08tRyLccYFtROgq7fQb7FkQotHmn4BFyykGQtGEfiCGg91DplXwE4y6/r7Cnb+3HlZbIGL2C+xoKFMUWsouWUon1pNFZWwONyFrlgRoyGrW9OaRktsj6ADMJH9RtFHLh/wMQdES7nyEYAfYwskJdeO7eGYh4IUZHS0nSyIASuMKePNQllFMICttRUtfDVP9gBAt3x1kENgRNZep3zUwpwsNA8A6h8PwJKQK1Lg8YAxxpnnOfVgQJZTFEfAswEvrB9gxtxi7shybAG1SgM7+wr9CvUH5AB4ZKFFXRcwvYYsk8tLnurQNW/Kuryzo3ZlfgJyeC8UmRcvnLfyTtG2top6/hte+3qNsa/QBEIC/aQoLJelGANw8xrYsVEiAi35vd9C7MO40nZR+4q1Ezs5X5RwMPbMJxRYwEDmU763IMtnyVOA9g8MeVmLwKuIwCaN2C2KeupVtRKjvMpmM7IDu3OaUoam1GDMIV+RBmSmPZjWXYo9mB+RWNwGh4ctX+izf/Hz/8xe/8b7rVRzOYYcLzL5zs/M2sLSon32sw/Yl770ZRsdHbX/7X/+F3bvvfcIJoZDAWUqPvHEE/aHf/SHVintaE5SSPKZT3zCCrleq5erUgL+oze/2aYvXLCz585r+2K0sIZ5r4hg+uSBAzY4MiJlINcRzilsqfyc3Ldf54iKd1ATx+MWAa6omtz9M1XFNJy79bpgEfOMa4GKKGgfDoaVgYmyl+dwTeHv9+b2rQIAUVEFTcAMkOdnW/L/zAu+BMsDrjWdY8mXX7ShnMJodFdBSllLsN4QqHFlD5Rq5OxP//TD9rkvPGDrG2sqqgFuk5kXigBqzXK9fVJm/tAP/7DdcONhNUHHExQKFe0v/vwjduKRhzUPabxG+dtBlVlx4J95DWQ9d+acA4CZrLYPEMiIcW4zBrSPA+eIR5DdXNeBuFSyW1s7RpZrKBSwCzPTtri0oIgErsvhCHl5riAI+y9jgVVfNxPqDZ0PjCs3Uih/cYVJThTorhsuFuBqvziejKu71njgmQIMKY9RPvsKT2f9xn4P8EfV60dP+O/HdlP0gWoSSMxQEDlwaOqI/szNBhTeyl6NRvQZsrG5ZXPzC7ZTrghab+9UrCH4HDT1hgdCDuCiKGRfpfp2rdRsO1/EafgN0irz8QEgFmCBQG6cAO2xvwcsgP03FrZQjIgAd33j2ioAyFxpdSzBHAc4thq2ubZgjdoVALh38Xb1I/21j0i3B/hqZ+r197guALz+jll3i7sj8EqMQBcAvhKj3H2P7ghcpyPQBYDX24H7Rv+UvxJe7vbK2YBBPgI9FrBsJicA6GyPgB3y46IWQHnWRM3WEtRgMTs0NCibItl6LquPFtuU7JYsyhR87mUfsYgGVLFIUwNtrWrLy65ABPUDoIcFOYt6lG8sqlik9qTTWoQDwHiNmUszlunJugwwGlVVCBJRjhhKFxZ16WTcoqGgNaslvSfqP5Rzgh7bJU8p0rZI2CnIWIyjZAmglgNmoSqiHZlWyGxW9mIWWG4fKHhwCjyAJdvIwnhxfkG23eJmUdDItyzzdyjE2EYUISwpAV4AR6ytAIeRiRELJ6JWbzecBRfgCeCIRgRfAGGAEGy0vbmcawBdXZPaB7gJ9EOJouwtFqhSKral+lFrJuonSjKwZ7fbes/ltWVnD+Q/oB4KQO9fA8wFT8Ln6K2aP70v5di/cLlJoYxUf2pQrkkFtKseNKfsUUNwIiGlHY3TPrhBKcS4opzJ51y2X09PVo918IHj6nLdsDTT+MlxBKQyL2jLBQ6i0iMvUCUvzYYUPyp1sY4VaRKuVWSbRW04MjSi1xgbHbXR0TH9zgcP/vx0c7SmzDQyHbEOMz9RJbLtgruhoG2srQguaBtyOZ0rG8WiQAu2cuDf1g5zri4VXCKZkgKOdtuBwcHdrD1eG0VcebtopeK6hawl0AVUUHlo0BvbSEQZaMWtTcFKxlznWiCgrE5UnzQLl2klRlkYDtv2Tsn+7S/+G3vXD7/LMCDuVOoWCXPMQlZvduwrDx+3T37q0/aVr3xF58Ev/p//2t70j95ojWbHIoG2ng/YowyE85kxvTR9wf7b//Pbdvttr7FGtWYrC0v21rd+j50+c9pOnzmj8Q9Fox5oiVmt0ZSl/thNN9v+gwfVEkzb8OWFBVtYXLa77r5HWYaySjebKvFJhCNOXefBJW4gsM/Ma6A2CluOBaAcay1AClVuu4kFt6V5l8lmdG3i8ZxbiyuL1mg11LrKmDtFG+Pc1jXPV5H5kI9zRSrRdlvvxXN82O3UagEptQKNuoUpbgjQGB62gcE++40P/bp9+rOftHCMjE7UX9w4CVs8lbVqqWpDo6P22je8wd77vvfZTTcdskwmrWPIteuxJ07aF77wgH3ly1/27NBhC3QCAoAAd6IWiKCE5tUAACAASURBVAU4feq0bjZk0qhQk3Zg/wFtJ5B5eWnZsuSVrq3apUuzAl9+GzC2YfIYAXkAQBSAzz2POtVFHdCwSzmTckBDwd19x0LLeN1www26MQJUPHXqlI6FX2z0rXxiys4ddJEUvrVauZrcYIhSVkXZUcCz/jInuCx1lAXIZ4Q+r4h6CARkQZ6bm7dkIiX4SfMv0HKgf1DtyIzP4NCIxlqG3E7HllfW7PLlOdskgiIctWqNtm8U0xGdq3p/fVYGdj8r/VxaKRK9QiVa3VUeoxsrkuxaG6iHak9w2ME/bvrwTRGIMlQpBfbyZB38E8W1aDBsMT6DrW0bK3PWrJecglAf33uvy18dCuKrKMVldcn+aq2f/5tvFyB+K8e8+5xXZgS6APCVGefuu3RH4HobgS4AvN6OWHd7uyPwCo5AFwC+goP9srzVN7uX/0IIiGrGty8Bynz1E4skfxFMY2I0kbJwPGlN1HKy79I4mXQFCR6gYzGMLTOVdE2NQD0Wl37uX6VckZYHRRMLPWy0LE4V2B+LanHNQtKBLVdAQb4W2WdAAQAX9lhagGVto4US61gEC69TDqmUIRGzSNCsUS3r/VgsO2VhR6qZMsHwjZbF4ywGE4JMykZEDdjGlBwQBOwfGFRRQyrTI6vqGpmDNRRuYdkwWZCiUMRiiB1ye2tbGYbLS0u76iMWpkBE2X6xQbfbauZ0xSBNwYWRiVELxSNWY8EN0fNafoF6yrTCltgxLXRR+gASeC9ywNg/1+Kc0mPJXWSc+aIxU/lp5Ekpn870vrwn0GunvCNQpTxIz77qlEPe125/jAcB/Xwur/GSADs1Me8BgmyzildQARFkH0QZ6NaegVDAelI9XjZe1ikKvTy+rSJ23JodPnxUVm5s1cA2zQnPjjw7OyubNkB1YWFB7cOoGdlmACB+c/4MGGSu8NzSzrbNXbpkA/mczc9f1nwr5Ap6zLFjx+zWW2+1za2ixgcLLso1oC3nAfsFfGU7/d/5Y8kcj0cjtrq0IAstAFCqxnhMwACb4ODQsFWxOO+UZVVHlYS6KAwwCEUEQjkeyNHIEJS1srJj9fK2teoVQXKADD8pZQBGYa8fHhnSXGSMlWEInK7XpTxE1UemHFl6bBfbwjj+u1/6JfuRH/8RAYiVjS3BjVQybpFwwL788En78oMP2/Hjx+2ZZ561X/vVX7bvf/v3Su20ulHUHK9WyzZ97qyaiFEzPfHoY/a//6//yqamDluj2rDi+oa98Y1vtNnLl216elqWbK4RAyMjyibkqrS0uib4BwQsVWuywKJWfOa5523ywEG79dbbbGR01DX60s6MjRcLuAc7gF8AQPZZhSDMNa/ZmesG5wfZmPPz8zongFsqG+qYynoAnrOLlwVcuFHgwzxfJQ3I8XMAAcn8P+cK55UPAJmLfhSBywp0/bRB7MDMuUjY0llKZ3rtP/yHX7G/+/u/ldqQ6ycwimtsprffiqvrNjI2YW/8ru+yn/u5n7OpA6OWTCfUjFxvVAQSTzxy3H71V/+9lMUotcloxYaK6pf94cQi6xNbKrCMPND9k/ust7eg2IGLFy+qTZufzz3/vGvpDYWsr6/fhoaIGihqPlHChPrv/PQ529neEnQmF5DtVXyC8g9dqzLzHwh44MAB3VwA9M7MXFShCKq/vZmh387HmdSb0ZjOQaAw13euD6hsUyk+XxKai4lUXMc6hXo06FSLlPDMXpqV6tgpADuCgCiLUynO7bSa3I0bQpWKrW9u2vr6hrIyye4MhCJ6vG4IBcNSlJIDiBLRAUAumRSeoEKNeGp3p0jnelpvOADIjRkswG0VgTRkA+YWUMArfApEsBIHrNVxjeLBSMTatYY+p9Qs3AlYLBTVORAJmG2szVuzvmOdzje2AO8tUfGPwa5F2bNzv/DYdJeB385cvdaf2wWA1/oR6m5fdwT+YUage+X/hxn37rt2R+C6GIEuALwuDtOejbyae/lXIKBUArtP8cPSQy7DyGvVTCRSlu7JWmFgSAsqvnYtn7WqU81IteZKJNSySeMv+VHYI6UkJB8LWxjFEyGp9wBgUrtFXPYTwE82zJ0dvZ6gUccE2/z2Txag2EMLfQVlvBFuj9JCLbu1mlOLRcNm7aZVyztq5dT+6bVYVrn91f8rQwzQ6WxiQBssiVXgSb2uAg4sdPwEMm1sbihvjpwmbLjat3BEgATLJeAScIASEDUHf8dCFtUaC2+gJyAR9RoLRIofWPhN7J+weCpuzQ56FJdlJkUaMKBWk20Z6KdMPdReqAexYjcahvpO424d2Y9RSflNpoy/y190Cj1gE8AC6y3bxHYAxGgLVs6eb9vbVZbsmUv+7/Y0AAMYUey5ggW3bUNDQyr/EJwNBKxWrdvi4pKgJMeJ7WMxCoBlO1ESsYAH7AKfhkZGlF2GVRfwAdgAUqA2wproK/EATIyxFDd1LH1p7RPqN1o9gY65XNaazYYtXb6sJk2adAFIzDMs0GxvLpfTot1vG5WlmaKS/j7rLRReYPulsZbxA4An4zFLJWJWXF1Vky0KIU2hcEg2QlR+ZNsBC4AxgB2UTBHsny1npZfiCciizDmX7disVy0UaFk2FdexqddRn7UEInt6gB80yToLrwppgL7FotRMa+sbelw2lxdMBJxQtEEj9dSxozY6OWGpbNp+4t3vsYMH9kthStFBkYKfjU0V5MwvLNjRI4et0JvX/MKWS/NqOBS0ahk1XNnK2zuyuZ88/rA1Bf/WbXl+Uefi4tKibLqJRNJZu7HLxgE2SZu5eMniqZTlUUbSGkseHjcg4nEbGhkT2GfbezJZiwUDUgGmE3GXbafihppgDOcYcAhlGtcUlF/k4smeWqvbYP+A5hhAl+tFby6v8cICfuHyRRseG7FMLucs8l6TrV8EAuhV8QyZirK4+orhloCXbymWTXUPAAw1GpYMBy0epVCnao8+ftI++cmP2+nTzysHIUKcQTJt6XTGMrmC3XTDTTY6PiFbOO95/xvus5HRQWs065bNpOzZZ5+yT3zi4/YXf/5nuhbms3nBTeZvOBC00vaOFTc2lXW5s7WjmxDkhfJnwJey7tY3NJc5v1Facw0DCA4NDVsu16usStSyHNO19VUpsim2IedUl0kP7LvOC5fN54pYzPr6UA5ip63qfQD9vv33m7XU+x9W/jXdz87jGHCNdApbAF9c5yZzmP3g2hznvFMhSVyQUqU43OTx8gc5boB25gjbxzWYBmHmD1mkqIsZ71Sqx9oBs+1S2VbX13XdkD2fmyeBkDVqTc/qG1LxR5A8V+9mhrTyu9dV91nGtZlruYqRWrSgt91nTxtLb0NKQCzA+h2S0WCAYmHk2172JbbnsHXqTdOGBfgsZF7HLcl1IxSwzfV5azQouHFQW+Ps/9y9Z6MPYFdJ4q/u9jyWh/nHx3+Mn2F4vf1Lp7u9VzcCXQB4dePUfVR3BP5HG4EuAPwf7Yh397c7Ai9hBLoA8CUM1jXx0KsFgGzs3su/+38WcnuD2lkEo5Tr6cnZxMQ+lTrwOxZcrgiBrCWX64cNCuAii144JOUaCyKF7Wd69NpAKRQ1Uk/Eoiqb4KdsyCwAmy2rKv+O4HQWUM6eTN4er8NzsU7SfIoSbNlb2NYbdS34ATAIL7BJtZp1qS6ABrRlsnBmEZ2MJ5QX5ooDItouHwBiVcQ+t10qWQj4lAa6pGSxRDVXKpcEJDfX17X4YhxQ4wAK9D6NhkCgs7jSutyR/Zd902K7VhMoYUELsGIhOTw2rDZIrIlSGglmBDxrI/vhgB9j7RonXfEGtj/em/fd3t6SKtCBVJpT27axsW6JuFtMq224XtN2Ab0oqEDtNjc/b5fn55zqiv88ld/uQvHFOV5eZiADhpoGtdnI8LC2i20CCObzvcqHTMSTUuqtLK9oUQ7ERIEJRABkoEC69+57BA2BRQ8fPy51HI2mbDN5ZCoNyVMiktG8onSFv6PEg7nD8WDsGc9MLquxpYWX+QDsQP25tb5ujUrFgdN6XZBsaWVJKkD2m/ms4xSOCPihIvUbnrERc0yYo4AIxg/oQANzPBS2isBcj9RBpUpZmXe0PXOcyeQj/w4IBmzGog6UQBEIcBMgJt8Qa6FURQDqtoWDbUvEQgJ7cFdAFwotsjWZM5xDEc4Zyl4qZdnOkZmx74wp0ATQyPFhrDY2i9YJhywUj1quv2C//MEP2ujIiG0CPTa3dT7x3qjlnL14S8CWeTTYXxAo5HxNRMNWKZXs0qVLNnvpkpqJm9W6zV2ctWefflpWUMYWmJnL52x9fVMtxZyQmWze5hcWBQDJvkOduL64bMFo3Pon99n45H5lFpK52d8/YD2AP72na15m7nPucx4wh2T3xCXZaloKVaXXRN2s1W3f5KRAEuo04BlAmvMJEPbQieN2x9132eT+/RpfjrdrC3YRA7q2ES8AsG+1NLd4b2C1uxY627Cunt65glov1KxbHKu2tW1lbdn+5E/+yGbnLun4SBnXoQQmb30DQzY0NGrv/sfvsYMHD2pfvviFr9gP/uDbbXQUZeeKHTt6yD7zwCftz/70I/bpT37KZWf2D1i2J6vzhogElMbEA3A9a9WbglrY6/mds0y7sh8gPyCdGw/A3KmpQ3bg4JTl8nl7/Imn1IrMjY1ikZsbJZ03AGcubnsdpv5Hmz9PAXHsv2vEphH4pS8lBABlrXXqOY4Zr6fYhFRaxwFFL6o/lLPMI44z5wDqP0Db6iqQnKb5qK6HbDvbyDmlYxZGKUnrd8nSqR6VxPCTx9TIr62Udd5gc8fKT/kTR1GWbaftRBpugTBlRFzPFUoocIeim3NEKlwPmLqCLezeDQf+GEuAaqvlrLsAQO5q8a2X90Edkyds1uSGFb/juhG1ZCxhyRhK3aBtbMxbo75j7bYr2NI1+mvkLL7IGfwN/1Vy5V6Pd5fsmvg3THcjXs4R6ALAl3M0u6/VHYFXzwi89E/tV8++d/ekOwLdEfgmI9AFgNfbFHkpAPBrQ0C3x+6jAdzEAhm74uTEPgEegBgghEIPGk1ZOKMqY3WEYq1ac+oLWhrdIswt4qX6U0C7F7QvCxetwUm9nQ8AUdgB/rS4oRU4GhW0YuEN+BkcHJQKkPynpZUVq9ad6o2SDSAGyigcrzGUgB2C8ytWK1cs2AlaX2+fFooE6QPWWCA6MNlW02MVkEjWWKViban0IrILsrAD6rCgZ8FIBh9QATueX1QCkMG+xbi49kmnTGQBKrUj29ds7i5q2XfXbptVI69ggQdMBfGw4nkKTdRhm5sbgiBAR9pwUcphRQVQAMsAQT6gYDxoCSWTMZlKCMQABAC4FF4wngAQMu5QbZFHqPH2AR8KRPZnTx6ggIenJuTvAMMo8g4fPqzt9otLUHvtm5gURLtwYcYVrZB7V6kIjgIIyS8jl+zokSMCgIzLk08/bVulHSmYAFezs5dseBBgMmTZnozs5pMTE9r35ZVlCTtRDpL9h7oJBZms5Rvrau9FJYo1uoXaru2UYozB5cuXpYjaKG5KrQUQYFx5PRSkWLY1x+OojEI6vtm8GzO2S7ZnbPCoMpst68lkdJyxEgKwmsAkz35LyYAs9F5GGmMBpFvy2lsBEpxfgC3ARyIeNWs3bHNjRecL6kcUf2urqxaPR/X/mNSZS8At5rsAvAd8gF7knzHGgDjUivzM9PVaNJ20eDpl/+b/+NdWqtTsqWeft+WVVTt0+LDABufNa197j62tbeq1AY692bSODfOgJxHT+fj0M0/bk089ZdVyRYU7zz/9rH3+sw/oWPj5bag9ASoANF67J5dX5t/I2Ljtn5pSttrZ509rO/IjY3bw8GGLxVF6OXA5Sh4gyjPakzMAm46zrm/vaA6Rxckc5yrFOShghe0dQOeVfwBmAJJAMb4A+H/+V39l97/5zXbba16j12TMVSrkZXzyHire8ApB+LOyPz1FoH9++flqAu4BszDAh3KgrU07N33WPvrRD2vjo4mYjhXXyVRPzoZHx+3gwcP2gQ/8gh09etgWFxfsj//oz+0nfuwdlsv32OnTZ+y1995tn//iZ+3DH/5j++Tffdz6Bwdk20UpC5idvzxngXZHUDweiQkCYv/luiaozc0TAcqgYZvHAs7X+MSkHTw4ZUePHVND9Mf//hN2+vQpW1yct61tYLMr7/haAHAvZ/LzMv1PRvfnb/1zks8HvqTC7LRVasL4c17slEvKkUQVSi4rc5TzMRIJSY09Nz+n64LUx4ODrnQJKBfgBhSFKVFdf4rFbV3ryY9NJdO64QCwr9RrUnuj/CuVKlavN3UziPIP6wD8vH0D8vkhqQKAnkreb7mSrNx9bDKOnWbN2vWadxPLtQArA1A64V1J+pWMVRWLhJz6z3htVMUxS0YTmt9Y9Tc2iRvYVqP51x/wvcq/Fx8U3Rl70YFy24Jqv/v16hyBLgB8dR7X7l51R+DbHYEuAPx2R7D7/O4IvIpHoAsAr7eDezX/kL9y2ceG6Bb//vP8pYAfD07OVVAlGsCzwYEBqXtQgADHyG7DzgcYBPKgcgNK8FOtjuYskyhLeEWURCzSgCj8DmgH1FABiGebTbDAo1Si3bFGDTVhWCCH5wGtyPZKoygMhVzxQ821CGMDpQWWRVYkivU2LqUWjaVY5qqliiWicS0KIxRXBHndtKyYKNRQ/gH/gDlkAEYAA6Gg7JXbJZfhBgTke31tzb2nZ1WTDVe5dy0HFnm+txj1m3R5PDARWJXqSWv8UN/wfrVaxZUNqCiABSyNr9h1nZUY2IGFsbRTkhpNChnlLTr1E7lcgh0eGJHisFHTcYIhkrfI+8rqGgw6RRVlJvW6AIVvYZM9bK8K0AOAqF3UpEyWGqrHWEztuLTG8oXNFPg7Pj5ul2Yu6vVo4T1w4KAW9ABWtg+wNDkxqXXomTNnBdWAMGzHmXNnbbtS8qBVxPLZnMuRpMQhGFLGm5/1xhxA0UX24vLqivZncHhIqj9UhM8+96wrh4mErdNoqlBCNmkyv9bXlYsGQECBqTy5kLOkM5cCoaD15npVIAHI7R/o380EBBwAs1HlxMMRyyaTrs24VNZ2kBkJxGJeU/6BohIoCBT11VKaR8CJiFNnKiOz6NSbuSxqtY7NzJyzQqHX+vr7pHiam5t1OXZRMjtpk3XABJAK4Aa0ArJ5vc2Nos5JbI/8burgIRs7MGnb9aqdn71ov/mbv2lb2zv28PFHlNmHfZm5CVR/y1veonMvn+2xsZEBqzdIxHSN4gCMerUiBSzjjVX0r/7yL+1TH/+EFID9g4PaL+UWkqGXTMjWDKBEAQlgH9u3z6aOHLNcoQ9ZlYU5H5Mpi8dTtrC8YhenL9jypVn70Z98j/X2Zq1RrUoByfWF9yTjEkUfwBsICPADuMueG40IGK6vrUopyvx88sknBAyBrgvzc/bsc8/b6IGDdsc999o999yze47xfMbTAUtn7wUK+8pIzk3GyM+kvAIAKVIyC7eblk3E7MnHH7W//puP2fT0OWW7qRiY60IwbMl0xvK9WHBH7R3v+EHLZvOKEuB68bbv/W7LZlM2e2nGRkcH7MTJ4/bA5z5jjxw/ru3oK/RJ6ci8Le+U1BBNnEEm1WN9+YLaf7mRwhhxHSK7TkUp8bgViw7M3vfa19nFi5dUepEvFGx+YcnOnDlts7MXbbu0JZu3s0I3pQb21WFS1LnLm6Aix4NrulTfqPgiFIZwA8HdMPIbzq/2k3Nvky7nCDCTfeG1gbbJdI/leguybXN9U+mR2oirtrKyrPdGIc71hmsh1xrOC8aVmwk0CO9scwOEx6UdANwpWaladt9c+zknqzRMY9U1NTVDcLEPY+PnGuHgGYDNAUDXzuPtpZ+qIbs0d3xq1iYL0D1Z1t+g4ihc4QcQ37/WerRW4A/oaCEyQvmcilk8HLd4hCb3gK0XF63W2LZWGwC4Z3T3Sv48hTh/+1XqwL38bzfrlRdyxT7dr1fnCHQB4KvzuHb3qjsC3+4IdAHgtzuC3ed3R+BVPAJdAHi9Hdyr/Ye8Z/n1GjbV/Oop/rS49RYVWgx7TbPJWMwG+vqltAIAYU3DwoalcWCgX9ZOvYanfFOxBMqwEpbabS0xWCwCVVDUkN8GKIzEKERwxQtkeWV6epT9hmUTxYuv6GGhqHD+BMUdYQEbgB+ArifTY4NDQ1bcKur9yYnK9mZVJlItlW0bUIlFthOwcCDkNWlGLRV3C81yuWpbO1jAqsprU1EDLamCQjWBIX6vBtdKxVZWVgWnyMEDzGh7ATL1hmyJrkCFPMLIbtEGSizspawhsavyZ5RqABMghkdinaKr3VZGoLMDU6rR9qy+286O6uVjkf3FuDGuKPC2t3dcLpbUi1jUzCrVii0tLXp5c24+sw+o5bSk9VSGAhX+QnDv6l/WcLfQFwCUTddlaQFEUumUyghorWURDpwBWmLlnBifkKILmzIKMSzSQ4NDgq7z8wtq2AWOASMvzF6y9eKmxgcFUA9gCHUXytJqzdn/YnHNO1SMWFXX19eUQba9s60W2bHxcevJZuyREyctqEy2GMtqtcnyOsAUrM+XZmcFX5mDLO7ZlxBKvGZDc4o5pxzHaMSOHjlqo2Njnp12UwAEmIz99dC+/fo9ir/i9pZyA4GKzBnKXiAn5LwBfLErFje3VF5BYQiwTLmXQHLs482mDQ0PWDIZs7NnT+k5vb15C0dC9tjjj2qfAbrMe0pSKGaQImxuTuAGsgDkWF1Z1XzmUCbiCdkexw/ut61a2Z449Zz90gc/KHvuY489pn1N92Q0B1CZvec9P2m5bNJSyZigCnNeKlQKDuoNFRqgbOXFaf/9L7/zO/bpT33Kps+fd4CTrL6aA9mF/j7NM5q3xZXDrhV4eGTUbrztDhsYGbNUOmudAPbpul24eNHOnj5rCzMX7R0//EO2b9+4ilZQpDHvgMeC5M2W1aoV/R7A32zUdUxQhpFXiFqSbWezH/zylwV8mSsA6OLWtsWTPXb3a19nP/Xe98k67+zfLqeU/wcC8s3cdqDJs98HgzrWfr4l5xF/Hybjr920scF++/wDn7bf/p3fsmqdLDmXt8ZYkOlWINsy22uVct3uvff1gnbMAfbp5/+n99vwUL+dOHHCTp161ubnL9rS0oJXkhSzQm9BY/jE40+oGImYBOZgId9rffk+XTPZNuzyigyoe+Un8bhUgRzf177u9Xbi5Ak13tJITaP7zMwFW1icU/YfYM2VRbi2Wv8SwNTyumZcxADFK4CyFwNAxG17sgOv5pOTc4HrCuPPazOHOL/VAh5yKr94Km25QkFwX4DWa8Z22ZhbzhKPfT+R0PVFRT2BsF63J50RaK+Wq7axUdR1mvw/ACbwjwKg9Y11K5druokCPOSjMBzhugMQ1VF2qkh3sfS+Q3vsu776z9l6Ax4A7Oxe0zETAwB9iKiwBYcANcj+5y3XqJAFwzELRRIWCUYtGoxaLOwBwO0lAcB2G5vy1/jSR/reJZ3LCPQ+2K88Qb/z/kLb5APAq/23w9Uc2e5jrpUR6ALAa+VIdLejOwLX1gh0AeC1dTy6W9MdgWtqBLoA8Jo6HFexMS/lH/FOZXYlSPwKFHQKF0/NwULPOkYHIi20AnTRmOXzOaekKJVl90RtBDBBdUI+G2sLmhuxAparFZdx5pWIAAaAf2QgodTz7ZVYc3l9NUB6AFAB756aTgUXZH+R7ddouKy+cFhKqdHxcdssbgpQoD5K9aSs1aBZtWqVnZLyywJN9iMoC3AkFJayTBZdWZMrVmMB6a14gX9sN5luqGYAXzBOlFVYkZUZF49LaQMsoLQDCOar+KTei0QcbGMMQyFlt/GGKHAAdygYt4qbAlyAVh7Pgt1ZbOMOdDabsiADpMjz4vfxRFzwB5WbGpejLh9R79Wi7IOFddCarbptbW8JAAIyfNCrBe0epZ8KWvaEyr9QYEL2VlhA0lcAkiHm59ChAmSbUXthSwRAAEWxjaP+i8cSWrhTMiHIJetyWtsLBAG21Rp129jesguzFwXQUPgxtgA84Bj7jeKJ1yXDEcDLvON1ATss5IFvwyPDlkyn7bHHH5PyDtUg8C+Ason55CkAAUIrq9iANwQ0sMwCIoFra+vr3li1dcxuuulm279/v9qrsX8D2wDKtZ2yHZo8oOcxXszndNbZgVEaMm+w9fUN9AvCobbb3NjU3Ga/N9bWXVNywMsR63RsYKDPUumELSwvCB7HEs5q//jjj3rKqIQYBMA9l83K/nj+3HllxAFZgaG8R2mHttyQa0INhmz84AHbrJbsxFOP23vf935bWl6x02fOyMZ9ww03ai4wH3/mZ37Gsj2USDiFLtAtnYxbTCovIAiwDKtiR+D6Yx/7mH3h85+3Z55+2i5euijYjjKQfcr35qWW5XwJkXMotTHvk7IjN95iw+MTNjI+aQODI1bcLtuZs+ft/PlptVsfOHjAbrzhqO2bGHO1BeQwRqPCG5cuXpRaTZmjKIvVrtrReGXSacGajbU1uzgzY0899aQUcAKHnY7FUhlrNjt22x132vv/+T/XcQYYCZ14pUfc1EBpjOqQL54LXPeLbnwwCAADPALOop2mjQ/126c/+ff2n/7zh6wNQFM3T0dKQOycR47dZMNjE7a5vm2TEwd0bgCilhYX7AM//7MWjQTsIx/+qD168mFrNDi3g4aFHCUjc4Z5/twzz1mM3Dy2t22y/w4U+gTKGSMpcrmeNbgGAOpcDiDn3aFDh+3Jp5+S7ZsW6lA0KgXdxuaa8vSwrl6p7Ebdt3tPwhsfBzxRAfoKQMbE5SV6cQFX8QnlP4Q54hce+QCWYwH849sVf9QtmkhYTzZnud5eD/xyzjghHsefc8hHX5wPfO6oDCWZtGQ8Jetvq9FS6QnZrxSxMDZbO1u2srYq5S6fU+2WKzhhjobDfH55jb+G6tZlC3oNG+7NBQP5lXe1VLYffybzr87GOXst6j/PYykeKQAAIABJREFUZuuUdj4AhNm7v3FSQgcAQ+G4hSMJC1nEwoGwAGAkHLLN8rKnANwDAF8A/fYAP3+Qv5brd/cY+UDSKyzpqgBfwuy9fh7aBYDXz7Hqbml3BF7JEegCwFdytLvv1R2B62wEugDwOjtgL/kf8S/+CLjyZyoJZAVTIpIDgFGUbZ4VFKUGCycWyKi8AH9kzJGJ1geQQGVRKgsSYnsCmLEIR6UGMGLdg70x15vVYlsqOgo/Egn9P5ABW6kWg14zLvBF7Z7tlkAMKivKQFB/oQBE1eXUFW2n5iPbrtVWZhavR2ZbGABIOUPHZDEGWDn1j1N4sJyUhbO0Yzs0+9ZrgoyJZEp2yVq9IfUazwFIsQhOJ1O7CkCtAb2FsbOxEa7vmiHZfyBT38CA9hnrK62qW5tFqYEAaMAuIBhWU74AEkBJICn/j1oNxaNsd970lB1ULb9uUQ2YaDTJt2L8abhck52O50gdCNALu0ZnFt3AK1cv4qxj7j/4rFP8AF/871AkLMDKAp3fHdi/30Gn0o715nsFKAEQACkAVCwS0/ujusPOu29yn40Mj2o/gHqAQMYklkrY8cdPat4MDw0JKpO1t10s2ubauoBiR7lvrnEYK6paPz2oh/KP5l124/yFCzY0Mmz9hT4LcUwBvCWC/lENrkthCDRcWV9V0ybwEGUlwArQwk+2CQA4MTmpY+VbHQELUcavE7RkmDyyiOYH39F4TBAZeIwCljxAYCnnxOrqmtSZGtNASKpJ1GxMPPaJY49qMUB+ZZKCnKgej6p1fX1VvAHFJ/ATyAUYAmDPXZ5T6Qr2cNqoee2VlTWvyCOkeTO6f5+tlbbtwUcfsbvvvscWl5dtaXnZhoZH7Ae+/we07cDrH/2xH3OKxmpFis2d7S0bHeyz4QEUhzHNS4054NUby0ceecQ+8YlP2HPPPWurnh2b882H9hSkcO43KTgQFQtardqweCZnd977Wvue73271RodO3X6jF2am9PYnztzym658Zjde/edThkcj1vBOwbHH3rIQiE3W2mwRaYF9HfVF20bGRqyR0+etM997gEVlaikgetXMGQDE/ut3Ogoi++tb32r7du3T9vJPjEP/f/nzxwzFa2UOYecio7rG8fAL/gRaA8FLGItiwc79sUvPGAf/uifSFGn1lf2NhK2TN+gvf7+N9mdd95rmXTeghaSMo3XJ+vyNbffak88ftJ+/dd+xVIc+2hQMQaUAzE3gXjLi0tWBuxir+/rt7HhYUXK9ff2ScWK8pZ5jeqTaICenoys+bRiA7W5zm1sbUqtikUYsEYGZh2rqp9Lt+enr/rzY0D9P++6R/d8NLrRv9IwezWfmlxX2FY/fxOg65dGCd4lk1LJhWnBpUBHN4EAjkGpgbHF6h25Xslq675lfY7GpDTX7rQDAn80h2MHdrmbURUBLS4v2do652VDuYHMTReVwGeRg4GBACVBewCgTxt95Z523YNpgqioLykAcaUf7vPzCgT0R8lp79zfOOkgmbWcK9z4SVigHbJQJ6zrZywWtq36ulXrZACSaelUg6jdHYx0sBnFu58PiLrQiQ7d7/wbPC/wD4thevmEWJS7X6+6EegCwFfdIe3uUHcEXpYR6ALAl2UYuy/SHYFX5wh0AeD1dlxfigJwdyXzop3cCwFdJzAAMKxcKKca5Bsox2IJmyCLslg0IXUPiigadPkZjpCthRAqtGvzZcmB2k4W1EDHWu2G1ITK4WqR25RQ5qBfKsKfZYOlKbLVkp0PEKFyhPV1qf/IL8PKuLq+JjspEOfS3Kyy2lBKAVdQ/FW2d6xRI5vJ1Apcrzp7H8oR10jssghZtCubDwWh7MourxA6w3tfvjwnmMVj+crSBMtSqtUUlHFKGdduKfURULLjth9gBdzKF3pd63GlqlKR0nZJ7azAF2zO2GlZ3GITBu7R1oqaz7fhMYaNZt1Z15otASuOid9iCgBsd1rW6jQFOFD7AG6kEPTVKx5C5M9aJ3pZVyweWaADRFikAz7YJpQ1oWjYyrJEO2vmgf0HvAKQlo2NjEqNiLUUCHjk8BFlLVLeAARkPxgDgBDqPGAKcAULL6qpR048onzHYzfcIBsn82FtaUW5gsASFWXE4s5WaYhsGgLMC4sLsqZzDIGZQFfswNiTAawcKx4HEAaIoXwj/H99c90WF5d0PJjLSyvLmpcsrtnf3oJ7TeYAakN+AuB6MzkbLvTbwbF9gnQcUyAvoJtlNOrITCYnyIaKiTnDfmPl9BWEQBpUYGwbx+fo4SM2vzhnly5fsmQmpZZRLL8o2yjOQfXHeUb+JAo1Xz1FBiClK6tk6F28JABSKPQLzpORyPxoBjpWs7bVOi01N3OsUW05C3fa1ldXBQ8PHj5i3/WWt9jUoSmNMVDvyZOPWC6Tsff97M/agQP77WMf+0v7q499TJD2ve9/r42Njdv0hRn7ype/ZH/z139tzzz1pPLOKNoAwmBJPnPqecGU8ckDsv5OX7xkff1Dtu/gYRsanbBTp8+pQbmfltyREfvkx//OtleWLB2PWXagz9763d9th6amdAOCnLy5y5el/upJJ5Wjx/yl8ZrxevihB+3s6dO2ublu6WzWdraKgpf5gQFrWtgC5LsF3I2M977/fTYyOuos6hubUngypwFp3HzguuU3R3M+U8qC+pZjBsxH/QeIilrL/vpPP2KPP/qIra6v6gYEg5xIp214ctK+7wfeaclEWuBtdGTCxobHbGR4SIDogc98zr74wGfs7NnnrVYr2+jooHU6zOttKZrJIgUWcly5Mh85dFjn06ULMwLcqFGJDVAjOA3QFByplAaFqWv/Zm6iJuNng5snOv9dtIAsoMqOA6a5Io6vLotw+a38HpAr4fiejxrAGtcqqadfZEP9ep9IHCus7MBN4LNu3HilNZQXueIowHpEJtV6o6lCI6zewRCt1WT2Yd2lubijucx1mOuVa3bvqBmdsUkm01LF8vmUy/UKBp87f97mFxd0/eFcQE0NyGSM1BJPAYhs3q7FfVcB6KFO55Em9M//vOQCynWpYRZomQU7Uh6jAAx4KlV3e8mNyAsAIPAxGDFrc8MlZqFQQuAyaGHdoEDlvdPcsqbV9LrKk0WRHSGmAIVgWNcLbi64Y0npzZUGa+YwY4wi3ijZ8reA7e0Aqv2Ckpf6751v9O+N7vLypY7md+LxXQD4nRjV7mt2R+D6H4HuFfr6P4bdPeiOwHdsBLoA8Ds2tN/BF75aCHg1l3+3MOSb5Z+/cOHnLjTyfs8iEGUF0A/bFa2egJZ4PCnbFcoLVB0uYB9FnFt0tA3bF8Uf7h2wGwpuoE5rNqT2YK3Fwsyps6rO+pqkRbet1yUvjfKFUrkk5R9QAPjBc7GTUqjAol0B+qjgWKaR7VV2zbSo+gAyqMwAPiygA0EyDFESVlSsAMQDCFASgYoRe6Tahxt1Kd+wKmN/xAoLcADUAZwAgDSp0uqKuor3BbqgfmRhxqLNZae5JljlXsUTAn7RWMQ2sZvWawJSgB+2j/FZXl4W7PJVeryWU/eFPFttTQoRZgOZacvLiyqMkBoEdZLUH26u+E2eUYpNUimXi0bmXwz1CXbqtAUCIf3u4OEpuzR/WZl3LnesIFtgvdawSrkqaMhjaeu97bbbBQ0ZY5R3KG0AG4wJ70kGIMdqfYOSkpYKCQYHBu2GG28UAETVROspOXeb6xuChijfsNBubrjcQfYbuFhQLp6zQgNNgX/AHOAO8ESNvvG4U/NFo7J3A3wAmUA6oCWqQBRoKPmUNRlzDdRAEWDCytKihWMxS1EOks3ZbTfcrDFQmYjUnagpm4ICgCLs7wAOIDPjqrIYMEMgoEbSAhl/YWcT379vny0uLwoAAhKZVxrfQq8N9PcJCAN5F+bnpc5DmcZ7oYoaGhhSszENx8yNfM7BZXIHsT5GknFrh8y2KiWVaAhya5tNKs2V5RVbWlhUO+ydd95pN9xwzHp7C7L2funzn7Py9ra96S1vtne+6wdt5uJFO3P2jN115x12732v0zY8/fQzUrL97X//G3vu2WcsFgnb/gP7NS/WVlds+swZAafewoBlcr22urltU8dusMmDRyyTK9i56RmrVBs2NjFpd99zr/3RH/y+rS0uqr25tLNtt7/mDnvN7bfb4YMHrFGt2MbaqlVKOwIuFIMAAwHbHLsvffELarYmADOZyViVeZpOWe/IiLXaZGMCdBtW3tmxH3/3u+3okWOaF+QiolimOIbrFOc+Y8t8AhIBYlHlAVqkKAyHdBxRAKYjQfsv/+lD9uQTj3k5muTBhSzek7GR/fvt5z/wL61ea9rS4rIKZt58/+tscnzc1lfX7ff+2+/ZA5/5hMBmPBGx22+/Wefnxsa6ra2tWyIOCG+7rMpU2kZGRmx5acnOnz1rY6NjAu2cxhxTtpVzHKUrIJLx9y/aKNx0E0IKaQeq/S//foCS6Xaz6l74EeWUlK585oVfrpTjivjMxUe4z4oXfRbRm4Fak+y/aMR6etK67jWbQLy2wBxlLhwPQB45l9yUCVjIakDOWNRCEZfViPpTPRyUJnnwi2sqz1MURSxhiwuLtrpCYZO7JnF9RzEOFJ8+f0Hnh8C9Dpf7/NG1X+0t7urI89yY+J+Xe356ilZfPc2odrAAAwADnrXWK/8ABF5RWvqHxbMAB1z2n7v3gKI4bpEoCkY++4gICFkr1LJ2B9V324JeRqnyZxmjCK3BLkfRL5CiVZ6bS1zbGGPZ3bHMAwGxTQv+OWAZ6JBB+8IykCuY0m2r9vEFGY9X8++Mq/k3xnfwn0Ldl1bSZHcYuiPQHYHuCLx4BLoXhu6c6I5AdwS+7gh0AeD1ODle/n+Yf/2WwL2LIgc3WDDFo659EQiIEqrQ26fFF8UXKDPcgouwdVR0LKRd0LxUZ+GQQAm/k/KCVkoWfDVaH1e0wEZlBkTjNYE0WvyE0Ch2BOAq5MNtOdAECMrls67R0ysx4H2AKMAnQAqZVuTA5bJ5LaS3t3a0aGTNBiRcXlpRWQlwy/n6AlIIAet4PqUYKFNQTQEkXIh9UIBKyrEaYCwscCX1BoBTqkanePTVPVhGUXvx3tl8zpKppNSHKkxpNQWT+B0Aa272sianFHoeWGS8WAAyfrQas0Jukde2jfV1VQtA+EWryU+sqA4Ctlou2w04hJ0U0IQYEOBHaD6LcOAWC89jN91olxbnrLhdtKgWqaZjzGtcmL6oNk2g0sTEpN133+sE7Vi8Y8/m2NBmjLIJy/D4+JiC/AF9ynNrNW14cNAmJycFAWamLwh4AT4BVCx4BwYGbXJiws6dPavx5Ziw3wA2jh1QdnFhQbDYVwYlUw7u+uCVMwT7OOANq/DC0qKtrq2p7RnbN48PRkJWKpdtdHzMMtmsgO/C7KyxBK+VyxZsNO3owUN24MABAWBgBDCMhbaOSyoliLe2uqZ9RxELtAVSjo+Nq9QDmyknA9tKyQFjg4oVJRfQl3kKwL755pssn8u7jMK1NZtfWBC8YF4AaRljYCOQVVBK49CS7RurcSqTtlqrYZcX5nYtlFiFOfpkMgI3AYUc/8HBQZW3DA0N2+zlWXvq8SdsZXlJduH3/dzP2sFDU4KRd99zh509N2Of/9wX7aEHH1T+4kMPP2gXL0xbLBYRUACAM5+3NtbNgmELUs4Qi1u2MGCHbrzZRiYOWLIna8Wtsl2cnbNsLm9vfNNb7KN/8sfKxowGA7axuKh5fOOxY/b6e++2saFBJrCVtresyFjVa7ZT2rbllWVZvy9MT+sYGoAOkBuNWIpm2d68IAb2UOAo5+0dd7zGbrnlVhscGLJiEXulg1vAIF+RzPFE5UlmQCgMbHKtyKiyUKVi4iykE/bbv/Hr9sRjj0pL5TVJWDLfa/uOHLMPfOAXrFSq2IXz09ZptOx9P/1um9q/z6bPTtsv/eIv2ZnTz9ny0ry1W3X7nre9VXCLc6Jaqlo6kZaKkusV5yY3Bzgf1tZW1Q4si7SnXAYAMi8Yi83NDU/Npx5nHWsXjuCrz1782bb3c+NqPkP85/ufAc7Kuhsl8AKtm/dYKSaxufoqacAl11nah1u6icJ1VCU8YQdi08m0Pktq1bobf26stJq6kRBPxCwWRzEX0rUeKMu1imsk1/OZmYs2O3tZaj7Of2IcuLYSMzAzPSPVp3cLZA+q/Fr77kNN/6f7rHP7633uMb4AMh8Amqe08wCgC9v1c/dc8h/aen1mohqPoGzmsxEYGLVEOmvtjstb5JoWjjNvG66QxFNn+zEMfjYrYyv1uW4+EcOAQrwhyKmCFBTYxFHUatZp1s3a5BTWLKBmYbI0d/u/dqMgfMWiawP3imJ2reLf7N9H3SXmNxuh7/TfdwHgd3qEu6/fHYHrcwS6V+fr87h1t7o7Aq/ICHQB4CsyzNfBm3y9BeFXL4xYEIWCEYuEY5ZIUMRAY2xG8A84yBcQBCsljafhCAsL7HTk14UED1TcIADYcguWdktAhLymJu2fYacABNRgEeM76GWxkfnXYtFergqWsHCPJROuVZcG3QTqirDsmShpKOIAUI2PT8iiCYzbWNuUDUzNqrW6FuCu1CPs2ZZdbqBTMxI8T2i+s/yidnMWwbb+jqw0LMYolBgtgI4s1JGILHDsi9RFgotOccRzgW00EaNIYZ+Bg9i6eF9eqLhZdKUYjEMioffWApCQ/kbTVlbXtNBF7QJkq5Sx/9Yt0GkJWrAtlClEQzy+ZdlMWlZYlHRYXVfX1lX8MLFvn21tlwQDyXlcWF22dD4jm2sF2Fqu2eDgsA30D8oud+rUGdltyfl717t+SGCODQakSJm0umzLy0uCgIcOHbJ6vSLYsQPcxPLpNUK7cV9xzZ+dju1suQIO5g5FMaefP6Wx6SsUbJwCmI0NV0DiAYRz587JLl4o9Nm+/fud7bXdkgKIxmcd93rdxibGNb7k4l2cvaT/Z75ggwagkdc4Nj5m/f39mrub21t2eeaizU1PK1PyvnvusZHhYZfViJUwHNI4Hj16VDAGaA344+fs7KwUjHfffbdNTU2519vcVKnM0NCQXgMwCVAGEvswkcfyO+Widdr2xS9+UdCShb3UUomE5o7AIbmZyYTUjQDBiYkJW1pesuXVZSuVd9x21gDAIUum0gKAqMuKxS0B8dGRUevpAT5gW+9IgYkd8/ve+Q57wxveYEeOHbPh4SHL9CTsd/7f37U//eif2YVz5+0f//RP2uNPPG5nTp+yZrNmm0tL1uw0reNl8AXCMYuibB0atvte90aLxBLWBHC0zaLxtE3PXLJmq2OHjxyzJx57zC5fnLFgp2U33nCjPf/MM9auVW1q34T9wNu+16I0LQNwS1uWy2UFu54/9bx9/ktfsiZKTEAH4CUasWO33WqZQkHqQKBfr4pnXNkOcwMAODm5XxZRlVlAviksCgYdVCLrMxaxOSIFUgndTAA8UQoD3KyXSzaUz9hv/PsP2mMnT/h3MtQiOz41Za9/29vt/vvfZBvrm3bu9Blbnl+wf/ULv2C333TULk6ftn/58/+LoOnm5pqy//7JP/1pm7k4bbMXL1lPPGMQxQsXLkgdOjo0qnkg1WmAKIWy5gNq2+HhYe0T82xhYUFzqo6ybk+22xX89LVMvt/uxxAwjFZrVG3uy72fpxj06BLXUM4RRSR03A0Q3ezB1t/pOAgYJUIiYdmejGzy2JfLpbIrPOJGS6etzwIU0rwHgLZUQb3J5wIlQWnLZvM2PTOjvFbAX2+hTzcEgPTcsOD6QZu707h7bejeVmOFvrIH/N/ezzkvs2/3dz709G+TOfuvvj0ruNNbkkN7xQJMXp8DgIhjQxaKxnUThd8FQ1GLJHsk1NOcRI1KsVaT+elqmfm88wEg1zw/o1WZpF6jNecB1xA/esFXrDOWrfKOWa1k1q5wdZYNWEVdnppZrfBSCF757Oezxc+IvboZ1F1ifrtn1bf7/C4A/HZHsPv87gi8Okege3V+dR7X7l51R+BlGYEuAHxZhvFV8CJXCwA9VQS2pQBqvpiyr1BfYMmKeFlWwD+UeakkgefkozVcG2enLQUgC0QgGmBQy6sgHR4OqAE9UDigAowBvliIoWYLhaX+AIK1sJoWi2oA5XnAP56DQgQlHz9ZQAJIUF+hsti/3zVztpptWfPiUcpHooJKWCQBMjwXBRAwErBFjhXQBbuewJ3XBMyCFOAncIktr+ry+hgdrMYspIA5KNn44rW1gPMWcoCXKtldTddKjI0LRR9AAuADiGNh5zckM1ZSidCy3Oko62/28pyVyygHW1KOMLaumKAt6Ofais0iQQpDWtabzwpI5nJ5Kd9QRPFcgCAgN0UJRyBgz55+3nryWWX1SXkZCAv+DQ4NWz5XEADEdof1+6677pbllm3mi/FeX1+z1bUVQRtsrxyfrSLtteuW6+mxMOCFXETyHGlHDpiAjctTrAhusr+XLl7SvqK+m5yckNIH+yM5bdlMzi7MTCtbsL8wYKOj47Ixs7hl/qxvrMsqjnqUrECUf6sb67a+uSmlJfODfUdxSZ4dWXKZQq+OuZqEV1etuLJiMQvaLTfdZENDg5oHHB/mE4+74447tBAHyMzPzwtkTk9PC2wcO3ZMykEs3xw3ICD/z/gA7sgzdDbUlsuQbLelzMMOzDw+efKkIKafiwnc8mEhgIizFcDKtgAPUb4CXWcuXbDS5pYr2yGfbmjEAdpOQKD64oUZlZ4A62kUjsUTOs9uve02e9/PvN8OHzmodl/+vtHq2PHjJ+yhBx8yYOsNN91gc3OX7dSp5+z06eetBPhu1ATwWxRNBEKW6xuwfYeO2F333Geb25QDhWUBjsSStry6btVqw9KZnC3OX7bN9TUVKWB/fvKhh2xzecn68jm7/41vtInREYsEAnqPbC5jhT7UXjP2n3/rtywKJEWN2WpJLTx24KDy/6Jq7KZ4wjV3C6w3W3bs2I128OCULOzKS6R1uw3Qd3lqXIv4Lm7RME5Td0gqyrGxUWs0arIkj/bl7Tf+71+xE8cf0mvogeGI3XD7HfaOn3i3zgUAIxDbGk1770+9x45O7bOzzz1r//Sn3ovx1JoN2oa37Y47b7eVlSVdg1KxtOUyeTUsz83N2fDgkGz0uXxOKkyX6dmSQnV4aFjzjKxPCme4vrXarkH8BV/y+7qbFS9F5/fNP8SCoCvPMut33fp1Qp60TDc+GM+wzmvGGsUfNyKUQdju6MZQKuF96+ZGUjmiqNmw5XOzhHN4bn5OABA1INZtmsQ5hwD8qCSxec/Nzdva2oZyFPv6+nWdI34i31uw2YszOu8E4HYbff0+jSut6LskU2UbHuQkC9Zv76UoZFdhGbB2kOdiy0YB6LIgr/x0SBT4p/31nqfPpkhMfBDVH3mAoVjC2jQRewVW5uXiSprN3AzRGBwW9HRRDd53NLqrMAcWuvlMAY9b7nHd51pU3qHJfMva9S3rNCnTcbEQfDYJ3n6NPMguAPzmZ8G19oguALzWjkh3e7ojcG2MQBcAXhvHobsV3RG4JkegCwCvycPyD7BR3yzs24E/XykB/JPNN+hCzAlez2Zzlk65xZlbrBBgHlaQPsCMBR4Zei5Yn0W2y0pjcai8rZBrJRYAVIZUTAs7LK4tFHihsBaIFIg0KXhYWZFFV2o6gJcUDSyEXPIghRoAEuXwBUOyrAKaqpWa7WztWCadVf4Wi1KypKTaQ51ICUalbLQgA5tYgANXZCXGblWjWKTsMq3CQVnZAJFkCdJI62dpMQaE+LNNLFyxeAL2ULcB2oBSqFqw3gJ4yNzTYj+T0Xs71SFZVU7VUqtUpOrifWmExSZKQQuLTIpP2BZlPrVbFo+EpbKMx6OWTMS8LLiEpYGaiYRVKjVBQGBDOBqxsbEJASMW1ZcXF9TYC8CNJ5KyAROuj1U4mUgpL5Hnh0IRQQqy5LApA0NptMX6i1IJNRrlLygnq5WyFTfWrSedEjDCRr28tPyCVmOgDfCtXnWtpUBZjkkukxUc4zWV7xh0V635hXnl+iXiKW3D6NiYK7xYX7cKlmqAaSRio2OjNr+0aFs7O7Lw+X9HSQiZknWaZAG0NMCmUzo2YWzWrZbtrG3Y4MCACjo4Jiy2/YKOw4cPSzUIADx//rxUgBwbMgUZF/7fP5bMBaAIpTZqeu7pkVKU13NW5rZeH5iKvfH5U6d0Lqi9V0BzQ/vPnOA9gcf8mfHiPfhdsbhhjz560mIC5WR0JgRXOCWAYsydy5dmbd+BA4KOp0+fsbHxCQHHqUOH7d3v+ce2b/+EjY6OWDafF5yYmbmk3EHg1PT0eWW5YU09d/aMU3lubrhzgfbmQNAy+YINjo3b2MQ+K26XLZnO2Mj4pNXqHcUF8Od4ImUry/MCFPVaxZr1mj36la/Y6sKCJSJhGxsZsX0TE9bXm7dUPG6DgwMam/MXztvv/X+/b4XBIQtEwtaggCEYtFQuZ/1Dw1YYGBDkpKSHaxCWbIpS9u3bb5OT+7T/zHenmGq5LMtd+uPUUO22A4SA9MGhAV3DsFI2yzv2+//1d+yZJ5/U3wNo0n39dufrX2/v/NEfs63itpRxgK3BfMFee9dtlknE7fGTj9o/+5mfs/7+gkUiQVtbW7ZoNKxzhetnNBi1VDKtMQboHZ46LGUf84U5z5zxITDvu7GxIegN4OHYX1Fr7fnIUIkTbbekAb6cX2AwV0ShPEAvAXA3S85TALqWcqcAZPu43kdVaEHLb9B6c3nrSaVV0qKiJZTRnY5upAC61NTcqAt2ZrIZXc/ZV67vNG6jCkc1N3NxVvAP0M9nEzcw4GAcWylki+R9ukxUxdtx3dhdEXlN6OJ12hnv8w3A6dt+91qefYs1wk+ey3UWAOhpLr2yFRWuePBv78ijjOd66bcC8xMbsDChfMVmFop8Fch1ENBls2Jtl0o9GnGZp3syG9m33eb3AJmwKLdLVq/sWKe+bdWdDWvUKh6SdGha4Tg3AAAgAElEQVRytzl4zyzxj5nbkKuZPd0l5st5hn0rr9UFgN/KqHWf0x2BV/8IdK/Or/5j3N3D7gh8yyPQBYDf8tC9yp74jRSA7OoVi5SzAIc95QmKj6j1FfqV3eayACmU8BQowLmAy9PbBYAAPy8DELUaahvXehhRADyKPIAMDaMUMgC5gIDYqAQAo1GrV6u2ND/vFtJeDDbwDCUUtjgUfMAdQAeLUNSJWOh4bYosOq2O9eYKyp9C1UfrL6+jwPUYraxlWYlRtvEeKElQp7FIJX9Qr4vSLhpRCzFWUMoM2C9UUYKSbrksm+Rg/6CNjYxpEZrN5ZzF11vIY/0l620TeBEOq9EYQOSC6YlDc8UjqN+kZOl0BDEoDwmyaEQptbMjkAoABF5Q0lDI5ZRDh/WXRbVgAYtTZSW2tKimaRgV4uEjRzXe5UrVQtGIGntDstulnLXbAtZsoNBsyO4di8Z1PABy/f0DrqCgXtP48Dt3XJw6BUUl4BcAiD2QY7e1uSn7NuPLQpZ9ZBvZT57joGpR74uFEHDZW8C+HRL4IjeQXDssvKVyRRDw4NSU1Iwci2Q6pRZg4NnQyJDNXLokaMa47lTKUtdVKjQdN61eKbusN1RLOv4xG+zvt0JPxs6fOm2dNvbpjIAM28pr8hPQtw/79NaWnT592p57/jk7NHVIllzUfWfOnJH6DhgIoFPDdbEo8AoIBgDyWsAcIB7HhTnH+UPJiStpcZmH5Bey38Ag/l6KQML/mQebm3b48CHrtFr26MmT1tdXcCpUM40N85U/k/+HZfrosWNS/z300MN248036zgEQmF7zV13Kpvxnvvus1tuvUUZngvzS4Jo2K//4A//wJIJSlaw2AbVzIzlmZ9sA7M1Tkt4qkcFO4Fw1PoGhm10fNK2d2o2deiIHTg4ZZlc3i7OnLNyqWiV8o4tLczbiYeP29rSkgUo3intCJKPDA3Z/skJlWIwT89fmLaTjz1qoxMTFksmkdWqBATTZf/QkA0Oj9gzTz+jOcPNCBRhAk69BSlY+R1wiDnKuDP3lJnWAvi1BNClqEKt3GwI1PX25qzdrNvxL3/RvvCpT9jc7CWnRo5E7MDNN9vr3vwWe8tbv8eKm1u6lowMDtvByUkrpGO2trRsX3jgi/bLv/jvrK8vb7EoAHjFlpYWpGpke7C+NmpNQWu+brn5Fjt79qyOK/ODucO1BhiGTZg5Atjzbb9XyimuADlHu1CaXQ3AeWkfY74q7qteeTcq1t0AkeJNWYBhXQ9QUpNjGY/GbGhgUKCURmBuDPH5wDEg84/n8M25wpwfGh5SBiDHq0PJTG+vbgxtbm7Z4088aaUyZUNkBroW30AAMBZSNqUTuvF7mjecClAAUGpAl1OrUYMaunC/KyBQbbseAORE4Gzyd5rnqlHZWZod9PNKN7DZeqVae57g5QCGpZJ1EJANIerBqQ49QrknoM8DcK4FZfdGieCqykBchIb7ZA64bEQBQuzBDjBzze20GhZq16y4TkP8lst+1U2jvSburwf7rmb+dJeYL+0Mevkf3QWAL/+Ydl+xOwKvhhHoXp1fDUexuw/dEfgOjUAXAH6HBva6e9mv9Y/9vR8fewCgSihYZDjFHYsRLJkD/QPKPyOfiYW1WgmbLS1MWg23yGYRhuIDVQhKNWyzUomEXGskyhdWNgp6TyaVI+anKgGcWPzx3Gq5bCtLS1rAsSD21S6yETdqtlN2KjQpR9qAuphKD1D7EcSe7clKARjxwudROKEiBLj4CkC3YARkotbp6CeL8SLB8l4BAu+HrRaIIxVeKCjI46v3sGOxPflszgr5gu2US8p1Ir+M/wfkMPIseGU7TgMkWRi7ognKCrSQ1oIvINCGAhJAxiJya3tHKjjKKGSnZiw9Gx4tpL35nBaF2PCk+9Ai2QFAoA1jhFKMAggAHErLfF/BqRFpJU2ntaDE4o3aE6UT+XEoqfh/xhclHKoc7IpOsVbTghWr3+oqKj6X9Yh1EfVfvVbV83a2t3dboxlXQACNvnzREMyYorbk2AJTeR/mB7mB2EEZC8Dp3MK8RcMAtYL1ZHqkqEQNyLisrK7IDojastluSlFKIBmqPYCr32MKZIgnk4J/jH0+m7WBfK9trqyoTRYg7Cuu/Ew+rL7YfPnJWD711FOCVfyOzELmAH8HwEPVBcQBypBtCRhkn1nQ8xheE7jB77A+joyOWpm21+0twQ+1THtAhe3TAj4Q2H3tQj5vfCfjcY0bNkLUa1je2W7aaRcXF2WvfsP99+vYPnLihAOi5bKs0CjLyAz8kR//cXvr97zVZi9f1jEC/i3ML9gzTz8lYHPHHbfbT//0T8kie+rU8/bxv/97+/BHPqJzMgN07h+0diBk4xP7LIv9N5q0wsCQHTh4yEZGx7X/Tz/9mNWq2xYItKxSKtmJh47b4tycteo165AlubmpuZKg5VnANSSrPLA1FI9bFjg2MmL/P3tvFmRJdt/n/e++37p1a1+6qnqb7umZng0gQWwMkiBFASTlkG092KItORR6sB/9YDnC73aEX2w/SCE9yFYo/CCDpMOSRZAmKIKiQCwDzNaz9N7V3bWvd983x/c7mdU1jcFMD1A90z3IQhR6u5U38+TJvHO+/C2nVlaUleZHBXz/ez/QfCX7jwcSlP4AcriXnDt33qnLOl1ldqKKZK4QSUD2HDZ/AGc2R9lMzEolAHXCDvZ27J/94//Nqvs7Uivyfqj/vvq1r9mv/dZv2Suf/yVr1pu6l+QzOZtk7hQydvPqdfuTf/un9q//6I9s7f6q1esVpzDkPeMRG8vlbHJi2mqVmgotyIhkXrz6o1e1nxcvXBQYvnr1qhSCsqB3nV3c/6LoRQ8FzDS/35/Nd/IfQu6djldGeYpnqeseqOSEt5jbyaQa0IHP5GamEkmpaWORqDWU8djUAxfuXdyLOEaOj2sGFTbXUzKd0v0KoI8SmftQrdawq9dv6IGEYieicT288JV25I7ysIW2XsbcAcBjz7HEvDwM5isAJeZzwC0UJgoCmEacBHZmvlHruTsGgJhSI8lradeluEPqa1SB5Oo93LjrsCAZqvwL6lqn+ou6tiwAIxEZGmD/c/f9n8nOxgww9MZa7+3uAyHvARqfC9wnuF6wYif5joetVScjtiaVuh854GbHSPddNxzH7Nzev330DAqWmB89Ro/3FQEAfLzjG2w9GIGndQSCu/PTeuaC/Q5G4BMYgQAAfgKD/FS8xcMA8IM+Oh6soFg0OPeUU5SRpQfI4BurEqAD+Ee20/TUrKAW36w1ErLeobwgu448trAW2sAdv+0XhRT2U5Q2yk1SkDoWYYoQulavVu1gb08WXRZ6WhSHXQtwrVFTPhqLHT8cnUUV6iYsrJlUxhbmFmzYH1mv21f4PCUgKhFJJiwaj0pZ5v8s8IqMMI4VhVqJJlbZmlEatqUOA0ah40DJ4rcAK1Mw6mytZN5hlazUq144/kgZZhRS8CX78nAoOMgXQNCHiFjuNN6CragnXX4iiphut+8yyQy7ac7Gclmpa7BXL506JbCB/ValJYO+xhgr8p3Vu0eKMiDj/MKibJNAFso/sJ7Rcov1cnt7RyoTFtpYv4ErlICgIgO2UJaAsgqARFtptQboGOhnVdLiwdKd3W3L52j8RKGDqrGt+SJ1or/obzY1JwC2AAGs1QKL4YjNz83rXMva124LjjDHNre3FZuFvZtzyLwEqPBalycZ0jzC6izInEpJJUgbLwAW+2ocAOi1LzerNbQ5lmE+xzlmV77hVJ8jASTXNh0+an1mLqDiwr5LA/Dp06d1Hjk2HxiiPGN/lIUZCml7fDEGKL04XuAfBQ/PXrokIAzEFIj2gvvZHiCFjEMfCgLFKBGIhcKWAACEw3pfxoz3Yu5SUEFzMq+dm18Q6HNZiFGNAWorGoEnpqZtbn7eCmN5FdJEsdv3+2rKZv5ksxmd70IhL8UpzcbhWFRA9od//T2roW7EijkKyfobJ2czkba//1/9AxUeVOsNAY619dtWre7baNi1dJIyiJztbm3bvdu3Zfs93NuXMnBvZ1fnmONnngJLmGuZsbxlx8cFOpK5rOYrRTejMMphyoewrGcsnx/TvjPvyatEWcj2UNNyfXJdAkpyuawUvmEKhRLYclO6f2xtbdq7b79lf/5nf2yDTtNdQ8mkPfvyK/bbv/e79qWv/qotLi3Zzes3rXRQstDQbLowbu+88boUgNXDkl175x27eeOqHZb2BbrYPhCQ84p1HugksC/7a1yFLsxZGsX5dyzXnAv3EALo84ARPWjkBe4/yPzzjKkn/snj1WkclWro2vKAk3IRZWl1WX/8PXOb62WyOGGzM3Oyx6KYZr4ClolyyI1lNSY0I3O/wBKPOpdrLF8Y03jzsIm5A+gDAFKmUa7UrNsb6HNidmZeLcztDiU5LqLByOkLOSWyBu19AND7vNNYOhjHtcD21dhLSQeKugQq8LSKnJhrfP7wOVav1dVSLQDIAyKpSHtS3AEBnTrQ3dt9rAb4A1CSeqtsQHYpFj9ScQ+x6B4rdPnQk+cpwY9eEyZOwykv/QdX7t4Tt0wqYdHwyPo9p4onPkK5gYBL0GPYnbPjZTI+HPzoCRQsMT96jB7vKwIA+HjHN9h6MAJP6wgEd+en9cwF+x2MwCcwAgEA/AQG+al4i+MA8MM+NtwqikWD/+WspU5ZJmsvC3VRrZAlEylbXlzWghDIo8ynuAcAB0OBIi1SlE3nFnrAGhZeLMCkcsKyBASLRARQyPmqlEsqASEzTdCHhVM4pHy3w/KhlF9AG62zWNwMhlIA0QJcHJ+w08un1QRcrzWs1Whp0YmNCgBIDiCKLuxSCkonTN/7lW0q6J/l5YBSga6AFotafiX/jpIGoA8LMAAgC+CD/X0t7ButhqCfs+c5sOOWp16SFkDVy3YSXPUC7N1C31l4j9aysmF7LjQb2ezstBULBanngD6nFhdlY0TFJcHlcKh/Q6n52muvqyGX/UNpdu78eWVoAbLana4stLRqMr63b9/Ra6KRmOVyLm+uWq0dNSejWgRmAcCAvyipUOYxBqjROMdY8mgqzuezltD5d+o1oAfqLH7Fxsw2pGCzkd6jWnWwD8UQQJEvlaPEgTQZbeOANmMBU2/ZCmSmPTmTcdttNlVoAtBE4cn+oqyjEARoiXJNlkXC9SMRazfqNuz1LR6Lazw5j0BAVxgR1T4CmBlPgCcLZ5R1/Ap0W1hYkFrRtwszDqi72GdnU3fFDS6bEvidFMy8d++eyjb2D/btl7/wBc0J4JzgciQiFSJfbPv+2poswPwsuXA0Yo8oTwGExqLK/vNhKepNlJXlUlnwGqiSyzuw4gz0JvBy7cYNO3/xoq4vLNbA7DyqwnRGClTO49KpRYGZq++9I7D8/AsvyEbMWP/Jt/7Ydnb3pZCj7Zcm1lAkZmPFSfsf/6f/2W7fuau5hEL4sEzDMZmGPZWpvnj5su1sbdmbr79hUyghmy27f/euXX33PTEWPWSIA2mz1qjVZVMnHqDd7dn8yrKUUShSgY65PKrXpOYY5xWrOCCKhmPy55gofjQAsQQoinmQkMmkrKOHBj0p1zj+N9943X746vdtb3vdmvWyMhCxMH/t69+w3/7d37GXP/95/fm1H/3Yrr7znlVLFVucnrE//n/+jZSMk4WCbdy7Z7dv37BS2Wss9wAg80dwPxwVEGR8mT+cN13m3sMVPTzxwJBfRvEgy+6DlFvew5lHynD7uB9O7p7kuFnoSKEslZyUbG7flY+KCjid0b2XJur52Tlr1huWzWQF3VFScz2MFXKWSMas2arb5sam4Dbz3lldXRkU+a9cr6ORGy+stFho+WwgU3J5+aygIEUslBu5hz9k3gEBfRzq/aqPLu9m4RWmMH+A3e4zB+ty3BIUlWRyls2RW+kgIHl9WJcP9g9UFCT4B/Dr92w46MouPhw4EKi/9zICEfzpng8A9KzFgo7EXMQTrm2+UdF2Hi1773irsZsDD38BYPmsTaUSlk2ntF3AqJTVPfbTffJI2Sir9MPbCCzAH/fq+DReHwDAT2PUg/cMRuDJH4EAAD755yjYw2AEPrURCADgpzb0T+0bC4RgXRJcA5B56pOH1gsk4AEAF2YXLTxyuX8oPVJJt+Ahs4xFL7Y74A5WVKBIFBAD9Ai7plZgAotLMtEAUVhAyZPj56emJgXusL9h9Wt1WgIo5JL1Bk6l5RQRYbvwzAXl1U1NTNny0oqt3V23aqUqeENDKIts4F8ilVChgyzBUuSNBK+UQ4Wyseflhnn5T4A0ACD6F+AXtlmAJuAIwMAiH1vw4cGBgFW71xEEZJ8ASkfRU2Ql9pwl+jhc5fccA9ZfH6TydyxWWcMBKllIn1pcEExjnBnjhfl5jS37DRDkfJHBxQL8rbfe0vuwqMWa+9LLLyvTrtXuKCeOPEAAIAovrKuVimuWRVFFKy+KJI4HxSA5eLz/5saGgC0w1W8vZQGs0gQbaZ9Q+aj118sk5PiBX7w3tlysjvxKGzRwju1GQk71CJBzaiOncHOt0V01hD4wRSr1S+PFcWI35Xj88gDOp2zCshi2lAWI/RW1nbKxGHtUnBGUZAlZUAHX7CfnlPEFDgPdgJwotBh/1H0CTqGQLS4u2qVLlzR3OO+8F1BY26PlNJnU6/h7/uxvkwbhu/fuSqX3G1/7msA2wJtj4Lj1nu22LMbYntX0m8kIHFpvYDELW9ScspBjBwQCK8fyY671uNMTUCUrESs0tuQueYvJhMaI4pFXPv95gZbV1Tuyu45PTMrWj3Xz7t1VO3furKyPP/7RjwQN5hYWbHllxWZmZ+0Hr76qeRKJxmQxtsHIovGkLayctn/03/8P9oMfvGp37qzahQsXbf9ww3L5hCWSrpjk1MK8bMbXr14TLErG4irmeefK28rrlMIznrBcYVwFMtwnuCdEMhl78ZVXBKK2tndtYnLGisVJi3Mv6XStdFgSOGX8v/TFL7qx8BSdWIx9ZS3zc3nplDUaNVlTya0EnP/whz+wt958w/K5hG2vr+p+NL+yYn/7P/079qu/8Rt24blLUlO+e+Vt+86f/4XduXnblubm7fv//j8YWtSJ/Jjdun7dtrY3tO1RyM0xFLou7y4m4O7n9fFvgrfe/OB+8PC94MM+OI4yAYkueFQ12cf6JOLaegAAuYc55ZyXSyelqlOUAe0Zb+5/NBhzXvd39lQAonzKekMPUFLpuEGuq7WyymZoyeZNUCoD71EZc+739rh/Uu/ksvkiUdeqG0+kbHZmUdmkzWbHSiV3PXc6NesPOibCLKLqKQG9UhDdEHkyIqtwxCLcX4B8xv0loSxLynDGybXN5QQieV+Upjtb27a7ve2Uf4OeDWlzpxG7Tys2qmIPBGL49RqIiTIQuOQBj2rvzeJcp0m6xs0alQMb9tpHysGPOi3+Z5tThj74zPAqPo4eHgEBKV8inkKqdS8DU9mX+qx52Pp7NOM+aheO2ZUf4aXBSx7LCAQA8LEMa7DRYASe+hEIAOBTfwqDAwhG4PGNQAAAH9/Yfna37ADLT1uYesW1srZhGY3HkhYLxQQlJorjKhGQDRRbZQvbnUmNJPswyj9ZgV25RRdlFQsy1D9qr23Z9vaWAFNxbMypdroda7awK8a0mKOJdntn22rkHnk2S1RH586cs0JhXK2yC/OLdvvmqhahwCUgA4284WhYABArppp7x8cFUjY3N7R4AjxhWcQuiFIIgMk+ocRi4QU0ALiR58bf7e7s6LgBWTrWcNhK1bJApcuEQtkYFSwi6wp4pmgoT0WJTRbAJOiKwkZrWQ9UKQ8KS5n7u/NnzgmwohjCDqx9SNAAPPCC8ftS2aECU5nAYODsqKORPX/5sgL3gWwNykawwaG0YWHaaAhKAVKAZIwlx8Y+AhkuXrxw1CpLNiDqH/abnwEMMB7s19lzp+3GjevKkeNc+y2WwBlsrffv35cCjvMrIIcdGVtvBJtqW+t19o8MSf78YNHrgIBrcZVZXPMIsIpajb9zBR4RQT9agRlvtS+328oaA2hyfN1WS8cMlAOuNaoA4p5r5MXSmEwJ8PHz7CtzgvfQOHpfqAL5eRb87C/HBiRVK/S0K0y5fefOkT2YMeK8sz2AIYDywsWLgkJsm7GmOIbXsXgHTrOdufk57ePbb79tYSBZp2+V/QMdEypN1Fco+ZingGO2hRL1S1/+ssDi977/fcGIFrl20YgyFDu9rnIguR5nZmekmMtSBIO6tdnQ+d7YWLc33njdKTETcZudn7cXX3rZrl59z8rVmn52fn5RQH98fFK5f7PzC/btP/tzqUZ/5UtftL/6d9+ySNJscm5SgHfz7l1Ze8n2oywHZW61XNU8oiV3Y21DlvN0AXVfQk3N7KfUwmQoptJWKBbtlVd+WfZNrKHMu7t3VnWNYrG+/PzzUoZGvRuUzqvyNikF6SgvM8m/A7NCZn/9198VCN3f27W9vQ2rlfdscnraXv6VX7Hf/vo3BP8WTp2y8YkJs07X/q9/9U37k2/9iY26fWtX67a3tWV725vWo5G6x4MAbOqomDvad65/lzHqQDzzS6plH8l4pT3MG8CergGv9MGHSnog8AFKv0fRbv1sn08eAPSKc50K0CtxOrLJusIMVJTYfgUAZ2bViL65vmkT40VLJ5JSpdYbNesN2jYY9aw/7Mqaz3WJapXIhq0dSmhobR4KHjdbHRsMlTAoJV0I5B2iGCNu8/NLFgnHrF4n05LCC7ddZfLpvuCXdvij4wUDUp4UpoSKB08JZfTxeYPyb3xiyianZ5RtSUQCD7V63YGt3V+ztXv3BQCBfT74G/TayrHkz6MBWZ2UXDlVJ/NNeX98c+8ehWSXT6SSmhv1w20bdhtmo/6DfMIPOEmCvN7Hr2vzdS/SuVB5icut9aEykJZ5DwDkXui3Sis314ei/rxCfXo0px5lFgVLzJ/tOjq5nwoA4MmNZbClYAQ+SyMQ3J0/S2czOJZgBE54BAIAeMID+tRvzjd4PXwgj7IY8Bci3s/qR1iuRI2w+kwybYV83orFcVdKETKp73hHwJqzOkZl1VTzrGyHpkUZikD+rLKCatVCo4EVC2Mu1L/XEZALsZDzWjKb7aZARblaEUBZWlq2ZJyFVlhAKZvO2eF+yTrtrvZQ+X4UcoTN4sm48thSsgWyL1HBKRZLwDzaLIEqvL7dId+v5dZjqAM9NZ7KTMyUVxeXdYxMxL5y15rKeiILjJzDlBQurAABVoBNH4YqJ4+MOqyC4ZC2w5efn4dyCHUkoI59nZ2eFpxLJFzpB7ZMGnRRgJBzyBhhjV69c0fHIOst4xoyO3/+GUES4EeJkhPZ4AjCd6AWSx2AjG/UmkAuv7Rlbm5WEPT+vfvOpt3tCTJubW97sJeii6QtLM7b9etX9VrGBwB4VHYCGC2VpFhj7H37tVNJAWRcnh/7BwBqtZuyG7PYpaUWAQznVqpUNUaTs4VyzNmmsS6zDyyGB8O+FvPMN14jpaZXWsN59EEvY9hpNgUjyYoDFAKLUSuyHyhNAaL+opptMbdcWQBzYSAVH9mFly9f1rgBlAEcb125cgRhOZ9sD6Ul0JT5lqdIYmbGFk4tCh6i1mMfAUTMxUw2o6IT7MaUe/SaHevUm9YooTgEoGQ0Bzjv7A/bLZdL+j0Zfsw7zhUgbfX+PSmt2B7WaK6/QnFchSipRELzDqs49njOzZ07t+3NN9+Q0pJtoBIFIKPeBLwAFefnFiybHxNwz4+NC+C8feUdWY0BonfvXrPRqGPJlNt26WBfVs6FpWU7e+aclISorA539y1bGLfS3oGupWgiaWOTU1aYmFCWI8pFjjctWF80G0UsmkhZvuAadMn/i8eizpIfjdjM9JSyHXGFUtrT7bZdDmnIFc+QBQisRrn7f/7Lf6kHCSodatdsd3vdVs6s2G9+43fsq7/+6zY9O6tjpwTocP/A/tk//if2h//qmzZAnTgcSUlYr5Sl7kLuBXdEnSu7L6qto1us9yBAc9Nlfx7/Ym74173/90cPYLxSip/9bu3u0FyLwF3/vaUuc0mt7ysdIcNQAjoy55SV547OV+WinFOhBdmWKPNm5wyZ8tzMnNp/tze3pWTmvgTcR30cigyNMvPesKt7gD+nLl68aN/5y79SQztKZ4o/sHw71o7iEI0lzc3uQcjKyjkrjtP8HFGm5e4+8BB7v6stobiDDEdJ7zxQxknRaKMmxQLM/qM2TialNi1OTjkrcDanv5MFeGB2sHdgu9u71uk09VkUxkxPzEH10Hqtho1QchMI6TUCO5Ota3BnbwDXmcK4pXI5S5HZGhra+u33rNcqmw0dBP7pVuDjy7r3R3c4tTu804uU0HbcuXJzxgFDF9vhtwEfUw96964Pf//jsy1YYj587X3Sfw4A4Cc94sH7BSPwdIxAcHd+Os5TsJfBCHwqIxAAwE9l2J/QN/1pC4sPW4x8+KHIFmkRKSewhGElJIgfayoLW2k5ZO+kwAH7lVk25/LJAD+oPBJJVwZC3tNhqaRFXDIWs1wmrUU1sAggx8oHlRMbxSiGnRIFIAqzldOnrV6tW7eNOoMg/ZD1u5SQDAVx2EvgHGtXVIAsxNk/YACwan19TQsoWlVRBqLYQDmEKgqVkuzBtNX6jZwerJHKCNXFYKgFKPZfFtrANQpJsvm8QBpLMXKv2F+gI+/hKzX87ESAF/sEsECVRwg+YfkoV2bn5lzuXZoiFvKqnC0PyMd3q9nQ/qKue/fdd7R9wIWvcOT3wE0WqPsHLMLJYUx4tjfW8KjlWlKoYdkFUqmAIZkQNAFUAg4BLUCinZ1dAS0/+47XUxxx//49AUDAHgvQZrOl3ERsvJzDAUDNAxFO3QLgJCfPKT0daHDtv1gl+eJnsSGituPfgcq0pTKXgILAFizQfjEEClEF5Ov4XCYg55j5p8zGbtcrW6Dwo6N94PgEJnJ1gKcAACAASURBVD0oy/tzzv33FEDudgQ1+FKJi7fYnpyatOefe17gi29A3utvvKH3QPnHdjkfDn7WZKvmPZdWVuylV162L37xi/bqq686a6SZLMi0SLMtWlKZC31UUoKALc1HQcVwRKAX8Mi2OfeAl83tTWU8XrhwQcD93tp9KSBn5uZkFcbuSBFMqVx2Y8S4RFBZRZRhCei7fv2aU7GNRlIjkll44+ZNlcNwrXK+EgmnzIvHEjpHuzu7miOMWyobs+GgacN+R3MGW28skbSpuXk7c9rlue1t79q91bsWS6aVCYilFwiZyOVtem5Otm5AIQ2xuXxe5/HKm+9YLJmx5TNn7aUXX3IgPJXU3FpfW7OlUwtO6efZ87vtlgOAhmXcAUDUendXV+3//sM/ssPDAxWCxGJh29/fshdfedn+zt/9z5X9xxgyttxfsDf/83/6T+1P//X/q/ZiiDSN3E6bKox2BHSOJ9K5u+fJ/2f6oz+u8ZRjAEBlnbqfVBahB4NUFuHBI1/xx7ULTAfW+VCea0kPbkJAOcqe4ioMiobCNlmctEla0Gt15QAyp/LZnK1vrFs8GbV4KmLtflvXA9cm8Pvis8/aH/zBH9n1mzc1isC5Xp/Wd+2hRT0L8FCKwJgtLZ22+blFKfeYF5tbm9Zs07oek+2b+xe5leQ8+jEBgECp4DiWaFwQMIQiO5myHPbfySlPEUsjvbMc85So1WwrW7LZrKtgI4agb9BTY3SvUXVZfgj9uJcJOvKEIqJ5wUOBdC5vM8vLAoscb7/btGtvfM/a9QMLSbV4Ul+gR1fO4r4+KOfvp82WR5lFJz93T+rIf1G2EwDAX5QzHRxnMAIfbwSCu/PHG6/g1cEI/EKNQAAAf6FO90cc7OMEgG7byrIjYB3ghzUq5BowWag7CENG25il01mp/oB+2LEAFSy+6s2m2kdTZAkCzgY9p5rBohmNSsEEpECxRpg8sIoFOqoxGnyBQ9h9AYCD/ujo97LEsh2kQZGQwB5/J/vlWN52d3e0QAY6AehQFcnq2m0LEvkQEDgJfAFyABYUhh8K63WoBf3Fv7BoKCqIkMqk1VAL+EGJ5YM73yZLYyYLc8Yom8locQ5EOyxXpLji2J599lm9J43AvJbcOOVwoTQRUMxovHd2tmXfBHYAkGZmpm1qckJKMfYX2IjNjlwtN+bDI7su+08jqSvtYKHv8uYyGTLLwnp/wB6Lb4ATqjOsqP545HIZOzzc189o7DodKQr5sw/dlGflKVNkzZZVEvstRS9O2cf7PshGczbKwtj40X6yXSDZ8fw05p4PDzlu/9xwfhlvcu6AoS4X0dmW1UJcLmsOccx8Me7YFFFSAivUfI01MBTSfHMW5Perqvh31GhYh8+fPy9l5ptvvaWfYT9RxbmMv0Nnl6aAYjgUgH3mwjP2jW98w37wwx8K9LG/aoxF0cacGQzUGpxP5ywVTVirWpdyDqsv2z9z5rTKFxhjVIQAkPuba1aulqUqzWcLAmeF8YJNz87Y8unTUnUB/2gFnkRtR75lKGT31+5rTFFCAuLZd8ZoaXnJfv+//Hv2b7/1LR0/53x370D7C1sh565Wq1tpf1/XYDKbteXTC2bhvoXCQ5ufX7A3Xv2R5nKKjMnipM3NzkvVtbOzJ3gIbAHSTM7MWKlc0j0BxR/njLEqjBelNvzRj9+wwShsZ86esy996Usqm0gm4lL63bp5w/K5jM1OO9UeOzfs9axZp9G1bsXxccspU/Gu/cE3v2mHB4fWog281zHqfePJmH39d3/H/uF/81/bypnTrogkFhOM/Rf//P+wP/vT/8+uvv2OtVBBDgYPAUA/a80hGP/bnysn/Sn0KOjm4fc8bi1V0ZBXfCPop9w6GFZISlrOCUpfACDngLgBrgVXBhXWfZWfoXF9olDU/T5iQPi0ba5tyJJLxh8PViw6slDMrNN3UJ0xxfK+tLRkf/Gdv7T7a+vS0UUjZJ76AJAHEHGvLMVZggvj0zY5MeMawHXP7VpI++vUhvV6VfmiO+TD9lpSCjsw5v2KDDEal4I1kkhYZqwge3cPtXYqbbE41yWfHRG1x/MwCagYi/CRwVzqWPlwz3rNmo36XVc+Iku3p/V0QZYCizMLC3b67FlLZ3L6bNjdXLOrr/2VA4AUl5zYVwAAT2won9ANBQDwCT0xwW4FI/Apj0AAAD/lExC8fTACT/IIBADwST47n/S+fRgA9Pfl4y0tUf5FwxQ2+HW1I9d86VmVWFzGwi4DDwCIymOsQPD6hJRI3e7gKDMJxVGn27N0ImHJeFQ2K+yuAAtUHFhEm6g7AEihkYAKi0kVbdBMiXRE4ioaiVmXhY3/sY8cOcUcrW7b6s26QIcrfkgLIKolGPBI3pjC4FnguvwrACA2YCAL6hJ+BXoJwKEijMVlo8VWCMBBfcK+ovhj/zJYatMp2eoAYrwvAE8W1eFQWVlALQ6C7bFeBZjVm1iJTeMFWML2Jbsw4ftjY+9rE+aHeP9y6VDKmLF8zsY8OzbWYZR5/W5X6kHAC6pL7MXNZkM2XvaFher+/p4W9gBAxhz7KYt6XkNBCKUct27dtLt372nM2C+2iTpxYrJot27dkD3Ywb+GWptZ9DM/tBTX9HLQD4WhA4JQBdO48DXo+62ozu6mBk/lKDJ/YjovvLfgKxDTK0NgLPlC6ejy/IC7BakJGVe/uRlVF7ZSzoXON+cMOOvlBKrkpNnUfqt0JRIRiAM6SyWIrd2DJ65nwJWWAB4pzMA2yvGzbWAiYwhAQQXoQ73tnR3l8fEzL7zwggAgJSvMGcYfxWdxoqjzAkCcm5q1bDJjrVrDpienXK6lWmZNpTl8s2/YXFHJAvGwUavhN0bJAuU3KVmP82N5gZ3t3R1bOnVKwAfwWalVjaIS1ILpTNpu3bqtcUAB+MWvfNlu31nV64C02LKd9RBl2chqVaf8YhxR8eXyGRuG+haN05q8aKt37mq7qLCAey++8JJUgK/9+HUbtMlyC9n0woL9yle/YocHpSO1GpEAnBcy4+YXFmxsfEIZgBOTU3b+3DnFBTTqNdvf37WbN65ZcSxvkxNFGy/kLYE1OBaXFbhWqei6np6atI31dfsX//u/kDIVsM88p027P+ja3/rb/5H9t//ov7Oz588J/JFRd+XKW/ZP/pf/1W5cu6ZM0WFvIAswyj8fvxy1fHs4SADQY09HxR2f9O3eez/mJ1mOzCXmDeeIe5ifa+kX7wxGLjPUt5g6Za2D5yg+uVaBghR/AL25pkKjkKIJouGoDbp92ckZa+5FKFSJTGh2m9boNvQr14lfLMI97Nr1G3ZwWJL1FsvvEAuuBg4FINelF++nnNiMZbJjls+NOeUpD5a8bFnmPfcbVKhra/es3aq7e47y+FxzsfFAKuYBwHjSsmMFK0xOGl2+KALD0Zh1umT+me7JKFLJd4xFQxbFGj3oWrNesU6jZgPyGkcDXuhGmQvRQpYvFm16bt7mFhc1R1EV0mi/evua3b/2unWbpRNWAOqTygOdHxTvcRxFPzwBH+WzPlhifkqX7dHbBgDw0z4DwfsHI/BkjkBwd34yz0uwV8EIPBEjEADAJ+I0PCE78SgA0AGaR/1S02047i3YlYIku+1xDQwLUBaZ0YgrfAD+zc0v2vTMrBoyWfyjvCA7CzBDhhfqv1GvYwl+NbdgPSyXBDewL6bSSan43FdIPwvm84p7BQBjERa85MuFbdgfqjW40qjZQelAQMRvaAWAYJ8FUFKsQI4XcABgx7+57L+BABrttSqT8GykqO6AX6M+duOBtollmaKNWr0uCIACUFmA0aggkrPUxV1OmI65r+ZhX1WojDuF70ellgQAAt8cdHKlIkA3YA6ghu2hxvNtwGyTVkgW6CgZ+T2LYs4Kaq9eb2SxRMq6/YFKTYoT4y4Xrde1SqWsfQSGsngHHPqQjPfh/JA1d3BQUsMyEJdzi3pxbnbGNjdpXq54mYIN2WGd4s+fF+6MCQDKJozix4E7AVGKMbyiBP/cOgoIIHSwlz8JmHqqv/dlqqmBlVzBiMpcyPMDVjB//PmSw5anPMqIV0xDkQow1EE/zrVvl/SLOQBfvqVXzcWRiLbpZ7WhLmWceL/FxVN2+YUX9G+o8lAlzc3NuQxML4uNuXFweKj5zM/cX1sTaPaB9th44UiVyLldXlyyVDxlh3sHdvb0GcEs1HbVatn2d3eloEP1iIIUqAUAZK5S/oFNOJVJKUMTwMg5A0a2ux0pR7H+sv+Mx9r6ukAd6sSNzU0pARkbQGUHyM08p4CABmAP2AJL+Ob8kMPHye50WxZLxiyZBdQkrVKtabwAPYl0xn75V76oQoc333xLkK6MLT0atQsvvaifB+wAXxkvbNO+Ff7ZS8+reZgsTLIpuf62tzbs5vVr9u67V2xmatKS2NdDIxvL5ez00pLuJ1iBx8cKtnr7jr3+2mv2+muve5b0gZdRytzu2kufe8X+xtd/28LxqBqUS+VDu7t613743e9atVzRgw3s0uQAAmAfAMAHdzy5SI85Mj9tAKiHMNGYU2B754zrx8E+CnUoZXLXIg8uAK5cH3wx55mfKkHyCk0mihPOCi+13EhAmoc8/W5PYBSLdI/7uteCXWlWrVQvWbPX0rxTUzq5nsORMl9pJlemHYVHDFwI5XjMQgDBIaUVutItEk1JpRePk+/pNW7HXWkQDzu4dsulkhSAqJn1ySBlI/mrIQcAyWONRC3qWYCLU9PS48WSST2IYl+Ijui2u9Zp8rCnafFoWN++CrBeKVmnUXcqQKzAwD9KnUZmE9MzstpPTE2rJAdQWS4f2q0b79r++g0btCsnCgDdJ3UAAB/1v1eextcFAPBpPGvBPgcj8PhHIACAj3+Mg3cIRuCpHYEAAD61p+4x7PijAkD/rT8KBDrcx0JeKixP5YUlVohH9k7X2uowneLobbw4aafPnLWVlTPWZME1oMF0oMUnluBMMmUZlH/DvjIAAVNYf1FN9VXwkFRJAqCNhSsLU8AUsE8NhywmhyFl8JFPxrtqQdfvyhq5XzqQCgrrJ4tfFECy/1IKks5oYY9yi9ZZAAmvweImGzHqqmZTSigVXKCSIWgeG+9gKIAD1Gk0W1bHXkjWIFZClZyEpTxUAH8o9KAAxEOmWNqcImkkwDNG0cHMrBSEKO+AfkflKaORzczOyo6JmpD8N1SKwEvsvwA59rVHVt5wYNVqRVlnhbGCHZYqFo46GyqtuVh3ydDjeFE4YgOmZbI/6CkPDgUZi3YKF5x9OaPxpvGV3DopHSlgmJyybqcl8KRvmn6PCg+cldfNCQcAAaJSAAJSQiH35+FQ76X54uR/LrdMQJQkN85B38sY9BSRjD9zz2vJZN+dmjJmwL7FhQUBUtp1gVdkLQKXZKMOhQQlBGS9/fD3yW9RBojw7ZeaAP8AyFhIffWhr6biNXNz8/a13/xNqZ14X98qzXw5si2HQrax5UpBUCQC3dgP1FayWnoqUuYZ731qYcni0bjtbO3YqYUF/Z5zVTo4cFmSsr47BRbW3VaroWMF9AAfUXAC/Cg24XLM5nOyLXP+UdOi2gNWkFGJahMlbrlStq2dbZ3ndqNpcUpWlNvpPlU4Po6702oLjKEMYzuATKzVwL9UJqtjG+qeENL8nZybt0vPvyCYs76xpbKc9dt3bG9312JjeY0B25qYKNoZsj3rdZ075tqzly67du0IrcbjtrK8ZJvra/bWm6/ZlbfetIW5Gdl6D/d2rJDN2i99/nN2emVF9xTySf/wm9+0v/zOX7jINrUFu7sTyjgUcPlC3vLjY7aJjdTLdlMenidwJmuOJmHapAHt/CxH5icAMrcVWXccAB7RwMdwS/8Ym+R88QDGqTa9a44HGF5WJvdSzvvenosB0BzsdnW9c2/U62JxqVlRW6OsBAJO0KSOErfn2niZi24+oqyMWaVVs0qzZp1hVzCR+yeq1mq9oXkD/Otx//RGk9bfsD5TuPbdCIdDUYslMmYh/x5vgtTc77hNkDvLF9cEqlAeXng3Ee8Eu3beEYrASNRiqGGLRZuYmbVBOGQxbP6RqLVoIe4NrNNsW7NWt3q1bPF4RIr0ZCxi8UjIDvd2rUYcQLeN7NxCwD9U6sORs6qPF1WQw9/ze5rZ79y+ZrW9ezbo1SxEC/CJffmTzf81yAA8saF9QjYUAMAn5EQEuxGMwBM2AgEAfMJOSLA7wQg8SSMQAMAn6Ww86fvyUR8nPwkE/UWbA3xuMewaJh0A9AHJgxVxyHLZMTv/zEU7/8yzAmWo/3qDgbU75P0NZQHOYFkMm3U72G2x0zoFIFAJwCYVkj1Qp5CNF4vEnH10QC5f1MbytBHT7GjWrDet2+9arVW3ar2mhWg2lxW4QpkECQACscBlYU85ABAL0INqDrsaZQMsWFnAAiUAMwC7YZ+GyIHgFfsvteBgIIAAAOTvpG7U792/Abn4Bpaq0CMSkYIFqMk4JuMpBezTUkmQPNsALEkJGIlYrd4UxAQaYXPb3NwQGJPVNRETABuxD92OtZp1Fapgf+T1t+/et1A4oQXv0FuMqsPSa7Ukt4tjp00Xm7UDpA6wAasAa+S5rd5ZddZrr1wgimVaLb3OSuiMvh769VR8mhMeAJR12wN9auqV+s5Zq1nVH7Wj9lgwH5ubI4pkcjpeAJdC9oGGI9M4Ml/Yhqy5kajy4DjHNP0CfVUm0+sKdqHyAqQ6myNK0K4AGm2lwDkflig7MBYVPGQMgXRYrbEJ6viPqWY5H8CSL3/5y4Ilfuuwr25EiYjyaXNrS9l8v/d7v2fvvvee5pXgdiYjUAg4w44MBCyOT2hOtFsdqZ2UFRkKW7NWE+Qk5w7rdTzKPOrqGxDHcSyrjCBt9+7dE+TdxeYdDdtv/ebfEOyT/Toek8IPCAuoBkav3rtrO3t7Gg9l9A2GFkZdF4u57Eis0/2BtRoNswEQMSkwJ8s3dwCBeE+jhGJ1YsIWl5btpVc+b/3hyDqoXvtD29zeVoYg55LzCNRuocbsduzCM8+omIZrkqzOM+eesa2dXQFtzuXLL79ojVrFbt+6YXdu37TZqUnb3ly3q29fsV6tZi++/JJ9+ctfscvPXbL/8Jf/3n7wve+rJZt7BEAQSKU252jMeoOu1FyRWFRQ27W8MvVGKj4ZUSjUd9dnyHvYcRy7HEHAJxQAciiKZyADz1PJSpmtMqSEVH/94dD29g40v/lSZqWX30ohEH8/OTGh+2C/01VO3jgZkpxvFKjpjEAuc4V5SQtwZ9i3If0YkZCNFcY0n2gQRwXLtctDApTCPuxznyIR/9NElm/gXyKRliVYWa/djkVQIeoBQl/RErr3jChj6uv33GtdfizFTzE1n2s28iAhmbRssWiTM7M2IpKBoqBkSrZ0YG+32Zbi82B3V+q/dDJm2XTScqmkba7ft4PtLRu0W8oTJCaCU47ykXsq6upEGtV32hZPLeszcO3ebavs3bdBr04YxQn+h4D71H2gMg0A4AkO7hOxqQAAPhGnIdiJYASeuBH4qBXbE7fDwQ4FIxCMwCc3AgEA/OTG+ul/J//j5NE/VgQAgTue0gvw57GeY3/nG4P5V1N7KADw2eeet1qtoSZgtoMKpN8fWoJGV/K7PACIPZfsP4oZAHZS/UVCyuiSfU0ZbUOpW1BvEFCP8m9ifNIS8aSAGw3BYJpGu2GlalnbePCzfSlV9OWBI2BEl0bf4UCwhXZVFqv40QSTgEcesAByoAxiGQbskRqNBXYsImVjvdkQzOEY+DeUK8lUUrAH+7AsyoJ1PUE2bJQxLyttdm7exicmdQwopRhcgCm5TyjYADao8QB2gCKyCKNhxjhuCQDbYGCVSsmK42M2NzMj8Ll3WLJKva3x5lypmXZATl9fv65RBsECO+Jal8kFBE5hPwZOASL5/frauqyZApf9AeF9Ar/ooR7Ycr35QXOzlxN5VJTiTxQp98j+cj+nVuBUSkUBHDPbPzhwuYIcD19uH0I6B0AJjZ3W9hHZmoF9nDu12ypDknMUOVL7NVpNqzXqlhsrHOXz8b7K+mu1dLzumFGXOnu2r9wUKPay+fwsSGdlHnjHzTGbyi8oUAAYqszC23cs7Mw9IAhWXYDX3v6+5pdAM63OfnYiOX/hsOWyeYtFE9ZFZaVWa9dgjALw1MKiwFT58FDjQxYa8xkwA6QGnDk1YkVKrturdwQBX3zhRWenz6WlCITVobJDdJVMp+29q1etUvNai0Mh29vcdFZ7MjK9fDhKNrrNlnL9BFdtZAf7BzYaudZVYOig07X89LRlxsdtenbevvjVX3XHEYpIIbh6966tb2xIATw7O6P8OCAOxyh7/RBLe9apXTMZq9UbspByLzh1al723q3NNbt187plUwlr1qq2tX7ftlZXde2iJCzkx6QM29vZVSEO8I9rlQcGTg3IdUW2qGPNfS9XkvsM1zGgU825QDFyGo8haf7Oh39Chk8YAPSLmHRNenzIB4B+lqX+HMV26+5Z/peuKeWSuh9kzCeKZCwWLEHeX7UqdXSSBzaxuMXCEc1JwCoWfFqAR5GQhZNxMhl036NAiGxFri8esLBpBwCFKL1vBwBDYYpYsNKiUiantK/G6GGfMhGKingA0dM9lHkC4AbOKutw5B66SHuO9VeNwHriwIFYYmzMstPT+n2hOGH5caIQUpaOJazTaNrh7p5tb25aaDSweAQIGLeJsZyt3btre1ubNuh6EQDex6XLIA3r3k/LeiQat5m5eT04KJcOrHqwboN+E1R4gv+p8OCz1fsAe2jbQQbgCQ72p7KpAAB+KsMevGkwAk/8CDz6Su2JP5RgB4MRCEbgpEcgAIAnPaKf5e19EAD88I8YBwD9MXlQBMJK82hpEvIVCg4GhUIRAcDnLr9g9XrTomoBpm1zZJ1O3yI2tGQ4ZJkobbgNAY1SpWwbWxsCUCjycmM5QUCXo4eKxwOAKPEGNOqmBABR9mD/RWHEQqzRadnuwa4DOhGnhGE9mMtlpWoCJPm2MpRkKPKAEMqeG42kLvNz4gT6PDUQGVhALOWceYtm4ApQo1KtWqVWUS6gAF+cDENnx0VFJaiAamowPGpLRmUH6Jucmrax8aK2g72YBSYWTIALC3b+njFkvKXaEwAMWaGQtzhwsNuxaqVs6WTCiuMFWUH7o7DVWz3rotIbDdXci92XJlXyqsjxw7FJQQrwjFZWFI+ofRhn1HKAuUajddQMynHXymW9nyy4R4o4Z/114NKpccRZH76MsOGp4MOdkwL2vGJRjbos2vf3D6TIw+bMeSKTTgrB4Uhw1p9rbBbAc7C/J+udaxoeSrWo3LKQs65yXjv9vlQ/AESd31DINUB7WX0AIr8tGFjB3x+3+gLXjhcpAA4Fkbyjw+4KcKOIZGFh4VjDLwA4ZZVqRSoojtkB3sRR1hrjBRzhPfnCZo9VnowyAKCs6I2G7W3v2PKpJYuRSdhsCgSimmVbhbG8oOmg1/Uarx14JtsPyzigMZ3LWqaQs0ze5SICHjkG8vjYt1K5IlXYxOSkrd29K+smYwI45ec7zYYd7O5p7mMV5Qu1YLE4ZZ3+yOqNlg07XZtaWrJENm/pXN5e/twvWSROUciYFFhY+8keBDavrCzb3dVVNYFjYwfAAKVp8KWwJJfPC1SiBOY4J4rj1u+1pcp67bVXlcmWiEUsPBra7uaGVdnfDjA7IsUkYJHTAwBEvUuJDAUWgsvemeP64l4kzB4NKw9w0Okoa45zRTYcmIov/9anziE/++84AByiFvx0/zNd9xwiDDw7vd/6y5z3FYDuGg0rX49zXSphI3cPLDT/ImEvR9DNSe4lAL5GtSroTM4omYuDbk+KUCzAQNOd3R0LxaMWJmPUKDAKK1dyn/PS73vRA9xXPbUlIyu7OPdlHvTELRbjGk0LBrbbXalDedjAQxzJ9bDhykpMy7mDa1EeqvA/P3+UBmABQO/OEw5bNJuzBG3R0agVp6dtcnpG1+p4Oqu27b2NLdvaXFf2K3l/PFiZnZywrY37trezrVZgP+/WZZwCLHkPPpdceVE2NybIzvVar+7acIDa/KQA4IOJFigAP7v/XRYAwM/uuQ2OLBiBn2cEPt3/svh59jz42WAEghF47CMQAMDHPsSfoTc4DgCPf7T89I+ZI9GGj3UkOHigOlDqn1de4eAfhR0jO3/+gr3w4svWbHZkv4onUoJ59XpLyorYaCgA2GzWnXLncN/urd+TkmdmZsamZ6e1EMUqiQ0TBRoLWgAVK3EA4HihqDR+mjtpKE1nM2oBXt/e1IKfkg+n6jLZ2lgsYi9zR+sszCww1czLAh/rbq8rQOLnzaEcYrUXwwoWCisnzy9UUKZWryfLMQpAbJVASOVvhcNSe1FQIbsayipPYUdpAceGPRL7byyRlF2V8hT357gUgODHZrNllQqZV9iKe4KUyUTcZmempZJp1KtqsuTbFYJkLTM2buE4bcVkEnaUrzYa9a3eqNnt2zft8HBPltHJyQmLYfkMAzY7su6hoGLhToNvKpm206fPSNEIjNre3LJ2syH7KdDNLbaPAUAvJ9IHgA9KTVCLRQREGR9OCGovAJOKC2Ix67S7Ks0AAsquHYvLjgskku05npAFWy21I5MlWjmO2Dux5AJMI2FrtFxTLbArGktInenblFE3zc7MCi7y3qj7gHwolrDiAgd9FRVwCBAGJOQ4UHOyb4yNSzh0bdRSMyZTNj8/r2NCDejAhUzysswCU50SyrWsttstgS6+AcQOLALT2lJCcqz8dLvVtNL+obIXgVOcb2AMwBpFKnZqlJAoQJnTqOsAn9jlyafc2tqyWDJh8UzSEqmEJcjAzGYFlQ/LZVtaWbHDw5Lais+df0Z24ls3rtvW+obNLi3ZxHjR6lWs4LcFyPzzDXS98OwLVq21bHdnXxmZxfkFC9MkG4oo1zJXGLeFU0t25vwz1u51NMbkXALi3377VREiHAAAIABJREFUisurzOfs5o0bgpW5TMYuXLxgFy9elPILNePOzpZNT07aaNiztfur9hf/7tvWa9StOJ6X3b3bbtvandvWqFR0b+i2XNO2D+25N2FZRS0MjHV+dHdd9UdEDIzMIiELQX4Eq1yhUJ97x1G2pbv9+8jbi6x78JnALUShgJ/uF8fqt/36xTXHW3Sd0nUopd2l5y7bXcHefc1v1MDAXVR/hcKY5l0qSS5q3EU0dLpqHS8WCvo9KuROsykQTI5kmLkdjVit3dI9qlKv6bri/qt7gdSz7l7h4B8QMKISELIAo9GE7L9OAQhgBHT3HPwzchgHUn+POGdS4Q7Bh0dZo5xHZwH2MwU5KWGL0JBdLNooErEJPlNo3i5O2FRuzNrlmu2sbdjuzpaAZhuVdLdt87PTdri/a6VD7i1kwPqCT5dvy4MsPsewuOtYmEIxFMMxa7fKNhzRGuzDzpOYE6jvj9fMfJAF2L/jPvx+Pxnp8ZN79OnP3ZMYpad5GwEAfJrPXrDvwQg8vhEI7s6Pb2yDLQcj8NSPQAAAn/pT+AkewMMKwA9SBL5/d4Q6tBDzrW9uxjkY4BbbjrA4EORUKGbPPHPRXnr5c1rQ5ccKWngC78rlinLN+qhzBn0tPp26Y2AHpUPl3pFFxfuSUadSiSE5UCOXJ6U8OjL0kpbLjVmv21crbbPeskKxYCzrdw/2j+AM0A/LIYUIUvcAy7pdq9Vreg0twMAdQJMAQEQmZ9cM7GXQAVkALoAPFGosclkEcthSmmEVRrFCW26anKmB1E4sWrVNT0/E+/sqMLILyR2Lk0s1HAl+XXz2OZudnZU6a3NrW/CIhlUaMZVbeLCvEHxsj/Nzs4Iz9VpFap1GrapMNdSNGcoasjktQ6u1unK6yMZH/fejH/3IOq2mTUwVbXZu1lNJutwwgNjmxoZyG7Gf0vQJnPNBnlMoPgBjKNWc4y6krCxZ5I6tOXm9a2JOScV39txZAUBAGlCxWqsIfgEEHBxuaHE/Mz2jsQZIjOXygrtYDrGebmxs6Ph5r0a95iCg8g0dAAEcdrptqdp8OzVKPZ2HcESQj9cC99QaPHJw1i9NoJwimyE7Miq1J6UyKDfz2bygGudB04NxAMiSZUjxgpe5RnPz7NyccgdRATJXyAMEDDKHmStARCzDQAPANu9PszC/f/fdqwJ8QE8aslGypZNJ2SLJACQLcGFuTrDzYH9f0JbjTgH4GNNqRfOF87lJy2+lhFzKUtm03hfbNeq6jY11m5ydlQJzcnrKnn/+BVtcWrQ333zTvvOdvxRc5FpmDgCJpCz14AwKuZn5ZRufmLbx4pTNzM6r7IciEHDNzu6+1Jdnzz9jv/prvy6bJpl7u3t7du3qVTVwT01N2tKpBc2Lb3/7z3RdvfTSi/bbf/PrmgvXr12z733vu3bm9IqN5bPWrFft7bfeNBv2YHaybdYpMVlfs1q5xIUoUE9GpOzmshgfezgxdA3bzNgj+KcGWc4lZRYuGxRlm5//d/xO+BP5f9z4vOcgn7oCkOP07i3MBeYy58zNi5RyPfm7ZqutLL0XX3zZtrd3dB645rk/cG8FYC8uLkiBB5gGOtM8DuBlLmZSaUFAMgC551IOs7UNZE4SzmkH5bI1265BnetDhTHdrtSvPk9F9eeKf1wbMErASCRmiWTG0pkcYj/dE3jQwEML8vTILsXq757FuAchDL5swcoCdNf6EWCU2jFikUzGooVx64dCNj45ZVPTMzY+XrTJ3Jh1qnXb39oR7CNjsk4Dfath0zNTuqcy31Ab8s18Ehjm4ZPAo9s+YBk7Na3tzJ+WACD7doIA8CeI8/FZ6T/aOA76jluCAwD4Cf7H1c/8VgEA/JmHLvjBYAQ+0yMQAMDP9OkNDi4YgZ9vBAIA+PON3y/eTz+a8s8fF8f2fspCwlPbePjvyKaJLXdhftHOnTsvVRtAhcU3ajaspoNu38EEijt6XUErVG+o0VBmsX6jFIRvv8FXi7xjGXPOGTZyzcLYfUNh5Yep4MBrkeU9WSzynljTfCCHEkzgyVN2pTOoT1iMmoo9nHUNVeDIqpWq9gnrMIthbbPXlaKLEHxfqYWFFLA4Nz8n8CDLIRDRWzRiRXTW04gW6wAjmilRrpD4xkIcSAkYA5igegTkAJjYBgvyZqMuGDpeAFJlnBKn1XTFGkMyBrvW63eV6RVNJWVz5NhRP6HaQ+VGFhuKP443noyrKAXYxBnmXFDIABjjWGXFU+6VqRwinslqaatvD8xSDKDXoIhRY4h7Acd46bnnXZlFOGT5rANv2D0BZzBRrMcUv9RokSVfERtmNCY13Xi+YLPTszZRKEoRhEq0fFgSeGDcUdFxXJVK2WrNurYJdFCLMEjQKy5Ro6w/5ipkAWgC/Zwd3LVb+3w7ZOOFccsAAMkUA6BWKwJztEeXyyXNR0BEb4AV2kEIFWNwDsykPMxkclL3Tc/MWHFiws2fvlPrcZ75N+Y84I+/azSa9sLly1Iyvv7a61LHAQ8FbzJZjQvgGkjGOcnn8tqPSrlirXZL5x9IwZwU5BsbE+gEPB5QdtNtC5ICfPh37OnFiXErV2mLjggCAt4zuawswJSXuDzInCDzwd6eXXzuedk697Z2rNdq28zCsjLQMpm8XX7hRVteOa1mVKZ7tda0ja0tS2fz9sJLL9k4KqxQyHZ39+zK21cE+y9cfMYuXrhgzVbD/vAP/8Dee/cdlZ/8Z3/3v7BUOqP9WL9/3/K5rNRnNurb2n1aVjtWPjyw7Y0129pYs1w6pVbgzTUKGHpC7bqPoFptcm34dkynPHOw2uXEkTHq51ICy4DKzBs//8/PhFThjRSd7ovri5/jtcz1o8coXrGNiopoFvbgsJ8debxw5mf93DnSgh27jTMHgb/sj/ZfqtSkoLOUkV3uJXEpQ9XCnskKgPvWYUA0Y8XPEb/A74Hv/HyjUXOt3CG2mdA5omSlXCrr5wHQae6DkYjtlw7dwxEBuZEAJOea6+TBJ4ifKQuQ5RpzduBoNGmTk4D/qEClKydCTQcEJJ/RH+ehZwP2pHnmYiLc59QxhWE0bqnCuE0uLNrC8mkbn5hS3MLi4pJNF4pWL5Vt8/6alH7k9zGfNtZWrd1qWKfT1D0eGzKqQ/dYy72PX4UFyMS279hjWKrfwQB7PerokyoB4ST7hSnHfefcd1w0h4tjIEIAhTocHADJl/+A7oM/u993Pn7WyRj83ImMQAAAT2QYg40EI/CZG4EAAH7mTmlwQMEInNwIBADw5MbyF2tLj/bR8j4A+AFrCX9Z8uDXkCDO+Ni4zc/N29LysoAN6xHghay5IUL3neVRLaujoRaqgAkWMixOATwAKbmsaJEkQ8/LnkORBRRpehlWLG6z5NkRGk8mnBZnrhFSSq9GQ+AFtR+LWuyiQC6pChMxWThZZ/Fa1xzbk3qFBTEAcGp6WotiFqXATMBbPB5VJlYiFtUCmXw2jm9hfl5AjUU36kd3vGEpb4B7ABgW4nCyVCZn8ZSDgEAGvlFEst/k8DFu7DdWO+y9LPqwFJOXBsTjz0A/Go15T7Upt9s2GPUtFAvrvVCtAV5l9WNcAYsJ1CotKcEmJifcIt3LRAOksQ9kM1IegmFSjcyc4HgSuqL9DUWjanamAIKG5BAqTX4dhYy8xGwqbV/4pS/I2kleW0Fwac9a7aYUVx2syQd7yhBD+anai8FAOWQ04i7OL9iF8xdtZXFZ6jfsx41aTeeVc4jyb29/1+rNulH4gfW71WlZrVa1ELTAsx6y435GoSuDcHmVzuJNIUJPUBXlII2+KAAByyqSSNHK29Z54d9RjQ76XRsOKEUBTjvoABxiLJwCyUEIQDRZa4unlmzl9GlZzylU4UKYnJrSvAdA8o319sXLly0Vj9s7V64ctRADmoBJnA+uD/aBDD/UquwTGYiAR2Untlt6T14zMzuj9+Y1nEMgDgB1Z2/H9vb2LF/I2+XLz9lh6UBFKZoLvY6lMmlZhCmfwbaMMnVrc8s21tbtwqXnbHfvwPb39i08HNn07JzyPIHUn3vl83bh4rM2P7+oTDTUXRtbO8Kxs/OLAoDY41G5bu3uCEbTXHxqaVH78O1vf9teffUHVq/W7O//g39o6XTWGs2mzjdWVBSuXN+9btua9ZrdvXPbrr77tt25dcMmiwXrtpt2f/WOlxWHRT5h4/mcciUd6EIl5vAw55w5wKnSvFam43GI94Cf+JZatoFCzqk+OWayImkEd7Z+wKGfu+cyKVEsu6xIzgf3Mf7Mvz0okvn4nzbHjaC+zZet+MCPByacc64hIDClLbyO+QUQZh84D4P+UJAUWJ1OpW1qekqgm7nInGc+cP/JZh2I5R7jYCaQa2D3799XEY+s+5T0pHnwElXBjANPR3rJo4N8+KPDWZYTTgk44v6Ytvm5RWUUcr/a2du1fp88UO6HFABx9tx2H5h/j6EufQDxf167cDxphalZO/PMRfvlL37ZpmfmbWp61s6cPmMTY3krHxza2t0129/fsd2dTbt167q9985bdv/ubev1sJJ7pUde87AX+vcAAKoSyisy4XpX/EXfBiPO9UkDQECpU04KCUYc7OMhgN8qr7nKg4k+0PTBOXiArX9yvvn6wY8/E4OfOMkRCADgSY5msK1gBD47I/Boq7TPzvEGRxKMQDACH2MEAgD4MQYreOnHHoEPMxH9JPxzC+mIhS2Top1zQkCMLDEUKXw5q2XEbBSVa49cMBaR/ncLmNNqaREmS20yoSwpAQ5lPDl7G8UhLMxZjLPQzedzsmIN1DjpFuAs0gFoLFpZ2NKQy2tZoGNHxJaokpBw2IYhBxmbbSCNWTTurK8ANWAK7w9Mm6Kxl/KQbkfKt1wmJcUW6i2ywwB0tGYCh5QL2OlqgR5PJJUfRfEC4JL9zBfGrTAxabFEQtZorHUs4lmsnz9/3uUWyvp7oAw+1HRYR1ncs/zkCzhEvhqLc45VRSGjvvE/YJuDQxxnVNZiFCscMzAL2An0qjVq2sdMNuOgRpS247aVKyXPxtdRwUl7OLRkbsyiANNIxMFSYObIWeRQhnHuC9mcLc3M2amZOcujZItFBQBrWOtQ2HRbVm1U7d7afdva2dI+AjN9OyzA9PTKWfvKl75in3/589asNezurTvKX8zncjqHWIEpjak3a8pwo/zlsOQKTly9g1PIjPouh09AkCIZFJdSZZoDsl1y9UaySb784suaJ3u7+3b37j2NMydSc9Yremg2atZqVMGish6iInPfqHKYSxHZoaVyxHpYnLRnLz1rWL6lFjIKafKCyAChaCQmgHt6admSsahUb4AZ5jXzc31tTfuEPRM1IU3TzGO2jaKTObu9s605wO9R8506dcrmFxacZX7Qk4X6YH/Xbt26ZZs7m5ZIxu3cubNWLBY0huub6/rZ5dMrdmp5ScpF5uu77121W7fu2N7+gUoagMdAc/Li8tmcrO0ApDNnzimnDBXgxYvP6fpmiBPJtI0VxnUc99fXlWWZK4y5/ZZSCQXeSPtw7dpVXZO///t/zwYDwOOm7Wxvqxhkfn7O5mdnbX5uxvZ2t+3m9Wv2zpW3BAEb9Yp1UIC2WjquaDRsqQTq3Kxtb29LFcj9Q63EvkbZa6Q+fjP0obAP1ngoocIaWnMpRcFGO0JF2RBgk7IwZHqYAOBDMcp15d+TuMdwPfrWekCN5uBD2YIf54b80wCgb3/394n9QxHIvOGL8fYzL5nLXD9+GQ+v49jYV/afOc/9lb/jz2tra0f2el5z7949qYr5vbsf8wnh1JVOIXcc/v10K6xTH6Zk+WW+ZFJjtri4rCzAVrOtc9dsVa3bb9pw1NF2/QbyhyuGpHXTh5HLFlRmXjxlk3OLdumFl+3XvvZbtrxyxmZnF+zU4ilLx82qpZptru/Y5uZ9u3//rl279q5dufK6rd6+Yd020QDMF0pNQnrAoXZyv0LaYTgLK4nQV5by9gBlHmidXAkIWbBmRC84ACile4p7iYuZ6Pe7+izggRDj0x86e/RxUHp8vI4vKP1XfZw5GLz25EcgAIAnP6bBFoMR+CyMQAAAPwtnMTiGYAQe0wgEAPAxDWywWbdg/ZBx+CD1nwtnHymzCQg4PTVlU5NTspYBAd2iETJDUQIL6aEWzYArVHZ8swBlgSObatw1u6IaYkGK3RFIiFWVL7UGF2gsdVl6hLMPRygyXCMkC1W2BwxBOSYlDABwd9cpCNGjqRUVaDEU1AIYoJQB/rFfwA/yBSmPoLlWtmIaXisVK4zlLJdOS4FHfhhqQPKyeD/gHxmFwBoafQni4/houmRpnM0X9HehiLM+Az513LGorHZAMSmNlGdmeg3HANyQjRgbab9n1ZoDaCh12P/+sGu1RlUB/YBFtssxSKmjEgSTfRaVFQt+l1eXEDDcWF+3UWgkKxmFGsAXZ3kdWDiRtEqzZaNw1CKoCDVWEcEilGDl/UMLDUY2OzllLz/3vIX6A0tQ0IFiZThUCQnwj0Uq0OygfKjMsEg8ZmPjBbt586bduXVHS94zy2fs8qUX7Nzpsyp3oAwDNSbgDGjJF9ZWgNhhtWQHshLXbDByeXNYmMkow5qIwk/5hOZUTMrx4u9QPRLiH464BtR4Uuee8hMy/xhTzle/19dryrWK9VEHqY0UsMu5I1fOrI1lEBCKEicSkdqSbU/PTNsrn/u8FHWoCuu1huYG4IisQ2zfuzu7anSORSPWa3fsyttvCzQx33kt6r8xbN/ZnGy7Fy5cEFxnXgNjAKnkATLPsBcrXzARt8ODQ1kaUWYyh3Z2twV0JyaLNjM7pfNNhhtzgfZgFKFxFHeTE3ZqaVmZjLTF7h+U1CzcrNV1Q0hm87qeaYkFgACYKXCYmpqx2bkFi0VRSzK3inbh2Uva9nvvXZUteGJiUhxFJTJeCy9zfnV11e7fv2e/87t/S9fx6s1bduPKFfud/+Q/tsL4uGUzKbt08YJtbqxLBbi/v2t/9iffstLhnjLcsAHzsIDrAXgDhOf6lR3Vs28y9x+GcIJq2h9PD3WUY+osrFxj3J+4TngNY+Wr/Dg3wDR+5drktSjmnN3WKY95f791Wsrmjr9PP9sHzHEI6G9B6jxs/17TtXv44UqT+OJ92U//2P19VXOy9+CAn1GzdKGgezTwkD+rCV3KOtNce+uttzw1trMb+/dzdXzoLvWIAJBrMYpt2cG0ZDxrCwtLsp33ugMpVWv1krV7dRsMKW46vl2Hrt73+eTbfwUAw2bhqOWKU3bq/LP2hS991RYWl2xyclo24PgoZE0yAHd3bWtrw3Z3t2xt7a6t3rlhG+ur1u80ZTk/OhYvesLPuvVtwCDA4wDQQjwMcbbhk/nis5Q56xSAKA45p5wjX6VNyROftYrKQPmteAaXw+ArJQMAeDJn43FtJQCAj2tkg+0GI/B0j0AAAJ/u8xfsfTACj3UEAgD4WIf3F37jHw8A+iYll42WiMZtfKxg01PTUrP5yhO36ANuuMIMvxkVWy7WyAc2OWCeC30XxAOyDQdSC9JUCVAEeKD+AxZiuQX+0f7KwpYvACCWMhargAjsviyQWKg3yc/zAvNRXQFQUPPweyASiyy2Q0Yg5QlADyyJDgBW1b6KDZh3EmAa0iLsVIkoAY8snF72FjY5f+kKjIjGyelDiZZU87GvEtLCPByWcofjlsaEVt5UUiAP0OHyDF3brGvlHTlbNOCrS35iyxrNulRXbAcABQDUuIRCUicCUskDK4wXpHiU6g+7YC4tMQ2wg7ZgZaChXCuMW63VsS7Qdji0cq1qubGCzc7O2fT0jG1vbFn1oGTZZMqev3DBRt2+JSmzQC1Yr2mfuv2O8ujC0bBValUVMqRzGYunk3b1vat289oNG/V6Vhgr2ovPv2iXLz1vvU7P6pWamoKlyBs4CyPwjflQrleUP4adFXscdlYpRDsdzY9Gre61Qof1s6jumA/kCTJjyTdTQcTQwY5sOmtFVKuJpCCSy+4b6PwAAAcD8h2dAso1/oat2WnJJch54ryjznGlI1lBPppxwQXdDn/vbMiTE5M24wFAzh1fnHey8vxsL+Yu53Hx1CnZF8sUqMTjmgOUmwDEd/f3nIoSRWEsqvdXSQpZboBkACWqWqnQRhbH9p6KW6l8aPsH+xorwB/WYOY/GZQrK6ddbmEHEN4VLKchGqidyeU1jmFN+YEUW5PTs3ZqaUWAb2190+r1pjLSKHFB4bp/WLJ6symLMfOPa4q5xfihItzZ2bb19XX74le+bL3ewNbvr9n66h37za//TY1fOpWwyYmiMi8P9vfszu1b9uoPvm+tZk1/1201LRLl/A50vKgBNaZq+nbqUgfP3AMKFYREvExAimDULuubIt15BfRxjrmHcK9xRRpNL/cxrGscGAMA5JvXYU3nZ3jtcfWxryYGsjooeTJfvnJR9xziBDxg6SITXFO3cic9RR/v6u+vGrijUd0LfQAI6AQQ+gCQ17ItZyev2/Xr1/XzsqA3Gt5B8LDFxYA+KgB0MD4u9TAPhCLhhE0Upy2bzkkRyH2r3ixbRwDQb9Z9AP7e92hKqySgX4RKXqeWG4YslspYbmrezlx41grFKcvlC8r4TIwi1mu2rVIq2fYOc7VilfKBHR7uWLVE+y/zpifQ7/JvvXzTI+Lo5hHwz307iExW4cgAgCd1ft8PADlGPgMpiuLejYq702m5hnDs7AOX6+jgegAAT+YKe/xbCQDg4x/j4B2CEXgaRyAAgE/jWQv2ORiBT2gEAgD4CQ30L+jbPCoAZHgeVgRGUWFksjY1MeUsjMWiFitSAFpUABDYANAjP48FJQtL5fSjrKIMA1Vby/0bi1X+jgUtixyKC8jJY3EOnAFWAEGSqayz9hKK3kcx2BLMcAvfuN4Ty6SAY8/BRRa8gD/gAJCNvwMKAJDIwuI9fMAwRIXYdBl52XTaOi1ac11TsNAm1uVEQootFHyE2gNQaLuk3MHZgV1+VH9olkylbWFhQfuI6kzh+R6kBNwoX8pCWphLRRl2r/EX8qjaWMADLYE55PexEEcNBQQ6ODj0cggpIQE8xr2Mwo5UPmR5sWB0Af4DKcQAKCwwgYsqaolGrDgxbe3ewDq9vjU7HTusVGxmbs7OnjtvS0vLdu/Oqt1fvWujXt/OLa9Y1EKWS6YsHglbmSyxQVcKPRSG4VjEqlLsDS2dS8vCe+f2bVu7e8/6LZcT+cpLr9gXPvcFKfCataZsuDTkcjy04FIcA+wCvtF2K6A4RIXjbOJAMKARSjjs22q1BdAyB/oD29/bkxLQWftchhgL+lgkptIV8gABeWT3keFH+cZggGUdW6JXZqLIv7DUc8AMfs+5Bcyh+mQ+AsuWTi3p/KHWwULbabcFkNgm6j3lQnptpkAKXsu4Y3Xe3N6y0ysr9sILL0p1ubu3q/0GPnH8KD05Pq5A5iy5gcx7rgmsxdjTyagsThalaET5h8KzUi3ru1avSpl2+uwZ/cp5P7W0JPhJyylAHfXr7du37fCwpEy/g/1D67baskdi2V1aOW3nzl9Qy+qPX3tDaqV2q2N727uyR9N4TVtsIpnUtQ5ompqZlu0c+M01Djy79PxzmscbG5u2tnbfnn/+OVtZXrJMOm2H+/s2URy3jfU1e+P1H9vd27ctnU5C36XIJZ+R+wLXA/OaVmwf9nG+j7tvdR1Eog9gnQofHqgA1dKNelRFPg4O+iUbTBW2zzlCUewr/hhb7lN+6Qb/ruw/zxoMiP95MgB/2keQMgAT7y/9YJ+lfu65iAX+nfunr2rkPuLvOzZfjo+/4yEN80r3Q1rK43EdE/dQfkWZx89xjAKHKsXhwYZTK398AEiSgnsglEpkLJXM6h7Ng6BWpy4LsAOAPvw7/onkFYFIoehUfwKA4RgsTr+GM3kbm5y1RCanbMmx3Jilw3Gzbt8alaptbW9Yu9O0bqdhvW7DBl1U4a592AZeBi3qQ6kA5eE+nhh5VBCiO0iIeeLg28l8+QDQtSULAMaiKtjieiG3kWsZtSv3bQqWVDQjFeKDrMRAAXgyZ+NxbSUAgI9rZIPtBiPwdI9AAACf7vMX7H0wAo91BAIA+FiH9xd+4x8GAB+GfvzZb9DU78mVi6dVWgEABCKweESBZSEW384CzOISmMY3C2YWnixAgTwsqFCesNjkCyA1GLqWXqyOfvslryGPjrKNTDZ3tJj3F+7AHdRRwBneb29/30qVkhQ9fBXGxqWSYREMpFOZxmAgaIk9loUwqjiAHPuE3bbTbrl23jpKPRbZcUtSECBASdZbToH7RwAwig05p5IFFrlssNMdKJ8PaxoAgcWab/ukYZP98GtGgSbsH/ZkjovX+Qt5xo1FOVmFtAVHIqhqAF5929ra8o6H4oKRVGlq5PUaQ1FiMa6AJELkaQbOZtNSiqlhNhIWuMHSWaujJBuq+KLT79ns/IItLi1ZsThh1959z+7cum2DTsfOnFq2VCxheQBJJGx7O9tSc47CIwtFQ7LmAgB7w75F4hFb31qXAuxw70DFItj4Lj//gn3upc/ZsDewbgslpCu5AKQA2rCzJtMpa5ODWC6p8RYbcChKID6QFDASt3qtrgxFB45HgnJSNFVdhh6AzlmBo/p7WcLVeprU+ePv2B6gCpFRr48isGOHpZLAn3+NCNSi7vMafn3rN9Zi14YcEfQ7s7ziym+ULeislUBBluwoMynI8HPZgH13790TbFLDdJhma6foQgnEvtHay3zmWKRI9GyfzB+szChxM6m0PX/5ks4lkA87NvCAX3f3duz2nduWTDvohTrv3PlzyuRjro2Njdv588/Y6z/+sc7R9NycCjbITgSZYgHG5r+wcMoKhXFbXb2n33e7A7t69bpajrkXZHM53QPW7tzWOZoCHp89a5cvP6/jA1SRQQi0fu/ae/bX3/2uXn/hwnlLJRL6M6+t16r27ttXbH111Z597pKug9XVW1YrlwVB9PVZgeQlAAAgAElEQVTQjYv3F+CTINABdBV4eIDP2Sa9fwtHjiy9br6Ej+y8vBc/z/5yT+CLc4ECk/HmfgQoQ1W7uLCof+fPPHDgHna8D/ekPlw4DvYFcMevfp6fMk2bTUUE8CWru6dW9FuC2V9KPXSvpg06n9c9z1cH8jquN4pEOEYV4sRdiRDAVtcG4C1Eq/WjA0DGMB5LCh73kUF7gCseTervNYcHXGdEGrgSEDd2x06svzqi1MUv/8ACHI2bDUJm0YSFMmOWGhu3RCorAJjPjVkhkbFIf2SNcsXu3Vu1Wr1svU7drN+Sik/SVn4d9S0cp+TFtaz7LfQPzy1fDwj8dPDvoz41H/3MH7cA80GAAnBhYVHXMACw2awfUwCSOUlbsQPWgQX40cf503xlAAA/zdEP3jsYgSd3BAIA+OSem2DPghH41EcgAICf+in4TO/ARykAtWh+nybiuBIQCBWxbCojxQ/AjsVyIgHciysHECjnAwsWlVq8+nAnhc3RZXmpfZQw/25Hqha+yMNj4Qo4AKLIVhaNWyzuLMAsVGWHHI0EFVg0yT7cbquxEjUOIBEoAhRjAewDRb85mP2F0siG3O/K4stikP0AAKKuovVRDb2phPfnodRngD0Akm8Ndeo/2oCdFZm8q2bTtclio2U/AIPkHgIqWXCrRTgcEowCHvJ7hfAPhvo9ijhUikBHxk55ihSmjACLDseura2rSdhlGnYFOLG8SiU0GEjhyNiiCsOam0zGpczK5cgMdAtKXtcXrGR8k5ZIp6ToKk5OWb4wJjAF/DvY3bNoKGxL8ws26g0sm0xaPBqRegt1nkVCFo6h1glZvU17b0vf99bu2s7mtqAceYws4M+unLVLFy9ZKpGyQq4g9Rw2YI4F0R5QkjlQrdesVC17EHBfY6xjV7Px0LXm9geuuRTFYLMp6AcwOdg/EOBA5QcsZa4w/4DUfkssYFAlHiPgB8rVsHV7bVmOUdkx19guY+SrxQSOKF7Bqh2J2vzcnPU67HtVRSRMiqWFU3bxwgUpHLd3dqyEJTkcERQD5LFv129ctzzgN5XUXHfZgq5dNpfP2dz8vMAI+48qCAjMvGNucFxRCjm62GJD9szFZ2SXB/TeuHldOZHYyBFQ0aaM5ZtWbN8uSuMw55/3v3TpOSuXyoJFG5sbgqicBBqTmXfMs8nJKZuZxp7Ytlqtoe8GwNgr1uG6xD6cy2bs7LlzgmQ//OEPbXFx0c6dO6e25HwhZ4lU0iqVst26eVMq3b29Xdve2lRW4umVZeVyklVZOzy0TIa5HNKxo3iNefmbMBg/A1D3J6yRzqMq8OcXWAj8AQXDLkePLEj/fPo5mwKATYohnPLPB4icB94DGMi/SyWaz2scOefMTf813Hu4Nh/HF/sHWFY5UDis+c2xuHgFckFbDj6nU3odX8Bn3fvCYZXI8O/cY3yVMa/hWOfm5rQNAKD/EMaVDdFq3dI14j/2cQLK40q9D1PCAbPcQ5DRkHsPP0e7bVTWccByf+Ss9j5UEwD0ZZxOcueaf9Xq7GX/8Wsio7mZzOStML9k45Ozsv+mUQEmMzYWS1q05wDg3Xt3rFI5tFqtZM1G2Tod1NPcB1zTdyjMwwHgH5ZaPO8+iPTVgO6MuoXaB6kUf74z/gAAuns56lZaxDl/zHke9vDZw70JFaCb15wTHwD6+3V8P93v3d4GS8yf7wz9/D8dAMCffwyDLQQj8FkcgeDu/Fk8q8ExBSNwQiMQAMATGshgMx84Aj8NAB7/YDpu/fVVNceXFlgqgTBkfWXSGVlsYzGsrE7pB8QCKLisP2dDVUtk3AXbs3AGhmUyzlLHghTFGgtWFtj+YhT1HwCNYgp+DqUdEBCl297+nhRbKJ4APWwTyMZ7O6WWp46JxgR1BN5o6qWxddCzdrelbD3AnrMh96zf67o+yBC2X5fP5LKh3CLRiUZGAj4AP9pf+T0WXP48Xihaq9URQFE2lac+TKdSanMFKKBQRIXl/o0cspEsmv7CDUAKAFTGW7+vDDRy6kKUD8SAVXFbX98QFAD+ASyclXqksQZkco7JlMvlspbOpjwo5OCZlFKUeLDQHoW1gGZ8WQ7HyI0bH7d0NqNFePmwZE1A7GBo6XjChr2+ZVNpS8v22VDzq9y2EacebLSbVqqWbO9wVzCKUpVWo6XXDDoDO3v6nD337HOCXflM3pLxlOAN8A6gy8CjOAOutHsdga1bt29ZOusyzFSq0e2qOZj5BDjl7VFqAdImihNqmsXWyrgADgE32HMBxH5xCGPI3GXOAXuxCGKza5PPKFjt5q8gD63CXu4c1mpZ8oYjZWH2u13rd3sCZfxayBfUbssJIB+v1e2qEAa1LPAGu+WNmzfsFPbhTFp25P2DA0FovrCsAwA5NuYzmXdqrMW2ns+7HMGBydKcz+RseWVZ6tWt7U27fuOahYCxYaybfQHAickJQVrAIQCc91SmYCSiohiAECDo1s1bahqulCqyVyfTGatVqlKxLi2tKHNze3tHOYC8NwpgClC47rJjYwK5z166ZPPz8/bqq6/qnLg8z5xNzUxZNAG8cuq1crmkJtqtzQ3NLcAh40tjdvXw0Mtb80teRhoTIIkyMT0bONe3WrM9NZ9f4iHA6wFfSlm4lmTN99S1PDwQAPdUoUJUnnqQaxarMvPGB33AROYJAJB54EPG49mevgr1JD9ufAswD1i4P3KOuGZ9IZrsztGowC6AjzniCodcRiDKWa4r3/Lr7zc/A9DkzwBOd/2ENA8B6lLKksM5wB7tW2MfFQByywBAEhTAQxS2wai4Vl32Z0AOX4g2Zncf1f+OIKMH/5BlCwBGLcL9P5kxi5Mta5YtFG3x9HmbnJ6zbH7cUqmMJWIJG4+lLdIbWKNcta3Ndas3KlatlqxS+f/Ze9PtyK70TO+L4cQ8ISIwA5nJ5MwiWaxiqSS11OpSu+Redq/2Fbhvw/aF2Gv5r718EV6r3fojV7ulKolVnJnJZE7IxIyY58nrefc5gUgwWUwWgSSQPFGCkAAizvDtfU5wP/G+33tkzeaJjcek0Pes12/bbMoHPgBBPxREKlIXYLPoKXdquydh23mMsQOA9BkNUoAjGkeX8D1RuwfX7zGw/TLsToV4ekynx7X4vh0CwPMYoe+/jRAAfv8ahlsIK/AiViAEgC/iqIbnFFbgnCoQAsBzKmS4me8FAN3SDcWfAx5zfYHfF4/1kYJBEkl9AQABKyzKAtUJrw1UbFrU+LY8189qJAsmPZBY2AMpWNgGahTXxy/j1IVxZ9ObA8DZ1B7vPrb9gwNrtBpaGrEvlFJ8BxAAS9ie6w/nIA5AL5/JKakWCDilyTtpi36fQnoCOnuoixbQoljJsm5hzcKYB9sEfBaLBAYk1HOPUA7saCiogsTOZCqtoA/UiISmKKyj3bF6o6FUV8AhNcFSDOhQ6EM8LuUiqciyBpMAOh7S/FDJsoBGEo+dyimqVGLAhwteQTXWkzIOuEhibQAA+8C52rGz2dIvLJMVsErFU4KWzU5HIRyZQl5qQHq8UcvZZKL03Xa9YbFZxAp5l1rM6p7jmxABEjHr9HvWHw/tqHZkD3buWSwREcTsdbrqzzfsDuyN19+09979mU3HU4tF6KuYUc/HXDandFrASmV52UjC5Fiwz3740YdWLBYEi4G6hMUAZeg9qZ5oqPBonk+CcSQqwETtqIcLQMgKoNx/cN+lvU5daAIWXl7f6bVtMOxaNOagG4ozbMjqwdh1ClanSjKpCPkPOAE7335aKhTt/Z+9r2ASoBn98BibAn3/CgWLA04JkJhMBH+BgFwfLPoZvy+/umOddluKTym//H5sHAv74rUrq6u2sb2l80l5KSsXl5Q4TIL1zqMdu3//nhKBsXpjp0dtt7u/a3/zb/5GoAfVITAR5R8Qnjozn4MQH2D8K6+8al/d/tLufnXXNrav2eHenpWWyra5fd2ajZbUgoSnMN9feflVzWGs2JwHykZe/8Ybb6ifIz0Q7927J8h387WbNpwOtE8+NFDPQr/H5nQ4sus3X9L95ejwQNsRjOEL4sO9RqDaAUHG1w+wlfqPsJegD14QjiGQ6ieEu5TxyRzq8eEBz+MYGIPg31wPAFIgNM8HAPK7QHWn66rfcx8i6Hhs/gEDvzvPEBCOXx+WxD0lQ7Nt9Yj003u593B8wX0CiEs9OacgKITrgQfzPeh7GIQo8Vyuo6CVAs/hHkQ92S/nrQ9UxqjOmIHPBgCD9OBohKTluJR/zHneOlywCWnljCkWbPeRitp1Br34lPobqP/iUs4msgVLF5YsEk/aYDS1QqliL738mgJAsljhk/QjTVg1nbfocGK9elP3uOGIe2Ddjk/27fh433o91NJA8IZ6fk59CEi6tINrbs49CQDPH/65LToAyIcufly1PtTins97IfcxWmcA8QPgF1ilnwSAbmshALx8/6EXAsDLNybhEYUVuAwVCAHgZRiF8BjCClzSCoQA8JIOzAtyWGcVgE97Q3qaGlBAkAV3LO6SWwFTM6fsixn9t1xTcxaozg7rGupLweenaLoFqlOaoLC7efOmnov1aW9vT4tYVCkEILDgpncUirByuarFuWx9nqfFL+qwk3rdWYXpP0VPPx8YsF/gFaCKxFHgTNALbjqe2OO9x+YlYrInusTdqYBAsZjXfoEQQB4WYgCgdgdo0RcYZL0KqOG88jmXsIkVUr+LJyyTQqmGSnEihRW/R3lUAhaSRtwfWMvvKeZCShDYTS1fKOocXL/EjCCfAxJjm9DP7+hIAQ2cG7A0nytIgcjCmroCKQK4wiJfYQkxU6+8QpFUZayEHatWK4JcQNvqUsXGA1KV+0pcTuezFo3HrTccWKPTlr0wn81aZDqzRq1umWRKP5OcDJChFxmBEHF+jkUsVypYf9QXADw82rPdnUfWrDdlAR0Px/b6q2/YT995TxAulUgJOoxHE/Vr5IHKDzvc3Xt3/RBQZ2fEWgpoIeSj2ahr/mQyaSX7cs7UWb3zHj/WIjpINKVPG7ZgNgasYhvUDhgCXNk/2BcAoDdi3ItKlcpciHlOpYoykXkaT9IHcmLMHc5btmKUSrOZAQB//rOfW7NO8mjduu2OTUYjiydTVllds2s3btrRybFs2sVCQYDlg9//Xt/LlbJ9/MknApTMM+a1+g0qPATgGFMgTblSsRsvvyzA9vorr1o2lRWU5Tw//fRTe/RoRzZ6rhv6PwLbbt++ZW+9/ZbqChDCFg5IQuEFjCa5GcjOfLp2bVuqyS8++1x94F597Q31uGu12jYeT61QKGp/nXZH4SOEiKjnpZkNun1B8nfeeddefe11u3f3nizQR0eHdnCwb9dubNs4MlJiNAAR0AYA4nq4efMl2b+Z6wpwEYjClulbTX3YFoAZtQDwA3IAmoxBoHILAKACe1Af5vMu5bcL+K7J+sr8os7sD1UmfwfIAkK5jxDsw/XKQ9e15+k+AyynplxX3P8CpZ1TsJ1ff7jFtxig2fLKsuAZY+ICZUzXLecmxbPfB5FjD46JbSz2PwyUgIENfH9/X7vh2KkV5+YU2O4DGn1gMnF9Mk8BYADDzvTs8w+Y+67CcXRtRPRegO2XeezEs1H143QA0LU6YM64r+Cslb7j1H/qQRizWDprHinCsZQ+6MgVSrZ54xVLZ3KWTGUsmUirncBGoWrx4di6jaZ1OvQ1HKkP4MHBrh0cPLJen3RdLN1t9QGM6Bigj3wA5CCgA4BPWpwvYrHmACDBQqQbk7rN8UR1n+KehsKZNG+uIfd+c9or8esA0H1QFTxCBeDl+I+0EABejnEIjyKswGWrwEW8p1y2cwyPJ6xAWIE/sQIhAPwTCxe+7JkrsLhk/TYAyEaD5yhTVauSxYWJU3ig6GKRx6IO9QoLSxr+A6lYeLOwBIqhkFKCbzwuxVKg+nPpwE7J4np9OVUbNmAABGoSfj8cu4UvPeK0YI/FbGVlVb8TbFPQCEKTmRbrgnA+vOQPsnT6C0BgCJZIFqSeF5NaT4q9HADR2eQARlggWWQDEnhI5RJxNjfSbef7pik//dpkqxsLbgKkgCWot7L0EDN6mQ2ksMMiCdAEvvE31GqyOE+wOB9JMabegxGzfqdjKKbYFzASEMDz2QdQg2MM0j1pJs84cR4oy1A2cn6ovwg5Qe3GfirFss1GU2s0Wuq7l8nnBbv6svP2bHVlRZBgMhoryKNVb9pypSzl2cnxsTU7bQHAKGo8m1p1bcWS6aQ12zX75LMPbX/X9QBETTQZjqUA/Nl778t2zAIX+x4qxHQmKxUcVuFKtapad7ptQYqVlWXZvVH1MXf4UqKzFEpOicW/AblYGRm/APzQ4yyRSM4t5wBAbNPMQ1dHEplnUkuWKyWBFmy/UpAKgJjmRyKVdCm82NmD/fpwinm9Ul1Wn0ZCTQiNQZXYR4FYqdqbbxOIkVWcAA/mIyo5+t4NRkMBqMPDI8FZF15CIAsXnZvP7AabOaCuXK3an73/C9tc29A8A9J8+eWXAoDMFeYT1xochXNDZUpdCDZhHlZXgF4TAbB6o+aryFAj5jRGd+n5eHRs12/elKK1dlKz3d09pWGjftV1rrCNmAJAoDe7j3c1vwmNqVSWZW0/oP/hSU03jp/+7F0bTemviDqyJ+jKta/edaQ7D1yqLfUFugEJgSDUAagUAFcHmRZ6/aHUVY9Q11aA1wOwULRRYx6yVU5d6BCQL2gxwDgDU3kNlmynEnYpy4Ej1cFYepQOdT8TYCRAx4dufwr4C5oJPOuNmhqxP+Cc0oZRPfpp4QJD/gcxzPugRyr3BerAa3g+NQB2EzDDOf72d7+d756auvYBtEFwYNud3xNiuIUQjKcDQL0DqFdd8G4BBGQ7Dk+dKgD9UBGJ/RzsI3zImVv9xhMo44Bjcc/StAnIFWw4BNFFLZcr2fLappXKVSnpUOSihq2m8hbpD62LKpXWA82G1WpHdnS8b7X6kUsDngDMh4J/LlI4+Arsv4thH6fvkC4H/vwe7jwJFnK9cp2y1YXQJJNuvnIf577tFH7U1R3j0wHg6bF90+ic39GHW3qWCoQA8FmqFD4nrMCPrwLn+27y46tfeMZhBV7oCoQA8IUe3ktxcsHy5pvejL4LFAxOCADIgoxFMos7Ukqx+KLuAhZo8T2dWUdBCxP1qJOdDogj1U5a8A8QJKVNPO5bYFn0ulTKRrNurXZHC1yA1WQ21bZfunlTC3VZ8+hhNZ5IHeT63JkSR7HPskDFYoVKCvUiVlMssYASQBJJuwAkwCS/R31XqztQwmtJTAUgAa9QpLSaKG8ImXDWXb5LHTkBSI398ArXixCra2lpSSpAKXQiLp01LsXNRPZmlH+cK+eP+gpw45JlpzYmxViBESZA6JJCk7IXs2iXsrDZVK+7vf1dnXulvKR9c170tSMwImgwj0KykMnbdDTVvrDbprIZS2YzNpxO1M9PQSbAHxaj44kdHxzZSrUqBRlqO8YC/Uws4dk4YrZUrVgmn5al9g9/+Gf15sNGWzupy/b71ps/sfff/zMr5IpSWKZTGatWlnXetRpQzNlUCbJotZqaH6jYPv/ic0EleigCjBhUp+ZrC3Si3HPhDfRadNZOhboILNFXqycVHPMLaKYwBXrs+aApmUzY8nLVTuon2o7Aiiyobj4Ba2XFxtJIWIvaHrIwdym0gr6zmS2VSrZaXRHoOjg5tky+YO/9/Bf29ttvS8356NEj2dZRYQJjSDpuNltSv7Lo53yHg76gasAdpDjzLehYxt99+127trVtRdSfZnb//n07PjmRchCrNPUDJqD45LwZA0A2dXnt9VcFFLHnkhQ8t67OprZULtv9e/ft8aPHtry6on5+QLyv7tyRSpMDAgoSXCPYJGg2sdoxffscnGMubm9f1zFhdaff5mtvvWLDcU9ghvozjmoZkPCkKmVuAaPpkQnwQkUpG7UYKIESPpgK6h3ccPybGCpJrl03lg5gCVqPuceknkjR5W+MIXPhZ+/9TFDli8+/0GsFwHz7bVDv875ZfxcAGKiZAxtvoKI+qz7knsr/lCCuMCKXuMt58hpgKGpHvpgPv/kvv3mG0zr9yMc9+Ww/vKepHoPOsRq5M1+ngza3sypdm154QEDswQ56G4EhXsKifPCzVLGl8rJN6DEQQaWbtFQ65wDgjAANzyqlsiVGUxs229aukQLfsXr9xOr1Y2s0a1L/TSeEj9Bn01mQCQVBCYj1130t2pyfPLeLAYBYnV26NxCdcSIoivcQ3dv6AwFf7imu52gIAJ9h0l6ap4QA8NIMRXggYQUuVQVCAHiphiM8mLACl6sCIQC8XOPxYzyaZ3mTOvsc9eOKxhU6ICUUFshKVRZe1Ess8lnIBH20gsRfhXuk01L5obZDZYdih4UskAsVIOAAPxSgA0se6joAjpdMCFxcf+mGS9j100lJ8iV4I+klBAIJrQDSKGmx03VwbzaxgXrNuSbs/A6dCfvykhxTSmCQAADUM+Vy2R4+2LE6Vs9GQ4EJx0cnAoDqfZhKy7LJAg6oAVRAnRgESNC3DiVOJpvTYj2ZTgdt5GQRBgCyHdiPVFCj0dyKNxr0rUPK8cgpfVzqKQAwYblsXlAGGAPs2d3dtYeP7gsALBWAQSSFJmUBxQqMww6wOZvMLBHz1JsPWAnIi3gxyxbyNgKwdtoCSlIhEUrR61u31VH4BTATK2G91dTyOZFO41e1FMrJRMyGg47duv2ZIB/Abuf+Q4tazH7yk7ft/V/8meWw8CVTlkyk1BcOEEhNsYm65NK0AB4g8LXXX5NKC6UZNlsWx9lcXnWuyQLeUoAEgI15hvU8gGco2wBrQD0CHugPCDx16+6pbK7q++e5hFeeF/THw0a4CD8ELgSsHRJQMMXE7x9JDeJxW19Zs+2tLfU+fLi7a14yZe++93P7q7/6K43Nhx9+aL/759/Z22+/owRXYC299Bgz5gzHzxxnfrOrADJyrApViERsuVq15UrVigWXEMtr+dva+rrmGlZXYE8ASfk75wnUq1bLqi37AgCiMqVfICpBevg93NmxO3fuCERgz283m3b3q680j1E+yvZeKM5VgOyXudNsNAX3M5m8bW5tWbtF8qpTNVl0bMMJPfS6Ujn22x1BqUQq5asqnQ0ZcInCEiuw+tT5106gxNScF4tyCMn9cyb4p6CX4UC/EzhTmqzNgVhgGw4Sw7kPvPnWmwKRgGzuOUr0FfD17d9n7KDP833AKa2dFdm1G/B0rXO+gd1/bvP1I4qogVKP/RYJusckXb9PBTMlk7oWPv3s02c4lW96B1iEY09rJvFNzSOC35+CNinhAH7q/ecScQ2QHk9YNJmyWDypsA96UGZzRYWCDPx2BeksENozL560PIE1B4dW399XijT3jW6XD5E61h92bDrlA4NTtR8WZKy/7ncBAAysv19POT5/AKhR9c85SB6e+a0t3AdI87AbX7l+qgD8+tB9vQfgMwxv+JQLrUAIAC+0vOHGwwpc2Qo8y9rqyp5ceOBhBcIKfL8KhADw+9UvfPXzr4AzNQVoxNmWUAgVCyVbWioLrgR2PAAXC1VBgERC31mgArE6na56gtETEEAkpV+jKcsikOy4dmL1ZsPGs4kW70tY29bXbWNr07B7NhX+MJTNtZDLWzqZsnjE2TKBXaiJ6ImnZNFEXGGMPL+4VBSEmEVmspuyHgXQ5AuEcTStWCrJwoviDHVXvdZQKur9u/dkvcWiidWZlNo4fl2SjIcDKZhQek3GUwdEq1UrANXS2bkdeDh0sJAecdQJVR/Qk33x3fWbi1jt5ETqSSV10vtMttCcLS+v2ObGln6HnfSTTz72Q0+AU2MlGysQBRVgknrTozGpXoWZZEaqPnp+yYo8GVq+VLQZ/QL7PUtnUuqzB0gFBtWPa5bLZK2QKygF9ujkxHqEVWDDJNTEh6YIWfb2dmT1xK780YcfWyqZtp+89Zb99N33ZA9fW10TXES5CPRp0ctxNhXAq1TKssii0CyXl6Sao49jvzeQRZXUXRJ+AcYAQHrboX6k3swzmAK23q2tzdMwFZva0eGRU9aoJ+VM4RnOBkyIjB+G4HMN5gAA0gXKEMSCPTSAgK6Tl59i4IJnZjPNu2KuYNlMxqJxz2IKiElIRQqwxgp848Z1zT8SrI+PjwS+gGiMCXPwi1u3tD9UqABjgA9AvIG6s9lSXzBgD1BrKKXQVOo51JqkC2O7B7oDb4G0gTqSHoGAUuoJVL13767mE18859qN67LeokZEIbh9/ZrmLnCM1GUs34y5A3ER+29+/Xe2ur5h/89/+s92dHCouap07HTO/v1//+9tc2vb9vf37D/95//b+oOOer+pz2HUBXMAtlBMAiu5Lkkf3tt97MC5evu5cCBZJNViwMEiF8jjq/VkSXbBP9hgHVR2fQJdD0WX+sv+XHr4RC0A1EOSUJloTOMCmEQxSC31nDH98C6mt9/T7s6LkElWz4X5KHUYoUPZrF4q5asf8iHgyf+iPvT0gaE+GMjl9MW9NQhC4Xo5Oj46xzcIZ/B9+uOsijB4lqur+/8L8C8AgPSMTaSk9qsur9n29ZdsfWPL0umcDYcTq9WbFqW/4MQlCMcsYrv37trhzo41T47VZ5AEXX19DfRRW7/3HyrAufpvUQX45NlcDAD01Y4qhKtEkM7Ozwoe8n+/qBr9NmV+aAE+x6n9PTYVAsDvUbzwpWEFXuAKhADwBR7c8NTCCnzfCoQA8PtWMHz9RVXgm5bEvn7D727k9k7/rnQyY0tLTgEYNImXVQ34lAlCQpz1iYU8EIGFONCL3wEmUDDxRS+2dq8rMMXyH5hCYMTaxrqtrK0J9JB+C8QAbpHymqB313hiybhnSc9TzzBUgvQpQz0YiUcFmnKFvEuZ9eJKFcYmhvovlUmpt5ogpXrtTWSHJAzh6OjYHtx/4ABgzCnIUI3RVN71Lxy4/oYjeos5AEiYAyrsDlkAACAASURBVKDQqdycdZdz7nTp15aUss4FFbg+UNiNZTmNmJJVCd1ge8BQoACqQgDd9es35j3bPvroI2mCgH+j0cA18xc0IZETFVdcKrB8Nme5dM5ajbbrmRiPSPUXTcRtOB1bu9eR/bVEcmw8bq16w2bjmQAXtm4AbL3VsgHptSiUOG7WtfQX9GJWrx1aMuFZvz9UUEU2k7ObL92Usgzr3sryss4B6At0It2X8wSebV/bErhstV0oB8EsqEoRZd2/+1C97phPqDNJeGaeCHRhn51MNFey2bTmHspAhSckE07dSQBKMilYiFWVcAtq3Os4EChr8GjoVJopQlxcP0egNECaMYt7ManVUACqRx8KOaVHc+6e7O+klEaAdMOxbW5tzpNdt7a3tG8COwjeYJy5PgB+XAN3vrojKAmACmyfQGOgHsd0cLAne7TUbL2es5onUurBV11e0digaAUOY6XlOgMQUp/f/tM/KgTknXfeVj2Y+/TDI0n45Zdf1s/0E8T2m83ndB0Dwzg+pSLTo7PdVVDMez/7uQD/b//xn2yCOlHZHTNZvd/7+ftWKC4JHu7uPbRen36OE82jfqeraxRF7V/+5b+yBw/uC8xyTgB8JiN15D+UgXFK947E5Nx0/emcJRjohZqW55JGDcRDqcg+UCpy/QPVGQ/gCnVmHAN7N3PKhRFh73fJ3ZwrzxnTb+85AcCzgCnQNwa9BoNEYMaRfwOEOZdAAejUwG5ZERwz58v9iHnA/UTJ4H64klolPNfHk0ue02Rbv++f2jT4CcCkFgFtvaRFYp6UwQQtlZZXLF9YslSKFgmeFQpLmvfch1FGP7z9hTWOD204IPwIYLxg6RXw4x3Dqf38/OEFBeCZ557SSR9Rnu+Sbf4eqjFzLQSEQqOubyIPWfNDAPhcZ+l57iwEgOdZzXBbYQVenAqc77vJi1OX8EzCCoQVcJ/oPz/pQVjxsALPWIE/NimDjk8sX1DqBH2eCAVBLQbc4sGCHiUYPd+UMFsoOKvfdCpIBohBRYSKhwUwgQG7e3t2cnIsIDgCak3p4xRxqaqlkqBaebnqLLN+43t6/pFYC/Ab9QfmxWKWjCcsTg8wWS1zFk96FolFBVpQi/HlpRKyBisVUm2a3FIySOdl0YkFFSUaSkB6pGEplQU4mbJ648R6/Y4Nhj31clOi65hkU/YBkMKCmfXDSVI6R14PdAKKof7j/JXtKCXIRBZawaIaCkAsbSjN0nMrMCqm9fUNLfh5Luot6gmQQgWT8OIWpy/iZGSdHkqnkUtJzeWskC3YcDAWION8W922dUd9a3ZaUloCEVGmMaaovzKJlOUyeYGfaqVqg/FEkCtF/7Z8wZrYbQd9i0XoY9XWODKmBEkAPlF7LZXKUnZRU4pLmitwgnqxP8JKbr78kuAjUEfgbToxj2CAWcweP9oTtOn3e3ZweChAh9oSUMsXgBRAB7wDBtFfkTlGD0TmpeyQ9J+MRqU81PMjcUtEPQEkICvWYtR/gFZUoUAhACVzQcEx8aiN1IsQZzrqQTevFFzhqzOZ48xTYO5f/MVfzIMqUJICZAJo9Xhv10HyTFYKNNSMgWVZ8NLMbty4Ya++8op6SH762cdS1gHreHBsSt9OMKZFzUWuO+YFoJ1efqhEsfp+8vFHAtOb21u2vb0l6Ma2gNnb25s6Lv18eGgxz6W6AsUATABKl+57pDotlSvaz/7jXUumM+rnRvIr13t5eUU2bdd/cqb+f+1OS0By0O1pDmJhpjfi7z/4QApffse8ReEY9NHk+kC9qwTZiUvVVgq5Dya9VNKByT4WYwKBHCzkdaSqMs8DhTGQWerChT6AvBYILVDPvYWkZ/ptPicA+E3wz80rFI/O0sxYBinn6l8Z9Cz0e0Xy9wAYBj0COW+gITWgPrLC+3PmGW/55/60xS6BusfNA0CEwHxrrIOAWH65KdHqwEtlLZsvWLmybOvrm3bz5iu6D9ZrNdvf3bXbn/zBmnWSkrkWTjsQKut4DgC5egOl39P6/ik56vScAzB37iEg/i4c63MqYh20C1KhCgqX8v8cKgDPfRpe+AZDAHjhJQ53EFbgSlYgBIBXctjCgw4r8HwqEALA51PnH/NefO3BM5fg24j0Qoajeu1JUQOoA55h6TK3wOZ39H3z6PMUIdUxpwUeoAuA5/rpeYI0AD/suIADFnIowByac4vieMJzSjjsviUXfIAFU9Zi0n9R/wHXuj0BLH72/JAOgUdAG0qZQs6Bg3hMADCdy+hY+0NSWgdS0WDTZAFeq9WlVgICBqEnAD2UeMCmBw/v2XHtwFrtusAVD7USIxQlk5WKS728JkFzd767HoikCQMWUXYBuFB08R1L9Ff3vhIEBGbxeuAJUBGbMLZfYBNpuii1eD0gDYiCMq1YoN9eQqq2kxPX8w0gSO2Xiks+AIxIDTmNzuy4fmIHRwd2cHxkQ6UQu3FkMe5F40qATSfTtrq8rtrnSyWrLK9YsVKx3cNDAaJRv2epJCpFT+MPlCKFlbFRcITsr8dSYwL6UD4OBj3rtFs2GHTt+vXrViwCkIBQBK7QS5Cvidk0JujFed+995XmkVrkE9yhhM/TxTOKR5SC6ssocGxSAPIdm53spbOIVUpVe/+n72vuYZu9/+CBell2el3VzW8+p/mm144GLvyDfmuk8Y7p1+hq7oCgg2es7QVo19bn/dmKpaJ9eftLWZ6Zx8AmqU9jLslWPQkT1Mybnxc9KDc3NgRzfvcv/2QHB/va3lJlSWAZyNjrDqxSWVH4Rv2kbsP+UIrAzc0tgWcgKzWl3uwjX8hJAcl8WFoq+bB0LEWlA35ZgSNsytisSakejsaC8qRRz/wAB8JhAitnubJif/2rv3WQ5uVXbHt723Z27luzUbP79++qB2KxWFKozfHhoX38hw+lfNJFgtUddaUUYfQ8nFg6kVaPSBK5gY+A0mKhIAAJKD2sHau3YxCUob6isah6aHJNSSnIueRytrfvACDPlSrWt10GCcJ8uMB9DvUoqtxAYffMN8lneOLT7KSnHQ1PNxBAvyBdXJffGUWibOk+qAz6/wWK0aAfIr9nHnG+uv/65/0Mh3oOT/n6u8ZpqwhuJ87+y9UqXZ5LAVnoj0cgSNx9MccicausrNqbb/3E/vyXf6lroVFv2MMH9+yf/+k3drC3Y6ORg+LzRVZk5lu5510j/fNa/PkpCsDg7JXFc75LNneaQSsB3wIsJ7Xbj+Pfro2GS092Hwa5FOCvP87ax7/tvfocBjbcxLdUIASA4RQJKxBW4GkVON93k7DGYQXCCrxQFQgB4As1nJfyZBZbsn/bAT7LgiIAgIgapFwBxgRdnvzm/S4wFUCCUgjFilO1ONuTS+5kgQ7kUqJoxsEsgiFG46EWQ1oC0e8KRZvfB4wFv5dK2cb6ulP9AAwAfjHPItOZjYdDi5sDC9GZKcygWCpbDGWR59nq+pqggY43ZpbJZ6QowwKLYgabMYoxwBUwToBrOJYFNh7Fpubsxqitdh7dt3a3rp5ngMvpBGskqiYseXkrFUvuPAcjKeNY7gF+EljeLCoFH/CB2gBKeC7g5v7DB9YfDVU/ni+1GGmmzbbt7x84mIqlN5cT9HN90LAGmrM+xyLW73ft5PjIqSljUcGUjY1NOz6qSf2XyWctV8xbvd1Un7D9owM7Oti3Mb0MOTqOMxqXxZNjzWUK6nGXKxStvLxs1dVV6/QHUpHNJiObkGAs1VbKVlZWBblQUNKHjC9s3cAmwCBpxUCfXq9trVbD8vms+s7xPZNO2WDYt0a9Za161+KxlEDx8cmR7KNu7YwCzrNsLivQgTpOCcoz1JmexoB+goKDACe1aaSWMYWTVAoVe/etn2o+Aoru3b8nyEQSMtvADo6SCOACpOO4p1ifSaCVzZsEWhcgoFr5i3nXMjAyB4Wa61FTX0Sndo3Laks/R44HVaD6PAaprqm0AGSwDaDHSe1I9WBME+mk4B5Amfr88s//0pqNtj3aeWytRstS6axCQQByQGBBIyzS8aiUgeyLYBSUlsBYoBtfzHvmPN87nZbqArCkzyLPBT6bYCiJMvLm+qENq/bLP/9X6g9IqAjq1n/6r//FJpOh9k+tHjx8aPWTE3v04IH91//3H9R7khoTcMPQgGuFgUixLi659OXxWBCQnojMW+4vt+7csVavI1WwmwTmg3Tmel/XCGNF7XgNHybwcLbzzhwOuryQiO4nPBhTwcALsAAHFk/2E0Cdp91/uT8CMIMglAAM617ipxwHtmV+xxznK1A3cv6ykfoKQu3Dv/9exHl9/Rye/q6xCACDq0V9HQXxA32gL0dmJmAJZo5JJRe1VCZry8ur9tabb+kDH6zkjXrNPvv091arkWqNKvd0iXX2KPxQeN92ewYKztV/T6oALw4ALlRtYZenGNCHj/64BXDwbK1DAPht/wXz/P8eAsDnX/Nwj2EFrkIFQgB4FUYpPMawAj9QBUIA+AMV/ke028U3oT8G+J4F/rmyOXVCsHj315tOzTCva9Dj6DSl06mz+H1MC3MACACHRXsqAejBGkwPvaBvlbONQQoEALFcxmKWyGRkkQQQAFVsMpFajQbx9ACMs8SfzvRvereVyhWLYimNxWxlddWiqN9sSvt4S2dTNhgPZSnsDwdWKi/N4QzgQwmnqL9inpSAcANgQ3lpyY5YhM6GNpn5IId9ShUWkyWSYBIe9FFD1TaDvLkWVXoOIEs/+0Ep/BsIWms2bcwRAlbVhy6mXomDPvvpCmC43meeE5f4PaUALliAEwlUmfQVdIm5qOoAb9euXbd2uysQmi1kLZlJW388sFanrcCVO1/esh62YwISRmPZqIE62Jq9GDbamHnJtGUKBVteXbM4Fk1UmUCUPjbogY5pfW1Dvwf8YWWmjnwHUlYqS64HJOv8ycj6/Y6zAsex7XqWknoRy/XQhj2swKgloy799wirqgt6QGVYLBUE6bACYxFGzcVjOB5JkQnkwuJNDd24RCxmcStmivbytVcU/AL8fLy7q76Qg9FQylB6DgIAm+2WYDQw83D/QGPDgAE6ed6pddWNK/OPZGyOKejVNpqMBI8ZS2Ac/ShdHzrmuoPfKBxdfzqnjkUlyJgCUwejniVScSuUchZPJPT3QW9oo+HE3nrrbUsk0urruPPwsezm2WxeYy1wpm0QKJFxSdPjofYBbAKkAFsBqajrjk+OrdEkcXskheDe3q6zvHMuWKMFsfwQB+ZvImnZQsk2Nrft17/+b61aWZbSczYlBGcoCzWWZmA5c2p355F9/snHUiAyLvSoVC9R1E9Sr0atWqoI5qJCLeYLgtuofBnDezsPbTBxdRIciUSlDkSlCYRmPx3A5mCg/pOdLsniaal1a7UT3Vdc0IdTW3EfkWVbENQprs77wRzQdhegTrCPQO0ldXPc9RQNIJ8+GPHnBH8PEoIDmMfzg98JdgcW4cW775k+gX/6uZ1dwpyt0zfX7QkF4EIQCOnWTg240E2WuaW0XFLP3djofSKRsGq5qvuKPlKaTGz/4L71+i3NoSceOlQHFmWv9Wug8X0i5dm/aZ4tyjf8+k+vnfsQbMHfe7qpueXYHfO8yqdtAkMF4Pcp/HN8bQgAn2Oxw12FFbhCFQgB4BUarPBQwwo87wqEAPB5V/zHt79nUQA+8/LXeZYC89YTaxsWpSyy3ULVWSOD/nZAGBbtamNFn6eYN1fe8Dp+BpCgSDrVEzqgOPUVXM7SmZAN9Sc/+YktV6t6Av3ZSP8lPRfVX2wWsSlhHMOhegKWq8tIfWw8nakPYTQeE+Dhy0u7XnFYQAFHbB8IorTVdEZWRBby/O/48FgAjtAHFFW9YcdiHoooLJldpzYDjEYJ3kDNltXrCTvA7guMRPGHohBbNEpAVD8o5ehniEqM+o0AVtSS4xqP1TNQYSlTZzGVDRZ1mrYHDBppcaxU4nhMgRgEcvAcQE6v25GFbvvadYvHCTtJWyKVVApwDFgYNanf/vDBB1IgDnpdax3XFWRC+iZBKKgAqWE0nhAEXKpWLV9ygS8pFufYWQcEocSsUq6ofgSZANioI1AvnU4JAI6kcuNcGN2J9TokIPcFjtSbbTS0eCxhKS9n8WhK8wUwBODBmsq2eWBbBWgBktk+yr3g36QNNxo1FwTh61MBlPFZ3LLJnK0Ul61QKlmr4yAlyk/spYTFVKoVhZsAxVAWlqtle/jgoeoIrJS1NE6fRUJihg4mAfDMKVGV6inIAZseay7w3B5wy1fNAhDpAVmtVDS+ApY+yAmAINBjOB5YrpC26mpZCcNHR/SG7FnCS1kxv2Qb65uq1Ze371guVxRcZAxQxwJPlkpF9c58cM8lIFeXK/b2T35iOzsPNB5AQFSiH3/6icaKHovlypLt7T22k5MT1Q/1rANVnqXp9Rf1bBqJ2nBq1h8M7e2339XfsGi+/urL6u+4+/iRavbX//qvFUBTPz62W198YY8e3le4iJKUZcnmy9mBS4WC9fpdQewbm9cEr1FfAiFrnaY53EMKblQp3/QDZb4zZ7GVE+iD2i+TymiuKBAlk9F5MK8CyBf0AgRC9YZuTC7isdjP7ez2lXSMIhUbtA8AmTfMN/dhgTsqKQd9a3NgEdZ9Fsu5/zW3+vqfwDj76Kny9U8/t6ctXxar9ccr9zQAGBhwAX0oAYM8eUeYUTFHlajN8QvcoWCNAKBdAA89InvDhk1Q/6nf38LZ+erOoL+eA4F+WI1UhV+T3j1ZmosGgG76OnW7DsW9jwpUBqfiv3f6T/3a0AWo0J8dFzZ3//Q58+N7ZQgAf3xjHp5xWIFnqUAIAJ+lSuFzwgr8SCsQAsAf6cA/x9N+Upn39B1/t0Ww67WFzRbLnoMazvoYwAsBwEjMqa98jQNgjJ9dvy2n1ABoBb2rsDoqhMBX+KjP2wIOBLSkMxmFHLz77rsKmeA5vXZXEIEQEPfloOAQ1dNgaMsrq1IADsYjBy9jLDKjUpMRDoL9kRAE1ECAA/bjUosJ2sASC6wwO9jdly0Y++2NG9dtMhvbJEKKKCCuPwd6LOgBbgA+YAcAAhUg33vdvgJAUDwqjGDsQg0ChRoLvAGqKwIVUDea6e+AQx68jroR7tDtdBROAuhBQYVpGuCUTiUFd4Bjjx89EgjD9ry5tW1L5aplUBvZzHYPdq24VBLgiifj9rvf/lZqrXaraTv37qvXIAAQCzOL82Q6a8lsztLZvOWKRUtmsxq/2XBkaSCgb1kEeAHJ9nZ3FfhQKLhedBxTqVQUoAT2oeBJJuNK8+x22lKHHR0dCAAWC2VbW96yeCwt5SUqP+yxqD6pRxeIFHe9DRUwEnUJtrJ7RlyqNMovIEk8gSoyofRhL5qwXDJn3syztfV1gSHSh7HWHh4da1qurK6oVyRJ06gAJUwCsAZQdX/Pur2OQJfsql5calOUqFKhsrCXFd6pkAL16imCiFghX1CvQBKDqRUQC2jJfANI1ht1x0QibMufswkUow6rRCMO9FUrK5b0Ura3u2+JZMoKeeqLmgzBa8zvRVmSxRobNuq+v/u7v7N//u0/2uOdB1KHcgwff/KxtdotXQupdMKa7bYAKNZrzj5byNvK+rq9/PKrtrK6prTnnceP7YtbtwUmGXN6bj66f88pW6czmwwG9v4vf2nvvPOOzuv/+j//D5uORzougB+p1dTLmf1nlvZSNpoMpa796dvv2ge//xdZll1YA8CIdgAxl9icTErpCDSjvyRhK06haYLz2LrVXzMaU29PbNfcZxgb13fTfTiB+ve73fu+/41bCkTf2stxMFe535BazdxmTnKsQT84d09091f1FMU+Phi4PpT+Q3BQH7C4NgTno2j8/gDQ2budqzeoc6DDlN13riNftAQHZ+Xs9el4Uh/QyP5MS4VJW/fe+adPf2QA3Z++YRn2FGn8eS/YtP8zOW/ug7DTg+YcA9D7hBrwqUd+eoTnM8bffz7/2LcQAsAf+wwIzz+swNMrcN7vJ2GdwwqEFXiBKhACwBdoMF+AU3nWxbCDdH5T84VFqGx2cxXDInoMGpzzZIcE3drMLfJYFAXqv2DhG5STbfJs+uqtrqzaSzduCt7Q/0+KusHQt/uhfEs6+DcYuqCRyUSHg7KJffE71F1SFtpMqrFUBlgWkxIrWFSjaMpmXNiHFuMWkY0SZSEwAQiIMpFk0kg85qyLvlIHJaDAz3gsa3Gn3Vb/qsODQ2s2W34fRGf9w8qK6lB9yVDRDUc2QfWjxEzUPw7k8JBFmuMPtk0yca1mmYwLQ0EBiWLKAciEIGS71ZK6jPNF8WYx+ocltPYGrqyuLluhmNeCem/3sbWaDavXCT85FCjtkYDcG6g5P7bPTL5oxcqygkBQgckezbH1B5bADqwQGBI761JFcrwouHLZjCWTnlSK+XyONnJS02H3JnkYeSP95tiv1D6zmNR/uXRRkA+IhqU4l88LzBGSgpUVKCjFHQCJcI14TD9jCQYkoqqjXth9qQHqNSmKxhHNFSksBwNZc+nhiKIMGFMulwUCWbzfvX/PhvSljJoUWg927mu/WGrZhxJtgX+RiCVk6XVzLmAP876EOk7cj071xf5J0V1ZIUU3K9BZOzmREo/z4+/0gqR+JGtvXd8WSMEGLMtx1AVYMHdIat7d29fcLJerViqVBZM0V3N563Z6UgcWigWpDu9/ddtG3bZtb63bf/gf/oP9/d//vd26fcu6/a4Vlwqak+1u2x7vPpZF+LU337BXX39NdTo+OZG9F8v8cOz6PHJdYX9OxhK2trJu48HIPv/sM9ffM5uVBXPn4UPN4QAKcQ5c+9ScPpaZdFrXm0utztvh4YGs31xb7IcgH6A0QT3YmqkjqkaXzk2wkOubyeuBadpXBCWZUx+fWkIn/r9PewFe9K3bJb4G17T/AQrhRcmkwJ7A39gFJ2GZD6y/1C847gAS6UMUIN8CRAqeo7vrBfQz/Ob6fLsKMHjt6TPd/dfvoLmAuQIIOL90/B6bMRcH5Wdp0HbBfTT0be9WwX6efXTPe8E2B5Dc8HyZH/OWG4TeL9S2wdP7FPfuYOi++5E/+zmGzzzfCoQA8HzrGW4trMCLUoHzfj95UeoSnkdYgbAC7j+Bv+2/YsM6hRV4bhV4lsm4qEF4+oF929veN/3debBk2wpgmsCXA4BSTa2u2ys3XxGgAdIB+gaDoZROhULRpZcOBg4MAgBRy/T7AoCo5AA4KPxYRDt7KIAtKmGVElk9TwCBsA/6owE1XFApiSLOqki/QfUe5HsqbZG4pwAFXq9kWMHGmQ+g+jpGYBdKJZRenKSeS0hBIjkPAMEKDGTEirqYXMo5AQJQ/TWbTT81dWZDgFG9Jruv5/fGAyICVIBqgCwUmiwuIW7JdMZGU5d8yvGPhn2lBgPlCDJpNhsCZwAXFHfHtZr1UKWNpzaczCziJSyezlgqC4DJW4waeQlLUc9eX4pQ/kf9282mxow+bvRjKxULspsS7gDkAb8qhGI2EWhlcQyoxI7KA/Vo1DybjqOyszJmqP7obadgjslYUIx6AA6pVyqdVG0BV1KOYTCeTLTITmF3zWaVAoyXlEAXgB/gBTVVIp5Qz0aNezJh66trtrG5IeXkvQf3pA5FCTgY9W1nd8eOa8dSAQJsUOhhNTd6GUbpbQbcJLXVXU3MKWAF1mU3r30WQO/HWFwAEODFnGAMmCNuLiYUlsA50Idv+/p1qSj5uesrP4G1zBvUhA8f7KhnI9dBubLsrOZS5+Ws1exIPYlSD1XqsNu06aBjy+WS/epXv7IPP/rQ7j+8b81WU6CTdGwUj04V27btG9esulzV3x/tPtZ1BCAGphOUA3BDgVbKLdm19euyq9++dUsKUMAcEBvQwbGiUlUoi1RwqDMXrjn6WgpkjwX3OFauLez5PJeegABF4K9s1X2CS7CQD/3+gKe2zyf9oV+/Uz3Lve68brwCer7yKwgE4Zp26t24rrezPGtRJRgEuqhNwhP97M7rCL/Pdr5LJRfv/QuqP3/37q+nzzn7M3+dzfPh/9h+v/1d6mln/G3vXN+1Sr7JV+0T9ABG837j3xu4v3Cv5r7N+8Rir8IQAn7Xav8wzw8B4A9T93CvYQUuewXO+/3ksp9veHxhBcIKfIcKhADwOxQrfOoLXYG5oiMQByKaYMHn2Iulkykrl8p2ffu6kmZp8i8I0O1ZOp1Vr7NSaUkgAOUXX0AXAIQXiwoAAhMCIMPfAQjAFmAgMAfIWK1WbalYFKSghx/qPZRsAEAgRtJLSLE0iyYsEk9JCecAoAsvicUisqdicQV2uIb+EymlAE48ABYADha71eqyQCDHDdhxUId04KgUQtgbgYo8//j4yMFB/9haraZTDVEkP4REwQ+yMGf9RNqY1FNxevphJUyQZpyyFJbWycgGg6512i2r148FpwCEcLLbX92xAWqzmGeNdseivD4SExAkJKS4vGKFQslSKNroX0hPQt+eS2puUqAxpvOmF10hn1PdSBruAc+UGpwQvAToAQA5H+qeBzJminZ8WJfqS+mx0+k8GRYAhAYIWAZ8AlqioMHGikIN+6rsv35YCudM/0cW3pPxzJLxpCAV4AUrddJLWnWpIpAMlLn50ktOuQaY7Pctk0urV2Jv0LWj2pHd+vILO6nXBMASqYR1Gg0bdLrqQZlOu7CO4dD1AlQaNhbNaMQFu2icXO8vWel9uyfhK7LMAwd8YJRgjnPM06mVqxVbXq6qPoeHh4Kv1It5jMWXJGAs2/SXTGYysgl7XspSybTm2drauiUTKTs+PrHVpbz12zXrdZp6LaAPRSP1ODg60BwplUu2urYqOzTKSuyyBIUAAQnRQena6XWkWGReA7g8S1q1WLVUIi07tgDgeKRjRbnHHGZuM2cBXtQ6+FKojQ//gLJ88Vz17/OlUeqZF3MAex4a5Csrg+AVWesvKNn3+9yAXU9Up9ALIF6g8BOo9sc8aSvM/AAAIABJREFUUPMFKsBAxeh6pD6L8u37HOX5vfYsnvv6YijAe2f/8rSfg99xNdFC4tRQf35HfP5bmnfL9fvhmj5IUFNbp4SNA7WdEpn5zgc2i2bpcAF5/mNy3lsMAeB5VzTcXliBF6MC4f37xRjH8CzCClxIBUIAeCFlDTd6BSvwBAD0lYByTZE66ocnZJJpW11etfX1DQEF9fHqDy3vgzv6/bFg7koZ1PEB39AShC54TmkDaKC/HotwhUYQpCE14MyWSkuySOZzOcEHttHvuoRbtLoArFQiKXvmLOpZ1EubxeKyhAL5pDSMx8xLoBx0/biAgCjdgFWo+FAyseA7Oa4JnAAzZcuNRKRmBO7w9wB6oOQDzLleca1503jAJEo3vrAaUyiCO+i5R0Iq1lkgFsesfc4iNqKPViJhxSJqyhX1B2zWT6zdbtrh4b56wqFKQaWyB7wBPkWi1mi1LZpM24SeauOJjah5uaq04yR1mZlNAICDvoNBUr6RdByRBXqp6I4HtSIJwLJ3tloCgH5Yp2/zm6mWpcKSVcur1uk6dSfLfeoHBKH34xJpzf4cp77skzrQs6/ecDZm1Iz0ydP5RCK2tbWl/ngo4w73DqW64/cob8bDsdSegUX1l7/8peYXkAsg+va7b1u725JKDuh1684ta3VbAmOoAduNpgAgYSikCDNWjCXzABDobKj+0t4/cOBPRsfDHHSKUC/GvHQhDqj1BKhJuU4kbQ0Yp3np5gjgUpZ1P7wgVyhKTQow7XUHSnzu9fo2Hk0tmczYjRs3LJXKKFzj5+++ZZHpwOonqPc6mi/0G0Tt1+52dPz9YV/zyvXLjFlxqWjXb1z3w1GcZZXraf/wQAomrol2vWuRaVRAFSUt8Bf1H3OYYxfk8BORubYAeUqF9gMxGF+ew3gGNtcg1CK4PyzaXZ2r0jda+gpUATM/+fky3QYF+3x129NAnsKG/N6Apz3h/A9B/N5+l0/9980VXgSAT18IBb99OgBctAwvNvyLXEEAGInF/QT4iTsV3/7L+xDKaNe2oO/U2gvdEsMF5GW6gp9+LCEAvPxjFB5hWIEfogLh/fuHqHq4z7ACV6QCIQC8IgMVHuaFV2ARALpE3Zngn3qF+R2j4tGYUj431jfU5yyZTGlR7WyPFSuXK7KLAhGwjAqgDAeWz2X11Wg6hRmLMPXY83vrAQCx3qKMA6LksllBDSyIWIjpzQcAxL6KClCghtzXRMZiiaS2B/hzijMUdxyxg39AGuAgQArAwXMIFjk4OBQgQQEY9Cnj0LAKy+aKLWw4FBTg9U416AAmvdNQJdIDEBUYv1fibDpjpWJREBCVHBCLcwKE9VGkYblMJQV8trc2rNVqWLtFSjEW4LrslISx0HOv2e5YixoOR1I5ov6bomSJeRaNxW1iUWM8snHPGAXOCgULx4WVDe0b5wU8pU8hlk/OY7latpPjY4V0UGNno3V9GvWc2cTyuYIVCxUb9Ce2vr6ugAugHuCL8IdKtWqZbEbnKIg3JPW3rhCXGs87OtK5SG02mWrb6xsb6o8H6CPROQifAbwMegP9TM0Z63fefltwj9oTlPL6G69J/Xfry1v2wR8+UN/IaWSqnnnYYesnJ9Zvd2QBLlfKUiUCLLEfoyINxlf2c1Rc2NoFiz3X9yvomzlzASYbG5v261//2ur1hsI29g8OLJNJK0QFVShKus8+/VTzW4rXXs8KxZK+6E8ZI0U5lcZxaN0OMLwnoMi5ttsd+9Xf/KX1Ow2l8gIU6cvIdcH5oKRE4Qegq9VPlJqdL+R0zsxf6kJYCFfP48ePdCwoBoHP+48PbTKaysINOOUCw67PmDEW7AMYyBy+e/eu6h0oIbnBBPNeAHyxUxzW6oXedq4/5mknucXn6tp+rn3wnn5rZO4sgryzffoCxZ9Li54osAQQGvRAnQPQxUTgb+17d+G36XPcwWkvwCc3+scVgNxX3Su/i/X4HA/7O2zqVAHoAp2kAAzmNWpWz1PvS645ACD3wxAAfocCX4KnhgDwEgxCeAhhBS5hBUIAeAkHJTyksAKXpQIhALwsIxEexw9dAS3ifeWfgjqwSvoAMO43Tlf4gcWsUqnaUsmBhQz232JRKsB0Jit1H0vDsYIBRjYeYZHM6Qt1mLMVTgSeWIABYViAtzptASwlAKczvgWY17sv1wOQcIqoAMcY9BhPyVorW206ZYlEXIDEqf+cBVg9zzCsBn0Nfdvn4eGxQkHozQaUcX+PCgpKlTgiXdjZioE0gBZgX9A3DGgkC/AEUEjfw4FUWMAcFpWAIgAg/wYAdnoD81IEhqQsm8vY2uqKEngH/a4SWVlY04MO8DOeTZQEe1RrWKvbVa/DAdZfVEqJhHnJtLU7faXfFlNpW0qlLSmVi+t96CCG3+cPuIH9Grttt2NbJN8O+tZqNhUU4oI8RqoXi18gSDpFaEjG+v2RvfrKa7J2Yz3d3z9wacJLS7L0co7APfYFNGp3Ora3v2c7jx6pftSM7RJewWtQeJKk3Ov0ZB0HWhGSQe9F7LHMAxSfQEfALce9skY/wHUbjQd29/5d+4ff/IOCMgBimq+xiNKhu62WTUYjKRTZL2ElqAAVbqPAi6j6Firoxbd8Mrak6AKLJmPXr5E5ubm5af/2b/+trayt2tHxsX366SdS7tEPsbRUEiT85JNPBBmlsEunSRfRXKYmqWTGisUll0TdH6luJE6r75yXsL/+q19as35s9+/eESzn8tKYGX0Re4J3w9FAqkquE+zAAO7Do0NbW1/THCSo5P69e4KBKDm56Oq1lo0GDroqIMbzlMpL70b6NTLH+TfXGMcPKBUA9gMy6J0YqOMCtRw1CmBacI/SvWKB/3x7IMTzv7txzDpM/wOHRbUiR8O9JLAAY5Ne/Hlu9z0DMi/jef6plXVwjMd3swArkt1Pjv5T9/28XvekBdj1APwaAMyk9f4SAsDnNSrnu58QAJ5vPcOthRV4USoQAsAXZSTD8wgrcAEVCAHgBRQ13OSVrIAWt4AIpei64I0AAJIwC0VRIIJFBYhIUF1aKtvK8qoUgMAVFpNAh0QKKOdstcCllKy7CSnESPsNrL+AIZRkPK/ZaglIKEVXqbquCSG92aRUA9r4akTMfBOLSRUX9RJKmc1mXXAIL5uDP/8E+B3Qg20D9Vjso+6i5x+qxaOjYx/2uV5/QJnABsz5BAEg9AAE+GDrRbFG7zsl3M4mUiuyXf7GcfC8QAGIEq3THSgIhJALgA2KSISWkwlpySMrLRVlK+0PehaJxWz/8ND2j47V/2+GghDrL0AjGjMsba1OTwAQ+Pfy5pYUgCxigXqo1QIwRw0ZA9mVT05sZWVZf5fiTAEO2FXbUuyxb4I4SLil912vP7Q333jLlpdXBQqpC/Wglpw3oRLAP34HBK43G3bnq6/syy+/lP3Zwa2ooBPqO8GxRErKxb29fSkml5dXBACxzjIFAYOMPQAwnvDUE7JYygvi0lvws1uf2fHxoXrjbV3blsWYF9KD72BvT4o3AeVWSwm1WGjFgGakEWekiHTJxUA3BwX5TgqwlJN+Yi2v+R//43+0pXLJPv74Y/v/fvMby2TTUj8Cu4Gp7INavPvuu+rtB3B0vSunfsBG2mIxzw72D1Urnot69rVXX7J2q2aPHz0UmDupnWjeMF/4N6Epru9kR8pKrhHmDfPjtddfs263LQXfzqPHSpLmuRxLNOLJkq/gm6kDjgEAZIwZD0H7TMZu376t6zGoxeJNS3Eyvjc8UPOdhV9zRd2CDfiy3fiC81hUAwaW5sDu6xSsTukraOgrIRftvosw9KpBQD/z5mtD840AMOgJMH9FEBbCL/yeEFcNAEb8EJDgDc1PA1+0AHNtBP1dgx6H4QLysl3RXz+eEABe/jEKjzCswA9RgfD+/UNUPdxnWIErUoEQAF6RgQoP88IroIUx8C9Q/0FAfKfXWQAYjcQUdpDL5u3mSzdlowXmEbAAUMEaCgCknxqAiWU1ISBACegiC+5Oryu1Fb3JAHPYKVmEuSRfVH7OwkfgBQoNIKAat2PgjURlAR4Da+IAqbTSHF3QA/ZdZ4OVrTXmLMEo84A7qP4UXtKj59NUcAoAiPIOSOOUf6cqMXqpcRzAPhR/bM+LezoWegKi1pJj2ggpwfqJAiw5TzTGVosiq93tk1AiCEbfKSAgPfno+zcY9GypVPLVijNLptNWa9St1mzaUa1uj/cPLZZIWNSj92HU2t2eTanqeGreZGL/+hd/ZpPB0Pb392VLXlld0fadBRJ1nuuniMKQQ6UHIcBJffqUwDx0ttlWU+dG+nCn05UKcGV1TWNLPzpqwRfAbzyZamwZO2AfILXT7drde3ft9pdfSonHePL31dVV1yfRD5NBPfrgwQPVspAv2vHRsfaLUnKK0pFU4VTKBV10O1ZdrsjaO7WJffrZp3ZSP5YNO5vPSv0JfOQ1B/v7soy7oAeT/RfghQq1TR9F2TzjPhx1ydPMRykRC0UBUiAh9Sdd96233pJylXHe3d2V1Zu5vba2pvnEc6grkJL9v/TSTdvevmb37z20r766a/0+9uucgCBwHPBGXQC+vW5rDn6BeYCoSqUsUFqtlKV+BP7t7e36ak7XI/C1V1+VghSF4wcf/IvAIOcPuGWfhKwEVlZqztgQrsM4YOMOwKACQaT85NhOHxxHEJgBBDv79z92IwpstZelB6AUw34Qja5QXQ+n9uXgdwEADAI/zvYIFOz0FY9XBQAuLn7OmnUD87YbS2S0T0yAM0P8FACoPplXwQKs7rULKkcX8BMMJtdaEALCHBDsdj0BfJXjhb/thjv4nhUIAeD3LGD48rACL2gFQgD4gg5seFphBc6jAiEAPI8qhtt4ESoQAEDWS0pCDcISSMd0jb30OyzA/AmQQlrsK6+8assAQFJqfQAoVVU06pJEhwNLJ5Our5+gXFQKQBRJ7BO4xO/oAXiaxun2yc8BAGRxxu9iftjAZBaxacwTGAOqsdC3CPBo5ANAQKJZNObUTIA5HrLYoqYbyUSsYAqgGQAMm2bQAwxoxz7ZNkAFKykQUCEm0ZigJKo64Br7AKjxXHr+6QsI6qfnYjvtEXYxddujFgC6dDrp1IP9nnl+zzvOI5FOKQyi1SH1tm4PHz22ZCYruzMduGrNliynKACjw5H97V/8hUJA9vf2pCBbWVlRbQmJ4Bw4DgaP4ydxGLjG8cqem3B/43yoAaEYQFJCLLK5ogAblm1gEn3sUKmhnAlCJDhPfs82WVwfHB7aw50dW1oqSZUGTMFCTFIzMBLl6CuvvGwPH+5I7UedDw8OZQEGxHH+KOmwuWLnZmG+ubUhyDuejq3ecMEr/JtxQblYXVnWcQISsepOxgR3UN+0QmWYz512R0AOhSCvU+88z3PKveHQiqUlKezoOYjCr96oa+5hvQXoMl7AOKAhacD0eZTiUhA1aiurq7a9tW1L5Yo16k178OCh1HjZbN6IdW62nAKP66bVqls8ZgJ+r7/+mt25c8da7abFgcueJxiMnd1BZ4I8ojr2R492LJvN2Pr6mnpNHh0dau4yZ6nXnbt3dY1iReaaYvw5NmzCqC2xcQNFecwh3RkF37w33uJzfMusXvdHknDnAPASpOVybQPngfK6Nyw8BIgVEESbgMm8F2IABJ9Q//n3m8W+h1fhfn928RPguifDPSSDPT0d/dP/ef7rMwDQt9FGLqTP4/ku2eYW4DnhnClgifcy2k3wHsV1zRzQhwFuAoQA8CpMcP8YQwB4hQYrPNSwAs+xAuf7bvIcDzzcVViBsAIXX4EQAF58jcM9XI0KBD0AXUqiWweisgK6KURB9tuoeVHPJjMUWhlbrizb9Ws3ZAEGCgHWgH8AlslsJsiCHbdUKFi5VLLBaCT1FfANOAEQ5Lk8AIAKJAgOgARcHwDSm41jUZ8unoEibzK1SDxhMXoAEswR9KKboN5zCkDgGqEWsi7L2sy5uMU/3zlJ1IwuIZjeeVEX1hCNORXZlARXzscFaAB8XAhIVKCMIA1CO4BE9IHj+AB5wDCUVwKHPmCgLRuWWkAVEEeJxlItYtFFgddxFlm248Wt3elK6UcPQGzA9KpD/dcfja3WaApW0tMqHYnYn739jlHFRqMpYJTL56zRbNjB4YFUdPSu43hY6xMAgreb82D/KDMZ8ul4LBDWbNSt1SaJdqyejkPCUJSyzGuSUtQBlwj6AAZyrgFwonb94UBBIOwPlRp15d9jes3NZvr39vaWdTv0JOxJaXjkh4I4WOPZcDSWjRpQSqovFljUhsC2ZCqhf8vmPZsIRGZzWcEeFIgHe/sab5J7syjuqlUp4LA1N+oNqSMBghw/83Z/H2hatzi2bi8+Pye2tb+7a5PxyHICnzkBuF6/q3qi7GQsmRvYaFdX19RPEqAcjyWkxuz3h5ZMYE1PCtTV603BzV6/bYVC1tY31gQNd3cfq1YoMZl3DjgCmh1ERznI988//0zjBVxFucq/sU8DL/j7g52HUj7qmkLZSYCMD93pTymbo3o9OjVccL2d7ekXXIKL4R5sk5+DcAxdp/o/17twHgqi/pM/vDosUP9JAcyxL/QA5bwFfcb0F3UhMU8AwoVkY651qQYXzvEq3NGftvh5MrojAH1PAYBPvPh5AcDzXq4FGsUFBWCEHCZ3TwYA8gCcc00oAERKzxAAXoX5HRxjCACv0miFxxpW4PlV4LzfUZ7fkYd7CisQVuDCKxACwAsvcbiDK1KBxRRgDhlgJmgGAAQ2zVwIR8pLGam92B5feelVWT8BZ0A9IF7Q+29CAu1oJDgGAMzn8i6ZFUDgJ4XSvw1wGABAlDrAjNFgIHuu+vBNUf6haoqbR0onyr/xxHqjoRkAEHBDsq9CFFzyLwCQ7wRHoK5DSRUo4YApqLB4ACz7vYGzHltEijECTuJxFwzBNvkdsABAB/DjIYvlbOYnzaK+8izhxQUIR4OhoBCgi8Wlls/qNUeSblO2aFQn1MXz4lLgYVEOEnYBXihXDo+PBACxDZerVcHDeqtlJ7WGNdptKcoS0ZhtViq2XV22rMJGohqb0WQkK+6XX91Rbba2tgSnOM6TE9fvEABZXiqp1thmCQmhDoAqxi6RQNEXdWEtiYSDeOPJ/Pudu19pTKkNwA4LKuo6xh+wS93YHnUP1JCu31pf+9ja2hYs4/W1k7osuqjc2Ec85gm4bWxu2GuvvSbbL6CO7WVzacEvKDXADDXccb3mLOUJT0AswMj09auUK/bmG2/YzRs37ejwSDANK+z9+/etVC4L9RACc1Kr2fLqimAQEJXAGsJSxsOhDft9o/9jG5VePC4AiAoRMIn9FnUi44fV+ebNl82LJ+3evQdKlGayr61taA4Anfke80grLgny7ezs6DyAv3yhQsSyDEjmZxSNUi1Go3b71i176cYNzcN79+6qZ+Mv3v+FAOfBwYF9de+eDccjjRnXEUCVBxCQawmYFfS5WwxCCVSvAeg6e8tahGDB3wK1n1PHTrXPywD+OD6OjR6dSjOfOdViYH3meBnDQPlHr8mnPYL+gcH5/THl42W8xf/JAPBsD0D97G/Nt8hG6KV37pB3ETSeT0Udhv46AJxNJnPoC/TX/JhMQgB4PmV/rlsJAeBzLXe4s7ACV6YCIQC8MkMVHmhYgedfgRAAPv+ah3u8nBX4JgUgtsTJaOJ68wGyogm7efOmXbt2XdZOAg6klEulZZ1k0QVA4osHygoFY8Q9a7VbgmLYfun/h7IMG5ZL7o261FiSSCdjWTalOosByRKCf2rUj+JoOrOhH4ox9fv8xQl7MFSD9ABEaQeQ6wqW8Log7ID9o/AL7H/RiOuNhvIM0FIslqQM81Dc+RZggBBWU1SFgBX2r2PsdCyR9Nzvh0NBB/5NzQBmfKE0cb0RU+qbByjlGIF/synKRM4/KnUaijx60MU8T6EoIxal0RiRpTYYjdWbT7bg4xMpBJPxuG1UKraxVFbICqAHCNvpdRSYcXAERGyr5sHxoJ7D7gtQymayNiMlmfEajxVkIuA5nboeiWY2QG3HOcU9KdlSSf4+sYOjQwV6sE+s35lURnUtlZesurysmgIaURoCzBxoa8kSXizmpbQE/qKIOzg4VOAMr2eO0YOxWqna+sa6QDOhIqjkqNvNmzc0zkBdAj0YZ2o1nk0tV0Dp53pNMt7j4cjKpbK9fPNl297csuOjI4WNYHU+OT6xl16+aSf1umAf4zCcTNz8TCZVg4cP7lm72RQkffz4kXoAApcAuOr/GI9LbVkquR6EpBevr61bq9WRtRgbNeezurquc+JcOcd0JmHVlaq283Dnoe3t7Smdmf5+nOve7q7m++bmhpSvWJqbjYbt7Dy0n//sZ4K4n336qZ3UjgX/UPdxvI1W00aT8dzeu6jwkwJuod/bXLG30ADuu/a3mweB+IrCy3RnO1UTwwD9lgZKOXd4OFD0/TFoOa/XJQ46+aaaf28ACPjjgw61VnAgVbZZ7kmo5Xwl6fmN+SkAXAxdWXDvznf1tHkajJVaRdAb1kVr65572q4QAO//6APMgHdKD+6npwcqwHABeX6je1FbCgHgRVU23G5YgatdgfD+fbXHLzz6sAIXWoEQAF5oecONX6EKzAHgwjE7lU8ECZHACqChmCva66+9YSsrq1KG7Dzc0SuAf5Xqsv6Nyk2xB5GIYAsQjyCRRrMp2ySQC6srgEhMgn1EIq4voNKHp9ZqNucAUKEasbiACwmy9AEcTqbWQ+02dTZi1FT04gMSAWpS6aQAILAEtZ2z+ZFS7BQfDjbFBK+ajaYAEFCKXoa5XF6wy/0uo+NiW8As9YpSD6mZ1IUAP6AaMApwxKl48bheh0VWVmIsqV7SojFejwXU9cNz6kD3RZ3YHwo6L5m0eqOpflVYWQGB9A/kO7bSo5MTbcOLRq2cyVo1l3NhHr6NF2AnGAoQHPZdwnLP9fdjYSy7G70B/XRnYBN15felIlZtZ+Od2tRGpDBTr0hMFllAoHrq0RMwlREMRAFIiAf1pQceSjigGudN/zlUckBfQkgG/a5Vq2WLRGNSiKK+o+cgFl2ODRDIfFhbW7eNjU0rL5XVe+/o8FB1XlldVnoxted4GdsuSj2UivRVpBfhDPvr0HqdnlSK17ev2dbGhizHWLWpE4B5fWPTjk6Opf6jYtjWAdEcc2lpye7fu2vNWs0Gva7gG4EksqNHUTIOdLwAU5KCmZsCyIWitZpt1Q3gB7y7fv0lqU6x5PI7wkzS2ZTAL2pIAPPq6ooA4ueffa75i315Zbkqtaug6GBgJ8dH9jMfAH7y0ce282jHzWWgViwq+MdYfVeQd4VuU+GhPmMFvjMA1I3odOMkkUeTScvm8/pwR+rdXs+6zaaNue/5SdrPeDjP8LSnA8AAMi+CWuY314R7r3F9W6VS9S3qgrz8HXi+0M92nmr1xNH4dnW9Bvt6oG48zUl+hoMPn/IDVSAEgD9Q4cPdhhW45BUIAeAlH6Dw8MIK/JAVCAHgD1n9cN+XqQJnLcDzXoD0FCNEI5G0UqFkaytrAhUAsm6nZ8cnJ7IaFool2YFJVgTI8Z2lVbPZtISv4pPSKhYV/EOR5hZorgk/MAgIFgBArJCoqgQePRSAcWeT9Dwp7QbjiXWHQxtNJ4IrmSy9ALH2jZWeChAcjgb6N2tb4JoCNhL0kHPhDJzDyUlNPwNqpB6J8hxnx3QwMOfUZkMCHGK+ldItOF16bkcBFygCCbFgkYkCEDBEvzweAE1srViLFYDSaQvyBAEjzrbsehUClRKplNVqdcHAVCaj2kywMgK2xmNZgDlelsDpaNTyQE1ZcUcCYQCsbCFvuUJewHV3b8/u3b8ruynKS/bD84MldyaZskyKHoZOFYiC8OjkyAdJgAFlL88X26ht6CS3VFoSgEJ1KKAajVsmnbVcPj9XXFJz4B9KPlJsu72WFfJu7IF/9XpDi3QUlygl6T1IzVeWVwUSUQKiTKTO9A0kMbleP3EJxIx7OmVjglRGQ30VCwXNFXq7tRpNy2VytlypWKVcVh9LQDVzUzZobNnNppRz1I2ehz1g4mRia+tr9ujBQ2u3GnMFoOtpODA2JIDrh2/kcznVmeNmDgCMSf8djYCAA3vzjbekKsXejDKw2W7YaAr8dr3zgMWEdDAmt27d0rWxVMJanJECMZvOat5Tg1deflnA+vbtW7IxY/cO4AjWeuB7CAAv0531hzmWs4ufbw0B0U3Sfdij/q+eZ8lsViB+ScE5cWs1G7b/6JG1CeFR24TzfAR3o0X9H1DO7cMJ9txZML8Xk6r5t4AfbQHGfpiHf3d7MvH4yS6I/pZPTyLsAXieA/pcthUCwOdS5nAnYQWuXAVCAHjlhiw84LACz68CIQB8frUO93S5K/AEAEQ84R/uDBeqmZRNq9UVBX+wGMTS6FJjR+rlViiULF8oCDABv4BYQLfayYnFUFUlEtZqt7XVVDql5wKGsAFjpUWlhgU46N+G4okH6ibUaXyh7kKFGCfhdDC0Ieo6H+6RykpABP3/CGCIe9h8RwJtADbWdgA3ABDHTk+8WMyzTz/91IWDTOgfOBP843yAL6lUWiEXqM04NhJ/3TG68AN+BjIGqjC2zwIahZjbV96pSvidFqgRWWtRwgGTUMYlkgnBMuywQCnW3wDSdrer+gAsgVQDAh2wHs+cEpAaYwGOTSeWiaGcc6mmQCDUO8lMWgCwsFSyg6MDu/XFF/b5559bNB7Tc2dY49QhK2LZdEY9BFlIM07Yhk/q9DtEpUgvRMUpuwAJwmAAglhUNzZ9q7RJ1clzZXMeU2/CXkaCg3xf39iw/qBr/X7H8vmMlISMOVA4lc4KHLIfxoYxAioD6LC4ZjNpwVug8O1bX0jVSR8veu8RFGLxiA0Y62Hf1pbXLI+9OBJRP8BquaJz7bTamqvAa8AsoBV4Was3bBaL2ubWlure6nDudYHAL7+KobyxAAAgAElEQVT4QuEo+WzWDg72ZasmBGRRScR5Ak4ZJxSAzJtHjx7Pe2Mytu+8865lMzkpEB89fmztLvbuoRSAPH9rc1PgkDnxySefaL7msjkrl5dkY6avJLZt5hn9D6UGPDlR4nOQWMt85HojGAXlZ/j4cVdgcfFzNpLlSSj2pPIvIG7q+1ks2o0bN2xtfVP3Xu5bj+7fs/3Hj6xRq51zgU979T2BAH0CeFYB6KCfC5xxIVDueubDGPfwQ59EDufvZnOIeHrwT68O13i4gDznIb6AzYUA8AKKGm4yrMALUIHw/v0CDGJ4CmEFLqoCIQC8qMqG271qFXgCAAqqubfP6diFcJQKRauWq1JUtVrteXAGPeFQN2VzOfW5QyWHAkw/JxLWwEo6dko+7IlSTSUTlslm9QUcArpghQQEop7DTgqkUs8/ggtYws1cYqNHQu90as1Ol2QQiyUT2me+kLM0arDx0B4+fGhxj8ADZwmWXTPiXu8SVYe2tFQWcPrgg987YEmYSMwTdOILEBj0AUTFRXiFlIrDoc4F9RkAkCAGFqGEgACtAmsvwIp9cQ5SNdLbcOasvvRzA37JGptMOdsZFrvRWBoXLHfNdkug1PWs6wm4sZalXm31HkxanAXwsG+5BMnEEakrPYAiFmDAaSphleVlWUP39vfUX+7g8FDnQZgKr0lLVZlQfQe9nmo5Gg+VbkxACTBvAixU7zQXIsHSGMi0ubFl+VxBcE7waTITqETlCAAFWHK8KN/WNtbpCKkE3OGQwI6EAF2LMY8nBJCxXpMuzVg0GwBhjiEp9V6pWBAE++jDD2UBjkUjUi0CemdMEFolJj1BalJ7gWYo+ACAqFcByKgbBexiMY0v0LWLlTqZtM3tLdX8pFGf9188PjywQa8v2FiTVfhYVmrggEuWdeESkQjQNyr7NDZyFJdKXTZqZfbO2+8qJIX+j6Qe94ZdG4zosUiaNpCT8+bvI7vz5Ze6ZvgdgSIcd6vVtHaT/olDJR3z3cHVvuairlMdR9QmGLdDAHjVbr8XcryL2OvsDk7x1qLvlxuts86SRI4iVirc6rIAP/OufnwkAHh8dHjOx/zdAGDQy9H15HTJ89yHCWIS/vP7AGLr1wcjagFxRgEouEhzw0UIeKqVDBeQ5zzEF7C5EABeQFHDTYYVeAEqEN6/X4BBDE8hrMBFVSAEgBdV2XC7V60CZy3AJGjqDRTFl0XUS62UL5oXI0n2RKCHEAhsv8A0YFeweMQKCQREwdYmzILec+q/52lhBqgisRXbI/vt9XvqeQccc70GXXqukjz9HoRAROAgy0QAFom4UazBaddLDeCSyaQE/B7uPLBEAsswcBBV2XBuA+aUgDCowLCs3r59WwBT9s1UWr3uUAaicmTf2DkBiIFNV8EkcWzIMVmAAWWANPbl+uC5pTVACJDF+bAwVZCKAQB76vmGMg74A4hiP9QT6yk2PPoFEr4B5OM5gEG+86D3H7ZZwdBYlGZ3lo7HnFovGrVUNmPTiFMJzmIRK1XKUmNyHqjPHj1+JJWdaOQUZWdeUHXYH1j9pOYfu1k0HtE4AD+l6FPYiieVIJbdbq+nwAvUeqj5gIQ8j2Mdj10KsEu+dWo0euoRvjwcda3VrruEYf81gMMMirfKsq0sr8hOjFWWYJTpZCY7bAVgazOFX9hk6oBrwnNhH7ORzWJmXtITLFypLOv8bn32hSXjniAn83d1ecWOjo61X/VnBEkS9JJOW3V1xfrDgezAQEmLRWzv8Z51W22bjEZSPxEo0+11bDabCHq6dNmJ0qeZpsvLK7Iso3RlvgOa+XrppZuaG8wpxrveqllv0LHpjB6GrqYE4aDw2987kG19uVq19957T1D55PjYaljVBwPZuBkT5gwJtvEoidYzp85EyRpagK/arfdCj9dHXF/bx9MAoBR1rimrbPLY2p0aOqt7EX+dDAdWr3Ft/rAKQEE+X+XHvZHrkfusS3R3gUJ8aMKHTtyXlPIbgHF/Zej6CzoA6BzGi4AwVABe6MQ8p42HAPCcChluJqzAC1aBEAC+YAMank5YgfOsQAgAz7Oa4baucgWCEJDAVqUFlm9vBACmkympmGIWcz3TxhNLJ9MKagDaoFQDDLHgwkoJAKKHXa/blY2RxRoqEh7ACp4HDCFYQsqN4UDqDd60Ze8KACBoazKRfZPjiADTAIAEhsSiUgASBEGCLgCQx+7eY0unE5bLZXUcgDoBk/FYIIwvYF8i4WyXpNSSaAzEHA5GFok4+AcoI6EVtRUqr6AmwD/OB3sxAIgkWixyAjmoFoGnLKKlYHSxk/SkY1HKAhUrK1sD1gCF+CIgBVTGayLqQ8h5xfmF9kF9qROQlOdyXlkAYixi0elYfQqpKz0DUcIBAOmPmMplLJPLCnQBHnmtFI39oVRy9MfzonHrd3t2eHAgpSL9E9PppBRubBfQhVpOsIowi9HYGs2WVSok2TqlnwIvUDnqHOIOplIPQILn6fUAwOkMFVtDz8cuzhh0en2FghAgsrW5rX30uj1rt9qCtUA8+uxR252HDy1FfzKlOUes1+lYb9RzPfXiEVtfWbVXXn5FqsYPfvfP1qo1NWeKubystvv7B4KKxVJJEBNIkEBpmcuqb+JghIJxYF4qabc/v2UtAkoiEanw6nVUqth3XYqyAOCM3pEuzXljfcO2t7dVJ+YyoLbRaAowM18AKYTnPN7fseGoB07RHKN+zA+nlhxrfm9sbNhPf/qu5s7R0ZHVa3VdA/fu3XPXCf0z/R6ZQfgB4IY5ctbUeJXvS+GxX1QFwHkOowX3NbVCUA9Ad/9Skm7wd/Sssagl4vRBHdpwbrU9r+N7mgJwsQfg6axenOFOAZjSh0VcLAqW4j2ED3Do2fo1ALhwfjpP16NV181cJSgaGFqAz2toL3A7IQC8wOKGmw4rcIUrEALAKzx44aGHFbjoCoQA8KIrHG7/qlRAyYoxp84LAjGC5aHUe9GY1H98oajA1grAu7Z93VZX12T5RUChxFhBLGf5lVppFnEpvp4naELfP2yiLOkAWSg4sJyxX0GQ0UiLMS1CEaqhLBugIvT7z9lM1s0BC7YYqa0JLdiAVkCzeuPEstmMFYt5y+dz2ifHATjhi0UiUAqlHdAK9SAQEFAzGrpQETaNJfmrr74SgANkqf28n+ob9GFLZ1LqRUdSMXZlJRZ7DiACaAQBLSJ4Q83YN9CH/QOa0FdSFxSQWnj7Vl/6yaEIRDHIPhVAgp2ZFNnpVPbhcqloxVzGRt22tTot6w+HUlbGEp71CVXBnhyNqA9goMikRyBhGgCl+nHN1lZWZKWdjSdS3KF2SyUTUtcdHx84yBQnAdipN2WdBWQOR5bL0U9xqCCVg4NDi8VdTQG/2HmBg0AvVIKaS7GZDUcd2917YJ1uz4qlJVtZXRNMrjdaDgKWKgLIvHY2mQnAASdR9DEnuu2WHwoTk2IHCNvtd2wanVhhKW//3b/7d0qpPtw/sP/9f/3f7HDvwEb9gQDtxuqagDXWbsAicBUwSo0i8ZjVmk1LplNWWa7ayuqqwjaw3nbabanyUACiBCQN2AHXsbNv23Su4mNc06mM5hlzCwjKnOTf9NG8efOm1ZsnliukNZ8++ugj9Z+UstTzbHNzy4rFgv7NPDk+OlKQDv8GcpCOzTzgmlQCaoApIjjiPc2ZQHV5Ve494XGefwUWIfDTF0LBbxcBoIPa6po3T9Z1wjjeH9T7lBsyLQbO1WauO7tfhKALrPvRqfQ4hm8AgHxQ5AdD8RyltM8/SIkqJV5wTyfhbMAB3OSeCgaVQju4buYqwBAAnv+sPP8thgDw/GsabjGswItQgRAAvgijGJ5DWIELqkAIAC+osOFmr1wFtMCLRiwa93vWAVzcys/14EMNGImaF6FPHrZV1F1xKZWW6buWz+tn2SpRXQQBEMORbIz0YQP6OdXUVM8htRbQQS/AbI6eadgmB9ZHNTgeu/5/fjIjFlVWosqjjUZtCAzDfhmLqvdfv9/VtrDi9vod/S6fz0oFyHkQ3sExqcfdaCQog6WV4wFqAdSKxZLFonEbDEZSqNGDDgAIDAMSojRkoQiEA8Ts7e1aJpuR8jDheaqVVIeplOqlwBAtpCOyAKO4Uz8qFCoK/RhJBQgk6gP2fFUgQAyLKnZfjgF7cgAUeT315/hTJM+mEzYd8ryuDUjABOJ6AMChdYBUs6mtrK+px93yyorV6jUp606OTmx/d8+WK1UXmhGNqt/doN9XyAru4sPDfQE+pw6Nyk6dy+YtnXYpvkC+brevxGLGLZcvCBYA96gp54USkNrGSfmV+q9uB4ePbDSe6Hg2t1D8ebbzeNfa7a5et7RUcQrSuEfXQVmTXYjHUMcGnZ0jgylp0F1r91uyLf8v/9P/bO///+y9eXNcWXrm9+a+71gJbrX3dKtbmpZmpAmHl5gJ+5PY/gAOhz+AwxH+Ph5POMJ/yBrPjKSZ1rTcXV3dtXRVcQGIPfc97810/J5zLwiyyCqSRYAAeW4LApDLPee852ai8sfneZ8//6V989XX9r/8T/+z9dpdSyeSUrACN2/fviMlK30Uk+mMs/smk7a+tWEP9nZtY2vL7rx3V2EpnXZXew24Rf03HPZtOBxYf9AXDFwsZg6MnFOH6ppNOljLOMBP9hAgiFJpa3PbVomFFYo5C5cL++abr62p9XLNuKRqaj6dzjQ2B6pPKSaxHXP9RECDa+EsJjVSzrqgGB8Ccu3egF/zhJ9WgX73w1AE/s50bpEazr3l671YYT9SlToA55R30i7L9v76jvjVLMT4GGpHvwkAnulav6tw5e9B3AuTvxsCh/E/QikYCZlfDAC5z6kbeT3JBMzfoyiF/bEN2APA17e/F3cmDwAvrrb+zL4C17kCHgBe593zc/cVuOAKeAB4wQX2p782FXAgAwUagM1ZwWSNWrokXiAg/fGyyazsk85ylZANtFFvCAZlUIcpRCIQvEIphaqPXn8AmHaUHIntF8VfDMgUhAAkSqcFoFDeYRsGKGYAdaTDzmY6Fx/QFCiyWlmQWEm5VSoXFSLikn6zCrFwNta85aUOxM7r+gACpIBVzNMBlSj5t1xSoAWW1H5/GCkFF3b//n0jYZjecoBA1jYejuz09NQePHD3oQBMo5yUyqsq9SEfSrEXc1C/YBHK2smHahR1skuHoVJzgZBJkpWDwKazhXoOAgBRqQGO1tbX3WPpxUc/vXpdEHMZBpZLoc6kt95M9lXhxXRK55os5goAIYDjvQ8+sJs3b9rDvYc2GU+t3+na3u4ja9RqSgFGoUnYxWg40nmTiaVNJyOpz5gH5wPk0ssPqMXeENwBxMRSDbxa39gUEHy4uysIxgGspEdks9WyIJxbt3csAAj0Q2m3ubUt1eC39+7byUlbdbh585YCWTRevW7t41PrnJ4KUNKzENsvtXTJ0FmbzifWGXRsPB/Z//jf/w/2F7/8czvYP7D//X/932wyGuvay2Vytr+7Z1vb20rYBdDBBE65JpNJAdL7uw/t1p079tHHH1uwDNUvEOUmB8o/9XycTQUB9w/2bTafuEAQqV3Ds55kUuZFgLReawiQEtjB64fXQjqbsHw+Y0sL7PTk1NbW1qKaJqXOZNzhcKRxsaWz186GTh9GZ5nnmpE6U8pUbPJuTGEa7wG+Nu+7FzXRlweAbiZxWrl+EfdPujZ5ca+8hAznF6QAfBEAeB4Gujk7ZWIUhiNVLPN2KcG8zh8fDmCyJkFDwosSLkDHA8CLuhIv9rweAF5sff3ZfQWuawU8ALyuO+fn7StwCRXwAPASiuyHuBYViHUVqCNQuvFBCahAQANpswJXyYwV80UBC5Jb+dAE+EMVRsIq1k0UXA4ATgTyYostIIh+enzwApCh+BPoA+Sk00o9le1xNhMYDAOUefR6ywkGoYaS/RUIiKAD2JEi6TYj1d3REXbVQPZbvrMGWVdTLokV9RpzAABi5wSc5LJOqQeU4T6soSjVAIBSvq1W9mjvkQuWWF9XU/zZdCZr6OHRoX379dfWWmtKoQc0ZS0AKqkZEwlBSc4R9x9kTqjAsMqSgMu8UEFyzkKpZGNScYcjwaL1tXUpv0idba2tqW8g62fe2ze29Xz6cKUTZpUi6ccLm8yAgHOpANHn0AeQ3orVel2Aa+fGDds/OtQH5Ol4KkhWxIKtsJKUbLYoGzlvMrmySqlohwcHdnh0LCBF7Qh9UU+7ZEp9E2O4yj5jX+10u/a7z37vYDK1LRZta2vTPvr4E1slgGoH9uDBPfUl5NrBIgyZ/eabe9budC2fy9vHn/xEYBFh3faNHRv0etY5bdtsPLFWs2GddtsWs5n6JFLvWTCzwWRgw8nASsWyffj+B1bI5u0//f3fK9yEfoDAt4cPHsiGSwAMVm1AcLfXE9zEwn5yemo7N2/aRx9/ZOVqzXr9nvomAjhHo2Fk7SaIZWK7uw9tMh27dGmu24VTt8YH1zQKQPa70+05mKIeayhgAyuXea2kdf4gwL7uFKtcL1x/LuhDYseop6S512IUdiD1n7lkaw4AobNJ+v/svRZvuBc8yR8GgA6dnb9a+A3AjOrWqbTdNRY/kr8BdPlU38vX2mny5S3A8bzjdZ63CkuFi4Q5kVC/0u8AwKi/oRSAEgfyty506mxvAb7gK/P1nt4DwNdbT382X4G3pQL+v4Telp306/AVuIAKeAB4AUX1p7yWFYgVgIAsZzGMPvhFQYlGH790xsrFisAPiovFbCHlXq0CVCFJFxtwypnEULatVgpBwDCWyqQE1cIQ+21KcG88HMouWyy4FEd0higAAWmo8VyqrlMjAj9QrgFGgE25Yt7m4dxWiZXVGyjRZk4Vt3R999waXP8nAiMYm9uBP4A0gjykxEOhWCoJNjGurLmBgyl8kJR1M5uTQg4LKvZcFsjtDx8+0LzpM4gSkDCQMapHQjuYX+Asx6yX3voo9BSmkcnq+Xz6Znys0fSxQmkH/NTYWNik6AL8hE5lFvWpQh2oY7WyTCJplWJB0BVwSAovEJc+fCR5DsdjWwQLgbbWWkvnBeQBogChKPVajYYst4eHh6oBCsBVsLCAYJbJxCbTmSyo7EM6jV26bjdu3HTpzd2e1tJqtaQOJAEX2/Sj/T2BWKzTN25s2z//y3+mD+WMcf/ePdve3nYhMdOplJIH+4dKRq5WquqTB2Rlr+kvub25qeuJ+WIHBpgKvGWzAnnj+cSm4dwWq1BpuVKcovScOshZLpVcOm+/70DibC7V489++lP1PaQfItcDr4GtzS1bW1vXmkaToU3mE5stpoKxrJG9PD09kTKU9SuEgLTk+ewJABiHwPA6EayL2Jx7XS0FpFmDgw4u/IXbOBSmcg4mCsBELsane6I9+bv/T95r+eZ7AZP+4R6Azxo0Cv9wnfGe6Lv3GBXGVuDXPWmn/ntdh3td0CfT4cvoDTOyMD/uLRgDQPd2+jgFOI5IeV3z8ee5mAp4AHgxdfVn9RW47hV4fX9Nrnsl/Px9BXwFvlMBDwD9ReErEFcAiZL7YETPMwcd3AdC1wswIYVcrVKXpRNYB0gDLGFzBNyg9gJ4xM9Bxdft9ywAeGSwZEWQDUCVTtlkOLRSsaAv9fojLCMCTSi5HMgDADIbACL22IVgVzqXFqBZLBfqMQdhcYAMS29WcAz7F4pBlHukyrIOFGCAQaAedmEez7yxO2PxJEQD6zLPzaTdeVDHEUhBGEQwR2XowOTJybGgDTCTr1ViacPRUCqZcgVlW2ShS5ia0SdQ16RSgjujMf3uUKZhU3PzBoQBEKlhnJ4LkCWtljGZIwAy7kfIvOhvJ2y0MmdPHo9lcUPRmFVCbygoSA1YO/AQaAmMYwxZo4GNqAKnUwFKejAOuh2bjoey4RIuIYCJPXm2sFzepT+jCmQ8bMylYtEKxYKg2P7hge3tPjhTyKFs+/N//hfWbDTV22734Z4Un8BGgCHgtt8fCLCyL1iVscICNAG2O9s3tB4SpXd3dzVv2faCQHvXGw9tvgwsUywoNIRaMW/q2ut2dU7WzfkJFOExXLs//+nPpDgdDUZnPQUrhJdkstY+bVsyk7BULmmJtKsNylfGRm369dd/1L6wP4BqzWfpAzj8+6mvwNWoQAwUz39/DPgez/FprWT8u/fRX419/P5ZeAB4HXbJz9FX4PIr4AHg5dfcj+grcG0q4AHgtdkqP9ELr8CTH3jgcQ4AumRIAGA2k7NGvSkbKD3c6I8G/EARqP55SvnF8uoUeNhMR9Ox4VPN5FCkARed+imbSkkBWCzkpAIEQfEHO1igQKO3WSbKncTCK3OahUsUc0sBp1VyacPxwBbh3MqV8ll1gIao2XgGgAnoA7TBxgkwwq4LLAOiAa24jx6ELgkysFw+Z51eR4ou1sZ56HeIUm/QG8hSCrgDMGFhFnhcBurBxxfWOWBnoVSwVNrBUBSQAMBMPi+QJug0Gsl2Cqwi9RiY1G63pQDk/PQ+BOCxHpRwPC7uVcXcpRiTLTslaMp8uJ/ehC4MBbtzXt95LOcCggFLOR8gstVqarzT07YsrgS5MDZ24/bxkY36XSuVypbPFwUJHQAEgGattbZ+ZvFmv6k1qsdFuLB2p20PH963wYD02qmlUgn7yc9+Yjs3blo+V3ThGvO57K+MhQITeMteAZ83NzfOEqGBlayXtTDGo729s7541LDRaFh/NLRFwqxcq2k9rB+Qyc+CyIBTIGsYysIODAbw3dy+YRlgYrC0FeEBy5WlEvSLXCggpdaqWqlWtFQmIQBI7bhe2Kdv730bKTNTrjdjZO89b5u88JesH8BXwFfgeyrwZLiIk+E+D/id+4cw/egB4HW4tDwAvA675OfoK3D5FfAA8PJr7kf0Fbg2FfAA8NpslZ/ohVfgyQ88KJvObFSEgUQKwGatqeAPepspcTRc2lpr3SqliiAaPZek0ApX1u/1LFiFli5krVACtrlUX9R/pLkS5pADVmUzul0qvDm9/haCfC5Ign5U9MpjDi6IhNtR/s0CbLQrKc9cQEJK8AcAiH0XsBb38kNdhyVU6r2VWaVcFhADeMV91fgPhlKlZP2Rs586NaTJ/ss6CcgAagIGsZ4C3AiHGI7p2TaV8q9YKliW4JHESt9R3mHvzeRy1h+OZD9FXYjqDXUbYwDCTk5OrNvtqobNZlP3S8mWzTqbaTQesAkYxv1AyVQipfkBybgPayrBGTyGcakFP3M/6wWAAgl57MbGhsbb29vT+MA0apiin+FiZvt7e1EoAPVnX9NWKlas0WzZ+vqmHR0dq07sC3WmHyIhMienx/bpp79VbQgMKBRytr2zrbRbAjjSqazmwJhAPPorsk71xwtCWW0Bd3FjfuAb82UM+v+xnjgUZWdnx2ZYbNMpK1Yq9vDhQ62JunOwJsZgrFgBSs2wEZcLRSuTgJxISBmImlKqxEHf9h7t2sbmumXzaZvMxgpDUTJxJqPak6aMopJ5owgE/DoLoT98BXwFrkYFPAC8GvtwcbPwAPDiauvP7CtwnSvgAeB13j0/d1+BC66AB4AXXGB/+mtUgdj2K9drpP5j+q4HHwdhHFhzAR8F0kzTGVlit7d3rF6rC5IBuJRUulxat9OxVC5r2UJOX1L+pV2yL+mLWE3pbYcKi9/VD286c4m/SyBOTgBwNl9Yt9tXWALwjbGXyaWFq8As6Sy/roeaS/YVNGPeUXIuYAZ4BBCMwVExXxAUi8GakniTCavWq7ZKrlw4x8T1FURlh9EWdSIKQKcKdL0Op9OJzeZTQT0UjlIjJlbWG/Qsm8vIUgyIQ4E3HNKPzzWlZx70DqS2hIUAxACBrGF9fd2Nm3K9EgGe1AwVG+sgMAIrrXoWplhvzvXCG43t888/t1u3bul3Zy1eCpgBBbGw8j0eP+6PiFIOkBdDxPW1NWs26vaPv/4HKfKAsfQn5Lqgf2ClXLNKtWoHB4euH2MOO3VO/RixAHe6bXv0aDdKUp7ZdDYRpL1185ZtbGxauAhtOBpp3awZBSg2XRSknMeFzKQfqwTHLg2Zg35+gp9hqGsUiEpUQYCC01ZSMwLqqNFo4uzQTpVqAqDD/lDXKY8hRZjrMZwvBKvpC8g1Muj17fjk2PLFnIUrwlVGUoFubW2plsBAUoC5FukjyRq4X8EJUTjHNXrh+6n6CrylFfAA8C3d2LNleQD4tu+wX5+vwKtVwAPAV6ubf5avwDtRAQ8A34lt9ot8oQo4SMLhAKCDf/HvfEd9l8u4JF0gHFZQoN2d23et1VwTLHIAMOXSTLtdK1bKls5nLZlGuZcUmEIBSJP1OVBnSdiGG4m+bNh0z3r55Qqaw2Qys6NjVGuhxiRsJJEygboEYY9Jp/6LIaACNJ5KuASEAY4UMrJwKjpgEiAIuMR9AMBKrWrpPLAtUG845qSefAyE0m1KkEnoIKASWen9FrjEzOTKiqWiBeHCTtunlivkFBqRQPmYJHDEqRgdkJy53oMri1JmR7LhcgDpXEIl3f1WAljxc2LlICCQkJVsLi87LxCQHoWf/e4zu3v3riAo6wLsARGBtoDF+AvFJYEcBFhob2WdLso2u7WxYZsbG/brX/+D1oolttcHwIZKTqbvY7FUtoPDIz3XJUDnpYIcTUbqg8haWONwNFBoBrD0/ffet50bOwKVwEts2SgzGQMYx54A6VAmUhseE0NCVHwAPxR/SpeO0qMBq1wEq2TCwpXZ0eGhoB8KwAVQNuHsz1JAViu2/2hf41HjBOmfQSioix0dNSBzQmXIHEkttsTSEkDmXNa2t7alAERNCASMbb/9QV8AUDbyc8mpL/Sy8w/yFfAVuKAKeAB4QYW9Mqf1APDKbIWfiK/AlaqAB4BXajv8ZHwFrlYFPAC8WvvhZ/MmK+AAoIMaT1sZI5yGzZb/pdICcSgAgX7v3X3PNje2pIoDFsm6u1oJ1FTrNUtm0hYq2TZhRWyU6ZStlqGDfdw29hMAACAASURBVItAakH+WNObje8o7oBbKACxHqN2Oznt2EIAMKO+dADAZDqBQFAqtxgAUkH9HqnmeDxwC2CmRNsoZZekWIIosMQCc5zCbGXFSslSOQcAmQ8KRwFRZaQkBDjpfciNrhefi0lerkJ9pbNp9Q9sd04tX8xLIeZAnsmuC5BifijgYuVirBojUAPAhwqOeQGUAHjMne/MP1wupZAThATalcuqVb5A6u3Mvvj8c9u+cUN7gRqP/oDUBqDWrDdse2vLPvjgA9Xxj199ZflcXipM9ULM5fWceq1mjXrdvvrqS0E/kno73W4EAIFpFfULBIQxh9iSS9owa0cRycG8+/2uHR4dav43b97S+MA1rjP2AuUd1mrZdjMZKfo2NzfP7MgCcp2OQCGPubGzI9Ul4BnwSZAL/SIBobl83h4+3LVOr6vkY1KGAYqlMqAXYJ3RXKh/o1G3lRSrMwvmc4FolIiHB4d2sL+vvV6tAsvksFfn9Vys2UDJ/f19XVNa42KuucW/P53e+yZf0X5sX4F3uwIeAL7t++8B4Nu+w359vgKvVgEPAF+tbv5ZvgLvRAU8AHwnttkv8oUq8KQF+PxTUP4p3Rc8t1pF7dHjdEWz2zdv29bGtpRgWEIFQyLbbblasSQBFuZUbKVSUZbflSycZsF8IRUWx3AwUBgIYBHQBeBZYb0NljaZTAW6gItYarGbZrKo64ByszP1H+eRoiydtgI23yjog+AGQFIc4gEYEuhqNHS7VGUh6cIZWyaxky6V/AscQ7kHcCIsAgCIKhAFHb3qAIcrgb+ULMAowFDAnbZPLJlOKlREltR8Qf0DE6uE5grsA7pxyIqbywmYAQCZe2yBBZKxHsaZzmaCjZsbm673npkVKmVLZbOaC8/ZffhQMJA7mQv9AYFtzLeQy9vt27fVc4/9Odg/kKIOEMY43MauqtddNmPHR0c2m8+VWIwCUInJhaLVG01b39gQ+IpVcA8ePNTcZou50nvzeezbK/0MYOWxgrfFkvo+siYAK4AvXiPnYg2sZXt7+8yufHx8bO1OJzqvg3FOJQrIa+h6qVRqshf3e327/+C+7R8c2DxYKK04V8jLDg2cRJXI87FfA/OA0AqyqdbUC/Drr7+2+/fuyUJcKubVw9BWoZSTwEnm+80337jnRqm/zANgyzUCQPWHr4CvwFWogAeAV2EXLnIOHgBeZHX9uX0Frm8FPAC8vnvnZ+4rcOEV8ADwwkvsB7g2FXhegIELA0nEOb0CgJE1WAbdhLUaLVtfW1dCsIN/LkQRsJXN5yyVzcgGK1BSKkUKwKX6r2HHRQXI0Vefv8DBvMgCy1iAvzBEZQdExPHJ/UnBP+y2QJk4BCQOj6CnHAo9xuM2IB8hG/QXdPbfsgAgajr67wEf6c+XSCcsTC4JPXaW52wugn/O9osiDqUdx1prTWo05IEAr2w+IwDU7XXt+OTQ2t2OJVNJwaa15ppNhhNZiQFQADwAYAzQ4pRbasT9wEDAGN95HGCQ/nRQU2BUr9u18Wxq6XzeCtWKra9jmy04S22AqnLllH+FggCrVJGWUE2UirsItIs//Sc/FRycjMc6dz7r1IcAQAI1ALFSQ05nsvgu5oHsxmsbrk8hP2NzBrAeH5+od954OrFPPvlYEA0Y+ujRIykIgan0XsxnsoKZQFC+2HMUiwpdMfoM5rVGbLrUgpoCaOnLCCgFULrAGfc7ulQSqquVmt29e0fnfvDwgf3200+tUq/Jvsv1RBDNeDyy5dIBYurLmEDNZr2ucz64f892d3fVj7DRqAkCFnJZJQCr99/+vu6ntuonGbprF4joewBemzc7P9F3ogIeAL7t2+wB4Nu+w359vgKvVgEPAF+tbv5ZvgLvRAU8AHwnttkv8oUq8BgAuvTfCOJFz5X676yvHlAweWYXLuaL1mw0pEwD2JCcC0zBhkuDPwAgqj0UdgKAmfSZ5VIAMAhlse10ug7KEPZQqViSvmqGqs71zgPQoTCk5x+hEjwJOBTbQ5VgG/UfVD+5UlkwiwNICORDSQfU0/3lskATVlbuByhJ/ZdcCoY5W2xBoRGQKeAYCj7mCLRCfSZLsRGEkbFCMW/T+VTQq9vv2rf3vrX5woVrbK9vWjgntZd+gEnZeYFXWKk1TiEvZWEQEP6RFqRirgBA9VoMA43J3rTW1uzk+Nh6gM9sxkr1ujVaTakdeUxspaa/H2NgA0blx9hYr4fDkQJSAKAfffChACBjA9YAX9Qe5SKwC+hGXabzmVSYs+lc1tqt7S0BMPVbTCRUv4ODA3u0v69U5F/+8peCokCz3b1dG7OvKxP0zaYdAAX+xZZsasR51UcvDLVvfDF/4B015bGEj7AubmPegM10kmRnvOAru3nrpqzVp522/ebTT61Wr9HgEP+1bW1vW7fbUU3TmbQgKrVHnQk8ZZ9PT06UYgxsbTZqVq9WrFYpC0aiDrx37561O+0z4CfLb/TSibWxL/Ry8w/yFfAVuOAKeAB4wQV+46f3APCNb4GfgK/AlayAB4BXclv8pHwFrkYFPAC8GvvgZ3EVKnAeAGLEjYR8kLezw2FAQCBwD1ClJNpEymoV17uNgJAYHgKTFgCaTNrSWQJDAmcBTqd18nKhJIAjAGiJMysuEKjZbEVAKKEwByAg9lusnPTVE9hJmBRdADyO2DrLOQFH2E2BYjFUivsAoo5DcQbwQtmFMtD135tbkFjaCmduEqsu6bvAJbNMytlECXsgERfFHNCK8VEhokgEeKEcBAgGy8C++PIL6w/7Ujyu1VuWT+cMR+liPtd4UiiWy4KRcWhHDMSwKFNbQBnrkgIwShCmFx1r7g0HtspmLF8pW6lcVg87gBbgkF6D1Bk4t5jOpN/EegtwJQiFxwFt2TfgIPsK0KRWhWJRffNY52A4dBbeQf8s/KRWr9sHH37ooOpweKbko6/hCWnGw7599NFHZ2AQ9WWAXRaAuTI3D9YW2ZoZE8BGLVB3xoEfwGT2MV8sSEHIPFBsao6Fgiy51KWQK5oFZr1OzwbDgeu7mEracDyyGzdvypY8Go/szvvvKZwFwAisPT051XUDSGQ+KCUBsEDlwaBvpULOSoW8VUslgeIvvvjCHu4+FEDUqwBlLLA8BoBSxz5PSXsVXuN+Dr4C71IFPAB823fbA8C3fYf9+nwFXq0CHgC+Wt38s3wF3okKeAD4TmyzX+RLVQCA8bw/nY8BoGJBBD9I8cXWmpW9k7AFgJb63pFQm045tRbQT0EYTgEHSEN5lUUBR+hH1IcOuCKVn+ygzhIqqEZiKz3qUs5CK8XWailYRI84jVco6NyAIikJUe1FybKEYMSJt99+863CIVDAYV2N++8NhwMBQFKLs3kXcjKdTAUBq5WqrTVaAmgo7GIVIM9BkVgsFSyRWEXwiUTa0NlhJyOn3AtXVivXLJwHUv/F6rY46IPzAQGBfQAqknD5nftju6urjeuXqGCQILC5LW2RMGs0mw6IzedaD2MMB0PtD4o79QI0EwyktsBZ6sWeOWXgUvNkTAAfX4yB5bnd7dre3p7SjrmNHn1/9S/+hdRw1J65U2cAIAAOCy5zAQZL7Tid2h+//qMgZI1Qjrzr4yf7c7Q+4CmQmNtiwMY62WMgJODX9e6rKHhD4SO5nBJ+gX/hLNQX4JLa07ew2+9Za31NoJSf3//oA8FoLlvOO5mMBTC7na61gcgoGlEo5rKCuSHqx+nY5lit02nBWIAj++EPXwFfgateAQ8Ar/oO/dj5eQD4Yyvon+8r8HZWwAPAt3Nf/ap8BV5LBTwAfC1l9Cd5ZyoQA0AW/PhnfnKpu5nITlm0YqS+w9aJIgtFHbZh/hc/lv50WGyBgaj2sKES1LAgGVi9/hKWSDo1F8AGCESYCLdjI+Y8QCsgDoBG9uPVygHAsQtjYAyUdgq2kD15aQ8fPBQ8AgpiH+Y74An1F+q/SrNmxVJJNuDOaUcKL0BZrVqTBRblWpzOqx6AthJYCsOFkn8z+awSgQGAqMmw3aYTKcsmMzafkiI8l+IttisDlVgD8C3u94fSjTnHfQJZZ/yl3nPAP+y+qwD+JdWeegtOp1ZvNDRn+h2ibgMAAvzSyZRNRuOz1GXgHMm/2HJRRaJKVAhIsWjVas3ZrFFmdruy8RJ6wXo5/1/91V/ZN998aycnx0pppt/feDq18WQchbKkImUjYSAm9Rw9ANcaDWs1Gk4FGgW2KPE55+AnNae2cZouoA+oqN6I2az6+LF+9pn5AzvTibTNR3MbdIbWaDW0F1oIAS6rpVKBx9Ox3Xn/rqUyTk05GqNs7DmQS29F4PJqpWuMvn5cJ/PpxObTsS0UvuIPXwHexpJnADjuO8p1y3sc70dSgK5Mr09eC/54kxXwAPBNVv8yxvYA8DKq7MfwFbh+FfAA8PrtmZ+xr8ClVcADwEsrtR/oLanAkwjw8aL4YMwHYPrrAa6w39LvL5fPK80XsKMoER6XSlsm7RSDqMSw1/KheREs1HOOD8+o/wA8KAiBQIAclF9Ya2P4AxzjfA7eBYJEfAGyCOqIQzD4gK5ecoRpzOc26A9kR+bgedwnQJZJWzKTtPp60wrlkqyxx0cntpgvpKAjLGI+W+i5AkXqSch86FFIyuzUiuWSICA24OOTI82ZcUv5ok1HU5uNJ7I8owCM1X3MgzkrQMVMijlsvoBJoB7zj23MbsxQEGseBjblaxnqNuZF/ba3tl2QB1AUGzBKSIBnoWhjwjRQ9s1dqAiqSFSY/McS43JbKpURAAV4Am57vb7tHzw6U81hN/7FL35hu7sPXbDKYiH4y/6h/ptMp5pPJuOuBYJCvv32W0slEwKA2xsbWqsgJqrG5VKwMJ3NaP08n/UxKRR+Skdmv6LfFfQSKRapbaVQseV8aaeHbatUKwKX5UpZ6r8He7vqB4gqcOvGtgAzfRpJA+5we+hUj9SLvojUh16RWLsXs6ktUfwtnerSH+92BWLVc6wA5R8ieO1w7bp+nu4fIHgPAmLTK9Ifb7ICHgC+yepfxtgeAF5Glf0YvgLXrwIeAF6/PfMz9hW4tAp4AHhppfYDvSUVePqP6vnf+YCcTqb1gRh4RQiHbLmRsgv1H7COdF1Uf7lsPlKgZS2ZdJALyIPBUsEfcRZJwtRDDgUaSkAeA2wEEgEAgWWDwcDBJEBYGMq6CyiiLx6PA/DQ9w/FF2OjEhxFqju2BhDGvJOZlBWqRaUXo4prn7Zl+6XPIZZl7Mmo6hiXD/pJKRvNwhWKn5HCM3L5rFSKvX5Xa5ANuVi2k8Njp0yMEnqZC3MFYgEMWD9QDBBHzzmUi8ApwEIMN+P1CQKGoU3CwDqDvtYzm0ykert9+7YsxPQ3RP0H9AT+tZpNqQI5PxZh5oIqD4hBbQRRQxJy6b2Xl/cadR4KvKPjI0FNQGU2m7H33n/fjo4P9XscBsJjUW/OsCfPAJ9p1b1SqdpDknMTCWvWara1tibFnZKOp1PtKdcLNWdz6dcHSORA8cf1wDll/U0kBJVj1SRjb61vWzFbtFFvrNRlYAxKwLvvv2f/8R9+Zcenx7q9XKtIlQmwBRRiAeYgxRjIOh65oBiuCwChAR1RBvq+fm/Ju9ePXwbvcXGfR2elz+raPVMYRwCQ1zb9Jv3xJivgAeCbrP5ljO0B4GVU2Y/hK3D9KuAB4PXbMz9jX4FLq4AHgJdWaj/QW1KBp/+o0tfNfSAGlDgYlk5lpDgrF0tS+OUiFZjUeiJ8CVl8k+ZswyjEctmCIAyghpMAhQBKWH7dF//fAULAHgCQHndAsxs3bihARIEkqZQgEdZeQh2AZ3wY53YOl+7aVO9A1F4AKu6TWi6TMUuTWkxoibMYa4wQu2lKKsAwcP0JlZy7WGi9ALFslqTagS3CheaZTCU043zBqeBy6aw9vP/QQbfIRtjt9QTPAISsQxZY+vQtFlZVEm/e1SSZFJgDisY9AKUI5Iu657IKJUH1iE0W8FeplAVXeR61YX2tZutMKYlaEGUj+wkQBWRyG/vCfhRyBVsJANJPb6RzOAA40hzX1tcU9uHCSUIbjYY2X2BTxkILhF2qnuVyxWq1uu3vH6hmzWrFNluts3Wqp17CHOzM5XQlxQCQn1HzcR7sxSQBUwPqCTikfyNQ8L1b71mrumbzMQrEqa6RSr1q773/nn362ac2GI0sV8wpafn4+EiP4Zw8F/hHgjMKUMDfcNA/U0nSE9ADwLfkjeuClsF7Wgzpea3GoF7J2VyL/niDFfAA8A0W/1KG9gDwUsrsB/EVuHYV8ADw2m2Zn7CvwOVVwAPAy6u1H+ntqMCzAOBZDGqklOJDsUI+6C9HGm+pLMCD7RdVGL0Al+HKloGMvoKA9ALMkSCsgIaVwBq9/7CgrpwzVhDQgcGlhnQKtpRtbW0JBgHFgGkAvZPjE/XD40M5irfYboutF3g1nzolnOZFIEUUOAGMSmZd0Igg0cypDOmfJ9VfuNKYzI/n853+d4A+gNhoMrZFMIduylJMKAVJxNTj3rf3bTaZqX/hcrlS/zyUcgROABUJUgHEoaKrVauqnQOa5tKSQ6zGrjauHnytLCH7rbNAA155TrlUtnK5pMdRG8ArwRyo7pRey3OXpP8mLEWdAY/zxZmqMpvJWTadk1qOPob9Qd+Wy9CFmoSB6kz6MRsB9Ot2OzYYYi9eIHDUwXoAgPV6w46OTyybSlujWrZGpXLW/1BAM5kQ1EtHSkdqKAVgIiFLNYq+8cTNAegKyON3kpBZz0fvf2ybjS1bzAKnSFyFli8UbGt7y/YP95UijS2b5/X6PYWZAEQPjw5spoAP6lXS9dLv9WzQ7z3RF/Dx9f12vIb9Kn5cBfTqOfdGyPsCkN4FF62kHNb71JJXqD/eXAU8AHxztb+ckT0AvJw6+1F8Ba5bBTwAvG475ufrK3CJFfAA8BKL7Ye6BhU4/yfz2UmnT/9RxdapgzTXc1ZJ1F5AL/r7AdmwgebzJASj9MuYLRO2mIdnQA21GgnCfGSWpZSm+pmUUwSm3AduLMDAp3lA/zrsmWa5TFaBGijU+BDOWHw/PDwUIIytrfqArmmurF6ru35587kgHwoefgfohRZaOocFlt54ORc+kSZAg156ro8hajGssyTNAuyAf9h+AVQAMpRlKyUCJwWwiqWi6vDg/kNBNoAWx9HRkYBVrE5kHnEKLmuSJTkCC67EwD+XvhynIqsXYXS7663ogCcKwtbams4hNeRyqXFlm6a3IirLCFDEqklZcgnFmAdSZ5aLZWe/naG+GygkZTqb2GIxF2QDnPFcwOBgMLST01MbT5zqKZHgvrSVShVrNBrW6fatiDW3UrZChqTdnGq4EulFdQj8TApkAgCx/NL7MQaAqKn6subOLZPNqG7tTkfXykfvf2IbzU0LpoHrP7h0148LDAkcjM2mrVAqaA1AYVSbX3zxB0FY5l8pl3UNAP8G/b7Uo+7SJtTBp/5egzevS5li3AfwydehA/P+uGoV8ADwqu3I656PB4Cvu6L+fL4Cb0cFPAB8O/bRr8JX4EIq4AHghZTVn/RaVuDpP5cvAgBXsrO6Z66cyu7c2t3HLyxyLoACJWC5XNXP6VROYRioAHkU4SECXqm0FGGAPyCa7L+EbEQ/A3cIm6CvXZ4egvmCQBI98AA7KMmYBwpA+twpKCSZlNUXAIYlFgWfFHVRoIbA03yu1E5CRmK1GAATsSHfUQDy4R8YWCqUnGV0PLZ0KmnpTErzGwz6FqwIF+FjyUrzzOQymhPzfLS7LwtuHBpwenoqK3JsG4zDPoBb2Hjj4BKljKYcbDuzMkeBH9huU2nXd5HH0Uvw+PjYKpWKrNHlSsWFokQ99QCkHIBAbqcewLgYPsYBKiyjmKP/3krhJsxzNp8IoM0XBH2M1fsMCBgfR0fH1h8MLQiXgn/sK49pNtdsPJ5YtVy2WqmID/ss4ASVJ1dAnIg8W8xtNBoLotLPMFdw64oDRgCEzAnQx5xQDd65+Z41qy0LZ6HxfM6HWpQ1oq5ccu2sllYo5gVlWSvzvnfvGzs+PpT115ZLF4Iyn9sSaCiIKWTsAeC1fD+7uEkr/RdFMNb8KHhIquTocNeNA/b+eJMV8ADwTVb/Msb2APAyquzH8BW4fhXwAPD67Zmfsa/ApVXAA8BLK7Uf6MpX4GUBoPtwG+O/x63xHy80PiP984BoKOpKhbIVCyUr5IqWQlWnQBAXOgEky0YgCysuVlrUfvMQW+nSTKyJ3nehhYtQPe54LsEWKMMARSj6AD+o3uaz+ZlTD0AmyKWYCWyvru9f3LdLKi+pDAGABcvmSPTEFhtEXtulfqbpP5ZeQCDQEYtsQg7alfWHPanNUKhl81mpFbHXpoBkiaQByJwCMG/VakU2Vn5XT8N0yoqFgopH6q7UediRZS9MCPLFtmRuQ4U3nQLinFWWIBTgHgAPZSEA8NatW/qulOQoOZgaACYAbABMICzBJYyNZZfbsdIupgsbdElLXig5dzge2mQ8Uk9ArL8oAuv1quoI1OSr2+3bdD7XVcHksTmj+mw2W7IGV0olqxYKtlzMBAABnEo+Ri1KAnAC+/PCxlNAY2ABcAUAzPeoJyQ9ACezqSzCqP9Y3+batpXzFZtPA+07ll8eD6wsVUqutyL7ksN6HQr4ddunOo9QIcpSQkZkFXchL25dCwFSf/gKPF0B1wfUWef1DxQR7DtvD/YA8E1fNx4AvukduOjxPQC86Ar78/sKXM8KeAB4PffNz9pX4FIq4AHgpZTZD3ItKvAyANDBv/PPeNYf28e3uQ/L9P7LprMK/CjmCQgpuiTgfEFQkL5tmSw97NKRgi5wEDBcWKj0X2czBtIBzugxiBIH+6mAXiYtiISNFfUfABALKDAJ8MWXlDskyRJ0USicQTP1LCzk9fhEKqEU32W4VM85mtotg6X6AQId6a+HArDb60o15gBdUj0AUf6hNCNlNpNN6zzAN1RtUrZFwK9Wr0t1yH08n7mhUqSq9OzDdktvPYAUIA2QCKDTGlIkILsEXdKOE8mU3bx501qtllRxe3t7UllubG4KGipkBCUf0CwIBRMBb6gdOTfnVO/EdErzwwI8n8zt9OhEQE4W4PHQRsO+YOdyGVh/0LPWWlNzn0ymgmozQkWSKctm8wpL4fdcrmAb65uy9pbyBStk0zYdDQVRUR664JeUICTzAqYAEYF7UgOOXT9A6sj9rKNL4vFspjqw5nq1YcVcxZKWtocPHyq1OO5PiP0aRSfXBnrS0XBgvV7X+r2uLL7czvVAOAyKUEA26lMBwMXC93G7Fu9dlzdJqfsQhUahR66vwLPHf1IPfXlz9CPFFTgPAOPbnt6s5/3u1ZvX4TryAPA67JKfo6/A5VfAA8DLr7kf0Vfg2lTAA8Brs1V+ot+pwIt8QHmZP4GvAgAf6/6efrZT2rnPxoA/ACDqLanvkmnLZfJWKVetXKqoTxz2YEAgjyUaxKm2EurnxheKQD5Qo6qbTgF8YwFArJxAL9Ji6S2IQm04Hgn+Aa5mk6lUba7XX07fsfMSSILqjYTaXrenXoKEZKAGm84neg5wDHgYw0sCQM4AYDZj/cHARsORwCQ2YBJyAXbMpdlqKIQDcAUkpF8dakdAGBCOQAogF+cnNIAeddh+Wf/J8bGScLkfYRFrjlOCnS3YWWJRPnI+AN7t27dtfW1d8HN/f19zpqacH7Ud4IIwDxSCgFal7mZJ3V25mhDAsVpJVagwkNnChr2BevHNZhMbjYc2nYwsmXIAcDDo2dpaU5s8RFHX6Qq+FvKEnpRtvghtOplbNlewrc0tWyxCy2bSlkqsbNjvOiDLuOmMZXJZpwiM7L6MCfBV3bodgVN6+uWyWVpHWrvT1jwJWVlbXxdMLheqVsqX7cuvvrDT0xPZlOn/qHOX8urpyG29Ns+d6HpSym9Mb/Ry4spz162uwzNL+3dfay/y6vu+N62XeWX6N7+rUQH1/yOUiOviKcWfi9VxakB/XJUKxADwWfM5/wr+ISh4Vdbj5/F0BTwA9NeEr4CvwLMq4P8by18XvgK+As+tgAeA/uK4nhV4WfzwQ38Kz9//Mud+kT6BrpcavQABRO7Dc8IFdhTKCgcBAApGoaxZmhRh1UrVCsWitgeVHNAKVRZwqNft2nDQs2w6aYVCVlbSTDarsBDUgVhWe/2+lGAAL8YHKMY2YxRfk9FENuJGvaHvKAIrpYoVi3kbTYYuEESALhQcQ61YKLj+eQ5qktqbkRINK3C/39M9uSw9/1w/Q/AoNlLWTMCJAGjS9QsUdIwssKjsgG+bm5vqWXdwcGjffPONxq3VaxqTcagZz2F8ACC/o2KMFX2oG3OZjENYBINYQmvGkkxoivr4zWaCbuqDl82ontSZ+VFnAAbzmU7nUjyi9BuNhhYGcysWCS8JbT6f2HQ6slLRKSZRW7JOeFo6BdjLW0jvxGRWQJC+j7MZdVDEi61WgaAh9WWNwD9gIAC0udayIX0RgZGzmZ22XZ9E9i+dzWpvJ/OZjVEcTiZWqtWUII0VnH6SndNjm0fWXgE9XXbUwqlH6RfJuV2IjAN+Tx/uNp7x7NfNE30u4xCcl+z5xtn94StwlSsQQ83rrWT8ob99/nV4la/BH5qbB4A/VCF/v6/Au1mBH3rnfzer4lftK+ArEH3ES/j/+vPXwjWrwKtcst/3p/DFlH8/pkgxUJF7Lp5+IiE7MCq1YrEsiEOvQACZ0oMz2FLpS+dUYgBAmAnKL4VtLGZmq8Ay6YQViwUpxFxQyFI9AumvR483lHyAMWATADKXyQkyDvtDqdwAgKtwpdtLRdRrBZvOSKGlxxz226Vlc3krlitWLlcEBIFmfAe80XtwOEQJOBT8y+UyllVoR1L941DLsZ56o6HnMAdAYK/fc/AulZJqbzAcqp8d6wUo7u7uKj0YhRugj8fwPH5mLagigZ6EfKDyA2yhaCQ9OJVISQHJF+AM1SLAErCHGdn4LgAAIABJREFUNReupXCUNKrFiSBcLp+3cIWSMaPzYy+mvyBKPwBgEMysWi1ZMkFvPVSCU8tmU+qb55SPBMKwV1nLpHOWOPczgS9BAFicW7Cc23IVWLfT0RjMi3WjvlxbW9MX4SjYf7FfE8zS7/UtWJI6nLZMLqefAbQzlHwkGkuWaBbMFzafjp2SL7EStORn2gzyFSwIgHF929jb+N3/2a+O8wDw8SOeePXp5qfg+dMpOOdfOGf3OSDpD1+Bq1yBtwMAXuUK+7n92Ap4APhjK+if7yvwdlbAA8C3c1/9qnwFXksFvALwtZTRn+RSK/Cy4OCH/gxePAA8X574Q6WiOJL04qMHYFG2UdRt9I8D/mG/VXCIevURGJEXjJvNCL+YWMJCAR6AFHZaaI7CQVahwkKAZc4+vDwDdUCfdDKtfn6jwUgqsHqlbjxFCcK5vGymWEXpPch4AMs8CcblipUqFUGp0WgieMV9wLL5fKZ+ceVSQUq2ZMKUJEuABg9iXa21NcHCxYK+hoHgJMq3GO4dHR+f2XypF0Ee5UpZABDQCACUXXi1EshDlUMPPfoGch9joKBbX1uT2nIyntgYe7Il1G8PhWMCWBZZW/kZ2IdSEuXfKpGQMg5rMPZY4B8Qlb6Go9FAwK9SxmYt76wtw4Wl0gkFgwz6A62f3o65LGo+9pD+jKgRk0aoLhbgyWyiumayLrV5iLIwDAX/mDc9CxuNhizMjA28pc6DwUBrRgHYWmvZIrJOU4/pHBC8Ur9G9jNhJBCTzhrYeNDXXOlTyJfuj14+UeaLoPKLAsBnvvLOKQB1nceE+3kvuzOr8cu+ji/1TcYP5isgBbEuaQ+r/dVwRSvgAeAV3Rg/LV+BN1yBH/rk84an54f3FfAVeJMV8ADwTVbfj/1qFXgZcPAifwIvHgA+hn7OOhtzEj5Yot4CGNELEJiFIhAICHxDNUavPpRyqACBZe72UOq/MHAprvlCTn3yBO4EppKWjJJfZdeNnkevPeAYAHA6mQkaVYoVZzu2pJSCwKP5nAAOlGp6tuXyBSsxt0rFprOFQkcGQ9ejjx6E6jSVMKvVqpZJpwT/ZtOpLSI4hcV2Y2NDz4vBFmcGAKLEQ8229+iRrK78DshDBYcCEOUglmisu0oGlnrNWXUBeNQGCy6AtF6rWavZtMQqoXAQ7M98di+XSnocMBWlJRCRoAtUlaftjvUHfRtPpgKBtUZd42G/HU+nUv+NRn2BvmIRe29KEBAhHXUej0ZS8w36fdl9i8WKFQooOouWTKQtCEy9AEfjiZSSSwut2appPQBAQCOJyBvrG7a+vi7oifqRmqD2JGgF6EoaMPO9cWNbCkz2hn2lnurZh308RBVJwAl9F8d2tP/IVuHc3cmDKN/Ttl824pkQ8EkF4Pe+6mIIeCZvfUoYeP6F7gHgq73t+WddegU8ALz0kvsBX7ICHgC+ZMH8w30F3pEKvMinn3ekFH6ZvgK+Ak9XwANAf01cvwq8KAB8mT9/r9oD8MWqB/Tjf0Ar/cTvCQfzFPiRSks9Rj9A9azLZGWFVf+9FP33XDiIesXR62+1sslkqF50KAFJkEUthm2X9NdMjn5xGUGfABvvanlmJQaOKcUzBAamrJArGOEe/I7qcLUMbbGg/9/CQtJ/SeBNp2UDzheLSrYdj7HHogBcqdcfYROpVMJq1aq+h/TQm0wEAAkVyWay1mg2pdQjMRcFIOEUSsAljTcI7PjkxLrdrgDgjRs3BAABcfliQUWmVjye9VM/YB3r4/mATaytGfocZrKRys+BLW4r5FHmkSCcs0azpfRhaoLtt9cfyH7MejgnsBLA1h8OlMiMunE46tug37NUamWZLMAWi7ZLXQbkYcke9IcKdymXa9ZotCyNDdjStlomFAhyeHAkAGiJ0MrVsvoSAhmpCTVEBQj8Y98PDw/P+ixyfq54gKVUjvW6lJ3sCb8DB6k3dSjm8wKT9CWkJ+OD+9/YhGTmVaha0oOQK321XMqerZ8jAPhdCPgYAD6vF+CLXf3PepS3AL967fwzL6sCHgBeVqX9OK9aAQ8AX7Vy/nm+Am93BV7mE9DbXQm/Ol8BX4HvVMADQH9RXO8KPA8GXq0/ffogqf5/TlH3GAjGv6O+A1Q5Syx9ALGs8ljCQABKgDhUbKS5coyGPRuPBhaGJM1mpQAkAAS1V6GYl12U8eglx32ZdEbpuQI9K5dEDHhMJzNGRIkAoHr+BfoCGgEAse3yXb0Js4wT2iKgt9/KBVOkM7T1U0+3con5J6REwxILRAS2MSh9DuNUYbBnEast1lWsymEoK25HScEJAUBCMrBIA7rOh44Ay6SEXLn+hBzUlzGlDAyXlhFQzQn88fhstHbgGknBAD9668laPJ3JJq0NIqwlnbJOt2sn7bY1GqT8AltH1u93I5BmlkLumCQEJaV1ktLb7fVsPl0o0KW1tiHbLwpAQCB1v/ftA6nycoWsrW20pKjE1ktiM4BU88w5uNlut6VulDoSqBuwJ9ixnRmRoBT1jiwVteZOuy2o16zXBPmArqPhwB492rXZaKD9JAxEUk8OBdHoB/dzdLOUhFFF3Y5GD3+OSfjV3zs8AHz12vlnXlYFPAC8rEr7cV61Ah4Avmrl/PN8Bd7uClytT0Fvd6396nwFrl0FPAC8dlvmJ/y9FXBA7WofZ5EgUdKqQ1h8AeSWkSILFSC/7+zctLt337P5nH560UMBe9OxkoBRAaYzPI9wCxRqaStXSi7MYrm06QwrLgoxABfBHC4dN5vOufFCeg3Sty8VycGWllSjuJVspijUpoR+8DwSfJ2n+Mx+65KCCdcIrJDPCY5FfEyrol8hEBEIhoqR0QFblVpVAEzBHFHoBgpAQBdBGHwHAKJcA8wBxnge0JHvbpujj+irlYX0FpzPNRbhKuVSWfC0mCdcBcuuC1chcKPb7dlgBGBMSo2oVOBczlL0L0wlrd3p2MnJqTVbLSn16Ns3HPalrFsKjLqkZadExO48E7DsdweWz5estb5h4/HMUqmsFQuEvJTs3jf39Nhqo2o3b25bpVqVeo/EX1SNwEnWBeIDULJOZ/EdS2XIurAFAxqxSBN2UimXNYdHe3sKBAEAAv8ozWIxs063bfPpyMIF/RwDW9KTUbDWAWkH/4CA7hUTv3JcVeP+Z2d3v8aXlQeAr7GY/lQXVAEPAC+osP60r60CHgC+tlL6E/kKvFUVuOqfhN6qYvvF+Apctwp4AHjddszP93EFnvXn7UXtwZdfR6nUzoZ1lmDgTazqiiHgeQyTSWXtpz/9mf3yl7+04XAkZRh98lC5pZIrmwoOTQT+gEv076MfYK1elZINuBaHZwDUUOC59NeEZTM5QbHxaKK+eCjmHFxLWjpKjWW+qNvohTdfBIJ3wL9UmrTfvHoW0mdvMh4r4ZYUYJ6fTaNgpF8e4R3ufqzIWJo5B8CLXnso22IICIgjGIPfOS9ADPiGSg+YSZ14vNKMzXRbNpsR1CP9FgWg648YKNG4AgAsV6R8TAoeOrUiQJI1oWQkRRjrL75ZzsfvhIDMg8D1I8Q+jAU5YTadTQTXgJ1AuXanLXUl80Z9l0ylrX3atXQmZ83mmmzSgNVSqWq1as32dh8JZjbXGrazc8MKpaIswADAUqmosbFSAzsnpPsSdsI8VNuF1kWtD/b3VR8gILZhlIOH+49sOOir/gSvYE1mH7g2xpORYDFfU0JBGAP2Rx2BxhDdcy+b+FVFT0iCURwKPpcc8lpeOh4AvpYy+pNcaAU8ALzQ8vqTv4YKeAD4GoroT+Er8BZWwAPAt3BT/ZJ8BV5XBTwAfF2V9Oe53Ao8Vig9Oe4PAcAfuv9iVnG+75/gi5yXbi6o4hwINCnuCOKIe9wBkP70F39mf/mXf6meeAcHBwKBKMUKhZx67GFPnc2mAn30f8P+W69XLZFy6jbUYxxS2gHgljCglEIqsP52Ol0lEcd9B4F29BV0gkEgEr0FF7ZAWRYp+CxBz7+04BPjoj5DAYg9mR6AWfXdy1s+l3VzA2IFwDNsukvNDQWc1kmSLYEh9A2Mgj4AhJw7RcBIEuCYVr1QwfHFzyj2GA97rzIuqOFyafPpTEnHxULBSoWSegNy0P+P83baXQE9ns8YKOpm1EbSS7NGq6nb2QuCO0hYFkxbzDQXQOtgOLD9gwMbTYBzqAKdWjJYhJbL0cux5oBjKqsQl1QqYyMSiZNJK5WL1lpv6bz0GiToo16vCQ5yflSP1GkRLFwC8HB4ZtWdz+bWaWOTNtnBUTPSF3I8HNh8OrVU0lRvsB0wlGtjAvybTWxOAvFo+CTMi0M7zhoBOnUg/wOaMhDuYKlL4+N80McrvlzcWd/Ma/EVp+yf9g5WwAPAd3DTr9mSPQC8Zhvmp+srcEkV8ADwkgrth/EVuI4V8ADwOu7auz7nGP59nwLweXDhzUGHZCIpxZ16q0W97yIC+LgnIL32IiCIfZfn/Pznv7C/+PN/ZkdHh7KlAsqwlJZKBam6CHvgiyAKmE2xVLBms64+eZwDYIWyD/UYMA+rL2o/UoeZy8HBkaXTzm4MtCLl1qKecTwPYIdajvgIIBWcTMEiBG+kUrKxBou54BsWYOy2GQAlgA1IOZsJ8PEc4JjmBCws5DUvfsY+C/xTOi/AL5US2BKAkrXZ1YzHAgCBfQA8lG7pZMrKxZKlEgnXU28wVNptIZeP7L8OAKonYKEg9R9KQIJTUN2dtlHyLdz5SUVGVVfIa8zhaKyfWRMhK1iEAX0EhDzc3ZONmPpwVWHRpi+fvooV9Q+krsC8yZiwlqSFwLOkKdiEuVBXAj2wGqNsDAnpwO6cJIl5rpowLnAVGzeBJMHcqSaBn5VyRbVazKbo9axUzKmWDgiPrdvtODgbLmQBXkzGZzDRqf+eSgGJjL9cd9QTCsycmeMTx4+EgLGu0EPAd/29/Gqv3wPAq70/fnZSZ/vP+f5C8BXwFfhOBfwbg78ofAV8BZ5bAQ8Ar+/F8WSwxPVdx8vPnD9rQB0HAuM/cs6m+Di2IGpydu705+9/etSL7x2oHnbJtOZ8PsCCmUhzFaXZRrrAaIIJe+/ue/aTT34ipR5qPlRs9XpDAJCgh3b7ROEZwB760xULeas3arLQMiYgi58F2SZTAUAFSBQJ4TA7OjqRci2RcP31UGehAETJhyoQIOma+qUsmUwL4EkRGADNSOdFVbjSQwCADJlOJmVHzedysszOZ6QTLxVmgoUYsKXH0acwDAUnsboC/5grayThFgUjACzuAShIRnptBMn0+FTK1ltrlkokbTadWq/Xs2WwVBowISCR3FIKwFKxpDWqv2KWfn8pO213XAhIEoAYyDrNeRkT0JZUL76EgCc/83ELMLi3v2+D0cjB0eVKar2trW1rNdeU5kwPQoAvCsn2Sduq1Zot6HWIytHMavWa9pznVmtV9RTEesxYgEkAIPNBBYmCcjwaGQpAast9DuKWFUISzGeWz2Ws1ajbaDRQPVEpnrZPbD51acxBMFcvwIj6WUL9/7ABA525NlljKPCHapI9XSac+i8OSWHPOIC92sA4SOTcz3HCNWEkZyrXc69U9zqNFYBPAnldrxrgse1Yt537/eXfL/wzfAVerQIeAL5a3fyzLq8CHgBeXq39SL4C16kCHgBep93yc/UVuOQKeAB4yQV/TcPxoRiVDt9R58QftF/T6a/4aWIAmJSqytXBXB3OQUBZGHULiacx/HuWAvDp2y7qz+bjiIVnF/hpW7N7PAmxpAOjiKPnG+EPfNGrDgDY7bYF9wBfqL2AK4UiKbGlyEabFrDBEgpQmk3nVq3VFP4xnbqE34PDQ8FJVIHDQdeK+azUe67PXlb97QB3PFa9/KRcc4AHIAcwQo0HjKPswCRswJm0CxaRzRd4lSbsgvOlZH+F3qrXXyajnnsAP8AfISCsCfsroJHEXF3rYXhmAx7L8py0Rq1mjVpdABAYpsCRBGAwIzu10oiDQD8XCkXBU8ZAgUgSMenDAEm3JgI4BrqKUBgC55hDIpWyWr1u49lMijj6Ifb6AykBJ5Opnk+a8M7Ojr333ge2vr5hn/7mN+qLiDJw0B/Y3dt3LJFK25T5WNLu3rljmZzrQYiKcqGAEezRKc0LcEioCbUZj8Zag8JShkMFnnBdsMcKawkW6rtYLZdc/bFOJ0zwlLoe7D2wg90HDobChIGcBMdM6DW41B6XyiWbjkeWo+diKmXDwcDm0ZxE2ZPYvt1+hoBRAkucl11z5hoDGrL3+UJBsJp9j69qXqccrHHljMWau+uN6SCk1J/sGeNGCc/8LiYYqQ6fsCMzrei8rpfmsxW+8RhX/I3NT89XwFfAV+ClKuAB4EuVyz/YV+CdqcBFfZJ5ZwroF+or8DZXwAPA67u7UtpEdtL4gy8foOPbWdnbCQf5swYUSCpkAViBRVMhFxGQEORIOPCn4IYwOFM+PbnjzwIGF/Fn84fgH7NyjznrCbh0uxqDEcIssI2Wig4GArHo6YctlC8snwAnrJ2ZTEoBGZwLaOTUeq4vHFylVqlZhtAPQaSKHR+d6HdCM05Pj62QSwnoMQMsv0AvYNhylRDsoScfYAorLSq5pYI5VvpOCAVIh16CqBEVbKEehKj36MWXFfgCALp0YMBcQWuN1X1S/y0W1h/0bTSZaK0o96RQjPoGdrpdPR+rcaNac6ASSBiEYkuMCwQUBo56K6ICRPmIrReVXrPVtG6PMcYCdU7dOJO6jaAT1twf0jfPrFAq2XA8kYovWLp+jYRkADTzxaLVazVBwpPDI/v9b35rnfbpWf+8YDa3UrVqqUzWMqQEb2xpvkBHeisCZIG7BIPw9cFHH1q9hppvZJ9//rmdHB0rIGXY71v7+NRmk4ll0mkpGllzYrW0JTbfMLD1tTVbW1+z9Y1127qxpf6FvW7Hjo4OdL4//OH3dri/Z+F8bpVqRQEk7FOpkLNGrWqPdnft/v17tgpCKQCz+ZwVK2WpEtkn6qk+i+m0rifAH0rG6ZiQFAf1sCuPRkPBOVKYuf7i3pa8HiezsRKV5TLGqh66f8SIk575PQZ9MQAUPGS8p6J04tfzi9x+fd/t/cx9BXwFfAW+WwEPAP1V4SvgK/CsClzEJxlfaV8BX4G3pAIeAF6/jYxtcvrAHKln4lW8GwAQJRFfKSW8AgGBHCiZBAjOqf2AAoCGIFw8AwA+rx/g6/6zef5833fuGACeB7uPr09hT4Il6HsHDEs6y24MUOjDx1oBgOlUZONUMEVg8wDrp0sdRslHOEaxVJEttdFas5OTtkAWirKD/T0rFVDlpZwFl95zi8AWIXCH3nt5KbwKxaIUhmOg2GJuSz12KrsvlBGAWCoWLJvJCNAGAUDWgTXmPQ8WgnwKJMnnBZjYvxgG8fNwNBQABHZxP9CR9aIsAwDSWxDVYakAxHJjqZffPEAbqoAQPSdKAUY1B2yjDqyhtbZmKAmlwJPdeHGmblQmyCphk9nUQlr3pTMCgFMSh3l+saQaVGt1a7XWbGNzw2bTmf3mH39t/+6v/zqyHnM9AiRJXklatlC2xvq23f3gY9mIUf9h+V3f2rTN7S0l+5arFfunv/ylbW5uSgX561//2h7cu6/036PDIzt69MjGw5HWx5pRO7Lf9AFEEXrn7h3bublj73/wvv3pP/0znR9VY7tzqnr93d/+B/v8s09t1Gnbzbt3rFatyD6cSSVso9W0L7743H7/u99JyQehK1YrVm82tEf0R0TtCexj32IFIPvZOW0LyAKBsSCjXgRWN+oNrYN9i6/Vk9MjWwRzXRfqYQhEjuCe7NdRSA6vX9c706kHHch3x7Psmef/8SNWDD5PFXj93vn9jH0FfAV8BZ6sgAeA/orwFfAV8ADQXwO+Ar4CL1UBDwBfqlxX4sEoYqTMiixyz37jd7DnabvclVjAj57EYwCIbfW7APAxBBQUXKEmcgq1J3sEPm8ibwoAnod9zhYZqwKfN9N8Li8lmeyPqKYESJaCN1JGYo+MbLqCJvwehZGUy4Cdlq1tbNrx8Ylsvijtdh/es3q1ZIV8VuAvTgEOIGKArzzwD4DoAOBg4EInlMA7cwCQuQBlOUcaO6oUgFhNC+qLh3qOwAsO4BHjAvjioI8YCE0532LhIJ7sxU7pCWiiZyAgUHAQ22yhaLnoHCjUgHcAQG5TwEkypXFu3botWy/nbTQaUjRidabaw6inH8m89Oqj56GUiQSfLFc2ns5kZU5mMtZcW7dSpWatVkshHigLv/rqC/vs00/tqy+/cKq82cRWKCIjNWqp1rS17Tt2672PZT0GOmbyOWuutWx754ZVI2v3n//Fn1u5XFZgyd7urn31xRd2/95923v40PYJH+n11cMvl8mpZx9qS/r8AQBv37ltN3Z27ONPPrb/8r/+r2RTPmmfWK/XtWwua3/47DP7/LPf2uHDh3b3w/csT99GXiML+gua7T58oC+FhAAAK2WrNZtSlFIv9ouehEhD1YORGueyApTDwUgK0GUQKgW62WxZq9VUeI1cxFFfxQd792w2nwr+cf2yn+xl/H6l65bWf1EyM2NyoCQ8D/9cevZj62+sMtRtSmY+l178o993/Al8BXwFfAWuVgU8ALxa++Fn4ytwVSrwuj/JXJV1+Xn4CvgKvIYKeAD4Gop4yafgwzAfjONkzjMr8Fmvu0ue0KUPFwPAtFRQAKUzG6HF/cUi2HcGB54OHfi+NODX/WfzRey/31/EsxnJ9h0fCcEYVIEAE4UuLEOBp3Q6aflMVnAFVRzXCPZPYJ6h4JrPLZ+nH15TIOv0tCMIhsVz/9FDa9YrVirmBergzPTGE0qhTxswTXZclJcpnRdbJyDOWXCdFZUnoj5bhS61djpdWD5fku1Ytmb6A0YWZ9ZBnz/OBwjinHF/S2y5LizDpQe7cAzsuqGgYD6b07iMDwBCgYYFlQ6RwOF4XkBAIN0nn/zEDg4PpCBUP8VmS8o2xiARmPOOxhMp9Fh7OptTLApAcBFKk2blWt3uvv++lSpVKQoJO+n1e/a3//7f2Vef/8F67VNLLANbBXPBWCAfgC6dK1q2WLdkpqLAj2K5ZBubm7axvWW3796xerOpPfizf/pnAo/0deTrqy++tN0HD+xgb9+OHu1bv9uzQL0OaX65kloT0IsSk7VgAf7kJ5/Yv/rv/ltrdzu2f7Bv7U7b6o261H7Yk7/9+iubjocWzKe2mE1sMhrayeGBzaYjqTn5oldgrliwfKmo1xgKRfZoPBzaUqnOrtdkpVy2R7t7CqPhea1mS7Vt1OtSKe7tPdLeUVD6Eu4+emizxVRQkefr+phN1TeQ4zzIY99j67cCYWJb/PmegpF9mD12NvcnrcKX/hblB/QV8BXwFbiECngAeAlF9kP4ClzDCrzuTzLXsAR+yr4CvgLPq4AHgNfv2ogtcufVMrFF7kz1EvGtt9P+Rp9DYBM93yKVmxFO4RREDlWdD/143s/Pf1W83qsijkE4/+f4+QDyPOJz83iscHryD3pS0CpWS6GzQzfI49OEcGQyliNgIx2lAQNOeHwqrb52WH7LlZrVGk0lDKdSGfXGa58eWbVcECjS2Uj6VR9A1/cuhoLuPqCTs/HSR04WXHouKnhjoZ/5zmNmM0IsgFU5WWcJ4YiVfgrzaDalKJT1V/PLCMbRK1AhHUGgL/WHWy4tmUoKRDImab/URnZnEoZXKAuxh6cFqlgEP5N+fOvmLUExYBMWYABcuVIR3Gx3ulKeAQB7g6GtVknL5vNSQra7PdUgky9KNfnhx59ICZnL57XGe/fu2YP739q9r76w3W++NkutLJVYWSaVtEw2LWhmlrZUtmqpUksgs1Sp2NbNHdu5dVNf+WJBtf75n/5C66EOfN3/5ls73D+w06NjOzk8tO5px2ajsZSWFgTOXpsirdnVBND34ccf2X/zL/+leviNJiPBzfF4ZK0WISgZG/Z79ulvfm3HB/s26HdsOhrYsNcVEAQiozAsVMqWL5fUs5GLoVKpCMwSEAJope4KpqnVpFQkhbmQK9jmxrpCSlBfAvMePXpkw+FAKdSoRcfToS3CucJKgIpnSdCjkfb8fPCH9jrqbXqmAIz6n+rVEUF+l2SMutQBwKePZyUMv97XuT+br4CvgK/A5VbAA8DLrbcfzVfgulTAA8DrslN+nr4Cb6ACHgC+gaL/yCHPA6K4RxZKq/j2x33wHDp6+w6gF2CroORaiA3qN9RP4Yok4DhdNIZnzwOCbxIAurk969A+uuSKCP/Fj31WWrGDi/wPpZn7bWkpwhvSGcExvgP+UKkBs1AM9oco7JKWo3deuWLdbl+zARaOJwNrVEsCgKjvgoAQlaULv4gSgPkeho9Bi5Rc9ODLZWX/DBYz9YAzrNdR+Ag9AAeDscYvVcpKuo2DSVghCkDCTeJwCaAPMAe14oBE2lj5p8ARl9Kbybp+gs1GQ+Ef49FIibmsAwBFn0TgIQm6mQgA0veQ8A2syU0A4Mam7MxYo+nJB0Lu9QZ22ulaMpVTr0Bsv8enHfUBrNTrtr65bbdu37VU1JOQEJbDg30bjQb26P439vUfPrPRFDvs3BIr+hEubT4h+CJliXTFMuV1zaFUq9rGjRt24+aOegCmCQZZhvbTn/1M0Gs0HFq/1xNcI/yj1+7Y6eGRdU/aNkN5uViYqe+jKWGY+ShFuFyy7Z0dgcQ7799VsAh9AL/88ksrFnO2vtayWrVsv/3//rN9+dnv7GDvoVSAy2Du5kySdDZnzY11y1dKlgAuLlfaM/Zz0O/rd/UFrFSsVq3a/t4jQdZWoyEoCOzjesSefXJ6aifHJ9bttG00Hlk2l7ZgFVBy2Yq5DlB9ss9A4RjWxWo+3t84YrD3+DXy5HscNYvtv+dfW3qFKBU8wunRa+vte2/0K/IV8BV4lyrgAeC7tNt+rb4CL14BDwBfvFb+kb4C71wFPAC8flsuxVd0nO9/xYfc+APw292AGg0qAAAgAElEQVT7KmmpJOqi0hkAREEEhDkPAF2VnHrOQcGnQeDz9v51/9l8lgLwbAefmoSDfE+Hu7gHPRsAKjWY/wlqOAVk0laWR2mXyysl11mFCQ2hl17aJoQ1IDUjSCSbi/r4zQX8bBXYzvaGVcpFqe8I+QCMEX6xCEJnB1aPNTcrwAqBH3lSeAn7IFCDvQgW6kOYzaQE/QhtGQxGtgicpRPohvIOpR/KPsI4sCxjHSUAgyAJp2dcqTcfARaTyUTfAUGlMmm+BT1nY2NDwLHf60udlk07+zOvFc4TzBduzGLJMumsxsZ6WiyX1aeO86SzGSMlmNCP/YND29s/tFy+pPRflItA03K1bmsbW1ZvrUn9BwiV4jKdsnqtYifHB3Z0sG8Hjx7aH7/4vbWPD2wy7Fk4n1o6BQbM2nJVMEuULFUuW6XRsNb6mjXX12xtY8OK5aKlczn75JNPBNq63a4dHR3Z0f6B9Ttd63d6dnp0ZIPTjs0nE0uE2L4dAETBmEimLUPyMoEp+bxAK0Egt+7c1jx/9Q+/sn6/a+vrLfvkow8tWEztV//v39iXn/026vmH2i4h+Nus1Wxz54blSgUlFTMGff2k0BwM9F4DXAYCkvR7fHRklVJZKcTsZ/u0LWs2cHA6mdijvUeyIvf6XatUSxZgkbblGQBkb4GAAMAY4p0P/YhfKAJ5r6Bw5lqIewa+3e+P1+9vmp+xr4CvwKtVwAPAV6ubf5avwNtegdf9SeZtr5dfn6/AO1UBDwCv33afT8WM1X5AEj7conri4PbYLnf9VvhDM3YKwFQyLwAYf6gnVZSwD6d6fNbX9QGAz1MHnkEQqQRR/ZEC7Hrp0XtNibMxAMzmrJQvCM4A2YB5gBkgEdKrEIiXwOJakJpvMp05W2oxZ5USffVM6jkBwNlMNliCO8ieJs33LFWYrnhJkmgJHEEViEUXYIQSMSHlHfBxuVSOsSyuHCj4qrWq5kYgx/HpsXpb0j/uo48+ErhDUZgrFDQvBX+MRrLEAgFRo2EjBjJhKQY88hwCKlz4R14gkGRkzquU42JJkI+AjVQmpXNubG45kJjLCUgSEHJ4fGL7h8c2mweWL5QsmytYJpe3m3fu2o2bty2XL9pJu61aFIsF29lZt//ir/6J/Zt/89f22ad/sJOjffu7f/vXNuic2DKYSgmJDXi5zFgQ5s2SFWtsb1upURdgRP1Ya9ZlCUa9d/PmTdUERSNA7OTgKAKAXVmAB52ehYSRWMKCmUt/Vs2pcK4gKzB28ORqaTc+/EAgT/0dAXC9jmUySdtYb9mdWzft01/9vX312adOrWmhra01ZeGtlIqyACcyKQuiMA2UlerROBye2XsFedMZqQJJCM5lstqnbqejn9fW1mS37nW6AppYgVfJpXoA8nplL2IrOfuhnqZR2Ivs3pGll9uUep1w/SDPrOCRPdglfqPsdI+J7z+vgo7/8eT8P5z80LuNv99XwFfAV+CqVsADwKu6M35evgJvtgIeAL7Z+vvRfQWudAU8ALzS2/OMyTm7p+uJ5T4IY3+FB2G/w44HUAEGAEnGsh06MPDsI1aVXac/FYp3sIQgoPuwDzALwkXUA/BF+v9ddghIrAI8vwvxHJ6cS+RUdA9cPdvGHZt9sfYq2ZcjuhawbwJ/sqm0rLAKwUglLVyEuhZWBHAk0wJxMDlsrfT/WyxcWEe5VLBUApAXCEJxG2m1KP9cZd1a+B7DV+YMiAP6cT26e91tcm8qrZVxM1YslqW+Y+7AJJ1/sbDBaKjruVKuCIChLAPI0ZeQeQBtAEQoxQB9Lrl3pd8BTKwNkIndFxAO7CvTow+rcNQnsFAo6nWCAhAFZLfXtVu37yiBmAMYh5J0tghtMp3b/tGxJZIZWaXpl/jeBx/Z5vaOzRaBffrZ7yybzdvG5rp98P4t+/nP7tr/9X/+3/Z3//4/2Ddf/t4efPOVzadjSyRCSyaJDiH5OGurZNVS+ZZV19ak0sO2iwKw3mioByDqvc2tTc0zhl4nh0fWa7etd9q2o0cHNuh0LZwvVOPpaGTz6dTCkITchCzAqj7/R2/FzQ318VOPwITZeDS0IJhbLpu2tWbd+qfH1jnct/GgZ+l0wjY21mxrc9MqpYJNg7mtkglL5QhuoUIJ9VgEALKHvPboPSnAPHVJ0KsQheBQdl7gL+9JQNv4emCPO/2OjSZDC5eBkWQtyIeaEeVqPq9rlgP7OdcTqcy8p5FATbo0du+4f2QcEMI5aAOA8hPgzP2EhnDdxMfT7ROu27u/n6+vgK+Ar8CT/xWhf43zh6+Ar4CvwBMV8G8M/oLwFfAVeG4FPAC8bhcHsAeokhL44cMxH3xR3vDh+MaNbcFBPqTT8wvAEQSAgWcBr2dZSq9DPZySjC+FgES97wgPcMqeOADgPGB7+ufLBoAOnrhDDf6in787D5fq7I7vVyqdP587axwCIvXX47NEo8YdAleqmwCgkAsAJ6exqCFW3lW4cKoyXV9PaKgimPc8Q3IMX918uC7dNSqPqvasVmtYo9EULCKJF5WbAlyimgAtUYXdvn3b6vWG+vzFQSPMMbYLE0KBNbnb61un01ZPPdSQAKFyqWw1EnqrVSsVi/rC/lssFAX7gESoG0+Oj+3Gzo7ShIFNQDJeP/lC0ZLpnD3c27d5uLJ0Nm+VWsPuvv+hVeoNOzo5sf/nb/7GypWyvX/3jn380XvWatTsH/7j39rf/tu/tt/8p78X9FvR585WlkpF6ciJgiVzTcvWbqgfI1cq/fW2dnas3mzoNuaysbVt9XpN8yXYglTh7umptY+P7WB3z/rtji2wQi8CGw8HtphOtF+idFEARgK7dyEvsAgYm0zGVq5VbTGfuveEVWjBbGqVYkF9CtuHB5bPZ2wdO3KzafDCwXhoiUxSANFtz0owDgCIVZuwFW6nvyTvOdwHCJxNXWiLAHDS2bABsoSGAIkJYRmOh1IpA+viAA96SfKYfN7Z1rlsOE+v2xX8BSZyAHtRfAINY3s7E+mPelI6AgkBwzznvN333UtMvw7v536OvgK+Aq9aAa8AfNXK+ef5CrzdFfAA8O3eX786X4EfVQEPAH9U+S75ydLQKEk0AQCkVb9seyspvRr1uv3Jn/yJ9fs9Wf2Oj48MW6wUgk9YYr9v2tfhT8bzeur9EOR8+v7nQcCLqsGzzvt9IPJFLq/z5zyvdHKwJsaNT57JYcIYSH73UU69Fz//GYjy3L2Pz3z+OfGtT64YDZwD2GeBDM8JYwAK/fxPfm61Wt1ZQoG8kTTS9Xucu56A9Caczqw/GAn4cJAqu7NzQ/AQMMXzUJkB0wCL6+vrUhr2ej31rWN9UpElk4JXJNemAaLJtC2ClU0WoSUzOas0mrZz+46tkin78o9/tH/9r/8Pq9Ur9smH79tPP/nAWvWyffPl5/ab//wr+/1v/tHy+awtFq4XojsStkoXLVloWa5xw1aJlFSVjFtrNKxUq1mpXLFKrWa379zRPJkLoSbhfCYF4NH+I9vf27X+6akNgafDoS0nEwe9oXEiZgvXDzCTsXQ+bxtbmzYdDKx9dGSZcsmC+cwy6ZQCV/onx1ZE8ZlKCDLS429nZ1sBIQSP5Ao5yxZzlpJ9eSlwKrXmYGBbW1sulTkIBeZOT9oK+uj3+1IEAghRCKLOLJcrqjHWYMJSKpWqzsOeAXWZC+cA0qIgLKlHY1nzQT34aHdPEJFej+w78Ji1kvrMxQo0xC5+b+9bq1SK+keBdrvtFNLn/vEDVWUMul/k1eUf4yvgK+ArcJUr4AHgVd4dPzdfgTdXgYv6JPPmVuRH9hXwFXhtFfAA8LWV8hJO5BRUyQR2RSyVsT10JVBQq9bs1q2bAhsnJ8fWH/TOAOGTARjfN9Xr9CfjReb6YwHbJWzrBQ/x4tjxTHd4QTMC/jkA+EMHqrHbN28LCgF2AHgoAdXvEKWiEokDqfaAaItwKSjI7cAnkmWBfbwuAD6kAWMFBjShCuS7C6o41VQAiYSIYB1GWWaJlADgYDS1TL5kzY1N27p529Dz7e4f2BdffWmf/f5TW01G1mxUbevGhjUqBZuO+vbo/rf27R+/FFSjB6Js0rKzLm1pOSUA1299ZOHKbB7Nv1ipyH5MsAgQ8Obt2+qdh81Wc0+nbNDr2t6D+/bl738vEDjsdW0xm9mKtGUFgfAVIo+zEkEqOzv2wYcf2pdffGFHj/ZsMugrAAZPNnVttRo2GQ5sGQayPQ/6XQXJ1GvUp2D9btcS6aQtk1iXQz1ONm9UnVKNpiPbrqnmKBWlAJzNpcKrVivaL6kBw6VgION06A2YzZ+llgN72Sv2mH1nH4qFghSD2IEJENl7tCeQeHvnlqH8lK2X/4ugJKCQy+oPX31miRQ4NIxsx4+vNZSAMUTmuXHK9HmL8A9dl/5+XwFfAV+Bq1QBDwCv0m74ufgKXJ0K/PB/aV+dufqZ+Ar4ClxyBTwAvOSC/6jhHABMJXL6AI6tUh0BpXDK6kM0ypnBoG+DYd9m8+k55d95FeDbAgB/VDH9ky+1AudVm/HPz58AnIlegM62WxAIy+XzZwEPKAKxFwO0Uqj36HsXASFeF0qmjYI94r50/3977xZbWX5m9619P3ufGy9VJOve1VXVLalHMxpHGk80Hsm5jJFkovHYMaAxMg8B/BBM4jwFefBDEgRIHvJivwSwgRhwAj8EQZA8GhlYHlujSB7N6DIteaS+qbq7LqzinTy3fd87WN//bBarxFKT3cVqHvI70kEVyXP2+e/134dN/mqtb9H9xWgpXWwEgAQ/dLIxRsp4LGcgMiosrjTYEgFO8wpBu4v+4kXMLy1jOI7xzt27eP/ehxiPh9hde4S6SBB4FsLAQTdqYTTYwaMH90w7sMPGaroLWTiSo7JbaHWXsHjjNbBAOM1ygYAtKTQJZdYgAeCVa9ekDKUnrrgIURBgNNjD/Q8+wE9+/CM8fnBfPi4Zg6XjryAEpNOwlAjwwvIybty6hc999rP45jf/FdZWH6LKGesuJZIchi05thS9JBMkkzGylM3QORjDZakHnYslShR1adq1p647Ovn8MEQaxybCzDmAjiOxboFqlXH0EQLye1OaZNjY2DQN5RW1juE6BhhyL7jPbHR2LFtcgXRh8vOBH8hx40ksxSEEjjevvyKFLsZ5WMje8Xserw3Gid/88Q9Q1JnMAx0MB/vfH3mlPRsFlmKa0oxQ0JsqoAqoArOogALAWdw1XbMqcPIKKAA8eY31FVSBmVVAAeAsbZ2JALP9loUKBB78pZkRQoIN/lLPWV+TeIwsS55pwz0KANT/XMzS1TB7a23cf0e/zujII0gSAChlHmwUdgVSsdCDoClohQLYCI1c15FIKt8TdIWxQISQh+4xviodgXSlMRZPgEQox9l1dIQRCEkjcZbBdjx4QYTa9iT+64VteFEbkzTH3Q/vYWt3F/MLfTx69BCD9VXE2xuYjPdwcWkRZZFie2NNYJeZg+jI8XLOKPTaaPWW0F+6Jq3IbGbOikIAoB9GaNEB2O3h6rVrWJhfRLfTkfOnA3A0GODh/ft4962fYuPxY3EAZmmCMstQl5k4AC2rEqfkxUuXsHLlMhbn5vGD730Pu7vb4t6ju04iwnUl8w77vS7iyQhpQijHOYg8jnHKscAjLzOUxHzOdM+qSjQirGT8mDqbEhkHFy8uCbTj52R2oZSRAEmc4MMPPpTZhvxckeUCWtnGTJcfZw7y79yH0XAoLkLubxPXZQSaM/3m5+Zx4/o1if3SFUiQWBUler2+fO9L8xR//qMfEFnKP36sb6xLBFgmanL5zRjK6RuHx29ahmfvvaQrVgVUAVVAUiBH/w+qCqYKqALnRgH9xnButlpPVBU4vgIKAI+v2af3DAMAbfjTBlYbnuPJL7dBYIoNhsM9GfBPV0tNN9D+/CsFgJ/evukrGwWaGZZH16MphyB0ooOMAIkONDr8GOXt9noCAjlbjrFWzpYzMU+63EIBUSzHGI8nMluOEJFus93tHUwmYwFPdAHOTY81HAzkeWz8dYM2Vh9vIq+Adn8Oi8uXkZYlHm9uwXJdfP7zb2Bnh8Ucj3H/7jv47rf+JcKWL4Ua8WhPQJWZv0mXriMz/8LOPIL2AgowsmqjqCqJAre7XQF/Ua+HXn8OV69dF+DF8yTAIrhjJHdrfR2ba2vY29nGYHdHYsHFeCxlI3T/OQ5w9bU7Av+qLMOPv/tdid2yQZfOP7oevVZgZgTWJRbm+5iMh3L8Dt3De1x3JhtEdyDdfwwuH6x8EX0Za7YsAyen0V3PI4Bl67QnkJA309yc49HDVSlfIQQkuHvlxg1cuXQFFy9cQLfbwWBvgMePH2Pt8ZqslfMbub/8h40yJ6jNBAguLi7I89kyHE8mckVxViLnPnJd79x9m+ltjMZD3L17F6mcuwGajCA3sV/jhGymVuqYgKO/I/WRqoAqcJoUUAB4mnZD16IKnB4FFACenr3QlagCp04BBYCnbkt+wYIMQLHgmoiibSPwAnE8Oa4jzh/GEg3+YKNr0/7bNLM+aWg9/EX0PxezdDXM3loPxoA/evV0zjUQyUAncifTKst5cXQF0gFISMYZcxcuLEpsloCQbcaEfSyHkLZgFoTUZlYmv767syuuQAIsOswWFhbEDbe1tY2IBRSdPhyvhUdrW+L6m7uwhFdf+wyGcYKt3QHcIMDn3vgM1tYfY7CzibWH9/Cn3/ljDLY2kMUjVEUG1/MEPonLrORYQRde2IXjdpDnFptHDMh3HCkAYctwp9dHb24ely5fEZhJkCZzDvNcHHd7OzvY3d4WULe3uyMf56MRaptD7Sq4noXP/Mov45WbN8XV941/9s+kCKVKY6Tjkbj7vLAlzcNcVNTyxS3MGDEdgEk8nroWLXEwsvyDjy0rM2ORAJYQj27CkO3K7Y7oKW481kpLQ7ktgJARbe5XWVbY291Du9OR/eQMwC998Yu4fvWqQD4+f319XUpHNtY3xOXJsg8CUO4hY8FcC4/L12fJ0WgwlNfkFcXoMQtHOCtyfWsNWZFhe2fraQA4HZXA1+I/jjBCrDdVQBVQBWZdAQWAs76Dun5V4GQU0N/oTkZXPaoqcCYUUAA4S9vYOKjYAswosCOumLxg9A/yCzxjcPzFmwiQc7Cebv9VADhLu3321no8AEhYQwMrIdqz89voMqPjlYDMNPhaUpqxuLAAz3UFmvFrxkEHifvyfeEHgciap5l8jnFVOsHmF+YlbjsajeU9Y+bzVRiMEvrqBABef/U2Wt0exmmOrCykKIMz81wHmAx38f3vfhtv/+jPsbO5Bsuq0QrNnMEiL8UNaLkebIfOP87Xs2H5gRRq2K6LTn8OHQLAbk8gIOO0LAXh+5xzAjmTj+Uk4+EQO5ts2jUQbDwaoWQrrgO0Oi2JJffm57CwMC9z/f7kj7+Jlu+jTBPUeYoLSxewcGFR4OCj1Qeoyhys9KiqAjkfQygoketImoLnFhZQ1jX2hkMBgASqhKbUnnvC7z/UemtrS5yADfDjnnFfTNyacwYTmVHKz29vbeM3/8pvSAkJ94af29zcxOb6BujAbLVCiQXz8Twez5Hf6/h3Qj/CRDYDp2kiz2WcmDCYez1JJwIA96ZN6PzHkf2SD8vEsZsWYClneU4L9dl77+kZqQKqwFlUQAHgWdxVPSdV4JMroADwk2uoR1AFzqwCCgBnaWsbAOjAsc0QfQNHzC+58ss0qukvywSAdLkcjO8pAJyl3T57az0eAKTbqwGAdLQ2NwI7m/nU/TbhSt4HLLVgDJjvCzq8OA+QUIquP0JBxuRNXNWSaDAPycZsNgY3zcCEVlubm3j0aB3rWztw3Rb6i0sIu3Pw21385d/4K7C8Fh4+fiwtwK+//hpu3bwO37XEAfj//Yt/jof3PhAA6AWBADzOIMyzHHA9oKLzzgGcADZhJOcDui7avT6iDpuAO2hFEebnF+H5gcA3tuouzC/AtV2JvW6sPZbILMsyeGzpGLaBxeULePXOTbz79k+lCCgmLLz3IeqK3cW1QM4vf/U3cefOq1h9cB///A//X4xHA7QCD1ZdYXdnW0pLLiwuYHl5GQvzc7hx81WMJzHe//BDAXB02tEtSTj34MEDAaaDwQCrq6u4evUqfL8lsJOzSFnOwnmN3C/O9aMTkbs4GY/xpS/+WzKvcG/XODEZ4eZcPz6XIK/TbsvzCQ7Z1Mx/3Gj2azQeyVzBLDdlHzw+QSSBLwPLlkPXYYk4iY0bceqIPgj7pDzJNgBQIeDZ+06jZ6QKnBcFFACel53W81QFjqeAAsDj6aWPVgXOlQIKAGdpuxvoQecfZ6I5yIsMDueLiWvJzPwzETy6epoZgA08eXbW1bMf638uZulqmL21HoR2H716if2y2fcZ+Gdm/E0/Lw4uwm827hpHLCPCBEAEiIyQdtodtKNQmmIJAhlJ5dw4Pn59bQ3LKysCBAkM+RzGgx88eISNzR1cvnIDr9x+HbXjYW17F//B134HcAP85J138C/+6Bv47GdfxxuffR1zvTa+9yffxvf+5DtYW70PCHQzLcWc9Vdy0B8jzcLjbTmGQyBGt67tIOoQ/HWkBdiX+YZzAgYZbc7yAnP9efiuK/P09nZ2xY3HaLPow4ixAEcXQcvDg5/+BFlVwm4FcFAh3mSs1sGN26/iP/kbfx2LC3P48Zs/xP/9f/2fMv+v12nTiIitjXVxEneiSNyUV69dxa3bdwQA3n3/A4n9Xr5yBUsXLwqke/ToEba3t6Xh9+HDh7h86Qr6/TkZRUCQx+9HBG3cIkaruS8EtDz20sVFWCjF8be5uSFzGOM4EZcjnZlmniAj0qapmQUhnFOYTF1/bHrmgY0zlLFjQmFHmHBZG8eouBCpPx2g1QEn4EdfevoIVUAVUAVmQgEFgDOxTbpIVeClK6C/0b10yfUFVYHZUUAB4OzslXE88U4HoInXEQCyeZMkgLOy+IvvdFya/PJsSggUAM7SLp/dtR4TAB5S0iDOrSkAbMpdBXoLCTOoUGZg0hHLJlvPEzcZY6KESnT/kR2xhKLX7WF3dwcLC4vTeOlE4qWMwKZpjkmcYXn5Ktr9BWwNRnj//kP86q/9OhaWL6G0LGxub+Ldd98ByhyBY2HtwYfYeLyKJBnL65RZDsv1ZfZfyfl4hICyaLrSbFjiACSst+G3OxL59VtsNW6h2+tLszGfwucy8ixuyLKSu7h/p+3GdNTR7UsncFVmGK8+RJsx4MsrmO91EVg15vodXL9xHf/2X/4i3n3rJ/j2t76J73zrmyjyVIo1XNfG2qNHAkjZuNvrdXH7zh3cvPmqOBDv3bsvLr3r168LwCMoZYNvnCTY2NjAvXv3OF4QnY5xYRZlKY4+w+lq3L//QDS+fu06vvilLyLPE+RpjOFgD6urDzGZTARqZmkmrsxmRh+3mq9BoFiVBYqqlCi3zaYPwj6WeRwAxZX8xCt1JwIAqZvAwJKlSLWJAE+/dnbfZ3pmqoAqcF4UUAB4XnZaz1MVOJ4CCgCPp5c+WhU4VwooAJy17TbwgL8AM15YVoVEHHnL2f7LxkvzO7DcFADO2v6e5fUeEwBOwY5cx1OIfRAANm2/xD1MBPPaN9f7kxuBT9hqydw6Ov6kVdhxcPOVmzIvkPFTRloJzwme6EhbWV4RwJ6mBXq9BSRFjXurj/GT9+5icWkFv/zFX8Pn/9JfEofc3/8Hfx9v/ZsfoU4nQJYCdi0AzXYsFGkOi224touKJE84/IEfyTifkBFg24EThQijtjgAg1aIhcUL4gwkSKN7kCAtz4spCKsQRW0BboR/dMhx/YR5eTKBnSa4cGkJV25cw5XlZSwvLeLKpWVcv3IJVy8t4Z/+b/8Ef/SNP8Tjh/dR16XM26P78fHjR/A9T4AdZwC+8cYbuHbturzu49XH2NndNeUc8/MCVL/0pS8hzTJ88MGHeOutt7CzvSPr6s/Nia6c18cZfDyHR6uPpCH49u3b+MpXfhObG2tI4hHi8RCP19bE+UfoRxB4//59848ZVSnzBQk3m5gurwNGoekmNPMG6XJuSo9MXzG/Rp3p+uNe87m8NnijI7CZAXiW32l6bqqAKnA+FFAAeD72Wc9SFTiuAgoAj6uYPl4VOEcKKACctc1u5gAe/NZ+MMr7bKzX/Ho8xYGzdrK63jOlwPEA4NFO3cR/zf3pG2Eh3WKMkkpZCCPCMgswwPLSspR+EAxdu3bNuM+yDJcvXUInamMwGGFjfQuBH6KobXzw8BH+7M0fS3z4a3/r6/gbv/e38blfegP/5X/xB/jev/42kLJluIQV0KlXoSYMZPzUNhFUFBXQatOyxkYSwHNghREcthJ7HhzPR9iO4HNmYSvCjZs3pUl3MokxGk8EChKG7e0OsPpwFf3+vLjbOFuQgK0qWOJhmn6DVoBOJ8TShUXceuU6rl5awZ1br+DVm9fRiwL8j//9f4t/+UffkDmFLP+Yn+sLtNzc2BB4RkDW6/fwhV/9Ai6tXEaRFdjc2BR9+PV+v49bt27h977+daytb+A73/4Ovv3tb8ucP85SpAuQTb88DkHgaDQRnTk38PLly7h96xa2NtdQFqkASEI/wjwCwN3dXfz5mz+UshHeWObBkQaM/DYQmLUtBHz7UfDp14zHzwTC9aYKqAKqwHlQQAHgedhlPUdV4PgK6E9Cx9dMn6EKnBsFFADO2lY/r0jhowo+DoLAWTtnXe/ZUeDF/0jSOADFJncAd8s7hbPh6PqzTWu2fGzbuHjhIhbm5xFFkQBAeV5dY3FxURyDhF7xOEZV1BglOd754B7+9IdvAo6PL/87/x7+6m/9Nbz+mc/gH/6jf4g3f/B9jHe3gbpgRldcZ47noqhq1IyeMv5bM/rrAJ4Hy7WlkZfxXzYDu1GIDl11LDHp9dDr9dFfWJTI8iSOpw65UmYBcgZgnrH125RilEVl3H9ZipqtxlWJfG9HXv/iyp7bk08AACAASURBVBJ+5Zc+h8uXlrF8cQEL/S46oY///Z/8Y/zZd/+1OAYJAFme4riOOAmpD2Fb1I7w2muv48LCgjgZ6e6j2456LS5ewI0b1/GV3/wKRuMx3nv3Pbzz7rsYDUdS+kHISpA3nkwwGU+ksIOfZ1MvAeDrr72GwYCFI4Bt1VIiwnNgxHhjcxPvvP02wogNyhW2d3f2I73Ne+AJADSfkZgxY70KAM/Otwk9E1VAFTiSAgoAjySTPkgVOHcKvPifts+dhHrCqsDZVUAB4KztbfMt/dlv7Yc5/w6e20d9fdZ00PXOrgIv8scS4/eSUuDpDMBndTFfl/DwvmuMIIsOwG6ni5XlZbTCUFpqCQB930fAeYGVhc31TYyTHHfvP8T3/81foHZ8XLl2E3c++zncfuMNPFxdxWQ0EPdf4DnY3dpEksSw2Fpr2fBcH47DOXTAzs4eMs7o9Bx4jAgT3HFWoeei0+/LSfgsLel2pRF4fn5BIrV0z+0NhjKLj8di0UY8ScSNyFEAdADWjAcnCZLREJPtLfgtHwsXFnBlZQmjwQ72tjYwGeygFfr40Z9/H6sP7qEscnHgtVgW4jhI2VQsxRo1PN/HwsWL6IaRgEXCUH5tbn5eSkBWLl2SOYp8LBuJWQayy/mJjAD3+wbmbWxiNBrJOlutUMAq24Vff/11ZOlYHIBZGotbkHHhre1tPFpdlXKRMArlvLbpJHyqBqaZhPq0A/AJ/FMH4Ox+X9CVqwKqwHEVUAB4XMX08arA+VDgRf6kfT4U07NUBc6RAgoAZ3GzD/u2roBvFndS1/wiFDCFH40D8DAAePAd08RcGQmOWiG63Z64AVluwXZgwrC5bg+RH+K9t95BnJV4uLGJv3j3PcAJUNYWwk4fV+/cwat37uDC4gIWFuZw+9ZNPLj/ITbXNyT62gojdHp9eEGILC/x8NEaRpMxbNdGf7GPJEmQZem+444fF1UlAJJz9K5fu4qrVy+L425raw9xkglQXFq+hO3tHQGCnAMqcz+rGulojO31dUxGbPaN0GmHKNMYP/iz7+LN738X77/3FjzfRTl1/k0ricURyQgw5xGyaZdQz5q6E30WbvBby7R4hIUh1GhhcVEKQ+hS5GOLLMf2jpkRyKIPxnkfPHiAwXAo7j9qTL35vDt37sBGgcloD7u72zJbkLMMV1dX8eG9ewIPGdPOGQne25USj4NDDJ78E4j5WwMIGw+0RoBfxHtKj6EKqAKzoIACwFnYJV2jKvDyFVAA+PI111dUBWZGAQWAM7NVhyz0MOin3/JneUd17R9HgSftv82z6fZ78vcn1RsEhWzNLkpTOsGPeb+0cgk3b7wiEVXGUQkA59pdvPfTtzGOM6xt7+Lug0dodecwTjPEeQknjLB48aKUTSwtXcR/9Xf/AEk8wdrjx9jc3EJvjrHenkR/RxNGfl3EaSJJ4KvXLgvgKopcGoNZREIwyJgto8ivvPIKbl5fwsX5tswCHMY1BqMM8aSA7bh4+PARNre2JHYbJymcqkaV5UhGI2TJBO0ohGPV2Hz8ED/58Zt4+6c/xur99wGrgmMZxyRnAEq5hgUzGzEMxbFXcF7htGnZqms4sODbjoBJzvhjCQhdfpzdRwDI+YrUbDgcGQB44xWBgx9++KHAPLr/2LhMJyBjwDdv3kQrcJCnE4yGe9gb0t2YyON/9rOfCdB0XNccczQCqz0OA4AG/j25KQD8OO8dfY4qoArMsgIKAGd593TtqsDJKaC/DZ6ctnpkVWDmFVAAOGtbeBSn33G/7TePP8qxZ00vXe9ZV+DgVSvgT/7/5E9r/wH0hpkWYEI7OgbZCsuW2eWlJbxy/RVcuXIFo/EIc50uLvbmsPbgAda3dvFgbRMfrq0Bbgs5HNSuj6Ddhu16KPIMc70ufvt3/mNp0Y3jCcbjCebmF9Du9uEGLVS1g15/QWAWLXW9XltetypLeJ4j0djl5SVkeYbHjx/j0soK5npt9Lpt9HpdZHmN8TjFYDiWyO1wNMHOzq5xAmY5fMeBZ3G2YI7tzQ2k8QTDwQ7uvf8ettYfYWNtFTtb68iyCej8a4pTqBTl8XxPYseDwRAsLGaEuapqeJYFj1+3LIlJ8/y63a4ASzYAU0s+brC3J23BKyuXcOP6DWldvv/gvswA5POiqIOyKNBqtQSy8tyqMsV4PBRIWFaVAMB33nnH6FJVSPMMcZLI5WvgXlMD8jT0az56AgmP+/3vrL9D9PxUAVXgrCqgAPCs7qyelyrwyRTQn4Q+mX76bFXgTCugAHDWtveokO6o3/qf1yY8a7roes+rAuYdMS3HMdzPfNyAwGk5yMHoKAsmGH1lky6hW7/Xw6XlS7hy5TLiOMHF+XlcvnABq3ffx+bOQByAq9s7iNnz4fqwgxAum3mzXGBV2A5x685tdDptKcpotzvozy+g25tD2O7Cb7Xh+qEY6yy68ByiyBqu56AdReIgvH3rGrI8xbvvvC+RZLrywrCFCxcWYcORyO/e3h4erj5i1wj29oZYX99AkmYCAMMgQOB5eHjvQ2xtrGH98So+uPsOkskQo71tDAe7yPOJuP9YmVHxIFMA6PoBonbXzOwTAOhKFDhgc3JVwa5LaealY5Dn10SlZXZgmmF9fV3aeldWLkupCgEgZ/kx1uz7AYKgJbtCACgx4sV52FaJJB6Ly48x4gf3HwgAjJNY4GKapUjyFDbsacGHAsDz+h7X81YFVIHDFVAAqFeGKqAKHKbAUX8LVPVUAVXgHCqgAHDWNv2oALCBIh91fgoAP0oh/frpVsDMfBOy9pzfkJ68Zxo4yIc6li0OwLzM5U8WgjAKzK+9cuUKbqys4Cc//KFEgAdxho3BCMOkQOn5gBegth0UcQLLdeCGLQFr7U4H169fx2uvvYbe/CK6vT7aXULAHvaGdN/V8FjgWxbwPBf9XhcL83PodNt4/bXL4pJ75537iBjhtW0EnAfY76HlhyiKUgDgvXv36WMUt97a+gYmk1gUaIchuu02fvbuO3j08B4erz7A6oMPkWcTjAa7crdQwHVsWUde5Wi0czwfQRhJc29pCKDoGbgOrKoAigyBF0hsmnCPUd9OpwPX9QTyra2tyay/leUVXLp0WWLBLAbJskwewzvhH5/LGPDK0iJcGwIAWQLC1mIegxFgtgLT+Uf4l04B4MGW34ObfFgE+Eng+3Rft7o6VUAVUAU+qQIKAD+pgvp8VeBsKqAA8Gzuq56VKvBCFFAA+EJkfIkHOQ4APAoEVAD4EjdPX+oEFBCINQVWcng6/qauv2dfThqBbUfcf6Y42Lyf+CeB3MLcgkCqz9y+hdtXruB73/oWdkcT7MUptsZjpLUDeBFsrwV4njgA+VwJ0hY5Wv0+br12B1/4wq9ifvEivFYExwtguz4mSS6QrhO1gLKAY1tSIHLxwiKSNMbVKysgm1t7vCYNvT22AUchUFVcNYq8wGQcS9tuluUSMx4MR0iSVMAcZwk6loW/+PGb+ODuz7Cx9gjxaA+ea2Ey3sNgsAMbdP3V8lhCTx6ZcV/H92Wdg/0ZgDZgM1Zcw6lK2KWZl0i3I0Ee5wAyCsyyDs72I7SrylqKVJaWlkUTgkHKawCgK8+he5CfvLA4h7rMsbuzJeUf/Pru3h5WH61id3dX5iNmRS4AsPH9NTP+fjEA1B95T+AtpodUBVSBU6qAAsBTujG6LFXgU1ZAfxr6lDdAX14VOM0KKAA8zbtz2NoUAM7ajul6T1YBAYA2qyrMPLufA4DSEDwNCVuWwD+BSgIKIcCPAI2z5xhzDTwfr736Kl575QY+ePttDMcxtoZjPN7aQQYblhfB8lqopseqigJVngJ1Bcfz0Ov3sLxyCddu3cbSpSvo9OfhBS1E7Z60DourrqyQpYnEYTn7jyDs8uUVcftxpuDao1XMzfUlUhxPJhiPxhJNzrNcYCCdgGmSCWjLi1KcdqPRGJsbG7j73jt4tPoAw91tgWy+B4zHAwz2dsR1V9bEfrVEdjkNkACQswxtz0ccxwL0TFaZDcAVHN4ZwmUbL0Gp6yEKI4F/1I6Aj+Ul8Xgi5SBsLWasmg5GOgFZHsL24uWVZYR0GY5H4nws8hSbmxvi+mND8CRJsLO7g73BnuwRZwsmbEkWTNnMATz8WjpYEnKyV5seXRVQBVSB06OAAsDTsxe6ElXgNCmgAPA07YauRRU4ZQooADxlG/KRy3nRAJAvqCUgHym7PuDUKiDVHhZjrQdaYQ86AA8AQIItOtkIswgA+XfCLALALM/3odXVS5dw/coVxKMhJnGG7d0hHm9sI69t2G4A2J4UV7i+j7rIUGQJIG0j5riu52L52nUsX7qM7tw8PK8lJSC+68Gq+V3XQp5nuHL1Cl67c1vcgO12hDD0YVsWtne20A5bAipXHz7ExsaGlH/kWQY/CKRxtyxKWa9AwLzEcDjBxvomdrY3MBkNpA24rggA6dwrkKYx0iRGycbgKSe1bMfEgAkB6WgsC9TSREwIyNPh/D82AbMxmLMLHQGAPmPQqCWizDtbf5M4llbgVhAgSRMpDOHX+CdBYBMbJqz0Ah9JlmFzcxPv/exncs587SRNMYknAhV5YxPwwRbgp/b4kCvyuN8dT+1FrQtTBVQBVeAICigAPIJI+hBV4BwqoADwHG66nrIqcFQFFAAeVanT9Lij/pqr3/5P067pWk5GgSclIEc//sF3hkMIVhNwmZ5ZugDbnTY63Q6CMESelRgM2Lo7QF3RaeiKC48lGq7LFtwcRZnCsngMRmxNzNaMJrRNPBk2UNOJyAGA/NiF1wrwxud/CV/96lfwK7/8eWxtbWJ7e0uKQBYX5wW4rT58gD/90z/Bw4ds8d1CPB6DwwYd15WvVzkdgby5sODDsXx4ngWPVr+6QByPELY8zM/1Jbr7wf0P5PVrhoEZz/VaKMpSSjYs34Xl2ajyDDUdjTIqsAaqGlZZisOSsDQKW/B9D3mWyhpc2xSQcLYg3Yqj4dCUd9AtaJs5iwScdAcyBkyHZFJUGGc5tvcGePDgPipxJZob95MOQN4YOX72dtTvfke/GvSRqoAqoArMpgIKAGdz33TVqsBJK6C/AZ60wnp8VWCGFVAAOMObp0tXBVSBj6HA045XzgQk6GogFN1qrTBCq9MWVxwZVDLJMNwdA3QACmwzMwR9z0VZpsgKFnEQo5VypxNQQJUAwOn9GQDI5ttr16/j85//PF699SrGoyHiZCJxWMaCHdfGw4f38cff+mPsbG8hnowlHiyHdYzzT+qACe+sADYCWJUHx67hunQ6lsjzBFEYSNEIm3h/9sFdVCXhmoPKsuG4vjgZuWrLdwQA1kU6BYCEmJIZlsgyn8XIbxSGCAIfZZGJ6dF3XZltSAA4HOxhd2cbVUl3ogWPjkG6C20gbLUQRW1E7QiF7WKcFdgejmTun5mjKGcmEJaw0cBAxX0f4wLXp6gCqsA5UUAB4DnZaD1NVeCYCigAPKZg+nBV4DwpoADwPO22nqsqoApw9p14/aYxYfl46v6jOnSfMdrrtlqA68CxWfZRYTJMgIroz4VtOQLqAonNJkjTMYACBqUdAgAFn9EBSHDownFaKMsC3V5PorELC/OYTCbI2bbrezIb0HEd7Oxs4a23foo0TaQYxDgMD6b2jUPOngJA0KFo1TLrzxZHYo4oIgBcQNBq4e7d95EVDNUaCGg5Hg1+0sIb9iK4gYskGSMe0+2YGdci08CVGA+lxKMdhRLtLctcjkIAyNmGBICEf1ubG6DCjCfzc57jwnUsiflKhNj3YLUi8NmDSYL19fUn5ySGw6ddf2a2o4JAfeeqAqqAKvCsAgoA9ZpQBVSBwxRQAKjXhSqgCjxXAQWAenGoAqrAeVKAEKrmHLwpaDrMbSbFGJ6H2nHQCkLUJeOtKeqihlUT4HkCvlqBL2UWSTJCVWeoUUxdgBKqNaRO5hM2AJAlJGzFbaEocplByLl5rucI5KNzjvMDO50Ilm1JUchgb3caKZ7GigVcPt2JK+4/+EBNd2Il8M9hN4pdyVzBhfl5tFohPvjgHpK8kPgvJ/tZlovastGKIiwuLcIPPeyN9rCzs4EyGYn7z0BLW5qDO20CQBaA8LxzWJx36NjysWvbsta9nW2Bf/zavgvQdQVgllUp8xrDXh+V52OS5jIHsLkRxPIxB2/PAtrzdK3quaoCqoAq8IsUUACo14cqoAooANRrQBVQBY6lgALAY8mlD1YFVIEZV+B5AJCnddBpVts2bN9HGHXF9ZfEOYq0QF3ZcGxXXHCch5fnKeJ4iKriTDwCQN4PAMAG/h3803LNfL19Z9vTf7cZ8eUxmD8WUFkJEOSdswefeq6UnLiwat/EgFFyQqE49hwHCHxX5u+FYRuPVh9hkmUoeNipC5AR6E63h+WrK/BDH7uDbWxsPEIy2hX3nwBAxoUdB512WyAgz51lHoR6FucAOpyNWKNiiUhRCCxkYQnXyQgwi0E4M5CfI+TrLC6idn2MEzYBGwDIeX+Ef/zzIJRVADjjbzhdviqgCpyYAgoAT0xaPbAqMNMKqANwprdPF68KnKwCCgBPVl89uiqgCpwuBVj6QfdfEwEmbKITTwDggSgwbAduyLl1XVhwEI8zZEmOmjFg24Pn+zL7jjMAYzoAS8Itft0AQHObugAFtk1dgGZq3zOiEADyuHTtNfPvCAAJxEoQCJol1ijLZu4fn8JPMjfLdmFfXIBEh40LkNFbRoK7nQ6iqIPt7V1M0lQAIKPIwvdgIQhbmF+YRxAFGIz3sLu7iTIbG4egtBYTJjrodjvodDoC9LIkEajHKLOEdMtSgChnBFZFjvFoJMDPsSyZ/8fIcJ4Xct7dhUVYHgGgiQDznAT+lQSnNQj9BAo+Ewc+XVeSrkYVUAVUgU9XAQWAn67++uqqwGlVQAHgad0ZXZcqcAoUUAB4CjZBl6AKqAIvTQGBfRKBbfqDnwaABrPJMED4YYgw7KCuCQDpYDMOQMt2ZU4g47BVlSFNJ8YBSPhX5aiqYnoQwYsC/xijfRLeZXFH8zWCLhN75eemBbjSsCsgsa6nUNDMLdyPLjNdPP0Jr67oAGQRCAEgb4za1vBdB2XFOYCM7nYwHk0wTlPkjDLDlfUQArq+J5AwiHyMJkMMhzuoyxRwTOOxzAB0DQDk4w4CwKIg1KuAskSv10W/20MSTzDc20MSx3IeLd83wJXn4tho9+dheR4mUwDIYzTuP66ekFbO4pk48Eu7SPSFVAFVQBWYAQUUAM7AJukSVYFPQQEFgJ+C6PqSqsCsKKAAcFZ2StepCqgCJ6FAEzd92gVoAKDXaiEIoukMwEwagaU8w/bg+B7a7Uhiv1keoypT1GWOanqXdg0Z22fcfwYA8n8s4aDL7Ql4NI7ExjVo4GAz569x/ok7cVpcIqMFGwOgEEsPmEaAzaswhgu0fA9ZniIMI3TaHaRJhuEkRpYTODK268haHDb5tiP4LReTeITReA91lZL67c8wtB1L3H/tdhuB5yNPU1NMQoci48l1jV63KzFhNhoTAMaTCQj3OCeQcwE914UfBAjabVS2jUkcY2NjQ2K/cp9q4Ap4BIrSOAb1pgqoAqqAKvDzCigA1KtCFVAFDlNAAaBeF6qAKvBcBRQA6sWhCqgC51WBX9gwy7l3rgfXC1BVNrK0ktZc2w3guL4050btNiyrQp7Hcq+KzNzzDLUZtAeLEVoBgKbNVpqCpaHX4EDCPsKxBoAxAey6jN4aINZEfps9EgPjM6W4tmXm/9W1J/FfAkDHsdBuhTKj0ADALvKiwM7eEEma0fcH12ILcA3HcxBFITzfxiQZYTweiKNRYst043GYYF2jFYYIggC+5+7P+CPcC4NA5gC2Wi34nofxcCjuP4kJU4uqhM+ZiVEkENH2XIziGLt7e9jd2zXA80ADsDoAz+s7Us9bFVAFjqOAAsDjqKWPVQXOjwIKAM/PXuuZqgLHVkAB4LEl0yeoAqrAGVCgmf33vDlzDMlaLAKxA3HLlaUFJwjhBRFcP5BIbCgAsEZRJKYIROBfipLQK69gVTWsit9lDQQ08I8g0bjbCPkIv+h4MxHY0gSGbQMLD7r+yMhMRJhFIGaGYQMCHSuAZfmoKjrn6O6r4Lo2OlEkbcNR1Ean00Wel9ja3sEkTiUC7LsBCr4uKgGGnBlYlIwIJ0BdgG3ItcW7JRFf23Xhep60+5ZsAbYtifd2O20EPgFkLWAwmUxQFaU4BPn6RVWg5QfodrtSSEJ74s5gD9s720iSRCK/B+PNB2cA/kJIewauQz0FVUAVUAU+rgIKAD+ucvo8VeBsK6AA8Gzvr56dKvCJFFAA+Ink0yerAqrAjCog0V9x0z1jp9s/H0Z0DQCjWw6WK+6/oNODH7UFhkWdNhiNZRFIko5RpDHyZII8jlFmBawSsFkawibdmuHcApX5JEqZFygZYdi2LY2/T+b7NXDvydpkZqA89ucBIB2ALACpagLAGpZdCwCkM4+Qjg7AsBUhy3Nsbw8Qx5kASc/xUdJlWBXiZAw8B0WVCQC0ZZ08f3taOszmEM4/NKFpNv4yxkxnX7vTltcqy0qiwfIEwsA8Q5rEAjvpHOxEpkSEr7k3HGA4HAr4lKbfKfCk/AdbgI8LAAW1OrZAVWrG49NFSWiqN1VAFVAFzpICCgDP0m7quagCL04BBYAvTks9kipw5hRQAHjmtlRPSBVQBV6AApZF95+LqrJQWS4sh0UWFqK5RbT6cxJjbfe6cDzO+CtQ1QXS0RDj4R4mwwFKQrYScGoHLhzYpYWyLlDWKSrkTxqHmyhw0ww8jQdPW0QOOZPDgKUHgHdXAKHDmXuuAWGM5RK+ObYn0d/RIEaa8vWJAE3ZBuGfbdXodEOk+QRxPJCPGQ/m44Q8Nnc+oSnnkIISW0pEAt8XJx+jwNIEXJUyA3A4GAiE8z3fPMZ1kec5kixBXuQvYKeePgRhoud5CMNQmovTNJV781oH4eILf3E9oCqgCqgCL1EBBYAvUWx9KVVghhRQADhDm6VLVQVetgIKAF+24vp6qoAqMBsK2OJMq6S8wwUcn3W5aPXmEPT6cFsBgiiE7RKOsXW3QhqPkYyGiEcjAYC2AEAbbsXMb42yZBw2QVVnU+fhgWIPEaWBe89zJU6Vs/h14wgkqCT44xrryoHrObImRnoJAP3Ah8/Isu0iSXKMhwmyJJfiXtsyZRuMMTt2jW43RJKNMJnswbZZzHEAANL5N60orkvTTiz3aTSZsI2uOxZ9BIFp/U2TBJPJRM7LwEFXoBwjwYwGn1TLL2coMpJMOMkSkizL9l/ro6Lfs3Ft6ipVAVVAFZA2e/09Xy8EVUAV+DkF9BuDXhSqgCrwXAUUAOrFoQqoAqrAYQqYuX0yA08AoAc76sLr9BB0uwg6bVi+KxFgy6mkKyNLJkjHY7lXSW4AYGmJ+6/OKpRFJvMC2bArcd/9Zt9ngV/zsWkKNh8dfIz5fDMTsLZc8G5ZrjgSuSY6Afmn5/twPV/izFlSYDxkTLkQIGlJTJYgkMUjQLfbEvffeLQLy64klizz/yT6S0ekgaKyFDYXT2PLjNfKWiwTvfU810SAi1zgm2ksnq5XIsV0F5b7kecXff2JK9GhG9KW+K+ZtyhTHacNyzix137R56LHUwVUAVXgeQooANRrQxVQBQ7/CVZ1UQVUAVXgOQooANRLQxVQBVSBZxUQZGWaexu4Zrtw+wuw2x147Q7a831UDsmZBccFbBfIkxhZPEE+iVElBeyihl0AVgFUSYmSBSEF24IJAemuM2Ue0yF7BxZh5hOaGPJ0Bp9MyTM3A9TMPD7O4as5q4/Ay/VlHTTqydem8VzHYTsw47AF4lGCPM6BvIblTiPDNuB5FjrtAJPxLoaDLQMACSllIY4BirYjjcU8LhcjTcVTwCYQkK8yXTMfQAcho8A/p65ATXP+J3FrQJ/AU4GN5nUIKA1Q5bpO5rVP4nz0mKqAKqAKHKaAAkC9LlQBVUABoF4DqoAqcCwFFAAeSy59sCqgCpwLBYz7j/+rHQ+VFIHY8BaXYIURvE4HvYuLyO0a8Gw4Ht12NYoslQIQAsA6LWARsk3vZVKgTFNUWYwqm0wTtNM2X8IoKSMx0d7Gcce4LO+mp6RpBW7G8T1xAdaOEDxYvidOxGZcHyPAnLnH+C+bjPOMc/kyFJMcdVaK7c+1bXiuDd+z0I48jAbbGOxtSKx5P+bLpK9NCGib+YKM8k7jwARpjNky0kvOJkByWqzSOP+ebVrmccx8wZcL4RQAnos3r56kKnBuFFAAeG62Wk9UFTiWAhoBPpZc+mBV4HwpoADwfO23nq0qoAocRYEnALByPNTTKLAzv4g6asPrddFfuoCCRRu+AzewZe5ewbIJOgDjGFVcwMoqAYDIKlRpiTpNUWcJqoQA0DT9MkYrs/DYCEwAyCgtYdsU/onb7pmbgKypw09gmmOhcm1UriMNwJzpx1yvALsGAFY28rxEmpQo4hwlASXn9k0BYODbiFouRnsb2NteN7bFxp0oALKZOcg/bbh8rSnsk5bdksDQRH0bYCkOxv2G36nbkSjVdk4UAD6v6EPiy1R5WrxylCtBH6MKqAKqwGlVQAHgad0ZXZcq8OkqoADw09VfX10VONUKKAA81duji1MFVIFPRQETAaYDkA3AnAPIbK3V66OOOnD7XbQvLqLyHdiBC7flwAtclHQAJgkKAYA5kFYC/+q0lEgwsgxIE9RJPDX8mSgqAZrY54SzEa55xmVHZ5/55DTuy/jtNIrrNI48ByU7RuhAdEjgzF1cgISIdP9xjmFlIc8rFFmFPC5QJLm4C/cBoGchbDkYbq9hb3tNmo25JukbEWp2YCMEUhLumU9LnFZgoQlONzMLDQA0P4Y+cfxN5xrKwz+i7ORj7H0D/8ySnz7+Exj54l/3YyxVn6IKqAKqwCdSQAHgJ5JPn6wKnFkFFACe2a3VE1MFPrkCr7udMAAAEedJREFUCgA/uYZ6BFVAFThrChyYAQhH5gCyBARhBHR7sOd68OZ7QBjACugAdNHqBKjzXFyARZKgjnPUCV1/Bv7REYg0hZWmQBIbplYbeGbcc2beHqO2rufB4zw/x5ZZgXT7sUW3iQSz5ZZ/59fFTecAuVMis0tOt5tCQBPblebe2kY1BYBVXiNPSikCYYzX492xEPgWWr6FwdZj7G0+BpDLAokgeW8MivtzCM2Ywids8BCmdrB042nXXQMJX/x1IwCQC3sGMD7PFfjiV6BHVAVUAVXg5SigAPDl6KyvogrMmgIKAGdtx3S9qsBLVEAB4EsUW19KFVAFZkSB5wDAIAD6c8BcH+i0YHUiMwPQtxD127AYhc1zVGmGOinkTvhXTjKUnLsXGwBoEwI28IxFGQSAdNGJa8+V5l7P80HQJz5Emb3nyMcNBBQAOC3kKJwKuVuhcE2zrjjfxAnINhBL3H98iTyvURdAnhIAluL+cy0LvmPB94DAqzHYfIy9jUf7AFB6TmxLCj32E8EmqfzkZsx/cnveD50HAZwJO7+cH0+fB/6MU1GdgDPyhtRlqgKqwCEKKADUy0IVUAUOU+Dl/ISl2qsCqsBMKqAAcCa3TRetCqgCJ6oAf3QyJSAVHYB0/3mBxIDt+Xmg30flu3C6EWrOAXQtdBd6sKoSdVGgyhn3Nc6/Ms6RjTOUowx1PAHSGFaePQGAZFCkc7xblsR2vSCA7wfwBQIyDkzYRwA4dQGKs8+0FBO55XT+eYAVOiiqElMEaOAf3XtlhbKoUeaMGwNFViNLS5nPR2ehSwDoVgIAhxsPMdh4OAWAAHtO9mPAU9fiL5JelJvSQZMKNpCNswEb6CbNvC8JAD5vrRIH1lmAJ/ou0oOrAqrAySqgAPBk9dWjqwKzqoACwFndOV23KvASFFAA+BJE1pdQBVSBGVOgAYAuKhaA2B7gBrD9EMH8Aqx2B5Mih9tto2brrmOhO98VRx3n4hGagaa+pEAW50hHqWneTSeo0xHKZNhkVA0cE0onA/QksksHoO8FaLVaiKK2QDrj9nPgEKTJ60xn61U18qoQEOlGPmq2BjMWLIdkJLiWopE6L5ClKRKuKatRVjZcv2Uaji0gcEt4Tonx1gOMNh8ARWJm+vF+jLLepvmX59UAwAb+yeemTcfiApy2BX8aF4cCwBer+v7sxQO5cHVYvliN9WiqwLMKKADUa0IVUAUOU0ABoF4XqoAq8FwFFADqxaEKqAKqwLMK8EcnR+41XPnTsn243Tl05i7A8gJsD/bghiHH68lDo34Hge+Ja8/3PNi1I467LCmQTnIUGa13Cep8D8low0R+p844gr39NGoNuBL39RCFEebn5uA6rsC/fc/fFAASzrFAJCtyVJYlzkGv3UHtBuSPSPNEIKBdF7CKHMloiN3BGEkO2F4Er91DChfEhIFXwrVSZMNHiLcfIh/swJIhhSSJR71Cpk3BTbyWlI9AdOq2YzyZNxaTiAuwKT456uGP8LiDTkMDIQ+P+WoE+AhiHvIQguhG0+bPg7Mem2ZoAc+fIuD9eGenz1IFZksBBYCztV+6WlXgZSmgAPBlKa2vowrMoAIKAGdw03TJqoAqcMIKGKpngw7AKQS0PLhhB725i7BdH5vbW4BDOFiL5c+OAjieB5/uPT+AQ9dgZQOVhbokInHhWBnsaoQ83RIASFhi5vsRiDVR3UKKQfiMqBXhwoUL8FxPICCjwIImG0cgXYB1jbIkbLFg8zHtDko3QFpWmExGSPMJ6jwF8gT5ZIjBKEFaWIAfwWnPIbF9wHEQtWq4doqgHqDYW8XDd9+WALT8n48/wk3OZbo2KTeZQk5+Xj7mfEIWixAInhAg8jxP1iCAcboG/qlutCNs4Ec8hLrSlUroXBQFirJ4ArEtW67nRmuFf59cbz2CKvBRCigA/CiF9OuqwPlU4Gg/tZ1PbfSsVYFzr4ACwHN/CagAqoAq8HMKGAcgoZ1le+ICrGpHXHPzF1fgBSHWNjdRN+29tOJ5tszvs6Wow4VleQYiWi4c24fnBBKxde0YdbVnuKFly1w/1/UFnjCqWxal3AlQAj/A/Nw8fALAKQRk9JftvU0ZiHkeOSDddw7sqI3cdjHJCgyGuxjHQ5RpDOQxymSCcZwjrx1YXgSr3UfmhLB9D93IguukuDTnwkm28J1v/KGZS8g5fuXRfpQU9930LvP1pg6wxhXWNPOepPuOgIrAlCCKkIqwivdnAeBJruGsvqFYQtPtdJHnOdIslT95E5B9EADqbMWzegnoeZ0yBRQAnrIN0eWoAqdEgaP91HZKFqvLUAVUgZergALAl6u3vpoqoArMggJNBJigrQXARcFMrRti6dJVBO0uHm9soEhS1FVhBuVJWwaH+MkgP8hwQIkOE94F8N0QvlfD9zI4diwi2JZp9g2CQICegW3GOVdXtYCsdru97wAUFyCbe/cbgRkNpuvKzNszw/xCJLWNUZphd7CN8XiIQopHEnEBxlmF0vLgBB3UrR5yN4QT+Oh3XXEA/tKtJXSsCf6Pf/yPULLMhKnd+vg/SspMuOnTCAKbj/nnSUR/m6uqFbREU2rYONUOcwAqADz++5DXH69Hgr8szwSwmqvOgN+DTs/jH12foQqoAsdVQAHgcRXTx6sC50OB4//Udj500bNUBVQB84P74QOSVB1VQBVQBc6tAqYEpAYBXUucgHlByBdg5doriHpzeLy+jmQ8QUUAyMSw6dudNl9wOB/juTZAJ6AAwBY8H/D9Eq2WmYVnHICuxCr5JyOWcpjpd2WJXAbBfluvuP5sR2YMmobgaXS4osuNjjugcHxMqhrDJMXeYAeTeIwqT2CXOewiQ1rUqJ0W/LCHMuiIA9BtBeh3XPhOjq/+2mdxIazwP/93fw95lk2LQI7/o2TjCON5lpVpHBZ3oG0ZR94JzYdrdNyP/05jx89eygoAj//mJuDjdcfoL5ulD4LcBgJqs/LxddVnqAIfVwEFgB9XOX2eKnC2FTj+T21nWw89O1VAFTiggAJAvRxUAVVAFfh5PFQL1bPgeZE4APOc0M7D8tUbCHtzWNvYRDoeoypyU5PLh0vt7RQCVlMXoeUCti8A0KUDsAW0O6644wjzOLOODkCCKwKWpnDDqi35XNgKDYSTmCU/5yEMwv3nVCwByXMUOWeylUjhYJSXGMQJRpMh0iyBVeVwqkIAYJKzZSSE3+6j8rvI7JY4AOd6Plpuga/91q/jct/Ff/2f/2fIklSE4VqOcuP6uU4CPoGZ0xKOBhTtF3ScYESUr7F/e+aft3QO4FF28Rc/5iTnN37y1ekRVIHzpYACwPO133q2qsBRFTjaT21HPZo+ThVQBc6UAgoAz9R26smoAqrAC1HAAkOrpHR0AEoEWNKOLpauXEfYm8fm1g7SJEFZ5KjrnNndKfw7CACnFcEsALF92E4Nx68Rdgzsa+BfGIbyd3HJcZYfTJySEWC6A03IEvufC8NI5gMSEJZlgSzNkGWZRDPjysIwL8UBSPdfXmawqhJuXQANAKQDMOpLBDi1WnD8AAtzAdoB8PXf+au4vuDh7/zeX0caJxL/PWpZbwP4CPz2QRyZKNXk7ELHkXPi/LimIOSFbNchBzm0mfYEweNJncdpPW4z94/ra8pdTutadV2qwFlVQAHgWd1ZPS9V4JMpoADwk+mnz1YFzrQCCgDP9PbqyakCqsDHVKABgDZbclkCQkef5WNx5QrCzhz2BkPkZYm8yFAWmcC1pyAgH0/nnLjnWCjiyKxAy6mYCJbGXj/wEbRChGFLopVNxNdzPHge24TNnWDQtAUzkuxJLJhfdxwbRVEiJwBME4GAcU0AWGGc5kjSGAUjynT/VTmsPEPCCLDdghf2YUdzSKxAAOCF+RC9yMXv/81/F9cvuPj93/1riMcp6pJtukcTsZnzJzP/pmUgAoiqah9mEnaOx2OkabrfInu0ox/9UQaXGtdkAyKbUhJ1AR5dx1/0yOaabPZXo78vRlc9iipwHAUUAB5HLX2sKnB+FFAAeH72Ws9UFTi2AgoAjy2ZPkEVUAXOgQImPdqUgbgCARnlnVtcQavdw2gygWVzNiDh2wRVSQBYAdXUCVjWtEZNAaCZKWiG+5WAxbsN2/PgBi2J83quC8/3xdnXjtpyD6TQwsSE2RQs8+04B5Btw4wL82hsuWUpQ5KIIzG1HEwqC3FRmabWIpe1WbzzcaWFSmK/XXjdRQGArh9gaaGN+a6P//RvfhXXFmr83tf+I8Sj2Mx643kc4dbM+ePMPzr9pNgEkHWwPKLf66Pb7WI0GmF3dxej8egIRz3eQw7Cv4PPVEB1PB1/0aMbd+Xz4GqzBwpbX5zmeiRV4DAFFADqdaEKqAKHKaAAUK8LVUAVeK4CCgD14lAFVAFV4BAFOHPPccT5V1em0ZczAKPeItwgwngygeP5qNiGmk2ewL0GAHJun9QsSaBX7hVqVOxdIk8UV920PVVey5bjBWGEuf4c5ubm0G53ENAlOIWEdP/xxobginFWNt2yMbggAJxgNByicAOklou0gswGTOlQzFMgT2FVBYrKFQeg7Xfg95ckAkwAuLzYwUI3wN/+3d/A5V6Br//2f4h4MjFlHUfjf/tFH1L6wXmAYJSaDsJKnIyEmgSAg8EAk8lEmmRP6tZAKNHrkBPQEpCPp/xB3Q4CwCb+3RyVmp9U0cvHW7k+SxU4ewooADx7e6pnpAq8CAUUAL4IFfUYqsAZVUAB4BndWD0tVUAV+EQKMLlLiFVXNuqa8M+4AKPuIpwpACQMqYoMNd1/Ysij+296r4x/0K4NCLNh86tSDgz76aIKi69T17BdF0HUxsryMubm5sU1xxIQwjNGfukA5I1ArSx5L+XvdVmgyBKk8QS5E4gDcEIHYJ4iLwsBgFWWwirZWBygdkLAbcOO5lG6HXnN5YUOeqGDv/XbX8blXoW/8/XfxXCwK69BjHeU21MzAKcx3Aa+7c889AMkaYKiKE58DuBR1qyPeTEKHJy5KHs+nf34Yo6uR1EFVIHDFFAAqNeFKqAKHKaAAkC9LlQBVeC5CigA1ItDFVAFVIGfV+CJa6yBf3TfuejMXYTX6kgEuEhT1JyxRzufzfIPQXwACzeY8iXUEwcgYSAdgBYq2AanOaZlGHT/eR7qshLg2IrauHrtKrqdLjgvj4UfMvvPceGwKdgysFAgIO9FYdZQFqjKHJnlYZBXGKYZJiwpqSuUeYYqT2AVBWwvguW2UVkhCrcNtOYQdXq4OB8hcmt87d//dVzpWfhv/uD3sbO9jpzuwaaaWC8UVUAVUAVUgVOjgALAU7MVuhBV4FQpoADwVG2HLkYVOF0KKAA8Xfuhq1EFVIHTocDhANBDlwAw7GA8niBP2WZLAFgC9tT5B5ZulLTpCRM08M/EgSs4cq8tFoKwIIRlGTTltVBblkC+MIqwsrIi7b90/kVR27TnyhxAM1ePTjsmcyvO/2NDR1mgLlIBfZnjY1xZGOclJiwGKXIUeYY6S2GzDMTrAA4BYAul10Xl9xCEbYn/hk6J3/ryF7DSqfA//b2/i8FgC0UeT8/xdOyLrkIVUAVUAVXAKKAAUK8EVUAVOEwBBYB6XagCqsBzFVAAqBeHKqAKqAKHKdAgwGkBiESAPfTmluCHXYzGY2nd3QeAyJ+4/+gArKqpA5B+PzMFkPCvtDyAd8lImrZcOwgk/kvIR+C3uHhBGn4dx0UURXA90wrMr7Ncg7MJeczGCYgqR52nKFj64fpI4GBS1oizVO55lqLOMjh1adx/CJHVPiqvh9yO4HgB+qGL0K3x5V+5jQtBhv/1H/wPiMd7KKsEdc1z05sqoAqoAqrAaVJAAeBp2g1diypwehRQAHh69kJXogqcOgUUAJ66LdEFqQKqwKlQoJl756KGif/y3ptfRkAAOJkgTRsAWAACyfjn9O8CAHk/6AB0URH+2YHAvycOwACO58H3AwF+8/MLAvc4G1AAoMuv+WYWoB/AcdkC7AhDpAPQKnNAHICpOABZApLUQJxnGCeJOBVRZLDrChUCZJWPrPDF/ZdXAWC7iAIbbd/CF25fxpwzwf/zT/8XZOkIdc0IsALAU3FJ6iJUAVVAFTiggAJAvRxUAVXgMAX+f2QVShgMKLmGAAAAAElFTkSuQmCC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4643438" y="3929066"/>
            <a:ext cx="4271962" cy="16430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Καναβού Άννυ</a:t>
            </a:r>
            <a:b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Κατσογιάννου Κατερίνα</a:t>
            </a:r>
            <a:b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l-GR" sz="2800" dirty="0" smtClean="0">
                <a:solidFill>
                  <a:schemeClr val="accent5">
                    <a:lumMod val="75000"/>
                  </a:schemeClr>
                </a:solidFill>
              </a:rPr>
              <a:t>Αποστολόπουλος Στέλιος</a:t>
            </a:r>
            <a:endParaRPr lang="el-G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64" name="AutoShape 4" descr="data:image/png;base64,iVBORw0KGgoAAAANSUhEUgAABQAAAAO8CAYAAAAWPBnDAAAgAElEQVR4Xuy9CZhc91nm+9Y5dWrtvdXaF8uWbCeRl9iJibfEJotD1psEEiAkBGKYkEBgmDt37nDDBB6Y57lc5i7MMBCWhCw3YQ8XSEIYSOzE+xbvli3ZlmxrV+9de52qc5/3+86/qiR1S92tltTV/R2eSqurzvI/7/9/pPKP9/veBGwzBUwBU2AOBRJIRCaOKWAKmAKmgClgCpgCpoApYAp0jwIRokT3jNZGagqYAudLAfuL4XwpbdcxBbpQAQOAXThpNmRTwBQwBUwBU8AUMAVMgVWtgAHAVT39dvOmwJwKGAC0xWEKmAKn+QvCHIC2PEwBU8AUMAVMAVPAFDAFTIFuUsAAYDfNlo3VFDh/ChgAPH9a25VMga5TwByAXTdlNmBTwBQwBUwBU8AUMAVMgVWugAHAVb4A7PZNgTkUMABoS8MUMAXmVMAAoC0OU8AUMAVMAVPAFDAFTAFToLsUMADYXfNlozUFzpcCBgDPl9J2HVOgCxUwANiFk2ZDNgVMAVPAFDAFTAFTwBRY1QoYAFzV0283bwrMqYABQFscpoApcJq/IKwHoC0PU8AUMAVMAVPAFDAFTAFToJsUMADYTbNlYzUFzp8CBgDPn9Z2JVOg6xQwB2DXTZkN2BQwBUwBU8AUMAVMAVNglStgAHCVLwC7fVNgDgUMANrSMAVMgTkVMABoi8MUMAVMAVPAFDAFTAFTwBToLgUMAHbXfNloTYHzpYABwPOltF3HFOhCBQwAduGk2ZBNAVPAFDAFTAFTwBQwBVa1AgYAV/X0282bAnMqYADQFocpYAqc5i8I6wFoy8MUMAVMAVPAFDAFTAFTwBToJgUMAHbTbNlYTYHzp4ABwPOntV3JFOg6BcwB2HVTZgM2BUwBU8AUMAVMAVPAFFjlChgAXOULwG7fFJhDAQOAtjRMAVNgTgUMANriMAVMAVPAFDAFTAFTwBQwBbpLAQOA3TVfNlpT4HwpYADwfClt1zEFulABA4BdOGk2ZFPAFDAFTAFTwBQwBUyBVa2AAcBVPf1286bAnAoYALTFYQqYAqf5C8J6ANryMAVMAVPAFDAFTAFTwBQwBbpJAQOA3TRbNlZT4PwpYADw/GltVzIFuk4BcwB23ZTZgE0BU8AUMAVMAVPAFDAFVrkCBgBX+QKw2zcF5lDAAKAtDVPAFJhTAQOAtjhMAVPAFDAFTAFTwBQwBUyB7lLAAGB3zZeN1hQ4XwoYADxfStt1TIEuVMAAYBdOmg3ZFDAFTAFTwBQwBUwBU2BVK2AAcFVPv928KTCnAgYAbXGYAqbAaf6CsB6AtjxMAVPAFDAFTAFTwBQwBUyBblLAAGA3zZaN1RQ4fwoYADx/WtuVTIGuU8AcgF03ZTZgU8AUMAVMAVPAFDAFTIFVroABwFW+AOz2TYE5FDAAaEvDFDAF5lTAAKAtDlPAFDAFTAFTwBQwBUwBU6C7FDAA2F3zZaM1Bc6XAgYAz5fSdh1ToAsVMADYhZNmQ+4qBSIZrf5v55bAqf88u3f4M+F5iKImoiiSo/nebGdx5+T5dE8gkUjIce7Pbh/3HhLta/M97n/iPu5YfTc+lYwhkfBO2leucpo5cZ/xnKfeQVdNpg3WFDAFTAFTwBRYJgoYAFwmE2HDMAWWmQIGAJfZhNhwTIHlpIABwOU0GzaWlaiAg3ItRtbBwLwOcNb5j7XveUgFKdTDOhrNBppRBN9LoEEYGB/veQkg0hev4RH6CWKL4Ps+mo1m/L4nvzcaDTkX9wmCQKRuNpvyPj/ni1u9XhN4SCYo15D99KK8RjLJYxNy/rARog0yO/HlqUiQ41ItDAKuxHVu92QKmAKmgClwfhUwAHh+9barmQLdooABwG6ZKRunKXABFDAAeAFEt0uuKgUEeol1roN9OYgXA8AT0Zk6+LyEh2bUlJdsAuQ8fijOwGaTQM4XANdoNkFoyM/pHOTWaIQCDjvdgISHPB/BHvfjdcMwlH0IAD3fQ72mAJAfOmOgQEe+xTGIA5DgMUZ5J/A8vZP2/eifHPwzALiqlr7drClgCpgCpsA5VMAA4DkU105tCnSxAgYAu3jybOimwLlWwADguVbYzr/aFWgBwJOFiAAiuM5/pJUTKnnT0t82XUvQjUcCR/YWRUj6KfT19iObzQnEm5meRq1eU9xG0NfU8mE9XQKe58v56PDjlkwm4SfVGUg3n9uvEYbwfOf8i+GjwL+ElP9KubAAQS1MbpUVx+jv5PtRAOggYHy+1b4o7P5NAVPAFDAFTIGzVMAA4FkKaIebAitUAQOAK3Ri7bZMgaVQwADgUqho5zAF5lbglBJgt+scAJAOO4I2uvcI11jIS+hGYBdKGW9T3Hoja9Zi69ZtGB5aIxDvlZdfwdT0JMqVEorFkoI92gQTCaSCQMuCm01UaxU5L8uAk0FSRlOv19EIG/I+3YG+7wksJAwUBCkAUEuJxYXIcbHEOB6j61HIXU8PAK38154VU8AUMAVMAVNgKRQwALgUKto5TIGVp4ABwJU3p3ZHpsCSKWAAcMmktBOZArMqsDAAqB5AQsBkMoV6gz0Am0h4PrKZDKq1GuphiEwmg5tveiMuumg7BgYGW4CvWq3i4KGDuPvu72N0dAzlcrldQswefl4Cnu8jjJ2CAvXoAgwVFrIEOJ/PoVqpammwBJFEiGI3oYBIP6lgUt7rdPRFrUrn2YQ40c9oi8UUMAVMAVPAFDAFzkYBA4Bno54dawqsXAUMAK7cubU7MwXOWgEDgGctoZ3AFDitAvMHgK4cmDW7nvT3a4V+xO47Arne3j5s2boV119/AzLpjJQM9/X3IazXBczValUcOXoEo6OjePmVV7DvxRdRqZQU8HkEfkmpJObv4hCUTd2G3AI6Den8oxswDgcR4Ef3YSOMewAqzpPkYdcgUH4/ncNPj7DNFDAFTAFTwBQwBc5eAQOAZ6+hncEUWIkK2LftlTirdk+mwBIpYABwiYS005gCcyiwMACovfoS8BEKnGPgBstxIaXAfX0D2HbRduzatQubNm1GpVxGpVpBT0+PlOsGQRLpTEZKdGu1Go4eO4r9+/ZhpjCN8bFxTE5NolQqSYkvS4wFAEYRBgYHkM1mETUbGBsbV0dgXN6bTGo6cNQkJCQ01FJhQkR+RihIhyAhYhsAzg4CDQDaY2IKmAKmgClgCiyNAgYAl0ZHO4spsNIUMAC40mbU7scUWEIFDAAuoZh2KlNgFgVODwDj0A85jv9ce0gl0/D9AKVqBX4ikPfoBCRiY8+/17zmCuy64goBdZVqWXr9Eczl83nkcjmBgNVKBf39/ejr60U6nUa5XMITTzyJxx9/FHv3PNcqCyZsTKVS2LXrNdi8ebNAvIcffgSFQlHKgKtV9gtkqS8EGnJfOgx5TbYCzKRTqMrvocA/BYBzwT93j7ZMTAFTwBQwBUwBU+BsFTAAeLYK2vGmwMpUwADgypxXuytTYEkUMAC4JDLaSUyBORU4EwBsx2YoAAwIAL0kKrUaEgmGdDC910MTCVx22eXy2rBhI/a/9JLAtmwug1wuK6W5jWZD3uvv7UO+Jy/9/HLZLFLpFA4dPIinn3kajzzyMCbGRqWXIBOE169fh9e//vXYseMS6S34/PMvYN++/Thy5CimpqYwOTmBeo3JwU0JI1EgqI4/9hSMIgWQivc4SgOA9jiYAqaAKWAKmALnWgEDgOdaYTu/KdCdChgA7M55s1GbAudFAQOA50Vmu8gqVmAuAJhgsm5LFw3/IAD0vCS8RFL8dI0m36NLL4vhteuwZcs2DA+vQRCkMDU9Jc67VDrAwMCAOP4I5dgLMJtJS7hHPpdD/0A/0ukUCoUCJifGMT4+Lj9ZIkx34Lp16zA8PCgpw3xvZqaIQqGEej2UpN/R0eN45ZWXcPjwIczMTAsIpBuQ8E/Kf1sAUAuV1Ql46qZY0L6SrOJHwW7dFDAFTAFTYAkVMAC4hGLaqUyBFaSAfdteQZNpt2IKLLUCBgCXWlE7nylwogKzAsAY/s0GAAkBEwkfyWQG9bCBCD56+wZx7et+CPl8LxrNCOVyRXrw1epVJLwEBocGsWH9BqRSgQBAsFdf1BRn4ODggJQFs99fkim/uRwqlQqajVCgH8uECfaOHTsmwSFRlEA+14ve3n5xEfJ8e/fuwTPPPI0XX3wehcK0OP58P4EwrKPZJASkA9C9OtKAeYPOECjuQVsdpoApYAqYAqaAKbAUChgAXAoV7RymwMpTwADgyptTuyNTYMkUMAC4ZFLaiUyBWRU4AQB2ADDn+WsfpA5AAj8BgH4GYYMgDxhesw4/9sGfRLFUxfjEJMqVqoC5RjMUpx9DQOgAzGYzkuIr5bmJBFKpJHK5jJT20rHHEl7f4/sBUkEA32fgSIRisSilvmNjY5iYmEZPTz96enrlvDt37kC9Xhf4d8/dd+HJp57A5OQYomYYD5035cqAtQSZm9yNJxkj8lsy6SEM22nDtlxMAVPAFDAFTAFTYPEKGABcvHZ2pCmwkhUwALiSZ9fuzRQ4SwUMAJ6lgHa4KXAGBVoAsGM/9w/zyf9AE/5p8i8hIMuAffQPDGP7xTtx/Q03Y3q6gImpGdRqobj/wkYoYI8BIL29vTEADOAlNLQjnUoik00jm8mIY5AvAkI6AukG5LHcqpWyuAAnJiYxMTGD/oEhZDN5OYDlwelUCmFYw9TkBGr1CkZHj+H5vXtw3333iAtQ3H+JCL5H6Ke2P3EGSnKw3rj2D7TlYgqYAqaAKWAKmAJLoYABwKVQ0c5hCqw8BQwArrw5tTsyBZZMAQOASyalncgUmFUBZV5t8tX5j/KpAJDwTwEggz8SXgrbt+/E1de8Dps3b8PYxBSmpgtoNCDpu3XCtwSQzWYl8COTTsfOPoaJ+NIfkEm9fHFru/+SAgOVyDURhiHK5TJmpmfk/JlMD9LprJQIEy7mcxkp+SV07OnJoTAzjaeeehJ/8edfRdiIS46bCiPp+uM5WRZM6McXrxOGdAfaVxJ7TEwBU8AUMAVMgaVQwADgUqho5zAFVp4C9m175c2p3ZEpsGQKGABcMintRKbAaQBgGwKeHgBq6EerFNgLcMWV1+Cmm29BKpPD8dFxzBTKUiJcrlZQq9cRRZGEfDDQgz9Z2kuHH1/pFAFgICW/hJCB70lACF2ABHTsA+gSfOnkK5cqKBRLCBsJSSMW+JfPI5tJSdhHoTiD/v4+AXz7XnwBX/vqVzAzMyNgsBHW4pJf7QVI7keASOjIMVarTBK2ryT2mJgCpoApYAqYAkuhgAHApVDRzmEKrDwF7Nv2yptTuyNTYMkUMAC4ZFLaiUyBMwBA/Zg999x2qgOQn3hAwkcUqRNw15XX4Mabb0Uu14vR8UkUSxV4yZQEedTCUMI92MsvmfQF+jkAyP5/6UDhXyrwBc7xs3wui8D3JcGXZb3NqIFUMhCXHpN/2WewVqeDjxAwKe5CgkVCvVK5KCEiPPfM9BQeeugBPPzQgzhy5JAAvxRLhRt1NGJXoJYd0wUISRS2zRQwBUwBU8AUMAWWRgEDgEujo53FFFhpChgAXGkzavdjCiyhAgYAl1BMO5UpMIsCJ+M+BYDtoAx3iNtPMnQTCv8Qedi87WJccdW10gewUKqgUmXwRwqVKkuAGb6hXQbZes/zPCR9XwBdijAwDvug848hHHQESlCI70mPPrr+6OxLBSn4Cb7XRLUaImwmEDYigXayf5CUEmCOm2XGhIkMBimVCnjqySewd89zOHDwFUxOjKNer8HzPYGN1WpZxsfj+LMTftpiMQVMAVPAFDAFTIHFK2AAcPHa2ZGmwEpWwADgSp5duzdT4CwVMAB4lgLa4abAGRQ4GfW1IZigvtbWxoKSmAF4AdBMoKdvEFsuugTXveEm6QvIVnqeH6BaC9FoRmhGDNxoImrSYccgDnXuiQNQAKAGfkhPQJYEpwL4SY+WPDSb7MvXFAcgQ0MQKfhrNBNQw54GjEjIR0SnoScvJhCzdHhwcABHjxzCSy/tl9fkxIQMnfsQBO7e/QwKhYKWA/M4AY7mBLSHxhQwBUwBU8AUOFsFDACerYJ2vCmwMhUwALgy59XuyhRYEgUMAC6JjHYSU2BOBRTzuX+KO11wswDAVjxwAgkviaipPQH7B0fw5tvegVxPH5BIAl5SgkCk214zQqPRQCNk6i6BHnvv+UizB2A6EAiY9OjIY19AX0AcWZ8wxjgZmCXEfiIBj0m98FEPaUL0kclkJV24Vq2iWq0oCESEUqkk/QPXr18n75VLRQF9dCCyRJhg8fDhQ/jLv/xLHDp0UK7FXoTlclFKj20zBUwBU8AUMAVMgbNTwADg2elnR5sCK1UBA4ArdWbtvkyBJVDAAOASiGinMAVOqwChmoOADgCq3+8EByDDct155IO4DBg+enoHcN1Nt2DN2g1IZ7JoRkwIToojkC5Awj+66/iTvfzowCPwY/ovAzyCpCfuP8K/RNQU8MeSYJYLc18doQLAhBegGflShiwlxRIYEgnEE5iY9FGrVaUHIV2B6VRKyon5O1OA2QeQLr+J8XH83d99HQcOvCKfVaslRJGOzzZTwBQwBUwBU8AUODsFDACenX52tCmwUhUwALhSZ9buyxRYAgUMAC6BiHYKU2BeAJA7dYK/ORyALbNgAl4yLQ7ATCaPK665Dpu3XiQuQFb7+kFasF3YaIoDkGW54gIk4PMSEgDCxF++BAZmUlIe3AzrAgAJBNUd6Itjj5CPAJD9BVkC3OzgdIR6dAmGjVCgJY8lHCwWZuLj1FEoTkTuI+0CI9x37704euwoxkZHsXfvs0jEDkKV62QQ2Pm7/vlUVDj7Vxr7omOP4PJQoHPF2qpcHnNiozAFVq4CBgBX7tzanZkCZ6OAfQM5G/XsWFNghStgAHCFT7Dd3gVXYPa4jxMLg1uwq6MEmAEgHiFf5CGf78WNb/xhDI+sEwcgnX8JPwkW/DYakYA5AkD2AqQrj3AuxQTfdFpCPAgD06mkgMFGvS6uPzr3+KILkNBOewgySCTZ6i2oYSRAmsEfvo9ypSKwkMnADANhKXCtVtMef3QGVmuoVkpynZ5cDkeOHMHMzAyOHzuCJ598HIcOHpByYVJEFw7C8/N47Q3Y7oQ4t0/w1K819kXngi/zFT+AM6+x2Vbs6Y8yL+yKXzZ2g6bAOVXAAOA5lddObgp0rQJn/s7StbdmAzcFTIGzVcAA4NkqaMebAqdX4MQU4BMTgE/+B5qfshSX5b8s8VUXnoe16zbiZ3/u36AWNlCp1JBMpVGuVgUANhFJIi/dd1GTpboJgXp8iQswnRbQJ+W99AxGCUn1ZUqvpPvSAdho6KvZRDPiK5IGgX6S6b9JJDxPvHuEjQIZ2S/Q0/JhvS6Pb6JSKaNWq4jTsDffg4F+uhUbAgHHjh3D3//93+Hll/bLvmGTvQC1HJmckT0Fo9gheFowIrRQsGFLeEsXtqfwXCrAJ6e92mZbnadbsSc/5Z1n0gRv20wBU8AUWIwCBgAXo5odYwqsfAUMAK78ObY7NAUWrYABwEVLZweaAvNS4MS+fvFv8Q/113Vu7p9s7f9Hn2Au34vtF+/EB3/8J1CvN1Cu1uD5SZRqVTSiCA00WwCQNMFLaFIvS3sJ+cTpF6SIFKUsVxN5YwBIwOcR4jUFANIFGCUiNCINE/EEAPqIEp7ASO6n7M0TRyCvQ5hHNx9f9WoV9XpVoB57DxICEjyyZ2Bxegbjo8fxyMOP4MGHHkClXpH9CAGbUVy6HMNAOghDjmfWfoFxP8UWBOwMVpnXlNhOpsCCFDg9AJwPwuv8Km4AcEHi286mgCkwpwIGAG1xmAKmwGwKGAC0dWEKmAJzKmAA0BaHKXBuFZgVAPKShHWzAkAXGOIhkUhi/cZNuPKqa/CWt74NNQLASg2R56FcraDWCFFvNqQMl8488Q4KAPQFAAbJpJQCB0EKyQTPp9elO5CfEQQS0InzT8qHIzHWNZqhOAs9BoR4CiIFAMaNAfmeAkCWDzdazfoaYR1hvYYoaiDwPWQyablWIgKa7E/YaODll17C4088jt27n8bU9KTAQRBjRg34zB5hEnFENyLdUSfBlRb0cxqpkOYAPLdreLWffe4v0vOBf069U8+ykKNX+xzY/ZsCpsCpChgAtFVhCpgCBgBtDZgCpsCCFDAAuCC5bGdTYMEKLBYAss+f7we4/FWvwU0334Irr3otqvUQlWpNYFypWkGlXkO1XkMt7v9HpxIdfQoAPSnvDaQcOCnAj70BCeP4k+/zc2IJwj/ntvM8oN4gAGxK6a/iNQWAhHKt8t/YHSglwHQWEsU1myAElHLeqCGpww5CEgRGjSbqtRrGxkbx0MMPYe/zz+H48aOoVsqgl5HXJtBjovEJEckxMFXxHfxzQMUA4IIXpR2wIAVmB4CLwXcnnmkxZ1jQwG1nU8AUWNEKGABc0dNrN2cKLFoBcwAuWjo70BRY+QoYAFz5c2x3eGEVODsAmMJ1P3Q93vHOd2P9+o0KAGt1ceKVa1WFgLUq6mEYOwDj/n+EfUhoqm8MAukEJPCjy48AkICQbkEp340BYMJLwPNZfhtKL0DCPgF/8UsMgjxO3H9xeXBc/isq8zxNJgHHTsAmIaAvZcgMDWmGTCzWcl8Gi9x3/z14+KEH8MILexGkmEYctpKMZ8sANgB4Ydfy6r36iYndS6XDuTnrUo3OzmMKmALLXQEDgMt9hmx8psCFUcAA4IXR3a5qCnSFAgYAu2KabJBdrMBCAaALAWFBLxN53/SmH8YHfuxDyGTzqNZC1OohwmZT3H+VsI5avSY9AKUEOOFpAIgAQA0UkZ98n+COjr4ogs8efgzyYLltM9IyXtmPwR8JNCQIhK5Awj/29+PPhER0sCyY43IlwDynbLELMJEgUGygUa+Jk49fQugCZB9Cjovj5Ps8f7E4g30vPo9HHnkILzy/F9VqBTyerwZLhiUZuL2pNu5rTdsBODcs7OKFY0NfRgqcG1R3akL4MrplG4opYAosewUMAC77KbIBmgIXRAEDgBdEdruoKdAdChgA7I55slF2rwILB4CK7rSw1cNb3/Z2/MRPfkR+r9RC1MOGOAAr9TpqjbqU60oPwAYBYEIgG18s9RVcFv+UFGBpAqh9AjUV2JXtNqTfngJAlv1GrTRg7cWn8I8/mf5L+Od+So8/6dsXSagHE4A5cpYBSylvxKRfOhGTCFIpcRvyfSb+cv/JyXG8+MILePrJx/HSS/swOTkhvQq1jLgNAHXknWms+o72CbRiyu59Qrph5AYAu2GWbIymwGpTwADgaptxu19TYH4KGACcn062lymwKhUwALgqp91u+jwqsHAAKFEe8qIL8La3vwM/9ZGPSQBItVZHPWR3Poj7T+AfXYDVmrj4TgCAAv8iZWPauk/KgrmPA4CUgem/objtIrAEmH37mATM3+n+I2zUU2hEr5QAEwKynDiRQBAELZjI9F4BgJL6oeXA8opdhL44AHnuBlKpQBKDGwSZ9SoOHTyARx56EM/ufgbTU5Mx1Gt7pBwAVAzY3jQqxADgeVzSq/BSBgBX4aTbLZsCy14BA4DLfopsgKbABVHAAOAFkd0uagp0hwIGALtjnmyU3avAQgGguNzo0PMChM0It932I/jIR38GYSOSAJBaSLdeAtWwjmqD8EwBICEeNwaAEMrJP/7S30/hRcv1R5dg7NrjLjyuUY97CIqDkPCR/rw2BGT5byQOQgWAiYS6/ggAxXEojkCGjqj7D0SUUVMAJB1/TekLqOCSkFHHyJ6EQFivo1IpI5X0MTE+hscfewzf+Md/kOOds0+LjE+GgbomxK1oALB7H5CuGPm5BMz2Nb0rloAN0hRYhgoYAFyGk2JDMgWWgQL2zWIZTIINwRRYrgoYAFyuM2PjWikKLBYAMgGY0O9tMQBkOXC5UpMSYKKxKsFfUx2A1Up1DgCoJb7c2u4/BXDS/y8GgIRw2kNQHYAEeC0HoHJEdf/FAND9mWSRYR6pIJCAEZb0Eva5FGC5QjOS98KwgWQ6pcEjLG5m4AhdifGLqcSFQgFHjxzG83v34K7v3YnR0VFBfG0AqDDzZAegAcCV8rQs1/s4EwA83Vftszl2ueph4zIFTIHloIABwOUwCzYGU2D5KWAAcPnNiY3IFFg2ChgAXDZTYQNZoQosFACK+48OOy+JsNHEj7zjXfjYz3wc1RpLgEN5T0qAa1XtA8gSYPYAjAEe4R5fstF911CYxzRgAXh0CcaBINyFpcN0AbIUmJvvS2dAOYY7swxZACBYGhz3EfQ4Pu0jmCIATAbwfZ5fe/c12OOv2Wi7AKNIgkuCVLrVL5CwkYAw6SckJIR/rlWrqNdraNTq+P7378Se557FsaNHUSoWBCI6GCjlyrH7TzoUel4cWsL3eSbtZ8iX00VuTiqizwRkVuhCvMC3pfNN1yiXRbeVbZ+4ZlzwjStt1/tSNC29MD39Kc9QXEDPY/jSwB09nz5X9jX9Ai9Nu7wp0LUKGADs2qmzgZsC51QB+2ZxTuW1k5sC3a2AAcDunj8b/fJXYKEAUJx0XlLKfOkAfM9734fbf+7fYGx8SvrxEcg1I6BUraBYLqFSa/f/c/BPwFeDTjy+FACyVJefiyMwUgjIclz+mVCiIf36CNO0d6D8ZMIvHXtMAHaJwOwhSJjh6/ncS4M+xAKIZjNEk0m/hJIOuBHS8fzx8by+cBPpU6igxJfPEq2fTzz2GO675x68tH8fCsUZgYDch5CRvEWOSkQyBo7fBaEI8Ez64kpkSrKDT+pqPDFZePmvoO4coYN9CroIxVgirqXjdQJipV9dsnHduqGy7J2AnXCZCdqavq3PrS/rjq5Yrm+uNcL5arUsx7PvZaWiSdfu+Nig2yU62DBNAVNgOSlgAHA5zYaNxRRYPgoYAFw+c2EjMQWWnQIGAJfdlNiAVpgCCwWACk5YJqvg7T3/0/tx++0EgNJ1kSUAACAASURBVJMCBImvCOPKdADWqlIK3ArxcHDO8+Leewr/BPjRoUdo0VAApi5A/YqgAJChHYQZ0PJcCfPQsSj8g+wjPQrjJGCCNwcWeX45p5T98rrtABBNIfFQqzH9N752TFQk6ZcnlxRhhYgCEgHUqhUcP3YUjz/6GH7wg4cwOnpMDVPsLwgIiEmlUihXyzFs1J6E1IN9EAljyuWyBpzEzsAVtryW1e0IGOZ66XCj8j1xmHJNtPo4xg65rnFjRghSCi/5CPB5SfqBuGJrdfbeTCCTzmDduvW48sorsHnzZmzfvh29vT145JGH8d3vfkcSrrlo2fuyERJgJ5DJZFEqlWNX4LKaShuMKWAKdIECBgC7YJJsiKbABVDAAOAFEN0uaQp0iwIGALtlpmyc3arAQgGgEi765ojSEnjve9+Pj9/+85iYmJZQkIa48SJU6jUJAGEYCF1GWlrISkR16MX1hQq/WrAtUpcc0YW4+BQK0j1HJxNhHK/MfnzyWVzW2IjTgGUfAYCdDkAPvp9EkPSllLcVBBJpCjBhnZRDIqEAUMqR6ZZKiONQwJAAQwcAPSQlKITn9VCvVnDo4EHs2fMsXnjheRw48DJmpqfQaNRlfISQ9bDWcpmlglTL9cd7rNfrcj3CQP5erVa7zH3WPSvflV074EqHaav0V8B1U9OquwzGcvUKQBfHrIbh8CdhIJ2wl112OXbu2IltWy/C+vXrBUJv3LQBa9eO4Pjx4/i9//p/46GHHoiBOx2yCtoJEbk+6SS0zRQwBUyBhSpgAHChitn+psDqUMAA4OqYZ7tLU2BRChgAXJRsdpApMG8FzgYA0jX3rne9Fx/7mdtRLFUEADo3noR/8CUlhlXUw1DLex0AjEcoOJHOJZa/siTYhYKwJJNpwCxV7HQAIkJKyoUVABLcsfSYPfwUEgo9hBeX/7rSTsI/ljgGAu5ixCNwj07Apoxbk4rp8KNTMC6hjEt3pfyYISQyLk+cUuwPKL0BaxVMT01i//59eHb3M3j55f04fvyYpAdLWbO4DVVp/i6OSCLUVuCIh2RcslyuqFvQtnOngAPOvEIb+NLRGiFshDIXhIHdMg+up6T28dNSX6mkjxLI53rxnve8F9de8zqsXbtOHKcMs+npyWPd+rVYs2YIv/6fPoM77vgOHxuB1fxJV2wjVGeqbaaAKWAKLEYBA4CLUc2OMQVWvgL2zWLlz7HdoSmwaAUMAC5aOjvQFJiXAmcDANkL8G23vQMf/shHkUgkFQCyYpZ91Bqh9P+rVCsCAF0QCAdFUNHpKXJhGFLq2wr70PJd7ksQ414JNAUAJgkHCQ5ZIhz3OpMAEoK2DgDorhf4SWTSKaQI7pIsBWUlMENINGBEAZ06wgjmWO5LoKhjaiJqNNWV6BHWeXIOlvjyPLVaFUGSpaQ1TEyMYffuZ3DPPXfh8KFD6MnnEdZr4qQi+HPwj/cWJAOBTvyMLkfbzr0C4sqMe/1x/k/WnZ/nZc5CWbvdsAlMFiidErdruVRFEGSQTmcxMDCEj//s7di6dZs4XA8ePCjPFWF4f38fduy8GL/7u7+DO+/8Dur1qvTWTAaaa12v1g0AdsMCsDGaAstUAQOAy3RibFimwAVWwADgBZ4Au7wpsJwVMAC4nGfHxrYSFDgbAJhMpnDDjTfjve/7ANav34SG9OEjgGPZax3lalUcRwQpUkoYl/uqc0/dV1JiGwcu8M/qwmP/PIK6pJTGijvQ9QCMmlICrKnBCUn+JfRj/8FQHIQKAKUMWK1MAnx4rnQqaAFAhgmzpJj9zhwAJPhLiPdPt2Yjkr6Cem1NT+U+bQcgryGXQ43whBEoiQhjY6P4+tf/Fo8/9qiAxETsJqOrzN2rK0d1a0iu7SVa/RJXwtpabvfAvot090mZtRaLa/gHXZlMh47Lf9m3kWDQrcXldh8nj8clTSeTAfhMVspVJBI+du64DLe9/R149ateI79PT81gfGJCSuHz+SwGBvswMrIGf/4XX8Vdd30PR48eQjJgEE+caO35COvdFoiy3GfLxmcKrB4FDACunrm2OzUFFqKAAcCFqGX7mgKrTAEDgKtswu12z7sCZwMAfT/Aa3ZdiR9+y9vwumuvQzPhCYhj+S1LgMuVirwEAErABtN7FcwR6jnHnwtlkBLMGAASygiwCZg4rG49KSGOk3Y1JETpm5TvNpry4nk1CEQBIQGcKwemc9A5ANnHjwDQpRHT4Rf4gUJFXkbAX+RaFcq8OGhH118mkxFnHxOFBwb6UK6W0GTfP2lv2MS3vvVNPHDffRgbPS5jljCReCOE4r0695lzHRIAUpPuSqA970t20ReUROg4eVnKy2PU2yoJjr+Rut6P3ZLILCs+Lv/1PZbHqxPwtVdfiw996CcRhg2UyzWUSxWUSiUJ/+jpzUsZcF9fHvfce5cAwCeeeFTK47mmpTTa9xWOd1Ui8qKXhx1oCpgCS6yAAcAlFtROZwqsEAUMAK6QibTbMAXOhQIGAM+FqnZOU6CtwNkAQLqKNm3eite9/g143/s/ACTopIrgB4H0/mMKcKVaRaVSkRJgBwAJFuiscyWxhF7OrUcnFnkDS3wD9uxLpTSkI+4RSJiWYCCHBHGwR6CvfQDpPmTJruzbAetiUEhgqGW3njoIfcJBZoBoeS9fmSAt8JDjoZtQz8NyYF6HuEgifuWVyaTF3VgPqxgeHkS1WkbY0P5p6XQKjz72KJ584nEcPnAAzbCOUqmIwswMZmZmwCAQFzghqbSEg8otDbacw4eT80dHKUt8+/v6Zc0Vi0VMTE5of0dfS84JrDudqedwSEtyagWAfty/MonBoTVYv24jrr76Grzx5ltx5MhR1Gt8xtRVOzDQj0wmBT9JOJ7AoYOv4K67v4dvf/ub0q9SF2MMrA3+Lckc2UlMgdWogAHA1Tjrds+mwJkVMAB4Zo1sD1Ng1SpgAHDVTr3d+HlS4GwAIJOA8/leXHr5q/HpT/9bSRytN5pIpTPi/GMKsEDAivYBlBLgGNwRAApoC+PSSykLjjQsJIriPmUpsByTWycAJLRjca8fJOWaBJG8DxcGoo6luJ9fhxNQICB7pSVZEuxpGTGPFAgYIZfOyHH1eigvDQQhNAk0zCMuG3YpqYSQBCWVWhmlMoMVchgZGUa9XsPY+CjqtSp6slkkE8Bzz+zG/fffj3vvu7c1s4RN2WxWtOmWctPztCzPyWWo90D/AK6++mpcccUVsrZefPFFfPe738XU9JS4A9PpdKtfY7f0ZZRiZt+X5N8gmcLmzdsEyL/q8l0oFEoC/oIgjaHBYVxyycXS37BcLWN6egIHDx5APp/BAw/ciz/74hdQrZWljF2eRgbgaJrIOZkPO6kpYAqsbAUMAK7s+bW7MwUWq4ABwMUqZ8eZAqtAAQOAq2CS7RYvqAInAkBBbWoAYljHKSOTzN4YrjEple3+Aly0/WJ85td/A14yQD1sIJ3JoiTuuBDVel2cctVKRUte45JcKYGNnXYsM+T7hA0CAHEiAHQhIQIjCCXCkLsLmEsGQcv9xJJdQkApA1b7nji7uPF/WQ7M4I4g8KUPGmEg7zHB3ZsRsqm0/KR7kT0LqYAGJqTlWtxcb7hGI4RPiJjkGZhu3JTegHQWFoozyOdz8L0EqsUienI5HD96VGDTvn37kM3mBBJOTU1hfHwCBw4ckD+fCJw6ocvJAEZ/n98XqPntde4X4ekg0kLHeOL+7re5ruDev/4Nb8Cb3/wWDA4O4FWXvwq9vb04fPgw/vqv/xoP3H8/Dh46qGWvkgrd7te4MG3ODMvm3mM+Osy2T4IWQAwK4NspfTm3bduObCaPcqUm63hkZB1G1oxI6Xqz2ZDk6mJhRkJrMtkAE+OjeOyxH+Drf/c3mJ6eagHAztL1helge5sCpsBqV8AA4GpfAXb/psDsCszn245pZwqYAqtUAQOAq3Ti7bbPmwKnAEB5Q989PQBkWSx72QEj6zbglz79KxhZtx7JICUwolYPpYyWyaPlcklKgSXhVwCgJvu2HYBNcQZyk9JbAYCBJJU68Cb9+gQA8rjOoBB157H8mOMWABiHdnBwrm+fnJ3QUBJ8WQqsL0I6KextQvoDEiLSuagAUMNIUkFa+hGKMgwOYTIwexV60FJiuhoFBBJqhlIO3NfXJ+cuzcygN59HpVzG1OQUpqenMTAwKGOcmSlgcmoSjz/2OJ599lkcPnJYwCbhqLiwmFgrQIouSb1n9hjkfQnfnPcqmf+e8z7lgnY8MxSb/904CK0DoIdT+jZGBLBaDs4ycjd3/IyBNNu2XYQPvP8DePe73y1zNzw8jGwmg2KxhMcffwyPPfYYHnroQTzwwANxuvS5AYBOic4QGFfirrBa56odFsNel/reyT0pVQFB2/Lziiuuwlve9nZcdvmrEEUJlMpM3w6xYeMm9PcPyBpmKX6tWkVvT05Ssfe9+Dx8L0I2k8LMzCR+47O/jiNHDstapqZ8Fm0zBUwBU2AxChgAXIxqdowpsPIVuNDfSle+wnaHpkAXK2AAsIsnz4beFQqc6iVz/8HPAt+Tt7YDkKAllcqgGSXQ09OHd777vbjmda/H0PAwSuWKuPLYk48A0JUAs+xX4GIi7rMXhuL4owOQ5bwMMhDIJ069OAU4dmQ5SEJS54IyCHw0KZi92/w4wEPDO3hOXp+9BFn6qXCFoya0YxkwwR7DEvQ4Or7oDqR7kBBSAJ8kCOu+vA4dhJperGWRCiW1ZxpPLynBcRiDOimbcj2mD7PHYL3G+62jr5c92LIIApY4p3HvvffiO9/5V9x33z2tfocEgDxfOk1XJaFNRVyGfE/uhZXLjXawyJkX2+m+bp382VJDn/me7+RxzOF2i8GXzCVTmRk+EzWQTmkPx1pYk96RnDOuAbpRP/jBD+I973kPrr3mGlmPnF++ElFCYG0Y1vHP//xt/If/8L/oOuQ6k354ndtcGrafmdPNgxSmiytVwV3LbRgnYWsfTMJMB4HbKcU8QkNzOOed4+D5uD5TePuPvBMf+emPCXyfKZQwNVOQP9966y3y8/jx4+LEnZmZxs4dl2Dr5o246847gEaItWuGBAR++tOfwsEDBxRmc30bADzzo2V7mAKmwKwKGAC0hWEKmAKzKWAA0NaFKWAKzKmAAUBbHKbAuVVAkVjn1oY1swNAhRcEblHkSVRAX98Abvnht+INN9yAdes3CHBhzzEHAOk6oqOOziwm9bbLaLXHmKTgiotPQRw3/i7QzfO0/18MScTRVa9LeIfbRyBgDPIEzMUAkMe4tOBW0ivLlhPslcbS3pSGj8TXTfgspdQEYG508BEgajiEc2FpcjB/FygZJ/y2EoJdOjFPQCcfIrkWy4ypB3v90ZWVzWQxMDCEwcFB7N79LO644w78y7/8MwqFaQ0cSUQI69XYEUgMQxilAJUBJOxVV5gutMZ65lVyJgCogFS3+QK7M191YeebDQDODQEl1IOvBAGvhwYIcZPo7e3DJTt34OChQ3jlwMuyXn/rt34b1113nZRmZ9IZmRMCwHKxhEbYwIb163HPvffgZ2//Wbl/RV8n63D2ADAg6GbwS1NhXmfCrq515/4jIOS+um7i5XSS4BpME8HHli0X4S1vuQ3vfPe7kUyncHxsAtMzBenHeeub34iZmSL2738Z4+Pjsma3b9uKdWuG8dD996I3n8Pa4SHUykX88i9/CsePHpNnsshka/MAzneR236mgClwyrcJds61zRQwBUyBExWwvxhsRZgCpsCcChgAtMVhCpxbBRYDAAkw6DiqNwjwFAC+8ZY3CwBcu349SqUyMplcDLwU8jmIV2eJbK3WCr7g+86hJ5grhm+Ee4R6DgB2lkkSAArciyGhA4AC8+L+fwIBCQnjPoBaJqq9AVk2KmXAQVw+zNLjqKFlyOLkY9mlB8Ia7RXoy3lc2TLLcQWXCZhkWrA6/TohoCM2fD9DB2BTy3ZZ0kx90umMOAH5k/3/XnjhBTz8yEO45+67MDU1IY40lv6yXJrOP6azRk26EiO9b99HvVafZ2rwmb5qOWdnNwDA9r0QfkkJMH8mPKSzWVx66aV485vfjNfs2oWxiXHsfvZZPPvcc/jYxz6GHTt2iG7iHJRAGJaAeyiXyhjo78c9d9+NT37qk/CSCYRNBdYL304PT+kuJNTTct4T93UlwLwXgX90ItI5GrIcvR1q45KjZY3LKXx84AMfwvU33ISNmzdLEvbY+AQqtTr6BgbxQ2+4Tvpwjo2Ny7qenp5Eby6HnlwGB1/aj3TSR082g1qljC98/o/xxOOP4fjocbAYv96oa09N20wBU8AUWKAC5gBcoGC2uymwShQ407fSVSKD3aYpYArMpoABQFsXpsC5VeBsAKC6+SJxsr3t7e/E1ddcg4HBIRRLJQm6IMuje4nQQfv0aelvuVpBqVSSfmQC6eh8kh5nLLtUWEgA6EDcyS4pAkCep7NM2LkFHcrScN92gunJAJDjaTkAYwAoJZqSUuzCPwKkgkChUQsAasmyBEUQ/slPdfppKfCJwSMcTyqZFJDDz6hLtVoTEJhOZVr3wSRghlD8/d//PZ7f+xzGmSJcr8JPsrchNQnleuJEjB2R8/sCNZ+9uhUAMsnZR9JLIgwbku57y6234s1veTM2b96CUqWMl195RSDgrl27MDQ0pEEtLE+v1wUAsg8gU3E5xz/4wQ/wX3/v9/DSgf2YKU4hbGgfyIVt84Nl7XJgnR8BxDFE5rrn2Aj9FDrrM0Hw7p4lric6abnykskM/ud//79i164rUSiVUa3XUKuzrD5A/+Agduy8FJUqk7grWDO8BsePHUXUqCPwPFSKM6hXyuATmGg2sOe53fiHf/j/8Njjj0qoT7XO9O6FlJovTC3b2xQwBVauAgYAV+7c2p2ZAmejwHy+mZ7N+e1YU8AU6GIFDAB28eTZ0LtCgcUAQHUjEUyxBDiB4TUj+Imf/ClsvWg7glRaSoDpbHP8jXCOJavs1UeQUalVUSwWpRcbS2K50WXUCQDpfuoEgFImHINEgkOehxCv1QfQOQYJ4OT/1KEnwSOdDqa4BJjAhw5ALQEGQqYLC2Rh+bECS4aQBEwaPsGJqGEkYV3hpTr7XCmngsBWubEkDEfyIigkwGHvP3Uzaq+3aqWKnp4e5PIEpg0JoXjggfvx3LO7BQI26fxjLzpCmESEIJ2SczVqTHc9E2ya71esucvAl2YRn2mc7irzKQHudAB6SKeySAcZFMtF/Mov/1vcdtttCFKBukxrVUSJhKT9OmjM+VyzZhgF9serVpH0fPTk8/L50SNH8OSTT+JPvvBHePmVfVIIvPht9nvmGlAHoK6HlvuVkC+ez/Zy1VJ7Aku6Efm+ugP1d24ste8fGManf/nfyfN35OgxeaaGRkbQPzCIVDaL/r4+zBQKcszGjRswMT6ORq0Kj+swrGNqfBRhrSpBICNDQ/ijP/4DfOMb35DyX3MALn4F2JGmwGpXwADgal8Bdv+mwOwKzPfbqelnCpgCq1ABA4CrcNLtls+rAosFgOo8YuKvj7XrNuAXf/HTyPb0oMKU0VpdAi4IuVzpopTbsheex5TWRisYhLBC3HQxACSIky120mkwgpblOtjnSoA733PlwtLzL4aAPI593tQ9pV83+L+EKA4AtpyJceJpu++blibLNeIXT+G+tLhxu2CRVjAILyIEJ1aWmSfNZgwbfe2FGGr/N44pn+8RiKh9EeuYmZnBoUMH8cILz+OZZ57G4UMHUKmUBBolWA7sICWhJUtD53RnLaevV+cCAGoBsJcgBCakDfDJT34St9xyKydYy2sTEGDKnoAvvviiwGAGfgwNDqAU9/5Lp1MY7B8UGOhA7q/+u1/G40/+ALV65SyfRfH0nXAOlpVz05Rpli4r5OPzws2VmbsS4WRApyihekmcptw3lUyhVmfQSYANGzbh+hveiCuufC2G1owI8OS6uuiSS8SNSwiayWYxNT2NUqmIXC6HwvQU6tUKIsL3RigOwGajjlTSx9o1w/jWN7+Jb/3TN7HnhT3i/pvv7J2lWHa4KWAKrDAFDACusAm12zEFlkiB5fQNdYluyU5jCpgCS6WAAcClUtLOYwrMrsBCASDhGcEF+4wRALKj3oaNm/Af/+NnEDabmC4UpC8ZHYKazKvJvs7BR2cfuSABmoNohDWEghoSQsdbuxzSjdrBP4JEHkeY4wCgg38O1nGM7suFwL+4tFIAIF1UUmKpJcCdAFCDSNSJqL39tE+bjj0Om2DSL4NI2H8PcY9B9Ru29lfHnuS5qkmvqcEdvGaZCcmxJjx3LtcTOyG1nx9Lo+mMHBs7juefJwR8CseOHUG5XNJ+gC2wyDAS7Qm4/Lf5jnEhDkBBuRIDMjgwhHe8/Z14/XXXYcvWLSA0I2ATJ2egCdFj42PiC81kMnGCc4RsOi1wkGnQLOtOBXSqpvDZ3/gM7rnv+xgdO7YE0p54Tz6DZiTR17kLnbNVwaAGy9BRGvf8o7PV89XNyNJ4OgC9AGEzxMjICK6++hq87/0fRCNKIJlKI9fTI8/nzssuRf/AACanpqScvlAsSAlwLpvF9NQkjh85iuLMNDZv3CBuQELARliXQJAXnn8e37/re/jHf/pHiwBZghVgpzAFVqsCBgBX68zbfZsCp1fAAKCtEFPAFJhTAQOAtjhMgXOrwGIAIAEWYZ/nJQVHbdq0BZ/9zd9GpVrFxPS0AsIGE1nTWq4Yu/xoY5OSR1+TfU8O9qgR7Ek6qpbjus+pAM9D+Edo587nHHon/OQ1OhyAnSEgcwNAlgA3xS1G2CdjiMeiMIbOKw2aoBuQ+9RqVZkYTRluf5XRnoBxMIgYASNEjaaAJQY70GnGMmCFQA2BgcViSYxi7Dc4MTEh7xPWjI2P4sknn8CePc/h2NEjcl32BKRTrVGvxX0H3frohGzzBW7ndm21zz7f8SwcADIAY9vW7fid//13xEXH0t9k0ofnJxEJzI3afSVjFygDMbLpDHp7etHbk0etWpN1xX6AnL8vfeUL+NfvfBt79u4+jUDunmb7Guvem+0zPS4eSlydHsM+wnVt8agAmWuNfQBjiB0jZQmDTmfSuPSyy3DzzW/Cu9/7fhw4dAT1RoS+gX5ZZxdfcgl6enswMTkpISKFQkF+9vX2oDAzg5f27cPk2Bhed83VqJXLKBamUS2VkPQ8MOSGgTR/+Md/qGu5KyDz+VrLdh1TwBSYrwIGAOerlO1nCqwuBQwArq75trs1BRakgAHABcllO5sCC1ZgMQDQOQDp8uPxmzdvxWd/47dQpwNwZgYMBymVKtIHMJVKnwgAfU/AxsnBHoR6TAgWJ2Ds8GMiMGGY6/fnAGAnOOxM3nUuQ8Ummsor7sCOYA6XAnxqCEgTyVSgyaudDkABgG0Ho5RsJhKoVMrtcbG0WYgO3VsKMFtOrmYT9VpNy4iZ7IqElGGyLyL3m56ellCQbDYr5alMBJ6cnESpXBQQ8/LLL+Oxxx7F3j17gGYDmVxWoAwTWzV4pHOLydEZV8F8gdwZTzTPHeZ7vYUCQPah9HHxxTvwh//9cwK4Dh85Iv0lL7v8cpQrZelHSShG6MegFc5tLpNFX0+vzAnfKxYKWLd2Hfp6e1EsFnDX3XfgH/7x67j/gXtnub/ZNJ4N+Gn5e3vT9aFBMQTHHLuW/PJdljKzTyZhNtc/QabrBci1xcAYfsbwj1pYx5bNW3Dd66/DD11/A3Zc9iocOnocYTNCX18/BgYGsG7DellTvP9CcQbHjx8XFynXGHtSMgikVJjBa6+8UkqCtSy4Ks9LLpuWNfdf/q/fRbVW0TAd20wBU8AUWKACBgAXKJjtbgqsEgUMAK6SibbbNAUWo4ABwMWoZseYAvNXYKEAkGemE87zA0kAZrkvHYC//tnfRJDOYKZQRLFUxtTUtCTdEgCqg06TdT2m2sZpwOL06ygPZmlwPS4Ndj8JQzqPd5DkhKCNGPAJAOxwAAoAjPv4uRRf6aHH/oWxo1DOIyEgTdTF7cT7U0dWq+df3PvPnZ/71ypV+Zz3FPC+2KuQoSMME4nvy/UFZOEu4SX1YL8/wiiWBBME0jXJUBPnamQiLd1ahFcEfdTo8OHD2Lt3L555+mnU6TyUvn8RGmHtxICTFhCcC7i592f7/NR+dfNfRWfa89wBwM2btuGmG9+Ej3/8dkm6Za87OtZ6enslbZrrKJfPC1ilZuynx/niz1bCcwyM3bwXChP48le+gL/527/quDEH/ma7l04AePKfO7/mqpOU64Zwm1tPvgfr1q3HpTsvxeYtm8URShfoyy+/gv379qNQKEqIybat26R/JntE8vMbbrgRN954Ey7ZsRPHJ6bgB2n0sL/h8BqsXbtWegaybJjrk2ttdGxUjiM0LkzPiBOwv68Xx44cRtRowOezIqXtVQwNDuKxxx7BZ/7TZ9Boamm6baaAKWAKLFQBA4ALVcz2NwVWhwIGAFfHPNtdmgKLUsAA4KJks4NMgXkrsFAAqBCMpYp0/3kCADdu2ozPfOazCDJMY6XTqobp6RnpAyiuN5fgS1DG8t+4/JVwS1J6oSCN7juGgIgbkC8JzNCQEAGPMUR0vftOhoDcR8Cd5j/IJuEjcdmuvBFBQAevxxc3lljSfVijc493JfszYKJdqinpwB2gkSXC0oVOnH1aFqwOQE0FdgnBrNf0JTCF9+4LsCP047hYcsr7530SAvInIU+lXMH0zLRAq1w2J4MYGx3DI488jAMvv4xCYVqchs2w3k4dTiQEGOrWBjZuzAST7ffnAoCi4LzXzvx3nC9AOtUBKKm5Ugara4AONSlBDxu48orX4tpr34Brr70Ol112mbjdypWKaEjN6Aiko5ThM+ytyLWXTqVEBv7MpDPSB5BzWK9qsnQum0FvXxaf+9zv408//0fi1KN22kuSq4Ol7xpMc6Izzjn+NNSDLw5ZS9mdUk3w0XG9K/t6KLySZwAAIABJREFU+7B+/Xps3boNO3deinXr1sk6ISAeHx/HoUOHUS6Vkc3mMDKyVsrIuU7oGt216wpsv/hi5Ht6cfDIcYxs2Chp3H39/eL8Y89D7tvX14Ph4T4cOz6KgwcPo1iYkRleNzKCnnwOjz7yCLKZNHpyOaSSAUrFgqQiP/P0U/g//5//gvGx49Kbk8+8OFtnKQeW1G2uvzkDaea/UmxPU8AUWDkKGABcOXNpd2IKLKUC5+Kb5lKOz85lCpgCF1ABA4AXUHy79KpQYKEAUPrtSQ/ASNJXm1EC69ZvwK/+6r9Hvq8PdYF6TQm70CADhSUC5mIQx6JHLbPVEt8W2GGJI6JTAKArqXUTwiAHAjRX/ttK+CWEI22RIAWlLgQ9Ahdd/0HGRsQhIA4A0o1VJSyKSU3rvHIGV7apQSDifnQ9/9y14hJhuc94kFqmLASo5STsHG+7B1ykPQ/jXoMEXNSObq1jx44hn88jn+8VuLd//0t49tndeHn/PkyMHicWiyGlAkgH+WIUKSNRx1lCE4PndAieDOiW+qvZ4gEgARzXkN4bEMSu0iCVwkc+8rO4+cZbsH7DJpTKFXFN1up1BVGiR1PTlV0fxxjgEt5yXWQzWQnF4BwRNHNd9ObzWDMyiM997r/hj/74D6QnIEEif5Isc07ZY5AbIaSbRybbJAj9CJh9QudAynU5BknM9pNIZwIEqSRSqQC5XB4bNmzA5k2bBQIODg6KW5br2r14LvYw1HWVECcg1z7HyvASvluth6g0mrjokp0YGh4WyEyAyHJfLsaenizWr+vH4SPHsX/fAYyPj2LtyFoMDg6I8+/pJ58Q4EcAyP5/hZmChKEcPPAKvvVP38AjP3gI01NTAv4YfKNPhOtjqGnL7v8poOXM853rVfHXq92kKbCqFTAAuKqn327eFJhTgaX+lmlSmwKmwApSwADgCppMu5VlqcBCAaDACIFgSTDIlJBiYGgI73nP+7HrqqvQNzAgoRZ0AbI/G4Fhq4QwBjAs9eV7zgFIcCBAz1e3FZ1w8op7AZ7cg4yQzCX/dv7ZleGKC68D+rgEYXGPuezYjnMILEIkMEUCF1o9A9sls3R/adhIHDLSInjNFmzUCT4RgLDfWioGkO3gE+0rSFjS6WJ0C2R8bByVSlUgEXU5fpzlm5PSv43Q6dFHHsJdd94BejDpSJPzxJCVoIkOODoEuTUiAlmXFnxyCfBcsGapv5rNFwqd6gCkk04gIEEmw2WaTYFlN9/0Rrz1rT+C7RdfiiDIiKuSa0ZKawloqYG4O5syp6JFqGuLAJBlwJl0Gtl0VhyhXGOcX7rh+vvy+Ju//Qt89f/9Ml5+5SUFuTEI5s92ki/XhD4D7OGXSmVQrzekNF7TPDgG7d832D+EHZdejE1bNqB/oE8cgnQgMhCGUI9rs7Pnn1uzMu5GU/bt7esTdx/1ILwWd62fRNNL4pLLLkcmm5USYZaQZ7MZgcbTM1MYHOwXoHz0yBHMzExj7cgIBgf6RYPjx47JsxLWahICQn2GBocQJH0cOvwKvvhnn8czzzyNmcJMC/a5ZS49CbmOrUR4Wf7dboMyBS60AgYAL/QM2PVNgeWpwFJ/y1yed2mjMgVMgUUpYABwUbLZQabAvBVYLABMJlMS9kGHUjbfgyuvuhZvve02bLtoO2YKBYEWAN1/TATWEkrZYiegoCuChxjyOQBIt5UDgCzfdMed/NOVUWpvPS3nJUwTyEZHnYxN4QSdXW4/QiSOypUTu9LcyPNQqlYEIDnXYgvmCRTUEmAHALUMVN2GApikTLkNugQixv0EfZaxup6CcamugKlWyW7skIzBI/sn1qp19PT0CGhlgAMBYH9fv5SzPvPUU7jne3dgbOyolDvzQuq+aiKVTMkY2f+NH7I8WX6vMrXYhTm4fnZzLZOl/mq2cABI9eTWpORcgS/nkvfJ0tdf+sVPY+u2S5DN9oImUpapyjyw+pel1tRZ0KiW4FKDWq0u6cpcG3Rysgdghg5RCYpRncSpF3h45JEH8O1vfxP/8q//Q+aR2nK+EiL4qRvL3YNkCvWQbk51vvqJAI0oQiZFF94GvOnWmzE0MgA/8LV8ONKQGveSY1hSzvVMWB0H0vBZEog4NCiOUAJuJh6zp2SSrsFsHhddvF3ue3R0HFPTk9i4YR3qYQ179+wVAMjQmsmJCUxPTWJ4eAh5Ov6oKZ9BlqBXa6hVKrKe2Zewv68HqZSPr3z5i7jjju/i+Reejx/f9tqgG1N05zMTF0jP+y8e29EUMAVWvAIGAFf8FNsNmgKLUmCpv2UuahB2kClgCixPBQwALs95sVGtHAUWCgAVlGgPQAkBaQJBKo1NW7bh/T/6Y7j81a9GqcQAC6F9Agid008gHh10BC4tuKGuLCnH9TzU6toLT3r/neQscmXDPHMnAJQ+f9IbTgFgM2yIy0shCyGYr70AxQHYBoCu1JLABb6PYqUsUPNEVx4B0uwAUHrCxVBKSkRlvM5BqEBJ3GWNJnzCpRaoJLBrCDxx5b8KD3UfuifrNYaf8D59cVTypZWtHkaPHcX+F/bi6NEDmJ6cElcXnV/NSPvd0QBHHenwIgCkg02AYJcAQEGnAlC16x51kb6Tca/Iq666Gr/92/+ZXjzUwwhhQx2lPEbWVpKl5ApFxaEWrxeWsDIo5IQgmGQSKT9QCMgSdV4kCnH82BE88MA9+MPP/UHsYqWTsi5zqmW5uibiKvC4Z6QvPTGjiGXyDIdhAE5CSri3btmGW9/yJmTyaYTNevxM0HUYQ0CBfgTZHEsSPsuMea64/Jduv5GREQGAhLn5fI/s6ycDpHO9WL9po5QgT0xOYmx8FJdcshX1agUPP/woRkaGxRHKdTI+NqruvyAQTel4bNQ1uMbxazLOnp4c1o4M4vvfvxNf//rf4O677o6dpvHX9gSQCvj/BGgDQOsBuHL+XbA7MQWWQgEDgEuhop3DFFh5ChgAXHlzandkCiyZAgYAl0xKO5EpMKsCCwWAhBOEUlUGVkgQSEIgxPCadfixD/04rrzqalRrNTQa6rziizCvFebBtNGgHcAhgR9yrgQNUdLDjb+ro63tjNOSYZ6n0YJ/rkxSXHxxf0GCOMIMlnu6hGHCHVcyrFEN2geQicICBpNJqAOwKv3iXDltp+tQS4DbDkANp+gI/CBoUvqjrjVek24uhlFU22msUsKZpJuN7kc60li6Sr1it6LvC1hhKSldfwRIhD/8fPT4mNx/kPSQSfooF6fwwgvPY8+ePdi3bx8aTULTOLAiAQkQIbQS6CVIrLME+HSuvKX+arYwB6ALlZD7jntFusU7smYtbrrpJvzar/1vGJ+YRrnC4JSkwj+WaCfVOReKvqEAqhYApLu0VtcwF4GKBLQeAr+d5CwBLmFN+is+89QT+PXPfkbWA3XlfAWBL3PA/cjBHfeN/Z7iemU4jpcIkA5yyGRyWLNmLS7avh2vvvJyeEFCAKCD2c6JKjA6mVKAK30P9Yz8neuB640AkInGxUIBa9aMyLrgkkumshgYHkGQTonD8ciRQ9i5YyvqtQoeeugH2LB+vcBKAsCx40fR19crZcRc3yyDjhqRQEeG6xBWMzAl6SewdmQIM1Pj+MpXvoy/+uu/OqHUl+NzAJDrngErJ/fqtL9yTQFTYHUrYABwdc+/3b0pMJcCS/0t05Q2BUyBFaSAAcAVNJl2K8tSgYUCQBfKwLAPhR0EVAF6+wfx0Z/+GK55/eulf12pxBAQ3rKWACuMiRN/Uxp0QPjBz5hWKoEgDFyIXXEtR1dH4qo7j4N5zgXo3H8t555AQAVqncm9Mhpx1XnijiMAbKUPRxFqEtzhHGdxlEYrGMS1llPQ5GCa9PKLIZVzHBJACZzkizCqVkMgwQ9ZLb0MknIdBYAVuX9XCk3Qx95/1LlYZKIygWiIWi1EuVSRoAiGNKR9IBN4KJdK2L17N773ve+J86tYKkhoBeGj9hmM+w2e1Mfu5F6FJy7Opf5qtjAAKPOUSAgQE/Ab60skdsstt+B973s/brzxJkxOF1CphuJGlYAZKXdmzC4TgKlZTdeTBNZ4COsEyOo2pfuN/RlJB7lGxC3paUpz1KwjEySxd8+z+OxvflaSc2v1KqKogSBIngIAtbybzQB5PPvicY0EyGV6cdllr8KOSy7F+g0b0PDq8NIJJPzYqSrJwhBYrJBag204JrpfeS+EclwPdPwxrIP9Arn/wABDQ1ICIIulKgbXrEWuJy/A96X9+7B580ZJid69+xmMrBmW94vFAsqlIvK5LNKptKxRccqG2v+QEJCauR6JA/155HMp/Omf/Am+8IUvnBDwIfMTBALa5TnjsxynJS/Lv+hsUKaAKXDeFTAAeN4ltwuaAl2hwFJ/y+yKm7ZBmgKmwPwUMAA4P51sL1NgsQosFAA62EH3n4QdsCTYD+T1C5/6Rdxw400olctgHzvyPu5PMNZZ1ksAlkorgCA8EFBD5x+de0117slGhxb7ucXlnK6U2AEil+yr4RzaZ48whwBF8F0MWJyTTwEdBI6x/xsBioyBia4s5Y37rqkDzZ2DVyNIbCfqSrBJZ8+/SNOMXc9BjsOV+waSEsGQEwWOfGlZLh2N6naUMko5PhLYR9hD0McyYALAcrkqL/YFTKczil2bIXKZpECsw4cP4YknnsTU9IS4AQ8eOtAqUZXMVgnCIHx1vf+Wfw9Aqi+gN0GttMcfAd1HP/pRfOQjH5UeeNVaiJBBy+zqKL0ltXSYr1pY13JyKQVXQMWya86TuFhjhx3nMRGx9x8BnPbgS0RNCVjZv+9F/NkXP489e/dgemoCSDABmNC6XRaulccKANn7L/DT6OkZwMDAMPp6B7Bzx+XYtm07+gcHMDY9iqYfMhunBfl0jdJFqz0EFWbr+uCL64jrYdPGTQLTCZKZ4sv3s7m8gM+jx8awbsMm+Z29/vbvfwGD/X1oNuo4cOAV5HMZ1Gp0mlYl3MMFoFAHuv14fSk7prO3WpP7oQMw8IGhgV584Qufx59+/k9bf8W0HZoa2kMHoDznApltMwVMAVNAFTAAaCvBFDAFZlPAAKCtC1PAFJhTAQOAtjhMgXOrwEIBIEfDEkUmnrIMWModPTqBmvjEpz6Fm2+5RRxSU1MzcRCI/jNP0MXyXroACVoIAKXvH+FbGErZsMCaOFX0ZAeg/MdEDEVcObFL6z0ZALoSTzkmDgJxx5ImESoRghAACszj+AiC+HvcS1C6wbXbncVOrbjMlKnBsZtRO9OxF6ICwFbZcRzkQOCSZJIt4ZK8CHh4Lxoqoa4puvQUCtEByD5vQZAWGBjWCUhDVCsEgRWFQyxrDatIJxVcFQozOHToIMqVMp5++mk8+9xujE+MxRCU527EcObENNu5V9ZSfzVbuAOQY9NQDNKyhAJA38cv/eIv4WMf+xkcPXoUUYJ9I30BgNorkLka2jeQzj+XJO3cdJIOzdJdSXDWElvnApRkXZZfc94YGFIt4/Chg3jwwfvxP/7lnwWkJRLas097AOqmYdB09HFSPfT3D2Hr5u3YsuUi9Pb2Y83wOgwODiOTy2GiMIaGFyLy1Xno+mO23H5BSp2xTPeVsmMG2PgSBnPJJTviXpkBtm7dKsEd0gcwSOGVg4exYeMWeaa4FgiEfS9CvVrG5OQ4klKeW5eSdbpQubZ5r9wIAFnKyxdLihmUomnaTdSrRawZ7MOXvvxFfOlLX9L7FTiuLwk6Fk01bMU2U8AUMAU6FTAAaOvBFDAFZlNgqb9lmsqmgCmwghQwALiCJtNuZVkqsBgASFCQy/WgVK62XICEGR/6iQ/jpje9Cb29fahUXF87dUgRxrDfHZ1ZpCat8ttEQgCgg4MOABJ+aPiGwgbn8OOfK5WKlLlKHzfn/It/yr4tvKNBEK6nn0wA3UpxKIQrQ+Z46AD0UilJUnXXdH3Y9Ph28AgBEktJXcqvwhoFes69SLhJyEgASKik5cmaYntqaa6rKNZ7pbaErAxTSTBMwtcwicnJadGwwZ6JzTrQrCEdBCiXSzh27Jj0AJyamsSLL76IBx98ANUaU43Dk5x/nRBwriW51F/N5guHTr4uezWyvx/BKHs/+viFT3xCHIBHjx4T+OUFaTbKUwcmXZxxMEvY1HAZeV/6NyqqldTmuDy8sx+kg8LUMx0kMTM1iamJcXHO/f4f/Dc89dST0kfRBX845YSVye0pCN9x8aV49auvwMXbdyKdzqFep+uUvQmT4v7zMgkkAh0Lx8aehAS9XOutUBoCQHG/KqQmALz44osFGHJdrV27Tu4tm81JEMiRY2MYHlknxxRmZlCrVcSxWJiZRLVCwJdEEBB6s7+kwkUJROFzVA+lxDibycq5JL074ucVlIpTGOrL42t//lV87WtfawFA98wR5itM1fVvmylgCpgCBgBtDZgCpsCZFFjqb5lnup59bgqYAl2kgAHALposG2pXKtAGgAqoYkoiP2Jk0vGeprEybZQwhqxAQR3dQEnceNPN+KHr34AdOy6VfVgezLOwTJFBFwQOBFgEMgQbBB50ebX634lTLU4Nds6iOMWXMITwgy66QrEoYEYAHYM54lAHtbwp5OkM5NB+fAxX0NhWcReyFDh+n73jIpZwOojYKid2jieFmNpzkAEPHkJxVLF/nCbHaq86AsC4z2E8XkKXNMFiy/WnoFBdf9qnUKCnJCqr/iz/5bXo/EtAS0OTSboTkzLu4swMZiYnkEomBAZSWwm7aDYwOTWJZ555Gt/81jdEF5b+nggBFQDSDTb3ttRfzRYGAFXnpDhCnQOQATAs+/3wh38KP/7jP66BHz6BrboAuS+hnyvDJpyiJvwpDrsYJEvJOSEq054ZsuH673lxaSwBYCrA9MQEatUKNm3egF/7tV/DffffIyE0cWfIlnQ8L9Xs6enFRRddgp07L8e6dRvR09OHZpN98fRJEqdpsokGQkSeJlNzLXJ8LgCG95dKBQLi+Fzkcjk5b19fH4aGBiVNWPruNZpxKbmW4VfKdQTpjIBNgun+/l4cPPAKRo8flTLgoaEB9PX1iBOQ/QxZ/k7nH5OjqTNhPNcxey1K6TWfbwJvhEj5wJ9/7av4i7/4y3jdatoy/4/rttPF60TR1TP7nM93JSyvv0znO+rTP1Wd97TUT9jy0stGYwq4bxL8cmCbKWAKmAInKmB/MdiKMAVMgTkVMABoi8MUOLcKKADs/KdY/2P3xP+Ubf8HsACv+MVjJfhWuEESV151Fd5w/fV4/XU/JKXBDEMgZiEAJPSSMuBaVaCHApw4tIGHS2hFhGqtLkBQszjiUkM5B1N1fenBVqqUpL9bO4hDgR+BGkdOJEfY59J+BSi1HGAKJ9j3jdfXQBHCygQU3enm+gkKYOzoMehcgS5gxAFBAXlxjzkXiqApxZrqK+OJZeZ+Cj3Zn04hoJRQSvhDU8bkwJeCT0KhFIJkILpUy2UUZwpoMDxFety5El+gXC7ixX0v4Lt3fBdHjxxGqVSUEmAtXQ1lDNRQjhEnXNvV5kJUXHjL0q08rW8+dZWdfAXdg2tBA2K4erhONMV5aGgIP/qjP4Z3v+s98p7nJeElA/iir4fpGXVI8nhu/DMhYDIOq3DzqmnSYQsCi9uOqdAM3MhmpQfg1Pg4vESEq668Ap/4hU/gzu/doVA5flraJa8KANeMjODa112HrRdtl158UhrvJ+PnQAFxKp2UMBE6CdnLUWCkK4v3fAn4YOov1zBh8MjIWrnnnt4e9Pf1I9/TI47IcqUiQJPPEZd8LpNDKM69SAJment7sO+F53HkyGF5ONevX4tMhoEqTSkd5o0zPIYQkNfjdVkSzHl3Sb4SjOID6aSHu+/6Pr79T9/Gc889FydKK/imjq30bQHrupZ1Y7Kw9vgkGNeCa1Wtu7yC7Tl3q3UuHHjqnrM9Qe4pONV7vXTPm53JFFgeClgJ8PKYBxuFKbDcFDAAuNxmxMZjCiwjBQwALqPJsKGsSAXaALBln+sANbOHRSgwIdzQ3mfqXEuI8+/6G27Arbf8MCIvCVY/NiQnRP+pJwggeKFjTUplE6zeJOzxxdlEdlAqVxTOEP2Ia89XyCjGIw9+MoFqnWCn1uoJyCRSKfVsNOIAA3X8EUCc0A+QsCsObSDAIBTj+QVixInEdIs5UKSuP1dmrCEjDuI5aOQSiRUAtsNAeA4HDum4kuRZcQ9q/0AJqGDiajxmdx0N61Ag5ScDKSN2zkcJmiBoaURo1psozpSkhx3LoSvlshouEUn/v6eefBKPPPIgjh09InpLSG1TQaAGWYSS9ko4qAEOGkahYRbzdTzN95E4FQDqSE/eFKaJ77Ll2NOU3Ewmi6uvvhrvete7ccP1N6AiYRWewL90JotsNitl0IVCQYAp54U9Ebk28j15lMtlAXhSCpzQvpPSD1LgNHv7+chmM+jt6UGtUkJxegqZVIArrrgCH//4z+DOO++MIZZDgPHYCcrSaWzavAXXveENGF67TvoQMtAmnctKSTlBJn/PZ9IIOW5EUr7L99n7ks8FXZ8ZBrxwPALNImzevBlr1owgl+8RwOhceuy3ybJvlu8GfoA1Q8MoFYtyXsI8ughZBk4ATCi3YeMGAb6Ef+l0SkqECUd5PNcD+wKKC9D3UKtqII8E13CteAlMjo/jsUcfw5e+9EXMFGbkuSOgpgvWaeiCcVwJP8fC4Bv24BTgL6NTANjoqo6Bs2O92Z6Qjs6Qp3kw2gDwpJU034fJ9jMFukYBA4BdM1U2UFPgvCpgAPC8ym0XMwW6SwEDgN01Xzba86HAUsMZ5wA88T9M9U7mBoDkZNKfjQEM4lyLMLJmLa6++hq85S1vxdDIWkR+SgCg1BPGQRkSzFAnvGuCxUFtd52CmFqdzji60tRBRQcc6ZWUGQtVY8ADwZn2tnPBGw4AcsiEbK60U51H6nGM0VLL3aelpgoA+VLnofYdFKARw0D38+T9O3sFunE4COhWgvb0y8XhHwSmUQxBNQGYYIYuQU0NphNR3WIyZrmPdnhIa6zwkYh8+JGmtk5PT2F0dBQRGsjns6Lt4UOH8NCD9+P55/fi+PGjEmrBBFl+Vq/Rhcb7dPdKKEkIpoAyZLTuEm7qJj113Z78Tgv+xSXAAn+bhGFNcT9+4hc+iTe96U1Yt249JicmBZIRkhIAsk/e2NgYisWiOih9X/SllvyMALBzfgVyxSXAXDvcP5vJoDefl755vkdnXRr9fX349Kd/CXffc3fcWbIdOKLpvQE2bdqMi3fuwCWXXopMPo8GoWwzRCqbgZ8KZPy8XgAP7MDnE1z6SQnLkR6VTKXOsAxXx821kMlmMTQ0jIHBQfQPDGLrtm2Ynp5BoVAUGDo1NaUBIbk8enM5TE+y319Z7on3y5CU0dHjAvrWrh0R5Mb7J/Bz7lPCX16P0JBrg59RC4Gj1DZqCvzbumULxsZG8dMf/WjLAeieJ+2tqC6/wEvGIT7q+GNHxtYzF69ndmQM2S9zCdfXuTzVXEW9Zw8AddTzLxo+l3dp5zYFzo0CBgDPja52VlOg2xUwANjtM2jjNwXOoQIGAM+huHbqLlRgqeFfC1PNWgY8G7TRFFuFROxZRjBHlxXhzcYNm3D1Va/FTTfdjDXrN0hAQ9OlhbL0TxyACgAJDGLK1XJhEfZIkIPQgbjsVyCg9kQTGBQxKTgEu6k5153At9gFKABPmKNL7FWo1Q700J6BDuY5qMbPazWWFSuUFFdcnOrryiIdnJGAD+lf2P4KcwKIjI9zII/uNB7j9idg6SwBJvhz5cL8KU6pVgAK+9QpoHTaS5Fz00fU0Huh+298fByVahnZLNOVfZSKBezd8xwOHHhZXnv2PNvqO9iU0mOCRz0vx8U5kd5v7KcX67C0D8iJa/dU+KdzLi/OT8IX5x9nc3BwCLt27cLtt/+8JOBS67AeYmx8QkrDCcgGBgYEitEB6JKYHeQjgCUA1CARvV+X4kxN1QHoIZNOCwCsVEqImiH8BAQ8/u7v/h948MEHUSlXZQ1KInHSR0++F0PDw7js8stx0cUXo6evDxH7XbIUnA64TBpBOiWgm6EbTSbsNlh+rsryXOo+9QUC8tmge7Gvvx/r168XCMhegsNr1mDL1k0YHZ3A9HRB0n95P3S5ZlJpJBPaF5IuQN6Xg6ETE2MCANetW6fuvlpVS6Q7wK+CZ+2tSemlJJ0OUGrCAuYowrq1a7F//z58+CMfFief619YqVYE/olb1Tlo4+faFfw6AMg1zTRs9v8kHO12ADjbszG7z/XkPdt/Z+ifztXf6Uv79NrZTIHFKGAAcDGq2TGmwMpXwADgyp9ju0NTYNEKGABctHR24IpT4Fz+h+Jc/xSfek0pZU144tRLBUynBeqhlq1edeVr8frXXYddu65ErrdXUnWZ0Cqutjj1lGWDYailry45VGFbHM4Ru/2kClX69LE8OCVAiPvQ/RclWD6sBYUs++0EgK6nnsNJLKEl2BIQEYcXOIdgJ1TT0A0FgM7Z59xQswFAlky2gByDIOLwEgf3HBDk+Rh4IrrFTkO3r2jA/mhxqTEhDHu4dYJFLQ3uLIklnEmAlcL1akPSW3lvxVIRhZlp5mHEMCbE6PFjmJwcx6FDByXEYmJ8HIR/LLuuVMoa9BCXZ3PchDgCx2Q+l3I7PfxrY5AOn6aU9wbS4+7Vr34NPn777bjhhhtlfBMTE6Ll0aPHBZ4NDa+RXnl0/xEAch6d05L7c66kBDgOlNH+gqr7yQCwhwCwXAQFpjuLWnz5y1/G/ffdhyNHjsoapGNueHgNNm/egg2bNmLTls3oGxhAjam+DPVgmbYHGT+dfVoGHKJWKLMOXqCabrq+JYU6bKBSqcq56di75JIdclw2l5My4JG1ayQFulgst0JiBLJxDdVD1CqVONwklPU2Pj6GqalpCYHZsGGDzDPnnMEfBMQE2M51Sh0UOsf9KAmfCSdZUpxKiQvyued/UkPhAAAgAElEQVSexc/9/M+JM1DXDPt1VrFh/XqZi+PHjskdqfNWg3JY5s6yYwm9EVCY1Hlh2E+XgK+FOfTm8rp2PkttR7LBv6X8O8bOtRwVMAC4HGfFxmQKXHgFDABe+DmwEZgCy1YBA4DLdmpsYOddgXMJAOd/MyxdpEtMgJGvffsaUuebwLve+R7cfNMbsXHDZpRrNSRSAXxCwLisVcIX5FXXHnSS2qplqOqW075/hD4MNdDPPKRSGSmZFAAYVpHw1SjGEkMBbdxX0lT1xb5j0ssviiTYgU4pbq4foOvf54CcljHG7qeOst9OACjHxy48ghNCJQdRxLUXA0Atceb9qUPROfmc08o5B9sQkGXHcTIv+8nRWRgDPx2fAkCBZHH5cFN6AEaolkMJfEin0qLnzMw0wrAaQ9EGqtWyAJjx8VHcd/+94ggslQrSI25mejpOLI59S87NGPcCnP+KmM+e7bU71ypud1pzPQBZFpuVPoW33HIrfv+//4GAYJb5styZ2+TUtJSH9/UNYM2aNeJuY7AFYZ8DsJxrAjEHAN2cO5cg56XTAZjP51Apl2KIBQGK3/rWt/C9O7+H3bt3yxrYvGkrLr30Urzq1a/G2vXrkUwF0stvYmZak3QJUpO+OP8IAAkCybsqMwUkQjrr2qnSGn4DgWWVSg35fF6AHc/PzzLZnLgMc7m89D3kPXLjfnRq0vUX1UNEdHXKM6N9KAkA2QOR906gyPeLxQIKhRlZu3xxHTgAyudSy+p1o0uRoDLpeejJ57Bnzx78yq/8CsrijoxLexPAbbe9XXpt3nHHdyVAhW5LgeNeAsVCUVKp/3/23gTasrM8z/zOfM6dp7p1q0oqVWkujUhCM0hGAjuBIGOwQwzBhuVuJ7Gxe60kTtztxGnH7azY2O10Vtox4Kwk7gxO4iTdZogxGIQkCyQBmpCEhKSa61bVncczn9Preb//P2dXSTJIllTTPuJyh3PO3v/+/n/vW/u57/u96xtrcat+nmU8+fpMeHz/Kr3+7cyff6V+uVYLZ0Il0jGmFXj1FUgB4KuvWfqOtALnQgVSAHguzHJ6jGkFXmMFUgD4GguXvu0srMDpAQAF6UgBzuYE6kj6detm1j76kx+zu9/xThsZGbX5pSXr0tsOAKjkzwAnOgEC9lJwUQIG6BB6o9HbrdkE5nkvwFKpol5r7IXwD4VdBIgQoYeDQFcDurJOgxMAkVIvoQCU4i7YgKPajxHI2hhAYISJJygKo5U4gDqHKEV9uC26JfVZEgCyvZgKHK3Dsb+gQ6ow1mCKxFoax+TAsR8+EqEhISDYf5GZYVGNltZmE/jnIKcloFSVtZdkYFSA3/jGw7Z/316BIF7XVyB5eqzAqZJ3X++HT/Cft4JPDKPxwJdSZUDQ9x3vuMv+79/5HSnkNtbXbWV1NagA6TknXGVbtjjkApDValhT+5CNeWVeYg/AGPxB3U4AgOWSDQ4MqG7wUIG0+Xl76OsP2f33329PPPGEVcoDdsWVV8r2e9755ysABBUfc768tmZZ1jw/y+esCSQv5K1QLMqCW1/fsEyrTRvLMGcoWT0l263JWYE9VxeeJ3hIWMjQ8IiUgCQGN+p1nRfAO77mo8jxEZ6j/pkt29ysusIzBxwdFlQG/KGQZBZQGUaAzfpy0N0UnO+tPc5zUorrNVmADx8+bH/zb/4NQb3YfxOw/qu/+qs2Pj5un/7UJwUA2R+W9267o3l47vln7bnvPtdbUG55zlqz7f0ZT/dHPBf+fCXgqz9jXr4r5ulejXR8aQVeXQVSAPjq6pW+Oq3AuVKBV/9b81ypTHqcaQXSCtAF7PS/Q0jnKa3Am1KB0+VUcDtqLku4AXZALLYFwY6PfPgn7O673qXwgtXNDfVBQw3lN7uo8hx4uQrQYUWEdRHkxF5/KABRFqI2JCGV3mh8TdAFPcy6AMAA+wSu1LusrwhEicX3WICjwi9agCMATMK/qBRjKl8J/kWYF4FehH/AlAjhIgQUgAwQKhksEsfSVwf64lE4bUy+TaAyQFRMCO4dh5q1Za3b8j6Fvi362AEF24JR9TpJr7VQY8BRTRDwsUe/Zd945GHv3QZczLr6kq9VP/o5vu7qLE9/TT5O/L5v/fWiOQxjvm+88Ub7y+9+j/3w+35E6j7exzGvrq4qxRbVHPZZLMARwkaVXOz31wOnQZEJEIwWYABgnE/mEbVbtVYTICVdeWNt3WZnZ+07z3zHXnjhRSnxtu/Yrr58hI/Iho6Cr9W0zWrViqTwlsuWzeet2qirvlH92dysWhZlaLsjGMk4gYdAvtGxUX0m4AMV3fDwsA0ODwn88bPxiXFbW1sPISd529zEpty1YqGoEJDF+TlbW1kVdAMUkmhML0ASfpeXlwVM6QEIYATQORh38Kj1LhDt1u8YoFPIZq1erenn1Pupp56y6uZm6BHZlfr0qquutmIhb889+6wdPHDAVYulAP3bbXvkG4/Y1x/6Wm/+owLzzAOAL3+Rf7U3MXHdpwDwTfmlme7kFFcgBYCneALS3acVOE0r8Gp/d56mh5EOK61AWoE3ogIpAHwjqppu88yswOkEALOWzxWs1e7qcz5XlAXyR973Abv7rnfazp0XWL3VtAawL8AkAKBCO7pu040QEBDiIM9tu4SKeLiHcmotk6GnmPcrk5Ivx8+EXQK4cNDnH265jfZPWRVRHCX6+pFOGnvuKSFYfQH9EZV8PbAYgFES5PF1BHoxFCRp6z1BgRi2m+zpF8FfXIPehy6GknjCbDwGV0h5z7WYbCtVII3+ullr1kJia9fDJApS8bWt0STsAfjXNsk01SuxKQD78ENft//vv/83KQOjxZi6y4atGsb3vH5nycn476XwTxU+IQQEAMh8/szHP24f+NEfteHhUSn/UK8ByFD0zc8vCoqxdgBm0c7Kcz2YGmzT7CFp+U72AIy9AQUAh4akngOkAegUWtNo2tHZo3b4yBHB6IHBQSkmqRuWday5BGI02y0rAdcAwrmc1UPSMEo8gbZazWRGb3u/P7aPOpAQk5mZbdo3a4nXst6BguWBAVmfp7duscXFJVmSqcHCwqIA3vDgkI0MDtqRQwdt7vicwCDbQBGJGo/azM4e0ft4jIyM6P1R7Rp1mayNCH5R9hXpX1jIK1yEvoFYsUdHRwX/1Cuz27WR0RGpSXlgtf/GI49Iocm2eS+fH3jgAfvTL/+p1p7Pie8x9gV8/VbZG7Ol2LGvf5XQFUA7e3X9AfvjS8K/0+Wq/sZUL93quV6BFACe6ysgPf60Ai9fgRQApisjrUBagVesQAoA08WRViBW4HS5VeQmHutpUX36COfIZYtSYb3jHe+0u++626699i1KQgUC8tldmn7bC2QAkqEAUmCG7IcxFbcjVSHcSwowNfvD7+tqMOyx+QIWWekJEz3/vN+fHgHa9SBg+LlDP7fTxs8RBkb8lFQKRlB3MrDTa0N4RHJtJm27PgwHkVFdFn928vYc7jkgUthHtp8+7H3q+grAfmJxVgrA2mZDwI73ogTLF7JS/6H0areaAjBRFYh6DjXYY48+av/9v/2hAkKo+4nGXJCrf7yejyQAfOmW+ybLJARk/un7+Jv/52/Zj3/oQ3bw4GGbX1gUJMNySr337t1rS0srsgknk5Y5rjiXgD5gHrWIPRt5zo/d1W4RALINtg88RfG2sbkpqziP+YUFO3rsuKAkQK8bfj48Mmpr6+v64NhI/c3TxxGVoebPITPrEgBYAmJ3u4J/zNXA4JD6F27bvkPHEO3hjAvARhIw25ucmpSSD3svSsHV1RVQtlXKJRsolezQgQN2/NhRqSQnJydtx44dOt65uTn1TGS7gD9+Buhk3iN89zH6uQOoAz6SLoySb35uTrZwr1nTXyNI7PZ6jgE7MmN/7NHHbG7uuKz4qAN5/oH777cvfumL6nEIWFQfy07zjEm/dfAXP/ysiOfHn3+euKn95R4RAKYqwNfzKpNu63SsQAoAT8dZSceUVuDUVyAFgKd+DtIRpBU4bSuQAsDTdmrSgb3pFXh9ocxrH/6JABDFXoa80G7Wbrv1bfaud77Lbr/9bbaysa60T+BHBIB+BEC+PvTrgcBWUAZiQTWgWLD8djIhUCMmAueVdAvAcCWhh34k/zHRUwIG2Kib9gD+kiowtwLjvXU+GaFQDPvoB3V4n774XuAMMEUgs+kgM0JBAEsyFEQqvIQCMX7tn51bAjTj90DOZG80H3d/ttzqzOFnrZArBpUfCavYef0YOh0fD/DKFYkksQIj27a8uKhE18985o9sZXn5pQAQpVboR/ja18iJ74wA8OVX8MsDQFRvO3fttr/9d/+u3X33O232yKyA2vj4hNR+KysrduzYcX2u1xu9XoxR2RZVmdQDABiVdXFkcV4icAN6AbHYNq8nQKPRaCrgAng1P79gx+fnpPhjH6w7IB49Ltk/aj9BYGAukA9gnQNaewANCjoAYCaG1IT1NDwyopAPbPMRTPM+VI4oDUvlklSCpXJZyjvGDcADiMvmXd00Tof548eU8sx6vOCCCwQVgYEvvPCC1sSWLdNSBKLmA8yxHVc4OiyVArTrUF0AELBYGfDegvQHRNEb1H8C01JUur2ZtYedH6v0kcOHVbupyUk997UHH7Q//dKXbHV91cqlsgBjrV49YwCg/wFCfypILOo/XwH4vQEhf8D4fhKDX68zMN1OWoFTU4EUAJ6auqd7TStwulcgBYCn+wyl40srcAorkALAU1j8dNenXQUcMmV7FteXG2C0myYVUBGKcHMfb/YFJQKc8qCJviqqZ5Gl1VwHxU8EVH01DOo8fpwxFHk5vebSSy63u95xt733nnusSlgBtl/33wbY5dZdwJcASqMu66QgVceBXlMgEMLlCkC23c8K8O2YOVRTKzy91mEEirEktNPzQYX1EvVf6LfXA4Icf9ODCWINo1ov2c8vvh4Iw/MnA0CgB6+JVuBkzSPYi9uPlsieCi9DLz4PAYmP+GU/pBe1I1dGFHJFt+1qzD5HsnHqe4eePA8AZJwoswCwCwvz9ulPf1qKMZ5H0UaABGSRNoK5rK+NJIhk60moePLa43mAI8fPxHivxzBPbmz2uVOCS1Rq9o4y9P1z/SHEGPh0+x132kc/9jG7/vobBPtYY4JipZKtr61LEbe6uiZgR80BeBH8xTpG0BXnK85l0sbNcTFuwBiv4zW1el22dvWtbLdteWVFKkCOCTjJz+kVmC8U9RmYht28VEFlV9TXrOmo2qTOtfV1y4OSCCtpoIjL2cz2beonSD/DaM1lLABA+v8RBMIx8RzgnPcxlwA+1uva6oo1Nqu2vLhgG+trqtH27dul9sQeffDgAfUQnJmZEQAEmMpuLwjfFtTrXx+8JycKQ3oIMp+AS/aDZRzbPmnKwLB8PmeNekO2c46D41taWrQDBw4ocAQVIo+nn3rKHnro6/bCiy9YgfPTurKov/59Jl/75VqhRgGWR1jta6JgJG4zj64C9P8HeLJWdByaYw/jiTViFUvtqDTyturFPmIbBL7vcG3ibDwDglBee2XTd57rFUgB4Lm+AtLjTyvw8hVIAWC6MtIKpBV4xQqkADBdHGkF+hVwZRpqG+/X5eqxeFsKGPI7VAd4Od3AE2QgIJExKZUi7HMLIDenJmstAA0Ioa0F1RmfHRb0gZJ6s3UBPEI+CgEB1BHYMTE+abfcfKv9yPvfb8NjY0pCBQB6yqlDIT6yOVem1Rp1BSc4aDMpvBhDs9EKN90crysB/QYdGOkJt4wf8BD71/E1vdeiKk9wU6omUcqeeu9EuBZ772Fjzgn0vJL190RolxGU4dFLHA495iJ4SvYCTKYLv1TdJ+9lqLsJxiXHmHwu2oxRXAJesxkHng4BvdcfFmIlHAfoKpVhpyNbMCAH/larVu3zn/+8Pf/8d21xYUE97xq1WrArAziS4SLek7Bvm/Z56sHMmJ4cCGVMXGbdxFRZ9ZcLmifWglPhAChRQoX519pSj8asjY+N24c/8hH7ob/0l23Xrl22tLQs0AbMKpXKAlGyxG5sSKlHvQGAMZAlAj4+A7kAaLKfBrVmrGXsrRh7TGr82azWJvsAtvHa9Y11W1xaso3NqtYZoIjef6jzWMO1ak3vI7gDpRuFjtZjzX+3axsraz0LMNsmkOP8nTsV8MG2UR/GcQAA2U++6P0vB4eGVE96/JHmC+RjXldXVmxjdcXWV1esqfM7p159nG+Ma2V5xYaGhxSSUilXdEwoA3XeWMb7EBYKOv8AWKxnxkG9mo265onP1DCmLKNqxHJe3dwQDAMGMqMry0sCgEBGlI35XNaOHj1qT3372/bg1/5MkNlbAJD8HeHwqbnCS9NHAA7XNp0zXNccVPsjI6gXw4g8lMZfw7mlXpSDA0o+zmdzgur1BknMXsMi8LBDuEqLq2R4rwchcfZ2uJ6hYk4B4KlZAOle35QKpADwTSlzupO0AmdcBVIAeMZNWTrgtAJvXgVSAPjm1Trd05lSgaQ6zG9c3b4XwiNC6IZ65tG3i2CCUlk36FjzTn7IAqskUwdIruDq22Ed1LjCjnvVCOOaTW7gvT+f62KyViqW7cLdF9nbbn+73Xr77TY8Pqp4Ww9BcCtvswVIIMnXIRPpqbLx0iNNALBtjXpTQFH7BjAGAMi9Oe+t1TYF6xhrtOa6bdFtubGvoJR44aa+B88CqIrf95SB6jnoASFJCBjrFV8fwZWgCRULycPx51EhmOwByHMRmCV7ADqkium/oc7I78LD39OHg70xZxz+FfIOPIFaWDDRFAF4qQXwoiCw67VHqYVFlDAIIMzoyIg9+Gd/Zg88cL8988wzAhcKAAmZzaVigKn0fTNzqGUmEJQEJYAU+uYxNqyyQK9YC6AqdWLOW222o2QXrRdssqToMj/tJlCX8bvCtFAq2Y7zd9r/9r/9kl188cUK3uAYFxYXbXJyyqamtkjdhuUUAMjDlWuuAIw1jnMJxGNtxNfF8TnodjgTA10cAGakTAWgRYss/QAXl5cFAAHmjJu0XZRg9XpTyjz2Wxn00A7BNZSJ2IABR52uVdfW0ctqzWCpJSwH+2+5UtZ5yhgj/AXCYScGKjIm1IDUUSm/jbr6IBLIsba6atX1NQFcwG3s8xf7T3KsjDFaoIHoSlPmXM7QM7Kl5+PcUsdBHUNB26e/H/sUNAy2ZW0vnxcwFHRmDtttWcoPHz4sJSBrEBswcPm5556zz372s55E3KwH86srd0/VgzmXaq/l8DiqQP166MphriMd1LYZ/yOHVJjtltY5jx/4gR+wPZddJhXyH/yn/xD6kHZtdXVZ0I/17lfGoP4L5xZrg0YHAdmfqhKk+00r8IZXIAWAb3iJ0x2kFTgjK5ACwDNy2tJBpxV4cyqQAsA3p87pXs6MCnATClAQKOkBv6hYcRWdP6KN1WGWIFewm5Hu6RbbrsBgvV4VZOCGXje8fEihQ887B2IChMTyBpWb24VRD3JjG3tkOawYGhy2XRfsto/91E/Zth07LJOjZ59bBqXAard00x3BFD+rBXVRVAACVFqtoDJTyAgKwADGOh2rVjd1Ix5TX6FoAoClshQ8LwGACWVPEvz1+v+FaFJq01Pf6T39xF+OPQkBo9LvZEVf8jVxNpJ9AHugtgcOfa6odQwBORkWYu89EVgCK4F8RakiqUW75fAul/e5BG4AqtQbEKVRy+2bwDAg4djoqB09OmuHDx0SSPvCF76gYBApLFtNKZuAX7J8EiChvnPYWjtWAaYB/BqNXuprXF+sE+aC2rGWHMJJ6+SAMh8BndeTF7pClN56Be1zZtt2e9vb77CPf/zjsqOS/ru+viHot23bNtsyPa1wi2PHjlmrgcLV34f6L0LhpAKQ52LARhKMxfmJANDVgA4EAYAoDlmv/HyzWrPl1RV9Bv61gsUZm6gHr7h9nJ59WNE5NwQPY59J1vkm/fpIccZCWrCrrrpa224wvoFKT6FIvUjrRUGr8ySXVQ9AxgT8i9BSasC1NWsCxFstG6iUbWho2K2orbbA6ejoiOpcrdb0c2rMeKk7YJ0xAyyjUpLnqCN1YH4ZvyscfR0MDQ26srjZVNCMnxcOwpdXlgUB19fW9N6pqUmpHIGH3/rmN+2r995rhw4dVC9KBYm8zmEzr/YqLkUfoUM9yB4CgmRh91TyTJZrAi0OXEW8Z88VdtPNN9nVV18lRS2Qc9v2bTZ3/JiuhKRs/+7v/o7s2v7nEe8e2O6C/Fx1Sf1ahKmEn7zacaevTytwplQgBYBnykyl40wr8OZWIAWAb269072lFTijKpACwDNqutLBvqEVcGuk1HAK3XDFn8OV0KY+KNgirBIKDMmeAiLq3eWquXwhb5MTk7o5R9GikIJg0eVm3slM7Lnn+2H/MbhCkKoberaFfn3eJ87tm3/zZ37WLr1sj1UGB3WbG9NugRFAFcHEAFuATBGooAB0ABh7ATIGB4BS6KFCq9E30PsZSj1oJjswkCRCRgV6nKCMjH3o+rbf2CcxMFM7AQC+zFyeDPderq9g8m0RJgIAk+9N9gekrskkYMe3cW5j3X2r/X6FoR7ZvKapryr0OvdUbcCjsCZk623TD5CQkK4NDlYEMLCAYm+99yv32jceedj27X1Br8Hi6WAkIzun4GIIp8B+ipJwaXHJNqubAkasGVlOl5bc7hisvcwxUNHohUbeCspPrZ3YV83XNXPM9tutjt1w4432Ez/5Ubvzzh8Q656bm7cjR45quzPbtsniOnv0qK2trPpa5n3YLovFHhSOAJC6JQFg75wIQDueK9FeH5OT6QFIWAXAk3OGnpara+uC1VLhoRyjJtl8CMcAAFpIGg7AGmgUVaWoXWsNhc0AqumRd9VVV6kP5vrGhhJ/2a6r6kw2XPr/qackqs5iQeCbY0GJRp89koqrG+vWabLdjg0OkGJMiElVkB8bMWpJasRrSRCOdl9PwHbAyD5ir0TAHt9zngM1eR7o6D0KS648bDak5uOa0bMAZzO2MD/nY9p0QA/E5PWlYlFW4H/zr/+1PfHE4+o1CQQ81QCQOsdkYq59cS1QG103dc6hiM6bZfNSo95www128y032w3XX29HjhzW/E5OTlipULCx0RH7+tcetH/ya/+HHZk9ojoJAmbcNh//MMMfNEhHd3Vyehv0hv7aTDd+SiuQAsBTWv5052kFTtsKpL/5TtupSQeWVuDUVyAFgKd+DtIRnC4VcDOZG8pcDecGUVfmAQUj+PHcDVfvceMpVZ9AYVCg5HI2Njpml1x8sUDByuqKLRAisLGum31ZdH2jUm1FKyo2Uilj1BPQLcHeh9ADO3RDS4DDwID91Q9+yG66+VapAJuyqAJoPGgB6AXwc/iQc2VaC2UgFuGWLMCNhodIOKeJUCunxFPUTgI8WWynrrwC3CjAgWAOpZa2evqiaC/2IArCQkJCK2rKHtF0iNhTAIZpT36f/DppG4zBHxEonmDzdeIUVH5u11Z6MeEKOo4IAF19Fu21AhARxIZx9y2rDpg67ZNgpsAK8xOCQQQfHPAMDgwIDgL9UGdRd/Vuk5qrZcePH7PP/NEf2Vf+9EtSAPKg1xsAd2brVsMCy3ZQ4AGujhw5YgcPHhQEAvKwzubn5u35555zdVew1/KeVht7MUo6T8N1OJe1jHrj+Rpy9apbgO+554ftl375Hxk2ZLZDf7znv/uCknInpyYFehcWFqxerXlYiYJOPB33ZAUgWwVqoQCM9vZYn6RVuG8FdsjNeUAfQF4LNKu3mra+uan1iSIRQIi9HVjkyrymvpaVmKTgYMEXslafxq61mm0pNUeGR+zCCy9UWi91BaYOjQzrM+CMeUE5Nzg0aIVSUQDQVYhuw+X8AqitrCwpBTjD+dp1ZSbH6TZtPw9JTeY9bBvYT91RLar++oOAq15jWnIMraE2EQYCx2T1Hh5S+AjXCeAXtm3UptSda8PR2SNSZgIgNZaBiqzmWMSZ99/8zd+UQg5Fa99ufmqvr7K6cz2iP2E8z6JJWYsyZ4VSxUYnttgP/eAP2iWXXKL+i5dccrHNc6xVzouc4OuO7dts/9699u/+3f9jX/3qV2x5acl7rKrfXwzryahnYIs1G1TGp7YC6d7TCrxxFUgB4BtX23TLaQXO5AqkAPBMnr107GkF3uAKpADwDS5wuvkzqAKx3x4mwn5QBNayl3vEzEpX+qDU8z5/gImhwSG78KIL7a533KUbeuDACy+8YN/61rfs8Owh3eBzk87Nveylwa7HjW60AnPDDzhSE31gVIQ69HArluy6695q97zv/fbWG2+2erOh8ALerz5ngLt6TbyHEAVgCrABAMiNeKNBny3/cCuwq98Ye14hEt53DEjBtk8GgMAMQI1SgANIE7iUEtGBmCCglE7hnyGhub9rDIM99WUgYKx17A0HHAJqRggYwZ2DUr/p7yn3AEYnAUBgGeDPP3KqdV/deWIPwL7iEAwKADTv91coBOUb9QN+OgBFncU2UfMNocRU2jJQtSMAwxyitGT+mZevfvWr9uUv/6nNLcx77zKs4YWCkndRfHGcF110kd144402e+SI7d23z+r1mm2d3ip76Pz8nD326GPWbjQi0QuAFSDIOm2fJPpy4CeQFmzeIOoPfehD9uu/8Qnbt2+/5h7lGuESW2e2SRkXVWwEYNADkF51gCuOwQGzrw2H1A6yeM6VbS8NOGFO+3MEVPVADPrVAaHZJp+r9YZ6t83Nz6sXoKsbsaTXBKIdIGctn/VkXM4forJRXio0p0tfwIbUf9dcc63AGbCu0WpYvlBQuEcul1GCLyCPkAlUgL5OTecJ64XxAF85/majZlnO64yvM1mYM3x22I69V0pZ4HqwKmMN9jYC9Afsp1mjBvWH1421glI49v4bDgCQ9UKvv04bAFiwcon1n7Ojs7P2/PPP6zguuGBnCBMpqRasw0/8xm9IZZrPZ3X+n26+p58AACAASURBVOokYM511pL3+3NVsvohKhAFhSelyNn0zA674Zbb7a033GDDQ0NaR0Bxrmkoa4cGB2x4aFBKx82NdXvu2Wftn/9fv20HDuzXn2hcudxX9XoicJoCfAb98k2H+horkALA11i49G1pBc7yCqQA8Cyf4PTw0gr8RSqQAsC/SPXS955dFQAAAn4IgHD1jtvUXAEI5MFa6D3IUHcVrFQq2uDAoGyBhaL3SXN7b0a9wS699DL1InPlFL3BsPYt2oGDB+z57z5rhw4ftGp1oxfagX8xghW2rfTVXtqugwPUT0CF8sCQ/bUf/4i9+z3vtfJAxdbWVkO/MUI96LG2KQahgAfCQQSu3PYrG3CDYIWmEoFlGaV3GscFLOIYIgCUSsvDSwhT4JVRYUfYLF/H1Fq+7yu9vJ9iVEo6inL81/tZhIMJIOhqSLeV8roYsBAhHM/JhhxUj7EnXoR3PK8xhQ+3VqMcczVftCLG/bhtMGCZoOqMllksnOr1l3MrJ+BP/d+AF52OxoatmTnRPAl0ORDmNYCm2MMOqIN664UXX7RvPPpNwVaUXCS6AnTW1te1ve3bttull12qn80dx/K5ojkE6gLiSOud3jKlGpDSi601ax1rt2q2sQGwQg0YFYAeOCMFYFSVmtmHPvwR+8Rv/ZYdPnzEVlfXpJIDAg4PjwiM8cHX+/fts7WVFYdVIQQkAsB47icBIHVKqjPjXPX6K4ZejMDvVquh0I1mAICotejVl83l7dCRI7a2viYwB8AjXVtKwTzJ0J7RjMoLAEjdUf3582XLZgu2bWabXXX11VLkCfiaq1YB76xjQFulUrZiqagP4CBrN4a9AAEPHTpsG+trUtZluy0rKDzGoTO9PbkeOGymxx/AG5Bnmg/v+ec1p8ci73E46CnCei785305UdmiMKzIfs0aY13wQoHrAOU3+EPCiy/oufPP2xGUgQWBMa43n/jEJ+xrDz4gcMjHqbYAxx6g8Vw7+XuSl7du32kXXXq5XXnNdVK/omxUv8tOW1ZnlH/0OiyXClbM59U7k96IP//zH7dnnn5ar/P6+B8DdP0MCsM+3j+7flOlR5NWoHf9jZHvaUnSCqQVSCuQqEAKANPlkFYgrcArViAFgOniSCsQKxABIImUIAbv74YbGPg0PDRsY2PjstwB9FBkAQBQrGydmbGR4WHBMe/pRUiA2/ewM2IHppG9erl1O7a2tmKzs4fthReftwMH98seura6ErJHvJeVKwAdbEQXLSMFNqEArNVb9u73/LD9lXveZ5dcemnoS+Y3/UCGag07YkbAEugHBOQzkAIQCFys1R2uKLQk9D8scFyyVDrsQLUEIERlRFIqg0HNI2toxqQEjKpFj9z1Ggj6hM/6Pjbs70E2B2VRIRjVZBEaRQswx0L9IwBU/7sAAKlxtJAm7cFRHegKQQeAMAK3bPd7kcWZ96Tg/pngABDw4j3v/HgcEAEBFTrS7SYAYE5qTaXRBkUk/dxigrRUcSjcajU7cOig3XvffQKFQL7FxUVBPWAg+0KBt2ULfeVQ1gG+PISEOWPfzNdVV11pg4NDgr5ArhYqtUzLcpm2vfjCi3b8+HEBPWCa6gn8A2KXK7Z164x94Ed/1D7+8/+L9iu13camAFa5XNExRQD4/He/qxCM2MMuJuAmFYBsPyoAo/qSnyXnNX7t/fp4jmNymNpsN6VSZdUDAUko3r//gAJBCDTR8UUYXPBeiJxodOqUghb4J/iKsm/YRoYnbMeO86TARVXp6dtmmzWswGuqMUEbg0MDUhiyb84RrWHNcVN99qghKcMCS62GFQsEWrgV2tOQo5KtpbUpSJvJan54zlWJ5vbcAODdGu6KOEExlJBY8kNID9vhGsEBAh6lbgvwj2Nk/25NXhYoi0E9gGb6jX7yk79rD/7ZA7a+tkLMxim/tCfPaZ2DUjJjyc+qhhfs2m2XXXG17bzoUhub3KI6looFrVVgbbfdtrGxUZuZnrZypaTGDFOTEwrY+fEP/lX1O0RpK2t/rGn4A0JC23vK65AOIK3AG1WBVAH4RlU23W5agTO7AikAPLPnLx19WoE3tAIpAHxDy5tu/IyqAGo1rIAFqbNIgAUwoEKiX9jExITsvHzm5hsgQ289gAl2PKANX/NagAXg79jRo3bg4EEbqAwoWbVRr9vI6LBNbZm0yYlxW15ZsieffNwef/wx++7zzwbAQ7+zhoBVv3ebAxW36nrQCEGjl19xtd3xA3fZu9/zHu3bQZGn0GIdRTVGPzcgSVtpnC4KarU7DgBrdavW6joW0oajBVgdEIPqC0UTwEL96ioVddxPKgABGIIZAf6dPOURAgLHpKt8GQDYswkHdV+EgP2efG4rjtZino9jiEo84JL3SOz39hMLAAA5l3TLchIA9hRpiVGH4ABZTXOovEI6clAl9aBiCEbp9TtkzRQKUuABTaenpwX4tEYKBZveMm3LKyv27Hefta899JB+Tm35jMXVAygcZlBnB1VD6oemIJH1dYEp1F+33HKz1FKMhTnc3Fix0eEB233Befblr3zZnnj8CfUQVC/J0DcPJdrY1JTdeONNduedd9rNt9xqmxtV9f9j/6wflKwoVhWEk8na4YMHtRZJKI6QLyZDR9tqhLGMOaoBk4q/JAh29acDQFcA1t3aWyhoXXUzWfXVQyW5uLxsuULe1lbXAoDOq2dhBH6EfRSBaazdoFAdGZ20bdvOt23btus8XV0jxKRt7W7HNjY3BAA5AVD/EaDBGYFytzI44L0BCwUdL+nNqCuBblnG2qhaKY86mPXTkfov9vYDngNPAYmcP9QcAMjPGdfIyKiuB4SRNAQHUQI7uM7kgOnBMh76bDIOWcMVJsR6YL/YnNuWy/gfF9bW1mxxYV6fee0gFtnhYfvsZz9jj37zGzY/d8w2N9b6YP6UXYej3d9PvqhuZo5nts7Y9W99q116xVU2PL7FVjdrunahQOYaR49IbPXjY6M2OT5uE+Njun5OTo7b1ulpe98977VvP/m41hN/nPB+nw66e9cCHXd6G3TKpj/d8RtegRQAvuElTneQVuCMrED6m++MnLZ00GkF3pwKpADwzalzupczoQJAv7INVkZtaHjEsKcBzwBfqPH4GgDBjb/3d6M3V1nKk/PO22ET4+O61xwdHZM1GDC2tLxsC/MLtrK6pu/HxngOSylwKWtjYyM2MFiR1fDZZ79jDz38NTt4cL9u7HlIURZSHIoFrLwODqSkoXl+sWLXXPMW+5mP/6zNzMz0bpxRNgFs+IwyqU7PuADf+HwCAKzWQ4N+wAwBC4wNfZWDPmx4BIoAIsqVim6nPVDEm/pLCRiUj6HtWQgyCQqkEFbxcgAwaduNK6RnF4SABiDoFl4HbMmgiWjzBT65bbDfF1C3/qEFnidgOACNABBIoP3Lshs4QS/5GVjhidBJgNCzCofBsn8px1BIYpEueR88vgfuMc/YVvkZ8Id+b4CgZ59/zp5++mml7wJ0eO3hw7MChijAgIdAEj5fccUVtri4IPAHwEIZddlllwp2HDyEhXxTFtDzz9tuV16xR69DvcbHwuKiYCKqv507d0qFOjI8apOTUwoWYf9RzQeU2rnzfNlbgYoLC4vWbNQ9ZCHr6wlI6FbosA7DHEVVHJ8Fr4PaqxeaExSgPdCbQUnXVA9A+u4B4QSKBT2H7bvPf9cWlhZVr+UlLMiuwqU2rUZLEJBxlQTa2gLLjHtiatq2b99pY+MT3rORMJiOQ3HqTn09zKRok1MT+hroB0BjjaNwBJzv27dPr+U4cP42aptWyGYUNiEQr5/Td8//QODH5SFB3hqg5OFAna6uB9jBlWzcqCvVGJUg5zLHzHkUe0GyTlB1eu9AYGTd+18GCNhqeK9Ftrd//z6N38+JnCDxc889a0tLC7a5tmp/8oXP964jr3z1fbW3CC99vf/EbfsnPhzkOfhTq0adgcVi2c4/f6dde+21dunle6w0OGStbsaa1GpkRHNFCnkhn7Pp6S0Cgpyzu3aeb7Xapl6zZWrSPvhjP2pPP/OU5kThO73wm4wVAIIKZopJ2GfC7590jGkFXn0FUgD46muWviOtwLlQgVf72/1cqEl6jGkF0gqECqQAMF0KaQViBQjvGLPztu2y6254q01smVKoxcLSshREghmZrPfQqwNGMlIggei2TE2pUT03qvTJwyqbzWdts1rTrfFmtW6bmzXZTz0BlhvhglSAoyPDAlAkjs4eOSwAQY8rbH7Axb17X7RnnnlasEM9yqRgc7VUt5uxq6+51n7h7/2CTU1hofNQESX1NgEMGQEOvo4gq3czjsW01bY6KsBqza28werrwQYAQO9PFm2zAMVeb0Sp/txO3AsbCIQs9oyTVTYDQMq5yivY81RxKcHcFhgVYw47/TlUVrL78h/qxRA64f0Xvc9hTH8F1Ej5F/oRChhmMwKgbhkGxnj4R88qHEIDIrxwZVqAggoRIDDEAy2iIgtQxffYMwXB2oAsVx6xFgBC0e4sC3giwKSNRbiAQqxt84vzUpitra7b8sqy7d9/0Pbt3W8rK6vqvffOd72rZyd2Jduyra4uS5n2+OOP2tDQgFsicxmtkUKxbBOTW2z7eTtVE2zFy8tLmlPgESBx69at1mo07IYbbrDdu3ZJYTZ79KiORUEmxbyNjoyqtox9c2NT0Mrt4V4X3hNtvsxtDMDx+QphD/Sz6/SDWQTHsOwqFCb0UmwHRRwWZyzaibkCilGbpeVFqWhZn658ZQ3lBVSbjaagNf03eZLxAt6ufcv1tm3bDkG5leXlXg9KnqenoKBeNiNb6a7dO2WBJgQHALi6tmbYtqnZoUOkL3sfSay0ZdaRQK9DPYXdhJCbLMCX+oTvOXd0nEruzuoPB1wvqCXgj3+Ue89Cv3Vvtjx1mH2jBlWSsHqO5jWWCABlP261ZF8GNNdrVZufn3cwvLGusBZSjBcX5mxpYc7GRoftvvvus6eeespPt8S52b/m928R4nkolWzbOxTG9/X7ZXoPT9oQRPgf2Xk8jzhvgZ/8kYG65HJFwT/s6Fumt9rle660nRfsUjuFdtesVKlYqVKWglIhSFinUUFa17bNbFXvPwI+pibGZRnf2Fizo0eO2G/91m9qntSlIQTPsHZ0vnMdUE/A9LdbWoGzuwIpADy75zc9urQCr7UCKQB8rZVL35dW4ByoQAoAz4FJTg/x+6xAzibGp+2Ky66x977v/TY8NmrL62sKJKgr8dZ/nRKaUa9WrdtsW7Zrls9kbGx0RDfwnU7LcvmsAGCBEI9W08qkw1rOqtW67JaouIBIA+WyFIA0uZftMjT644Y3T3+4zQ3dCH/twT+zz33us1I5uXrN4QPhCdzgXnf99fbLv/zLQanogRXcsCtARDfeKOmCTgclDj+UrZXtdaUcogccn9VrLZuxopSP4WY89D3r9S2TnZb+fn7r7yo4Bxo8ACyMK1p0BQBR7wmeOciTFii6hhMAMGkPpiZuf/TjjgofQBDPAXxUM7YZ+xsGACibdAROoT+YxtjFvkmQBG/zfm7qHUYQCGMPaaq5XEHppI0Wr8Hi6enK3k+xLSsiij4BR82DA8A+KAnHHBKEBSypuUJe2tZouRIMpd383IJ95zvP2t69BxTIMTY6bn/9Ix9RjRcWFwR6Nqsbtrm5ZgcO7rM//sLnrV7ftOGRIduyZVLhJpl8ySpDEzYxRZ/JogAaQAiwBExGNYU1/fChg/bXPvhBe8u110hFduzorKAKsAkLKYpFIZ5g/17f2FBQDHPgQTbeUzAeN4yIdQDgldqL9RVCORyY+7qLfRoBotSYZGmUf5wf6t8WwKzSqwmd6XZ0DIcPH0rUFPWdW4QBgHzQB5FtozoEvP3AO+6y6emtCvw4dvSY943Muz10eXlFgA1IPjExbhdetNvm5xcEx9kmAS3RRk+fPfZFbazdsbGBimXoe0n6M8cX1ko2n7MM5xeqWZSehMLQz5DUYKUU+xplrXB+AQK1RvhfUMVhzR8eGdX1g56FHD/v8YRwV/ihwKSugDASo4cHB7UeScGdnT1iCwsLAofMz9HZw3Z09pDd895323/5L//FvvCFPxF4jOcl8xHr3Q9sCSAeNWwMP5IaNoBD5odemJmcW6XpLakUY08pZmy6NmXMSnkHgE1AnkKLSpbNF2xoZMz2XHG1veX6typtmj8+zC8uuoV5aMBGR4c9cCUoLTuthsJuhocGFMBCb8BCIWcH9u+zL33pi/bFL/6JlLE8VJ9ONwDmnDVCcvmpDkH5Pn/xpC9LK/CaK5ACwNdcuvSNaQXO6gqkAPCsnt704NIK/MUqkALAv1j90nefTRXI2dYtO+z6t9xsH/jgB63WbNmho7O2uLpqzU47BFq4/bGxWbNOo2mZTgCAI0Pqk9bptnUTWhkoW75UEOAoVggbwBLsUAPFDn3iSLQkuZMQkXK5qJt+BW80SQrN2sTEmGxw9993n/3XP/xDQR/198vmpADaqG5I5XLTzTcr/fP43FzoBzYoaEDAB3CDm/iiggUczHm/PqCLQzpAYexHp/CSTlsAE8VetLj2E3X7qiBmPjb5j6+LKr0IGWI4iFR7hXyvR18fPPj6Sfb6OyFFOFhMpboLdluelyoqQDUFlkg15DDOFXuuWENRFENDpAIEABaL2iffuzLQP3jwWleq0ZMub/WmB6ewL6y0snYKADYEAVWXGESCKipYiAUlBICwj7sF2O3OpPMCU1CBdaS8XFpascOHZmUBJrhjZGTM3vveH1afSRKjZ2dnrVbbsGa7YceOHbEv/MnnlfYLT8ROns12rZst2+DYtM2cd6ESbmXbbjbVB6+6uRGSirN28MAB+6mPfdSuufoqW11ZtsXFeUHrcrGkEBspPNVD0VOj1zc2rSH1aFbHzjH1FIAKqUjMnYJzEMmhVKN3Xj/gJYIsB4BZq9F/slEXTIs97nzeTVZd5gUYhsJL/Sd7+/UEXoHG0GvPQ2zasg6/7e1vt7HxcQFAzrU41zqW9XW3C4cAisnJSR0jcwMcPXbsmJ7jZ9in+Zq5JRF7mGRakp/psQlI5ripVd7hXwZ1IoCKVOFiUX0NOX62DVBDecl8cO0IXlgFhBB6Qu9N770IuF0SdNTaxcLc8bWn8wy7MpZyVKVhTREeBASjNyQKQ3jr7JFDduTwQbv7rjvsK1/5it1771dtdvbYSy7UbDcqdU+0uQN0/VyNQTzUm4Ri1H1AYU86d+A2OjisgBWUy1oPegZUiYaPz3kbGZuwC3ZdZDfceIuNTUxZqTLoycuWsZXlRUHxmZlp2kB639VcRtfBibFRGxwoW5E6dzs2PT1lz3/3Ofs3//Zf27e+9S2pOr2vpIeLaJ2EOewfcCoDPJt+S6fHcmIFUgCYroi0AmkFXq4CKQBM10VagbQCr1iBFACmiyOtQKxAzi6+aI+9866/ZDfcdIutbm7Y7NycrRPW0Gp4n7uMK9KatboDQOBQNmvDgwNSqHA7z01xOQBA+o9hz6RXHypAhTgsL1utWtWt8fDQoI2MDAsucXPfwY4pRZX3pcPutzg/b889+x3bv2+fffupJ5UY7PZceu917fa3vc3+5Sc/qb5lUc2koAEl/Tas0WjJhugAyu220CNPl21bs00KaVNWS9kU6TsG7FEIQR+8RQXgySEeEaDFvnARCkU42AN6KAqBbQlfXhKYRfgWwz6S6zKOIyqX4mtks2RGZP/tj9VhnvcNBKY68EPRFAJBepG/XgNXMHpasIBdoWiZHADXLZ8vAYCNhjUDeJItG+USRC4AwNizkPcBNE4GgJksttW2tZoRwDZsYWHJatW6VSqDds3V1wpKAWaZ7/WNVWt3mrawcNy+/OUvWa2+oe+7XQBvxzYbXSuUR2xy6/mCKBwL77/k4osE+gYHUFiNaO3dduvNtmP7NqtVN9VPkB5qlXJJgSOuQu045FbPvKoAIKAmQldqqZopebcPTb0LnluxkwAwQqZkiEuNoBSs5cFaLxtnDH9o1jUf2JgPHjyQgGAO37FZo0DjM1bjjU1UfQWpyrA3o5ADAAL8op2Zde09GVkPDoU5nhjaQ61Q/XFcKPVQ1AmQsSa6HRsAXCr52devcHFO3lMGLqiZB/6VSgKlG5ubAnbAeh5K8I39ItUyErjWtZbUuA6XuW6sr615sq/gtQM6B6SmawPXjGhBZ6yoiVkjwDfOdd4LADw2e9juvPN2O3DggD344IN2//0P9EKEolLXt+9zySOGmsT072i7RrnLtt3ujRKRq05Hf/BAxayAE9oWACizqI8dbOrQMnnLF0p22Z4r7Zbb3m5XX3udLa6s2drahmpIMM3Cwpz6QW7fPhOAeU6lbTfrgn+DlYpVykWpAHfv3mWPP/Yt+8e/+isKuUHpp96fQVWs8JrQo5LzUUbmkAKd/p5LK3A2ViAFgGfjrKbHlFbgL16BFAD+xWuYbiGtwFlbgRQAnrVTmx7Yq65Azq57y432/h/5azY0Oma1ZlMQEAC4srkhVU/GsrLetRstAUDsgQUURaWSFQs5yV9QupUqJSuUC9ZFIJQrCgBiK+VmfW111aobG7pxBrxgvRwcrHjqJ/Y6qX+88T32YGAAwPDQwQP2xBOP2759e21peUkqpXqzbrfddpv983/xL2Rn1I16UB7Rc8uBRkP9t7h5d1Wc9ywTABSQc5urpwLXBC8cEgaYEyyuyXCOXrhDxkGkQCJAJ7w2ArCesi/04mN/USUYAWEEixEAJoM+IrhLhnvE4xPIofcaKbcRPCUSVftQKfYYdPACJPHgD//nkY+/2VMBOgB022Kr4zVgX0AanmPedKwhyVUAkL53cjb3FZJRxdWDlQkFoGVCDziRJMaSt/W1DWs2O1pfE+NTAlnsm16QKAHr9aodnztq9933ZSmmkJ92uoRxtGxuad3WN0jTHbBL91yuhNvKQMWTppeWpIQcGxlVv0nUf9gtV1dWNG5slShKBwYqAR4CJgHCNdskuKLpVnNgWQ9GBdWkAkICVHPzaEiPRgEYgj9ijZO9GwGADer2MgAQBRzWUgAgFleBJanCPGGXD0/hLWoeWN+jo6O2e/eFdulll1kR632jqX5/zHENC/Um/QyBq+WerRxAXC5XBOCxAKMAZFu83tWDJU8s7nathKIUkCTFnsvcukot9nhp+gCy3wgApTYUsAv/BFf/QN+Wqxc73iePlOYs663QG6tUf0HpFwEr+3Vrtat1OR5Unur3qblwcMn5f/zYrC3MH7Wbb3qrIPg3vvFN+w//4d+75TjUj+1i3WV9ocKMfxwI09dXxGayPQt1Puc9LtkPBxHVraiSIwCnTynXSeDfwMCQ7Thvp42OT9qeK66ya6673rZtP98Ozx6z4/ML6o9K3z8CkFD8AQD1xw8s7UDoRt1KxbwNktg8PGhTExM2s3XavnrfvfaLv/j31O+Qg5IiNSR7x/RqAlakqA5K31f9qyB9Q1qBM6QCKQA8QyYqHWZagTe5AikAfJMLnu4urcCZVIEUAJ5Js5WO9Y2tQM5uvPE2+/EP/oR6/rUzGau327a2uWnzy0u2Sd+/Lqq8YcvQdw5lVLMtK28xKM0Q/OQKeSuWS1asFC1fxPqJBdTTg1F9ceOO+goLKTY/AghQaNG7jXRhFFmo1qQCNFNvsHKxaKtrK3b0yKzNHp2VLfSJJ5+w43PH7PI9l9s/+If/UD3QXLnVkIVVybiZrGAIN/kOEzyMg5tmKZl6ajxP0awCAGX7dCDmSiX/LO4RE32Diko2yQD/IhiLgC+Coai44r3cmGsc4f2CIcGGm1TNRdujwAfQBXAhABPGEIAiKh/VS/ZpH2t/vA4H+vbi0MMRe2awCFNg71UIvPSxAfkKAEDCDLoOSjmGaIHtHSchBwEgAsykiAvji/sF3ibBF3Zd1H+y7YY+cFBi9lfdrCuF2fvaAVAGNBaAy9zccVtbW7EjRw7ZffffKwsxwJl+k2zv4JHjdvTYopEv8673vNt27Nhh+byDY/ro1as19b27/bbb7OKLLhRkQVkKJKGfIinC3oeSerRkUUcRSno0vdygXLLvCmI69I3wJc6vLL8cU1CWcuxJyBohHts4GQDKTiolXSaEzrRscWFBSbecM6jj1E+P3pcNbLveAxIrNmOb2bbNLr9sj23dNqNxcg6QpM1aAJgB5KijlLbBUss4mFOUj/wcoB6t8LweEMs6EeREAxkgk8NxU4CH81u3+kb7L6CU7fTsvuqNiYaSPnveX9HVqh1r0VuvgCUd0OzKS9UCy3wEq+E9KPO4ZqD6o40Aas5ocec9HB8fhICsLi/Y5ZdfYtu2bbMnn/y2/fZv/3ZPdRjP5UK+6EC8AwDMefuBl7hlXYnM60pFEq79jxhu88WCXrTLL7tM1y9eU92oKsG5Wqvbjh077Qd/6C/Z5JYZ27ptu01umda1cH5xWcFKa+vrQYXctIGBsm3bNqPrn3UBzm3ZprH+DpSLNj42YhdfeKFA5+c//1n733/lH4XrmWNnjkHnOQrtcJ0R3w/Jw2/s741062kFTl0FUgB46mqf7jmtwOlcgRQAns6zk44trcAprkAKAE/xBKS7P20qgEX3mquvt3vu+YBNbZ2RAnANtU29bscXF21tfSNYK4csj90TMNJqW4n015BEmcmTupsTDEAFWCY8IIMtDVubq5gEWLhZr9V00w3go98bn6MFExjCz0gG5vXe8yunfoEABpR6Dz/ysD3yjUdkc/uRH3mfXXTRxb3ef7wGUAmYkAqwAeByiyuAMioAI6wDAES1IApAAhpQV0UAGCcp2asvgh8HaJ6Ky3uSff8UYBD6t7ENhYwEYNLrbZaAjL0efAF+8J5kj77kOHowEnAUehtGS3GEgH58rlITzAlpob4f4JnDLFcvOgCkzgKA+aK1Om4vjGPms14b1F0KXEHJ1WxJNReBVw88ngRMcXOSn1AqoWYzWbabTaBHTDuGIQAAIABJREFU1mq1hpVLAzY5OSUlGvZIFGo85ufnbGlpwfbt32v33XevFIv0jRweIQyiZAePHLOltaoNDI/ZTTfdaOeff56AGgERX3/wa3r/hbt32S/+/b8v0IcVHWuwwJ8syg7rZB+mHkENStAMcAo7eJzvCD057qgEFRgMCki3qNKvzq22ERieDACxAKtfYwgBAUry+ghjseE6AAwpxSXOk4r6JAoiZ3OC2wDT3bt32+WX73ErbQCAQDLmHyiGYi6GZEQgGxWNgD7eRwiIJ/U6SIvpu8o2QWmnWvhaoFBaa3LTu6rWlaPe71EWaZJ+Q39IKVWVChxCa6QA7BrxKsVS2UMzmp4OHuchngtijI4ItV1swvRHnJ+bC1DaU66jAnB9bdU2N1ZtdGTQLrnkEnvuuefs137tn7zkOouKEuDn0NHBuuNO/jjg0FfXC64NStAO4T/mfQi57mzfvs1+71Oftj179kg1+cADD9iv/8av2959++2aa6+zf/TLvyIl7Ua1bkvLq7a8smYdegOy33Zbqkz6ppJqDQBsYv8mVbvTUs0LuYyVCnkBwKuvutKeeeYp+3//+3+zf/v7/6aXHq71yB9Ogv2X77GAp4+0AudCBVIAeC7McnqMaQVefQVSAPjqa5a+I63AOVOBFACeM1OdHuj3qAAAcGbrDrv++lvsh9//fsG/2bnj1mh3FARCrzEPMygp+RcVICEggyiFXAjkUAmQkc9aoVy0weEh2Ya5dc6ah0LwOgBSS1CuJeAElCmXYrCFD5Qbfm722SapnxFaxd5lJMTu3bvXlleWbWpqUgAENZMrc+g7WOwBL1RUSuANvdac1QR1X7jRB8a4grApYBhTd5MBHxEURLDDZx4R0gEx4vuABxEAxtexrSQAjD+P4C4JGGMPtKQCMU5hT2UIyAvqJfdm8gCUuC2yDyPd/hz7Afp+XMkVj5vXs13mAwUlwS2d0CuRrQr2dbsOOUkGjnZq9bwDADrcjBDQ5/CkgBMAYLZjmRzvp8ei9wLMGNbKloDf5AQA0FVuDqlIC960tbVVO3T4kH396w8qvANgNjk5YVtnpm11o2rNbtZGxicF9bANo2ibnzsuNR8w7qILd9vf+Bs/LQi1uroiCEh/NY43wiWOST0Amy3BsBYBHPm81lPS/qs5Dj0T45zJHssaQ0lGb8yXAYCCvigAlQDs9lXeT0+52APQ1w89AAGA+1Vv9u2gbiCo6xxQ8Z7JiUnbtWu37dp9ocOzXFYKVo5PwL3V0v4AgL0ejdmsetgxFuqFEhCoFpOwNS6traCAC/02NZ9Kv+7ny7K/ftALtQxrsBUCYtodt6qHD61T1Kp8AvQPDklpSR892fNjQE0IAOF73itFpXV1HKgjUQEDf3U9CRCbWjXqVWs2qrIR79p1gQDgP/2nv967+sVefqp7TwXsqdnUM8I5nWOhxj5HweHezdiFF+62G2+8ye644w675qqrEwAuY3/rb/0thcfc/rY77MN//SO2urZhK6trtryCTX1DYUj8QYTrKNdKVI30GSQEpNmoCQCyt1y2q+ssSld6AW6ZmrAvffFP7Atf+GP75je/0QuP8b6inE8E1ND3D7joUDN9pBU42yuQAsCzfYbT40sr8NoqkALA11a39F1pBc6JCqQA8JyY5vQgv48KAADL5SE7b8cu++sf/ZiVBiq2vL4uELi6sal+aMAa+ullO12pzgrZnI0MDnsWAACQoAv917VcMW9DI0PyCYL/+C/eZIMPFArAzW5QqAEBUfoBUFD0FAp5QUKgFbCCz1KeZTMCFqjHCOzYrG7Y+tq6bvZHRkcDdAvJoaFBfgzfCC3Iemm1ziLcixoTgvkZ23Zo6MEaSQgYIdfJn9VPLPbH6wULnKgcO9keHEFinJ7kNpMAMIKi+Lr4vSy22Zx1gApqWxgUTB3G7ICJfcZAkAgcYwaI4EnooeawkNdiRc3rw3LeJy3CJl4jZWSn0wv3kI0yqL0YRASAwDC3yUYImLNsju/b1u4Ae0h+JuDBLcDNhsPl4aERa7eBsw6VUbq5xbMmldrTzzxlL774vJRygN8LL9xlmULRclg0SxV78oknFAgDJKKfHkEN09Nb7Oqrr7K/+mM/Zq1WQxZSQNLI0JDWlVR/oR8gFWQea5s19ejDWh5DZLyHois+IwDszaHsv53wESy9CQVgVN5RnyqpuKFfZARe2H/dUu42WHoAJhWArHkAKaoxT/OlL+OAbZ2esfPOO08hIK5cM4E8bLyAOeYMSzDHG8fPZ56LMBrQCjCMaji2EcMxSG1WH0Is1+F41AlQYdoeNBNBtyztYe2jAFSdBL1d/Rdt0lBCfmZY9YeG1F4Aay1Az/ftwTJxjOyXawPXC16HOvLQwYPeNkDnnaspfW22ZKPFZj69ZYs988wz9s/+2T9z0BoaGBKionM6WPtZh+qLGfCl/ligfod+Puw8/wLbtWuXbZ2Z0bixFl9yyaV26SWXCsxSb8bK1//qX/0rJQBfdPElduFFF9vq2rr6/QG1a/WmvgYt8tpypeKpx7mMjY2PWbvV0DGC8ej/Ry/ASqkgFSBhIZ/9zB/Zww9/XcfPOe0As98aIPYt9etcmv77ffzaS19yhlcgBYBn+ASmw08r8AZVIAWAb1Bh082mFTgbKpACwLNhFtNjeD0qAACk29fAwKi98wd/yK56y3U2ODpih47O2nqtblXZYtuePkpfsq5ZuViyidExKYWw+AEJmu2mNVpNqVsGR4YFp3KZrGAhj57KTeTDYR8PlFiokaICamhwUMBBqipuhMslgYwIKQBXw8NDUmgtLi3a+NiYwh+ANcCDGFbAtltt9uOwLwZ1+L2+2/2Stl0ScJsNrKkO0E4GgCfDugiAor02qqi4Oe8FRATilnytYIiSX2NIh8Oz+BHttRFUyD6ZCCZxe2LW8ijpUFkltoWaD4gS1YhJq6rQQEgN5VikFAwQQYEOTt2kUsoWHMjEOYtKKwEkJfw6sFUCclA3RgDImLSfAAEBVgBAs5Y1W1WFwgBigH7YWAkAif0ACVxwezBz0JVCVPbP9TXZeh9/4jEpAunrh81zbGLSSgMDsq3/x//4H+3gwYMa98jwsKb54osvtNtuvdXuvOMO29zcEOwCHo+PjqqG1Iq1RZI1gIf1AzBjvbC+AGQ9xVg4Xo4rWXMxsQAAewrAkMQqq2/ohygAWMf6qYaJGic20NiXMYJYgk8IAaG2vNeVr5wDbu/k64mJSZvZOmNbtkwLfiuhOxGUEQEgaxJFY1yj0YrOdiKYJDTEYbFbegFtUoUG621loCwor9M2grNstheGoW0H+zRaPb72dXGSAhBLNbWgpyLHVKnY+vqG6k0/UEqCnRyYB/TUsRe8TyMBJfQQBYDt27tX64Ix9q4JWoNdI48on/OQkyeffNI+/elPeZ+/ALOx/8Y+n1rb6p3nCr9eW4BM1krlko2Pjdvb3vZ2qf2uuvrqsB3TmPmYmJzQOJl7QObS0rIAIPO7tLSqpN6ue6V1HaLHaKvVkUIZxbJszxorMLNjHdl3OzZYKclCPTI0IDXjV778p/alL37Bnn/+u3r+xHnwXp3+X4CrKQR8PX4tpts4zSuQAsDTfILS4aUVOEUVSAHgKSp8utu0AmdCBVIAeCbMUjrGN6MCAECsmLls0Qrlsn30f/qf7fpbbrZHn3zCNmoo7TwRFTtkG2WeZWyoXLGpicnQsB8AmHdVXr0qFeDgyJDSYou5vHoFxr56Ug3l8zIHRwAFAFHfMVnZXIHkyZ8kWppt2bJF7wfUyKrKXX6AU+wX2EFwBNsAZpBKKgVR1oNApNyK6i31UPMeeIJ8AdDw3nJ5wGpVEkVdVRTVf0krblK5l7Tt8hpgS7QCRwAYlXcoIHsKudBbrxcikQB4HBfvSe4/7jOOl3/cCNZk8z2rYtyW23rdjuzwydVlqN2i3bj/OYachP5uAYx2GU/eVWIOuujb50q5CACjkgpgE0Mx4loVAAwKRMAK+1ZITA4LJHWFUBAgUbDh4VFrNdk2duCcjYyMCWj4voDDKLZaUgECih555GGpAQeHBm337l02PTNjw6Oj1mi37fd///f1HGthYnxca+nqq6+22265RZZh1g/ro16r2sTERM8m22jUlWbNsVI3B4CsYn8k7d5R/XfC/AYAyJqVRTqkNEeruYAtTRDNFDYDZCXUg4dDPhS0Puc8lpeXTgCA1MDnAJt2QfBoZus227p1RinAwC6Bu1pVVlMAHvujhnwtwFlyoBsTq11J6BBa4RbBts52UBB6/TvW7rYF57Cq9sAT52AO+35RIJiJwjpNb08leqsXYgIAsp/QZ4/xA8DyWHjzBVtZXVW9R0dHNAat3SZ9HgnewIJd0tzQt5G5AwC++MIL+qNBBIDeX5ReeNhmQ9hIp2VPPPGk/cEf/IH+QMFc8pnt1uqNvgW709V6Af4K4Lfb6je654or7K+856/YDTfcINjKfLEe6VG5sLgo2/Tk1Ba9h3HTdxS79fpGVaCP17EAAdnsT0nqSiNHTenKyTJglbpm0AUCP+vq/zdQKVun1bDJ8TEr5LP2yd/9l/bNbz5ix48f8xTs8JCKM5frK0p1vtKbs69ifDN+f6T7SCtwKiqQAsBTUfV0n2kFTv8KpADw9J+jdIRpBU5ZBVIAeMpKn+74tKsAOA7rbMG62Zx99Kd+yu64+247tjBvz73wom1UURD5DXAbu2Q2b8ODQzY1Nh6shQ6bCP8AmzQ7LWvSnJ6efPmClZX2GW2q3uOvFwUr0VkATUEFB2TR66VSyippk0cfxHmCJ9uIKi1u4rm5l4oHSx82OQkNu+qLFdV0bu/zh9KA1YvNIQ/KtEYDC6L3Z0sGe8TgjqRKL6qPIqCLisGknbL3+kQybARC8X1RVRVfG/uhxe31wEsMLAgBBfTS42BQSQFBUBwBJGKaqr8vBKAESNLv4BbVgHpVRAoe8mAZa3U7AjCoPpkftzi7/VVATz3zvDka+xaw7VlbMX57FGlvzjKMAwBIv0HUjqS95gVdsQLLKp7NW7lE+IermnivVKddt3gCqkj2XVtfk5JsbHzUhqT8rFiz3bL777/fjh07LmAIOEIFeMWVV9i111xjAwMV2/vii1ar12xifEKWU5RlPq9iMGG8rhRFzZpUxXH80RobgSc1AOQAu2KMLAAw9j+MwDfOK9trYDEPqbrAHz2nPdND0BWZG5vrsjETShMt6q7oNBsdHbOZmW22bWabDQwMygostVwu5/bfjQ3bWF93S36A0gA9XiPVJv01lULr9lEOO/anVG9Iy3gPxHD8DA5QFdekwHNMwlaCb1B6KijDBAAVJlKrK8zHAz74uYNCWWtRVlYq1sUKHHpSRvgXg2aAi1EFCBSjxmx3eWnJDh8+bNUqajpq4ipeV8VmrJDns19rXnjhBfvc5z5vc8fnPIQn9O0EQkbbMKPmeHzN+R8EUKXefutt9rf/zt/R2Kktqlgfa07qv5XVFdU+9gwF7g0ODuqPJaura/rs/TgdJLOOXYWJbd7bHAwAVrEym68ZAcBOW8q/drNhE2Ojsgb/0i/9r7Z//16B6/652u+zGe3MrgAEgCZfddr9skkHlFbgdalACgBflzKmG0krcNZVIAWAZ92UpgeUVuD1q0AKAF+/WqZbOtMrAAB0FSAA8N333GN33HWXjUxM2COPPqbG9oJjzZZUepViyYYHhmxsZESpqdyYonAZHhtRCAjwZL26aSUUPAQ65EhbBSSxHwcd/T5qbn2NqjQ13w9QQHbBkIpL4IDf3Dr8k0VRKjMskUUBHiAgNmDBv2D7la0QVVGALt47q98/K/b7cgaGAgz1mt9IRwDI1+yD8UebIMfTV9n52KLi6yXhIcFuGWEPQEH1CAEDwDPvtuewoReIoB59ASIE22jPPqzeaiQsu5pI9tJaVX3FsDkCQ+ErqL8iEASg+fgTMDbxLyXVl2Ok717owxbHEpWNUhUGZSBzlQvKsROel+LLEWCEmCiXutY2y7Q1bkAKIIZ+gNh++Zo1JuCIYov5o99kWDP0ZQRMYeMFBDH/Un8C8egfmTHbv2+/+udRB8DQ8PCwVIIXXXSRekl++6mnFAxy/vnn6xgEAUvMa06qM2BxrA1qVmBcTLmNFvS4BiMcVE/KRkMAUcrNYH9OhqBEECh1ZrvjFtRuR4BL8CnjVncOmp+jdgTSEVjCa+mzSH2BTNNbttr5O3fa1umtqhV9ClmbrB8CNVDTra2tadyMkffxvStcyxpj7PkX11by6tVXnroFGJomUKk+eXzLvOU0RxqvglyAaNh1/Ryp0je0umlY+VHCAYyBZQ7YWAMkche11jhfOccBeq789T8msKYZM/sgOZxtcCyrKyt29OhR1SamB8ewFAAgARqcwLx37vhxe+ihh+2xxx4TTI2pvtTMQ2iaAs9Se+pQczY8MmzbZ7bb299+h/30T/+0zR49qrYG6lvJcedy6sWIyo+xy65ODTL0Jy2rfyjXy8XFJbcnS6XnSkbOQ55HLQkQrQxWAgAEuaOibGjsw4MVKQDHx0atXt2wn/u5n7W548d69t9X+m3z0s5/6W3Qmf6bOR3/K1cgBYDp6kgrkFbg5SqQ/uZL10VagbQCr1iBFACmiyOtQKwAYM4hINTo0iuutBtvvdXeesut9ui3v21r65t6Htg3Njpmw4PDNlCu2GC5YvVqTTfvqM+w/Wa4UW83rdqo2QCqI4BBxhVAffus3/BGa2UEZ71+fPSM0828K816/daUBuqqNqnL2m535eYbuIE1cmhk2Pu2BViHuqYp9RZqIVf/RVVaslm+4w2UbgBKB2RAn6guipAtVozvoyWWnyUBYBLaRYUUrxe8C/AsWnZ578kW42gX5bmkbfeE9aq7/ZyVSalVLzsCHzyQYGhoUDAUsBHBCmCLAIx4PFH1mFSpuTU6KxVnXdDDg0x4JFOOIwAEAgEAeR3PR2Cq+QpKpF4fRVkXUf95iAWwTwmyAf75vlgjrpSKIlG+lGoqhHUwJ9HGqr6FqL5KHtYB6OL52NeP7WD9nZmZEYAhIAQoQ0CE+stJAejK1maj7uEWYY5QCrJ2IgCMx99T7IWeeT0AGPrbRftzXBNJladqAQSkvyG9FIscr6ftuioUkOzQlp6HzBe2VwddJEsXbXp6q5234zybmpoKdtK8VLAAbgV+VKuCh8l5YxueJOxWYZ4HoiYt7sm15ussnB0571fpCkWUahnLx3NSk+OhJ7EvJO+kVx+wmfll/VYGBmRV1nkRIGcb2CplnYM90ptd8ZcJKlPWCKAxE8JEfA0CL2ePHLGNjfWeAjD2NfRw6461wnnAMR44cMD+xx//sS0uLPZUePRK9JRf7w3InFB/zpmrrrzKrnvL9bL+XnvttXZ8bl5gVYnHZQd82LhR/mH75TMAemxszBbmFwUIsbPvP3BAx8GIYtsD/+MHf2DAyp23UqVs+SKqTFdFt9tND/8o0wMQC/CoNWtV+9mP/4wdP3Y0BYDpL+y0AokKpAAwXQ5pBdIKpAAwXQNpBdIKvKoKpADwVZUrffFZXQG3YGYyQBj6c5Xtkj177J4PfMBePHjQao2mVFvYY7dMbrHR4RGFgNCDrhbUPtxUVwYq1sl2ZcdstJs2PDhgig5ok/IK7AHsAfT6cC8CsKimi+BEyr9kUEbsIxYTRWWnawcroG+fYJDxiXHdyEsBxa67rhaMdl9XAHoASc/4KujjacWtJoo7n+yk6ovtR0jCZ1k/USyFF0dQF5dJDwKGXnhSECYCQaKyMR5/L4Ag2BSTYC5ahOM+BAzV5ytrpWIpwDIfNCCC/nb0bUOptLS8ZNWqQySUZSfbjR1A9cEkFmC25KqnqNrsA8CoAPT5CXMU1JInKCJDqEIvOVf1ZssxFMNVf4DhaDXme6AMc+FiT09oBqp5PR0EukqtJTUZH0AXQhtiqAXviypB1gI1Yb5QB6L0i+sjQl0l/xKUAdwSiMxKRdjptHpJtxE6CugFMMvXgLVGHQVgV6o42aDDnMe6Rjjcs4SGHpAC4J7von0SbAGQ5NhQ8gG76HlXrdYE71DREfqB/XdsfNxVlqFeQKp6syHwxnvjPhk33/v7K6oD3/MR7bnJtRvHHM8Tzh8pLAFULT82T6D2FGoBYFSrQeUr1WHDe97F+rAet0xv0XwCK2Vzrta0PoFpgNvjc8dtjCRvHb8r6nh4r0vUhh44AxQlBZi1HNOue6nFstJ2rKzQEA8/AXb+p//8n+zY0WOhB19WwE9rJUffUlR3ZuPj43bFnivtQx/6kOAqawTYury8YuubG9Zot6Q2xW6uXoD0FiX8o1bT66+66kp77PGn1M+S68YLL7zYP69k8/Y+f/EPALoeFguqB3AReAkcBwAW6NfZbtrE+Kg1qpv28z//cTt27GgvNOmVfhWlCsCz+pd0enAnVSAFgOmSSCuQViAFgOkaSCuQVuBVVSAFgK+qXOmLz+oKOADMZfJWHhiW1Xdq24zd+a53WSvY9bAbNupNGx0etaGBISsXy5bpmNUUMlDXzTAQpo3ijh6A3baNDA5iKrYuMAlglHdo5L3T+uoyV0Vhi/Rb2J5KLgBACEny5lk37wrKaMuKx/75GdALAIgSkJt13kcvM4cJfeuvK+4cALr6KqgMMzlr1ull5+OIqb583bPlhjHG76N6L4LAJECJykagiRSQwSYstRe1CMEgsWm/J/G62irWwRVnDkNchZXoq6cgDWySDsuoK7BrfHxMAAMQQaDE2vpqCCvw1osxDdjH2q932KkUgCjKBCakpAw26pbDN2BFVAeS8qwQiJYnD7tt16+uUlcpfAX1nxoG6j/VG/WgoBF1cIu4W4IdOvYVlX68bDcUwcMpQgIsoQ08UNNh6fWwjI41sI3mSbYeVG82trmJmq7V7EE9WUzDPDPXURUInKnVIiDrSpl2MgDkfbzeFYBNZIre4w1YGXohxnUcLx3xOKKiVTMRkrCzuYx6EhaKnraLlRuYd+jQIYFAev8NDQ7Z5OSUTU1NK/VaoFRAMmObwYYP0AJ88VAdwvexpx715Xk+kqAtCSv9vW47BgSjVGNO6cMHBGQd9wAgIDCcP1KiAgk5r9SHMysoPzU1aVPTU9Zqd61Q8PW9sUmoj/d1XF5etiNHDisIhNoAEKPdnn0VZJM27Z8egC+++KIDYNXZw3pcNdqxDNed4SEBTiAg+/j3//7f2aHDh4P6FbUiwRuuLNX51O3aFZfvsfe+9x676aabBEpZR5xDVbbRbFiDHpgEhIyMqochwR5r6+vax8y2bXbd9dfZ1772iIAmSeIoD+MfPIB/rAlprBWegvrVg11QQeYKqF5dFQ0A1Id11AtwfW3F/v4v/N0QABL+MvEKv4tSAHhW/5JOD+6kCqQAMF0SaQXSCrxcBVILcLou0gqkFXjFCqQAMF0caQW8Ao6YuJEvWGVg2GqkcA4O2kV7rrCLLr9cKau8ql5vWYn+csWKlQsl62LBBdxxA57LStHSJrCh07IWN7CDA5YDB7T8hj5+yBKHAoab4Aw9uBwgRYimMfUSaPswiJt270GWFwAErAEQHN64DXh0bFQAsCgYlBEoEowI8E39A6UAdCAl8KEQEuyGAEASTP1GG0gSbb5J4Md7kkDwZAvvCRAw2B6xQnuPN1cCRYAWrcqibCeFoMTvo+1UwCioz2LPQlRMhGrEYwFeALwcYmQUKIEKyi2Z3hcuBid4nfu217h9ACAgV6EQPStvS2mjMeRC1ljUcgH6+PwBCB1EakQJxV481xxARvDoawIIGK22rIt+YIKDWoEavTGA0BDewv5Q1XHsUQWo0BcFljSkmAMK05stQkGOQWEVISma0Si0Qn3mclpDjKHRqDnYbpN+XdI2e8m5CXWaAGDd06nZbjIB2W29nv4sOBiOI9q/HRA7VGWT1IGehIBL7xfXsr1790q5SBLt0OCwjY2N6wM4RT3cRp+R9Rdoy/EB0Ng2XwMASefVORNs6N4X0ic/jtvPA7duU2nBv0ZdqsKyACD9DT2dO9P1wA1+BvyLgFpr0DJWLJUCNMwprXlsfMRGRkesVm9aseQwb2MDVTE2e2y9KwKdFdJvI7wN1nPVUCpDV1cSjvL000+H85m14QBYwJC+oCFFN6oCqfnv/d7v2f79+z3xO+PQNqZ/X7Bzl01OTdoVe66w22+73aanp2W15qF5yeZ0TQMAcl3E9kudqrWGAlfo6Tg5NWUXXnihPfLNR3U8MN3jx45bsejnh/qWNhs6Xs5BQDWfZfwFnubpvxoSu61jnVZTKkASgI8dPWK/9qv/2BYW5nrq3Vf6vZUCwPQ3+rlUgRQAnkuznR5rWoHvvwIpAPz+a5W+Mq3AOVeBFACec1OeHvArVMDxHzfyqPOK1gIS5XJWGRmxe97/AZvcMm3VqqtpSFvIEzwREmg9qTdnhVLBcthiUQ5hu82YDZSKlkfZ0m317K9JCxwqvQh7PNHTQU8EgUmlVFQHYpWMajr6jwF6vAeY23IH6H83OKibbAAjsM9727naiht/BYhEtaFARrAAZ3KwSuu0fRwAQGCJrIs57xcW35e0BEe7b0+5GKzOPesu4IGb/RDowTREAOgAx9VyzmRCsmpirqIdMm7fv49JugSAeDiJA7G2xgrkoBdgDAJBEeVQw18Ta3Cy8gt1lsy6WVe0xQfHKMgHcOt6DzOlD2dzAk7J4BNBr4QC0O3NDqqAlbGO/nPvfaeeaCUPtOBrft5L3T2pF2JyHhyJOmCLtuxo3QYEl8sVT0gOY4xKSWCYFICh5x5zHetWLKL4q+uDY44AUOrHqEpN9ABEbcgwADzJEBABshBiE2sZayGgFqzMEZ6yDov0MxScdIUsSbZzc/M2OTlplfKAgk1IqfUgC+bIFbUAQHHgAK54LvZlBG7GeeZ5fk5PPo6/108xAd39vW7jpccmijeNX4o5FGqhZ2GohVR0wZrgUldiAAAgAElEQVTNdkdGR21oeEhQlvcKthYLtrq2JpgIcF9fXbdKGUidlY3/yJEjWpPME/XUHwjypFz7PlHN8Zlgj0cffTQANL9WxDrzfLNeU5oudUI1SQ0/8YlP2It79/Ys3oKx3a5g38d+8mP2zne+S3P83HPP2fnn71RdsF0DXjkW4F+1Xrd8uSTESfAHFmBAYL7AdcZDWPbu2y8VK+9fXV51S7fO747S03MZs1KxINDJsSFqbXPe6gKALRnYSdJ63QYqJattbtiz33naPvW7vyOV5PfK9k0BYPor/lyqQAoAz6XZTo81rcD3X4EUAH7/tUpfmVbgnKtACgDPuSlPD/h7AMAsej1ATcY/ZwtF++mf+zkbHZ+w4/MLsgBnuvSn6lqniaXNoQs3vFLc5QmQMOtACHJY97ICgLmMJ8dGcBMVdDHBFYgUAR+vieEburHHJkdfugDfuOku5PLqucaHwzNX7KGkYSz0IgQ0AFNij7uYtAoAlP23t72ogHMAah1gGrCuK9VcHEsMVYhwMgYcJNV/GkNC6SigFz4iJIlQK/arSwZ+RACYVEImwWBy27IPWk6pxT1FZZ4AgqagCD8bGRkWaIihEsBQD+VwtV4EcCdYUiMAxN+dSAuOdl5XgXk4BrVG4YQCzu2YJ1qXIRxKfRUwQsmZs27HwVdUvrl6zy3hABO2yde8ntckwVkErSfXxK2uTUGcJEDl+whusSEnYSdwSsEsOZKfW5prho8KjzFQI+AXY0gCwF4wRQCAgmh1+sg5zIyAlLmM8xIVfz62/hpxqOrhKQRA8HArsyf2su3Dhw+rDx1grZDn55VwnIRnAL5dvVojGVkqUl/PSQCYhOsRsG/fvl3bierQ5Fro2bmxotLXMK4VJei4clZnS0islspN4LFrbHdictQqg0XL5DLWaGaszflkXVvb2NA5yTlM79C4DWpAr0OCT1ArspZYX6hYKRhAkGAMxnjs6FF76KGHBNF8n/5a5pIE4UatJiUg78UmTR1//dd/w/bt2yvFo6CpZezSyy6zO++40+54+50CgWxjc7NqS0tLNjIyqvfLSs2c0UrAutak36faCpDkTJCLWbk8ICgI3FxdW/deqgShVGtWBOJKDatGlpYH8DK/nDd5v+ZFAMjYUTnyQf+/sZFhO3zogN3/1a/Y5z73GdvcWP+ev79SAPg9S5S+4CyqQAoAz6LJTA8lrcDrWIEUAL6OxUw3lVbgbKtACgDPthlNj+e1VsDRl//X4vYeUMOtbL5gv/AP/oGNjE/a4SOzUgECspq1ljVrDVdM0RiftF/UVGKHWcsUXPmTNW56u4KAsadXBG+CBwV6YXEz7H3PohqOAAZX9XmfOBRi0T7JTS49wZRbrBTYaK11YCUbZ6WsD3oSAnRi0mq0/sbPAknAyqB+ylieGAjdxEcA6GESDtQcODhsFHAIYQ8n1/0E0BRCS2SHDTZS9huhxckAkG2dqHDz76P6rw8BHQDW697TjjkAWsTQDSAN9ldPKyZVdt37qAls9VOR4/YiaPOojo51JfM60R7cS/RtOXSRApDU0wQATCrNouJRqrsMUC9v3Y5DmPihUBApAAFygBzvByj7cU/d570Lo3W5DwA9jAK4hwKO8bCmpK4M6jvNmd5sUqQJwoUJA7YpLKZjHorBmkOdWSjIktnpeo85QFyEaFI3JkJAeI4QEPUA5F0xACQBAHt276Co9DUNvHWrMgCMedG6KhakAETBypyiQqPPJbZuzodiAfsoa8+DToDVnD+CiIC6sF/mSmq6kGQdxxXX1q5du3rbZ224EtPrE3tf8lqtH9S54fg8lYX5dPg/UHEgKZiazdr01i02OFSxQilrmbzZ8mrdanUfF8FAqi2hMbV6bzuMDfi3uMgfGWgX4H8sQMFJrendSD34enZ21h64/37BbVeJtnqqUc6vZr1qlXK5Z92mbp/61KfVN5Djogck14wf+sEfsg9/+MO2dXqmd61hLgkkYT0xZ9isVQvs1AEAZnNu3QUCVusNQy0KDt3YrEopyPgBlsxtXmnXbmGm8yF/ECkWclakHyjXtJDri3KzTW9K2eGzlu12bHrLpD35+KP2X//wP9vjj31L2/xejxQAfq8Kpc+fTRVIAeDZNJvpsaQVeP0qkALA16+W6ZbSCpx1FUgB4Fk3pekBvcYKRACYt7x1shlryZoGjCjZL/3KP7aJqWk7PHvU1tc3rV6tW73aUPABN7jlUkk34MAVlH85GtyXi7L9oWThNreQ89593qffU3i5icaiq55vCsjICn5wU79B6qb6lMVUVu9dFyFGTCFFLSOFl5Rm3qON9wP+BAGDDdghILfgQfmnQJCoBPRoCgHILiElRYE1gAdQKQJAgaKTLMARBiZVasnXCK6FwAR2IYAWeh16D0RPRj75EdWOIbGjDyhDX0Tv1eazhgIw2l+9L1xM7G1K/QRMok9erVYVSG0FZZv3NvT3yiIdFJpKS6ZO2T4A9LRZh1u9IIgsMKOo8asPZAKGqh5sp+2KQ+rbB4CuAOzXyXuf5fIOP6JlFnCShIk9MKrEk37FBIFabYUxxDpIkVosntAzjfUJeBMQVHpwV+tNazebE2Sr17znnwe0qKOfahQVgHzt69jt3HwGAAFnBGmDzdu/duDIPKtXYrTRAvmUdoyCD/WfW9jZNnWQErIUlZAF29jYsHq9oT6GAnL5otYNx0zgBKeS20k76vlHaVjvbNtDMBonAFe2QY13794tNdrx43OCw1HRqfNvYz3ARQJQyhqfFI7x+DpdwSrOfVl+R0ZsYJCE4bwNDpYtW0BBbEa5Z48v28ZmQz9TD8KoFkS9GMCsW3/rduzYMVmJmRPWK0o8zp/1tVWtNZjwkdlZ++q999rExPhLAGCzUZcCcHxsVHXjWBjbH/3RZ+yZZ56RypAaTYxP2I/+2I/ZT/7ET0jVvLa2Lkg8UHFgPj8/r7pt3bpVKcE17NCAf52rHrxCNYB+mWxe3xNwAijdWN8QTEaFqHM/46o+7+nngSYKBwnKwi6wEyBKkBEKQeqUzdqObTN231e/Yp/65L9UH0AUghGJv9xl/qXwj1elt0Gv8Vdi+rYzoAIpADwDJikdYlqBU1CB9DffKSh6usu0AmdKBVIAeKbM1Jk6TocA8fFqbtBO/uUVv4+gSjDkdSxL7AGYy6Doq1gd9VC7Y8XygP3iL/1D27bjPJtfWJIVcXFhWaCEnoHAEA8tUNavmuUXy27BLQ2U1fieREu3toWb3kSPP1cBAkccDMTeWKhwpG5CNaNkWFfbxQ9ei70uKqvcAtoQTAFwYDMEfpUrKADpLUefrtDDj62GIAwpyvg6QqUO4wRGkiTb1Y08AIDtM/6khTlagJOQKjlGqd6CHVg2wGAPjWEnQKGoVkvaVl3VdKKdNk51UlmoOcvm1BcOxZIURwFSei3cEksvNO9X6CuGVORYKweYri6MgE0hKWiTpMALvd5CT0O3rLqCELAR+7QBAGNYB+9RLzzBQu83qJ+h1LScddpJjNFVj0KHkLzG+wFKjZb37Ue1XxyLAifEFwMQDmo07MVAJB7Rlt5TCobgmKhCVYJwAE0lhX4UBQClAmw2XZ2Z995tJwBAwFfobygrqQBgMSQsu4IOMAiQhnYDAGNYitSHIRwFCzvlZY1HQBdDQICSsf8f76lubqoXX+z5J6BYcKiLbZl12ku17fVURBla7wXknKi4dGCIApBtHT9+XK/DWjwwUNExYYMFoLGuOI9Uxx6s4/j8fACYTU2RSjxho6ODVihplvTHA/6IkMmZHTx03NY2amoRMDg05DZc1I6tthUBl4SWBIB89OisrpmAbHrekWjNWlpdWekl6s4eOWL3fuUrCu4Q0G61/I8I9Hms19U3b2jQE7CZG7bx4Ne+bg8//JD6AAJQb731Vrv77nfazTffJOs4VmrvYennCO9lrWj/uZzVGk1dE0uDg0pkRv1XIATJzx7Enw7/lEjelJoPZaI6IQB1lfybtyJhNyRrh1AYLYKgSG3UawEA8rq87TzvPPsfn/uMfeL/Z+/Ng21Lz/K+d8/DmYc73749t1pqqVsTg0YMyEYIBMKSSTAO4NgpEypOIDH+I0lVykn+cVwuUwkhKRcgIJRiyUhlCWGEBSiakFrIgARCIHWrB0ndt+90pn32PKR+z/u9a697+kp9uvt2697b67SuzrT32mu937fWPt9vPc/7/Iv/zUajvtuI07Xr4KU//16Q/3oeznIV3yyuq0093XfJYtl4PQ1vAQCvp9Eq9rWowPNXgeJK/vzVunilogLXXQUKAHjdDdl1tcNl1HBlOQNj7Tzf/2QL9WSKZPF0qpEe4/Dw8gWcg6qEq5I5MoW0pqcdXO4AVKTQGl8ZKEXfvYBJLKInWDRx+Ul917B//LM/Z7fedqf1B2PburRje52O9ftDwZ1QkLEQp/8f/2osdAkyaNatijoGEDB1sMPC1w8zpfBi4ZXNtyJLnMIPqlWHTBO3HSYKlXqP+fHKPidw55bf6E8npZKZFIDARKCGwxS3EaNi4/UFRFDjqcec/1yL8hn7iMXTIVykw84hlsOpDEalhXz8LAb4oIVX4RfJNopSy/uQORTzBFwAaO4x6bh9/CMUJaWuKjE09VMkHKHmfe/UZ09JqDPBobAte6otwRoVWYQHg751e123FKaQX57u0DHq7eEEHq7gSb0cU8A/tu92xWoGRjNLr3rceagKH/PnedptqJIcZsbwOgB0y3ekMvvrhkIxlGN5WKp91gnm2wG+8Dj10Ws09VIB4ZgDecUm6bbaNieplaxPv0eBTLdnB6hxm3mk5TJPPPXWVYwOOwHfbtNmn1EPimZqPFCiAnrdstu30nRmddSIpZJ6zLnV3ZWujJESqwVCXTEHiENtC1RHUdkErjeagk0xXow50MrDU0jLBdJOFK5BTVD6dTr7Uj5SB74nSZjPqAux3/rrs58T2WD5YN54L0ZPr1Ygx2ymeaTXMrMTJ07Y2hoKQFTAWWi0EaQ9GM1sZ7djnW5P82t1bc1tysDXStlaCtvoWmevo3328BaCR8bW7/UFH2XxJkBDAHkmC/CnPvlHtrS8pN9xFZANO4WHzKZjW0ygjroeOXLUvvzAA/bxT3zcHnroYXvRXS+yt7/jHXb3i18sgKkwltlMoJ8bG/nzW/O/WrPBeKJ/pWrNejyGmxVNrwG9F5UWPnQVrF+76HuZwkk4TwS4mTve5oD5oZsCem1PUse+rkTj6dTazabdecft9sEPvN/+1//lf1ZNHEgDGlOCc5r083eMnOAv/fCFDQCfLvw7+OdFLCEPLiWf7Xavqz9jrumdLQDgNT08xc4VFfiWVaAAgN+y0hcvXFTg2q9AAQCv/TG6nveQpakAYBLPZMeidyYnL94ZKsRZzMjLAaC3k48gCbdkql+U+pO5FfJKKkOHSwl4GXAnAYqs150zkwwACsylBalgFRZH4EbNvv8Hfshe/spX29EjJ2y307Vet69FMGorVC9Yb/moVOkZSCqmBzpgAW6SkFmqWdlSM/wEnFy9FSEUqGTKAjGovhQooDI4YBF00B45EJViDCiAwizZGfXoXMIuQEAKQOBX3dWFDhpFmfTa3gfPAaAW59RrlpbManM208Lck1DdAqlU0yuk9vqQJstqGmgfV4eUapsmA3JeueYKMkBPWKjjOPRakTYbisCkOENtKZCa0lEBIw7psKa6nZg+e/7h248wCvqhATW7XWylfSvLZusTcG5DdfBGWEo817+f2HgU/QOxNzq4DXt11h9Q+zkHh2wdhZUHXdBJLfUzzMFTwcAEYbOehEmBOO956AAk/yEIlxR3AYFVz2RL57HeX9BVpgIs6dygX1tYkfk8GHrfNgHAigNAWcw1H93+KmAoaJ8SnXOWcGycPgcS0MZ2Xq0K2DFm1JOAixoAiLk7xKLrgRfRw5HzRvNGm+JcqsqGzn4B3dhPqVnrddl2ZTFNFnIApuBkmi9uAXbAiEKOrwMKx/kRCkuAX4BW9gdFIL/jtTy12c8HQc5yOalKHdSfOHHSlpbbVqv73FNwr0DVzHoDt9GzvdFkoiRjB7ZTa9Yq1qpXrbvfFXDkegLgFKBOwFDQPt0YYUyYqigWP3P/ZzK1ohS/AokE9gx09ULJSC8+fofCkz6KX3/sMcHQF939InvVq1+thGCpPSs+NgBELNPMHUHBNF4lelxOZtYfT200c3u9lM9N73s46PVlV2aOu/J14snj9GtEzVklKdvVpKG4FQQUJHeQzHmFnRr4R31ajYbdcvMZ++wff8Z+/Z3vtC9+8S9Vl+nUb4x4hZMiMK8Gn0vF09n/Ql4GPVtQ5+84V/54ttv+Bpstfvy0KlAAwKdVruLBRQVeMBV4Ib/zvWAGuTjQogLPtAIFAHymlSued5gKsBB1bVH6yJiML6ixyc0zYueLDcE7NY3ng6Rb/yzdlyQkAMCxjQT1fNtSr8WSUEok7wPG9lmYZrvgT7+iIlFwquR9/yak/E6AHhU7fvKMvelNb7bXvu6NNhxNtDjvsuhN9sXhaOAQsOx2TqCSklQbNWvUmtaqta1Ra81tb0nR5qEH9Iabq2Ic4k1cHZdUMwEmQi0mRZz2VfLByxZpYfkMqAbAiGRYFt2AID4iKCPUVw52XEWXqQ5z6rWw5OYDM/I9CQ+qAjWy8x3WUh30FBAlDysDzuVDRuaKMMIwUHS5lZbnXWYrTvPDVUXe486ttglS5eAzjwEAOugAWAw8aKME2HEgyofUmEnx5wpF3wde23vWAfLmIC3CTDzQYv672A7blB144sEjzJW8qi9f0yvBvrzy70l1TRA8lGnqkYdFVknCNcGSgKwKzogTxoda4CfqGvufqUijdx+gxju/pTHlncMVgQEQ2VZJadVep1LYuwkZqdcctqeTcKXVsnGvb/u7u4JWkXjr/RobmfVaFuJyWco04Cu/i/HndzyXj+h3CFwcDz1JmNqjHGSsY6zcBu5jEQm7bJ8x8wRkB7MBUuN8UXJzUrBq29WKACCvy7Y2j2xK5cjjx9OZNZuuIB4MpgrFiP2gNuvr627zLpk1CMSomo2GQ9vf78l+zT9AZvTd1DVNitaJwoaAdRcvXLA//uM/zqzJ7EMAQLUAmE5SL8JFHQ9wkWM6fuKEnTp9k62srmTW6ZhbKPa4TmLtJXhEduLhUHZfjh07My0RukMH4KqDridY2r2vp1Kmk0XXz9+KQnhCKRip0hqPqHUuMMZt4R4Ygmp7Y23Net19+/PPf97+7//rl+zxs4/ZcIT6L2ZTurmQfzNKgUahiC0UgM+G4eXfWw6Q1avagOMwf00Uj7lSBQoAWMyLogJFBa5UgQIAFvOiqEBRgW9YgQIAFpPjuaxAKAC1jBBw8AXFdOYLZJf5KMs29ZFymucBF24RVJACihKgSdh/SwAw1HMpI1ULRlcqYdVjIepgzd8CgR4CkUlxJcXUgQPP9CRK0cUqKXOtVWjqNavYD//w2+1tP/IO7fv5C5dkJ0QZ1xsAAvtK1pzZRD2/UO1U694bsFlvWasOAGwa/QUdikXvNt9PfiJLXAUY4amlAf9YCLs1EWvj/LmyXKb+WagbD4KjCDoAmgBW4thjO1cCgEkI58AkKQtDoROQKLYTcC/fqy8ASvxOisLo9SWb6FwBGNtjGAK05AFggCzABvvM4wE1AR/CLkpYAPBhrsajX2LdKmVAp8Oo6A/INgE3bAullHqUAf+kTAIwzq2osoJj803qwagD++A2TYcgASrp2RYALfq5PXlMCKkAErrNMqDlHF46eDxYY5+qQMrLoWr2OP919kHNAIBsi+PUTE4qS1djupINMMc+h8IzYFgk4GLDbCi0ItnDM0v+HAAGcCZQRHA3FJ2k4qIkwyI6HMhyDWxstdt2bG3NZsORACAqPurFa8dcRfUHLAsACPThuQFiZalOCb/sP8crZWe/7wm6hOA0Grazs6Nt83g+E9ZBzaK/HWPG74BuoYYNwBhzkaIyn9QjL50T2PvZFopE9nt1bUVKRSkch2NrNvl6ppsFqBh393a1fZR1zD+/VplVS2Z1tUhA9TdUzz96/YUqUiASlW5qX4BFFgh46eIlAUDqEf002RfNS50jKB97tra2ptfjWKg7VmB6+o0mY4V+sO+Rms1cZ/+5Uq6trQqiUxfCQFy5W7bR1Gy/54ngDrI9cEgK2NQyIIJhvI+l2erKii0uLEqF7InM/Swwh2ssx8d1R3OWNgCO7nUtr1UrdpwQkl7P/rO/9+P2ta9/Va9ZAMDDvmtnPujLn3Bo8V4BAA9b6W/V4woA+K2qfPG6RQWu7QoUAPDaHp9i74oKfEsrUADAb2n5b/gXB+slF2M6VtcEug3UNUXuv2SxiP029ShTX7FQDs4lXA4ApzYD2pQiRdX7n6nnWiDCad4y6y8tU69Ugih8XIskaJSSeSP5ldXoRD0L2QEUTTVjzfn9b3mrve1H/o4tr6wqDIQ04OFobPu9ruDGYNj3BXHF3AJcr1mjWRMAbFQaVivXE0xyK64zndQcUb0S3XYKsHEbnysAURuxMMZK53DIgQF2QhbmQAkgAL+LQAqOM5R9/IxFfgCnvJotIGCArACAKHoCbPH5irAwF5oRQClgUEzsvLJNjf5Ts3/pd5KiT8qx1P9NNsGULhsqrQCAOmZURvkedalPHT9jXN2OS60IPiEx1YNMPOTAlXmAIsY/7L6meRTqvInmUfSCi7qESsrBoYeLHASAbDf/e6ngEgyL5zNRAScAY+8ROLcn50HjQTVlvq7zbc0vH96Tz8EevxdMSWo31HPR0w9wpdonqziqNeCfgjjowVave++5fl8/W0HlVqvp3NFYRkdOzo0cRBCoAgrpvENBS//LpjVabv3lHOl09/WYZqtly/TPY972B1LH8XoBfAF3nDv0/uO51KXX996E7J9bcj1tlnoDqRgv6k9YCBba6M2osIoEajlmlG08lzFkuwEA2QcpDQcDjS0fEfzB/KGPJjbeSE3meSTrEugB5Cf1lxsZXA9oDdBuExri6spGq2Lb2x3BwBgXoH6lNLPyjHRwv8nBa2PT3Tuwz/TVCxjPcTEeAMD7779f+xmWbY5fEFMtCebzmH0FBK6tr6snpHpkZrZ8B8H0OfR54eO3uLikbVNb9knnJErJqVkPwFpxRS6wdTqbeDqxQDxKQAJk3HIPVAcAsm+Mkeor8O43GBgr4C4KR8Z1odWW+phrAxZg3gNOnzypc/5H/vbb7Ozjj2ew3vWkhQLwm/8RcQAAHhr8xVYPWoBDY683rxv+75fr4QALAHg9jFKxj0UFnv8KFADw+a958YpFBa6bChQA8LoZqutyRx33+dtQqP+kxSu54k8/S0pAbHblilsUI1m3qR5T2MIIdvDeWPwbjllEjgQCfeOzzLbqyjlvjC+QlezAcyuxLxuluqP3Hb3jlNoJToMkAheAN3TzZxHLgrlkb3zj99ib3/JWu/W2O7TI7/WGWgwDNvb2O4KANKcvlWcO7RQEUrNmrWn1Ss1qpaqOBUCVWUMlYUwptLJQ0uzfFYCupEk2Oyl//HmhRBujWANkTdyWGuAHUMgTpXyih121Kgse+yQ1oRRdEZQxT6jNJliydVJHIFIAwLC+huosD6ICAOZtvXl4pscCX1OvtoBQeVVh1CQsmDw/lIGR7OvKo7n1NoIEJsni7Uo6Eo8J/WhYpeyWTwBgqPaAML6/XncAYChM2fYcpM7rzTZcSegW34CJeVUlwCivUgwAGBA0TVQHJ6O+vs2rAOP4DwI+jVWy7YZSMGrk/dTC/u7nGb8LEKxjFxwFStcUTKPjSAnLhGoACNU7bjQS9GL/Ipl3bWVFSdPqmxfKxMTj/dRLtnsp8lxVyxxG6abXazb1NWEj2OUVVoGNdzCwCgrbySSDjaG8E/Clb1yCmBzLfndfzwcSAbT4AADyHCBfwLz9TsdBukI7pgJYHE/URJAq2cjzADD6/fE5+gTyOm5vNltYWLSOAke8n97C4oItLi0JKC4stKxeLxPoa/3BSKBwaWkhuwa12hW7tEW/yZRQndSYqP/Ks4kAINcpXvvixYt6fVcEuwUXezDHIxUv45gswJ/+9KdVh1AABoB2xeNE0J8PjgPl3/oG1mNXSDNGnFNxXrRabV0n+B115RpFndgXFJqycJfKNp5NrT9yxSXQjmsxr0dokV+7Rrp+eUoz2xjbkiAp5yJW7oEApey/hMoA5wdu0QZCLqPOHY1VD76GjR7Z3LRhv28/8zM/bQ888ID1eoBkNRMoAOBT/lXwbCFdLCHzn2Obz3bbT7nzxQMOUYECAB6iSMVDigq8ACtQAMAX4KAXh1xU4LAVKADgYStVPO6ZVMD1AxFckHAgYC31aPNwEP7PgwPKFWybJVtYXLKNI5t27OgxW1lekqIE1dSF8+ft4tYF293Ztt7+npXo8SeYNbHRwKEKC9tIk2TxTNomljspS5RU6umzB81N0gwqrtdDS6oVQBqqHhaaFbvvvlfad333m+zbv/01Vmu0bDyZ2X63b7udPdvZ2xUERAWo7Ze9T5hUgFUgYN0a1br2K1RAAXrYd4GGlIrLYlgqHkEahxeyb9awtjoAjN5r7BkQkEU4P88rv6L3WVgrWYTH712d4zAtgBq1i+1GAEfeLhyqt4BWrkZMFuvUxyu2F8AqHitQBpgJG3M0/k8QJ8JFAnCGfVnwTCm1ftzxeskL6wANhhwBL4K/BIo0lAyMCpB5FRbgeX8+X7y6LR0ACExyoOQqQmAtARBNPS5qle+RF4AvxidsylGD/O9jvx08evKyW3pTGEjqX5ivqdfQ7ZV5W2pA2dgn/S6COUJNqURpD6Rgf9RjUbbgmqsokyoOqARYE7wGALZamodhCV5fW/UEbQVFzOfeTL0xI/DFFWzUmPHldYB/qD1VQ0CUUn1TYnK9ZhfPnrURaj1stbk5GICzQoBOro8hkB0oyb84H14AACAASURBVP5eCQBSX37e2duTWpb9CfgXY4piD5gVatnojSlIOhwKUvEc1IA8htfyj5ItLi1br9fXhAGaAtuw1C4uogRs65oxGk2t13cAuLq66L02sfjWzC5td/W7mEvUEntrjX6h5sEo7JvUdthhda57OAhqYI5J1vXxWCDtwvkLUgBSr7Cbe7o16uGhgDY3T3gOVmXSjoGWwFfvkYnSeCjb8WjMY5s6Z1AsUgPszsyB/LZpNzAEXk+ojSuKub7ymq4cBh4CLMeCxlxr+EAhyfyTbRu138zPMaChqzFHNhl7YMjS4pLgH3NwfXXVapWKLS60BQDf+c5ftT/8yB/YI488nHR/BQB86vfkZwvp8kvIg8vJZ7vtp9774hFPXYECAD51jYpHFBV4IVagAIAvxFEvjrmowCErUADAQxaqeNgzqIAn/Fax0KIqUwqsW3Dzff+MXm1l7HgLduLkKbEdVHnAFxbtKyvLttBuCQjQHw/VSb+P7XZf/dQ6nT01xT//2Nez8AwBFylMpq4A1PoU21lSTEn9V0mhHP57BYtIUTfyBSuqwKnbgcvlur30pffZd/2N77U3vPG7pWskgGQwGtvO3p7t0MsMK+OwL0uc0lyV6Fu1RqViC82WLbbaUgA2sKeGqlHWU+89FxBLoDLZ4JR2mSBR2OpIzvT19swBaM7uq6TXBH7y4Qf8HEACJKCOBwGgK50cSAlcJfVdALmANKGQOxhuEcq//Gehk1z/P4EywjRCBZisyw46Z5el7Wo40uPmx+99EEMRp+VnGluNd5ZGCzTDAktPMayJbgMOBR/AwsHb5QCQ+REW2lAeMgdDcZlX9+WVi3kV38E6ZMAynT2hOiQkJq+WDIj4VABQcLsO1EzJqQmgysqeSxSWdTYpBwUAmYfJWiu4l2quBNfBQBCQuQa8o44xJpx7vJYgVApo0BxBIcvZnRJ3BX9GYyk8XSG36OpAlJ+Vku33etpOe8HtqFsXLtjO+QvWJcU3gcGwQKsGSnTmhoBbSVEpsn9K/wUcJeVbhHeox12rpfAMVL3sP0AtYDk10+tubXkvvnpd50OMQVikUeEBwDh3lEqd9q3VWpDal/3ieSj/+P3iYsvW19u6tqEABAIOhqjvmKfew6BWNbu01bXOfl91d/iHordqjVrFZpORwOXOzrbt7u7p/AQA8tqCkSjuajVbTOnV1P3SxYvqAejXRAd11ADFnt8MMKk9T5w4YcePHxcEjBTjOGbszDHvmB8AwPF4qrqFIlTwtFrR8XKjhUCT/mikcXA15VjzB+uvLP1TB7p+jA5x/RxAoe03GyiLjzU3e5hr3si1gko6pRwzlxfabT12aWHBmvW6fenLX7Jf+qVftI9/4uNFD8BDvxs/W0h3cAmZ//7ZbvvQB1E88JtUoACAxfQoKlBU4EoVKABgMS+KChQV+IYVKABgMTmeuwqoK5uVSwBA1H9O2cIKrP56larVmy2rNZq2sLRkx0+cTOEbHoqB0oSFb7uNzQ5FCSBn7C3p6aJvWMgG1tnbta2LF7SQ7uzu2t7ujtIjZQHWK8+ttqilCI4oiQWmXoElB0IoBFnEsuhVg3opFAnzaNudd73YXv+Gv2Fv/aG3WafbF/zj9zu7CQCiUsLiBmiU4s2VezWSZ1tNW2q3tSimXxbbx3as16NvFgAQO2e+r1qynAoaqbebW5ujdxxwgYV79PRSdVMfQfVkS1bHUOMBLlzp46EaAfsC9gQAjATggAMBmwISBtSLn8d24jWz7SRwGRBMCsCkTHMw45baeH1P2/UQjKz74wwY6qACa7PDSwcH8TqaZXqOK/UEkMtutUbF6YnA82RXgIXDyTkAdPiXrNgJpIUVWKE1CcrmQWjYb6Pu1PQgAAwIGueYwGPZrFYjYMSBSIzPQQtwqANDWUgN+DoSnXlu9H9TaE4C2gqgIUwBQIMyFtVYpZKNPQEQqPWYe1JxpX6GwCnmllKCE4QnwZVv3OZZEzDHtsl5JWhT5vwmbdmVXEAiVGaAey9wmageu3DxguAXPz91+pTt7+zYpXPnbG97x8+RpHjLwLKemwYpJRVLTZfs2xrr2UygihoImtXruhYoMXfsYCrqz+9QwwG3GCMej4ovwjYCiIeCLoBaqBAr1bphuaeuPI9zifq2Fxq2ubGQ3SjgFA6wpvscOifNdvd6tg8AHI91LRNYJPSkXrHJaKDgDwJAOB4l/aakbvVGJPyE6yTHNxwqER0A+NnPfjb7GY9jm2zfrc0tW9/YEPhbWl7S/oYK1iG+K0T93KVlgZ8vPIYbGfQdFCQmeR0V3tKSrjPMHezcaptAWwbGfeQ2ZVcSp+Cl1JNV/Rp1TvoNhujDOn/PYa5xTQMW1nVs6t+I4plr22ymmz/YgaeTsf3qr/6KffB3PmiPPPpwYQE+1Bv3M4V0xdLxUOW9Bh5UAMBrYBCKXSgqcA1WoLiKX4ODUuxSUYFrpQIFALxWRuJG3A9lOWLKtUoFRRYW1EbqA1e2GQAQe2yrbQ2p0xasnZr0s2wBRsTCvlHDVphUNTYTKFpYbDkjkAfUF/1Yg7cuXRQM7O/tWaVSktWObQm2yF5GX0Cz3n7HOvuoXegTRvqrsIL3ByRlGMWigkpQNbXt5Kkz9prXvsH+0U//jG3vdKQIQgeFAnB7Z64ABAAqDTXsmCifmnVbRH2X0nylcmI5nFQxAd08zMTVT1qcJzvcvF+dq64EyfhfslZmkC1vk01TKqBUBCiEDTjUUQHSMkiV1IB8n+85GKBK2DQpBcM+nFcPxu9je3MVIC0VHfAJNCmteQ4APQXZFX48Jw/I3Mbsqr6Al7E/AroVB5oBNGQnL7EtXg/rqgNCfu8hDw589TP1Eot/6WeZNddttPGRB3x5wOqA0vvr5a25AfF4foyR5nW9kh171DCsx3H8eQCYgT4Udo3GZQpAtq3ejhyrzc8ZIA3wD6il+jWbWY8/4A5wUMeQxjLb76SqxMZLzdVLc+oBFtR6OknJrdjky0mRmWzDpbIrANVLcDpz63albOcvXJCKb3l5yW655WYp/7bOX7DOzk423nkAqv5wCfIJtKYwnIBgYQnf29vL+vtFz7zJaKRwCT4CiEVPuoDY1ANVGwo7asDvAwZGHXi+bMLNpo2nM6vW6jourL86PtmEa7axsag2AWpnkJ1zHiIUcww42u8PtD/Ly4tKl+acr1VLNhkObHd3J0ssDvVfzKWkmY6JqRdB8YwCkHowvqgWA1gDOjc2N2xjc1PHFbbqAMaMt+A4ff64yYByM1n0mS9YnfPnC5VcXFzQWI5n9K/EYuz15Xkck1S1Sml25V/MV2zIgsUJDLoV2MG/bOi6sRHvD3XNX5/LnuiO2hn1HzZgIOD993/a/t37/529932/VQDAQ//J8HQhYLFsPHRpr4EHFgDwGhiEYheKClyDFSiu5NfgoBS7VFTgWqlAAQCvlZG4EfcDtR9qrZotLa7Y2vqmbW4esRYJk6WKjVHLsACs0vC/YcCDLg3wc+ofLV4T8KpWy4KADopIvK3aMPX9Qx3GIlFBBbOpug7SO/DIxrqtri5LVQPwG9Dkf3/f9vZ27eGHHrIHvvwlfe509zzpVKKlmZQuKTc4qRfL1mot2bd9x2vsF37hf1c/LwAgNuDt3V3b2tmx3b2Odfs9G41Rz4wzmyUqlla9au3UC0ugI4E6gYqcjTUW67LxSrg4V7oBYWLRPYdortI52CMvtsPnvM2R7UYvwIB7eUWfoOCBoI0AhYJlaX/CDhtpqnmYmJ/JGfzTjruiS+qhBDgDAEaftrCBhjItD8dkYc3Zl9mkUpKxE0rlhwIw9tHt5wqWyXoVzlWAXkcdUQ4AOhTMKxgdHqZed7nU47ATBwRkS8CYvEIw1H3x/NgP7L/M5egneBAAxri4HZnjq2a92Phd3gLMcwUfpXZ0AEidAFRhnaW/n2AW8Ioef0kdCuxhrqZJpe0EBGNf9TqV1HexbAaE13yaTBXUUJo5rJHVmECIoYeIoNoF9pH8y3m9vLLi1tTJ2BYW23by5DHbvrAl9V8vAbh8HXV+MP+lyHUlK0AQIKmehf2+JwRXKoJmeds7vfSGfVf+UQcUdTGnXH3nASLUgK/5fYwdMNFrPleTUi/qRujPytq6lHBhQ9a2qyVbW1u0/S4J09FX0udZgPw4Zx16jWxtrWXd7sj6PcI9pjYdDXU9CnWiAHcCyepFibKUdgP0QAT+WsnOPfGEfeYzn9GxUw8AIOfG6uqqHTt+3I4dP+ZW3GSZZ74qHETH7vvH16GoVb/ElLLN4xQKUvFQEIAfadFce7kfwpxhX9hmXF+4DnCtaklhXJNlXPVuNf1xSb3KNZsayHbe62n72PW5QeRBJy1Z2ZlTDca7ART06+Dy0qKtr6/Z7/z737Gf/i//UQEAD/0nw1MBwGKZeOhSXoMPLADgNTgoxS4VFbgGKlBc2a+BQSh2oajAtVqBAgBeqyNzfe6XlEb1hqywLDTNsO3WbWPzqG0eOWZr6xtWrTektwIAuumSNvieCMxTBF0yaAOUA/i5PRRFnzR5VRRN9Kwi8XKmkA9ScrGNyWZbrdpiG/twWxayFkqU8chQB9GIfjQYqOfWubNn7dFHH7GHH/6KXbx0wQaDrtR/wA+a46PUIZiEwI9SuWqvfvV32Dt/7f+xcxcuCgCSWnzh0iXb7ZAC3EuBCvQBpHGgw5NBt2v1iqsAn6TymqA0dOtvQEEHWq4ABKzMe9vNU2MdLoR6zZNXeX5Ijpy1PRlcKaFVabDeSy2sswchYCTmBrw4uK0AXSzy+V1Ak4AreVtw9lypujxkxXsyzmGbK/LKAj16fLLz5l8/+sGh9nOwoaP02iVo49sMEMiLeChIPnnZ990DP2SrhrXKouiANWCJq8f8tfK26VAvhcppDhj9nA0FWQQoRH2iJgBAkmPz2wmYEtAor+hkPsxt0h6kMT9eB00AUKXyTqeyugKu+DmQqpegOucLMCtgLSpAgZqUqhw/l0ouEoqr9MKc6rzEig+Mxx7a7/Zkrwas8zxAHj3cPO21IhspUzcSc8HU3k+uatiKS4RNJLs+8CkL9iBsBOCFNT6nMlWCdUqWzZSeSc2ZB3aElYQ9mZ9HLz+2idoPSyzjws+PHTsmcMb22G8suAG2AioCHHnd/nBki8vYaZe1/8xF6oCwtNVqJkUrgSve0zNUqkxGAjGYYwRdDIcTazTpi4e6d2yjwch63Y7t73ey9GGgagBm5pP6LKZ5xbWN78+fO6cQkOj7xzhzHDfffLOdOn3aVtdWs2NJhDe7pnJ+sJ+CqimRnB6QKEKlVBx4CjnnI8ePbZvwGEKYev2elQlkSr0G2Xaz0VTNuUHBXED1B9yjX6tqlezOgvQlLNJjTwsej3WuImUGANJvU0eq63lFvf8mAOqUQM12b7n5jH34w79nP/Wf//0CAD7NPxH8uuoWf26gMRh+AyG1VFTifEXzIK/2fpov85QP1/WQEyfdbMmrSeP9IzYS7/3cUFO7Ac5pLOjYz1MbiKd8wRv8AQUAvMEHuDi8ogLPsAIFAHyGhSueVlTghVCBAgC+EEb5uT3GWFi4ddb7lLGwWFvbtI3NEzaZVG15ZU3/2otLAn1j1CYsllmM0kCfvmKiDoAtV135YoA+ZW5FnUMfBzfVOsoYX3QCBxskhwIKymWlR6I+abda+kzDfZY8WQdCWYZHWnhfvHDeHn30UTt3/qw9/tjX7PHHv5bscdgkw6JWk8LnJfe8zP6PX/wl9S5EvMd+X9zasr39fVnnUD71BgBAV12wkKIXYcWm1qzX1PtPSq10jAC+DPQlkVwolrQIy/4JhWX22QCADsjcBp0HgDHi0sEJqgEUwa0+Pqh03Abo9tgMpqUnCpKlhWBYUfNqvrzNNQDXfMwc9jxZAec9D1175B+x0MwDr/g6WwQmuMf3ggkJyIVKEhWRf0RKMAonMwSTQOiwRvrxRu9DtyVqGyVswQMBi1BZBuCc12tuPQ7148HjizrFsQM4+JrjceujW545HJRwYcnMP+5KAJDn5xfJAQDzUBb7r0DxZA4ABeZ6PU9ple0YZWAj6/0WIAwlYPQDFAT0gfGJBbQtoTAtOwAEfA1G1u3spyALFGlm+52OQBAWbTawp3CPijVabpnVQQvupyTgcsl6nY7t7exkYI6XBTzxGPrthfVXPeuA4pw7qTde2JZ9/s+VnYCl6KUZP4/AChR2wCzgFf8AgPlE4OjBF5bgaD/AaxN8MQeAC5ptUtQB+Op1nU+83mUAMKn4uDHBbktNN0zAtsL8HFuv27V+b9+63X0du9/McAAYADkAYPyO358/d94+9alPZQq8APHYq48cPaakYkJZMmWlrqGkEse5AQD0Gyt8dlvvzMYTf13syjyW6+fa+rquD3udPf0DAOYBf1PhIW7p5RoDEKUXIzdnmG8C9kn17KEfKfk52YhpseDwuOltEQitKZVsaXHRxoBIm6XeqVW77bZb7cO//x/sJ37yJwoA+LTe1h3+6ZrB+0HqierXp3Qd1ule9mt0ev96Wi9xiAerfQUKfkBj7j1G1/Zcm4b4WyIDgLpuunKcuZr/m+O52tdDHM418ZACAF4Tw1DsRFGBa64CBQC85oak2KGiAtdOBQoAeO2MxfW4J3E3PyCF1GxYy6o1e+nL7rOX3vtK63TGVqk1rEKT9zJwcKY0ydFkIggIRFPabgKAAYDcujoHNa5Yg3a5bTMaywv+1euyi7mr0y3ALF6xjennSSUIIAQO8k8qiBnWur7t7u6qf+DDDz1gf/EXn9NifL/btQF9/qZY5Rpa3J8+c8b+q3/8s3bvfS+3xaVl2+/1bbdDCEhHaiIa5Gvhnfr3kbg6HPTMZiRj0tzeFzFSbKUFj+eTODTjIxSAMR9QdsXizRdBc2VfOYWXhArtIDzz8fE0VjXjTxAtEjqlqkpBIkCfsFyGDTVATOxbHrhkiracxTYWk3nb8RxUMcbfSF3i/dLyUCteK+oQtsrLACAYgJ50CjbwHoIOOz2swvuwJeiUACDPF9sCFNeYjyMlSgNhgBZ5Cy6hCL5dT6ONeR6AMHrK5UFmWGzzqr1QqbniZmaNpvcLjO3knx8L3bzKL9+77iAAFFRL9l9OJIBb2ISZx97z0NxCi5UTQD91S2nYkPMqwFBhChYx+bAhVwmWIMSmpp5xAD/6/2E95pzDettstFQjzhPUdoAzoE6T0AvZelOqL3NxMpElf39vT+cN1lVqC5jjQ/BZ9wPcwu4BMt4bMoOUoVJMjxGEQgFIHG+cRznLNK8TFmJeBzUg+wvo4+fYiQGmvF6EkijFtly2/mhsy6urtrSyousKjwm1II8JyOhz1a3bskpPplIA1mrOVMNxzXiPhgPb39+z8WhgfVoHxDjlFIA69qSKE5ikh2ilahfOn7dPfOITGst4ffbh6NGjtri0KNVyfh7CyOMa4UJRB7xxIwKokgzMOl+YD9TZk44XdbzAv93OrraLwpTaxf4Bz1X7KQCQa6WnAnNtzgAgMDlBcCkGuU5z7VAPQJS2dT12mnoDLrRaum5zzVcNq1W76aab7Pf+w4fsp/7+TxYA8NB/MPg4a2bqfdDPfyk2BQWTEjvNW10382lUh36db/5AhTVlPWDpT+oAPUB9OnXSJ24T+s0bfo8CMP7WEKDU/PX3xfib4yrt5nW3mQIAXndDVuxwUYHnpQIFAHxeyly8SFGB67MCBQC8PsftWtjruAufAbuccqDVbNl3f8+b7PVv/F57+NHHrTeg35ir/uBcrgCkobxDQOAf/drUCzApetwG54ENoeJiMciCZTIby77I7+hN5QCwIbuYLIDTqQIHNjbWpQjc3rokdWD2j1TNBL+AJ1pjT8cmoGZT+9rXvmaf//zn7cEHv2L73Z6AB2uOlbU1e/FLXmo/8ZM/ZS+556Va1NO3cFs9APekAuRxLKBZFDtQQBnjacQOnhwmKbQhJd6GCtD7ZXnCZtQ3rMF5yOeLobQ9KTcc8vlz/CMP03huQCR+HuAggkGi5gJC47EDDZr+KzF2HtQRC7b8/DsI7cKiGZ/jsRz7WLWYKwBj7uS3EV/HMcTCNV47+uBJvacglVDWAepC5echIylAOQE8hyVYZP01PGl6NB4KxHS7nSw0Iuohq2QuFZg6xnGFgi9UVhmcyllXNU4JIHIcDlKxlac+bLkej3mlZQBHnhPbzwPQ/FyIucQ8V4gCoDzBShb6+R6D6v/YaGjRjDU4jgH45Eq7BOmSMgwQNy3Tp7Ni7WZLoAzAtt/Zd2s+EJv6p75xePrV343gEeBaHWtnQ/CRuYYFGLgw7PesDzBPCsX19XVXyyYAx35nKdcoINWzzmGB5kz67DDXrYzMU5RngDfOgUhMDtUn+yUF42ikfxxLpP3yNQrBSA7WvibVcQDA9SNHbHVtzdpKRrasXyJARb30EpznlK5wjRKYpsdd2Wq0QlUoidvTuUlA+NB+Z0c3BwTQkspJatGUAC7AJku7B2eo52UZBeA5AUBqS+02Nzc1r0kolj1Zllw/L+L8jTnjnk9vuRAwVYm/soa6XV7XJbVeAJJ7b8v97r5Ck7gmC55WK4LBMT+l7BuPdV315F/gHfDdb7YoQGbq45Sfk7weEJDXayU7MYCYfoK6aZIAN9fu48eP24d+73ftH/4X/6AAgIf+I6BsvB9z2cXGfdA+q2RvlPYCrfVcyMuVegce/Nnhl5jM27xtN5KtOT/jRkV+Xuh6qRR4vzEWN87iHObaVHyoi+3hB6EoWFGBogIvmAoUF4YXzFAXB1pU4OlXoACAT79mxTP8znvcgQ+1QFh4+MOcP+7f9De/z970fT9gX33sgnW6ffXRUi+9UsX4050eezTXBwLKMivo5b3dQl0mxRR//Cs4ISkAU3CDeklNsAaRfFq1Zr0pRR9ACFC4vrZmx48d09dPnH3c4VtYZgEEKJikzqlp0ar+gtgdSzOpfC5evGjnzp2znZ1d++jHPmbnzp/XImSpvWA/9/P/1F7z2terxxkLlJ3dHU8C7uxroYUVGFVPt0sIAceDpZZgkdxCJql5tDAHOwpeOrxQPzwUEIKBrmILm667o/UM7av62OX6/V0JquXBVdgw3bpIsq7bF0OdAwxQemjFlUB5tVtYWg++Rh7W5YFdfB35qNTgMstWfr+T4iuszPqcSxzO22kBS4JcsrI5IPEahYXcQ1SmUz8u345DoSNHjqRjdbg8mRJK0JcNOF4jjjkUUgFPoo559V6+F6AWrQl+xOuGom9eF+CWg8V8rQIs8vODisNYBMfvQh0Y39cA2qjByq780rmZoHBePRiptpxv9HMTWAKIJVAE7BLMkjW8ZEOgDlSPNNZG3ZaXllXjbqdr5Vmas1iIxxMpAKnbQOc0Ssqq9+1jnjU8QTfUh53dHRv0e7J4Uj8gFh+RyovyVP0qU49B9QRMIECgNNkB8wAQiAAABEgGeI1eiBwnsC8PTqMvYCjaUAjmLcGhDhQAHE9scWVZgSYo4jinuX4B2bCr+jzxsxJ21qg56BuPfF90j4FQE+DfcCp4SGuAbq+jczhssaHmzJRySrVB5QokHEnpCVx7/LHH7ZOf/KQszSdOnLCTJ09qvwT6URcynlNPvBbczXp1uhJTKllBwHlyMfWdq2UBtX48ApKyZ6NU5DwZCTQ6sCVgBqVgTeM3SmEgSlpHQZjmklTLwGwg7Whok7GHF0nRKGV4RTdOuO56nPLMUAAqwT21RqCVA7bt3/3Q79g/+IcFADzc3yF69/RWB9HzL11n41rF+6OuPbyfMA5ZD8CDsO9KQPDwS0z+JojXlPoz2YH5rBsN0S4h9SHUTbCkdg+FvJ/7ft0RrK5UU7/hpwo6OVy1rsdHFQDwehy1Yp+LCjz3FTj81fm535fiFYoKFBW4xipQAMBrbECuk90JS6r+oE+2X/4YZwEqRchsat/zpr9lb37LD9nW3sD29gkjGEjtV8YGjBphOJK6bjgcazHqCxS3+3lIhNtilc4rFUj6uUIJUCWVpBxAUcVigF5UoYBjXzbW1+zE8eOCY2cff0wqB8GQtKhGnRJWWBawWmwKAJptqO9VWcqczn7X/uN//KydO3deCiVsiz/y9nfYK1/1aoELgAk/p++Zwg8mMyN5FZWU0jkbWK5QO3qPLxbZnmQcyqEAWQQDJLVDDgAKbIXyKYEshWYIANK4fW7vO6ieCxASgI/xCrAR8C9veRXYSguxfAqr4GQCWzFFr6TUOzh95yrASDM+YAEOdV2AwCwEZK5O8nmApXBukY40YAcZ0QfO/9xxEAiQoa4o9ubhDOwzEIHtATR0TOahIPxLTC6zxoZaMyAez49aRO++qEv0+Yvf5+uUt/O6fd0BSR4C5usbADCel4d48TM/Vgc0zONmrW7NmvdjyxbT0a8tWe0Yc6AYkIi5yXmqNOBk38yUtqHUG49shG27bII5RzePKOSn3+vDMAXcAroRCsK5T5AEoEe1A0oKADas3W5ZpVaTgmz70iUBQEJ52FcUbHyQxCuFGAAp2Xcdak0FozMVa1JVRk9Aqf8AgFwPkm2W52FbjnHxYAtuFtQy6I3tl21SE+AWX7PNSFEWYCyXbTCdWqPdVgrw0tKiVG2uMHUA7zZdD7eBtTRohZgsvxIzpnwepSX3R7ox0O93bTjsWbnsFnb+xbhHErdgLvM3AVqUzgDWr331q0oBpm6nTp0SBATuZrBeIUtzABj2YsYkwnRSyHhqC4Da1xVV+V6ZWRhMuq4ztowfr8U2sc1To3arrWPkpof6srIdjR9KYr9BwTF530m3nsuOCgCsp3Tp6Ux1R/EIVAUy1qve25KznGvt0SMb9tu//YEiBOTQfyc4APT+sR4uJXt3rndmFsqkoB5vueEfeaj2jQDb4ZeY/h6eFLtTn+9SNfN+qPPJr++h6NW1LankAxAevBHC+RK9Mw9dkhvsgQUAvMEGtDicHY2fWwAAIABJREFUogJXqQKHvzpfpRcsNlNUoKjA9VOBAgBeP2N1re1pPskvW8yl3lP09/mu7/5e+/4ffJuNrCoASL88FpAo/YbjqXV7A8G10Qi1T0r4G45yqjfvVRXWWRaFWgyjpCvPrNqsaTHJwpLFBRBPPYawuFaqtra6qgUy3188f/6yfmtaqCsd1hvUu02tYvUaYSL0NaPPVVMKJI6Nzyyc9vZ27bHHHpPy5uSJE3b61Gkpb1j9qnl+ry+gsrfXsb3dXSmaao2ajWj4P6C/GSDMgR0LMpSL3g/Qj03Hm1ISgVd5K3A0bndBG2CAZEQW2m79zaubYiEVPw8wy8+jZ9gcos3/TMgsgQnCZEvBK1hV4zWuNC+vrG578uIyryTM7//B54fijtcKgBmqFi1u6R2mPoq+x1KfVVAJuroRy2VALkCCWxG9Nx4kC/gXUC5q5SEPqSdj6gHIw/PW31D5RZ0D/uUXqpfXxzVX05n3FozjPAhYAzjyOQBW3iKsGZCgnuZttWqtelM2XRbEev0UnsNjveebjz1QjN9LbTfFgu+L8ahtQC9B68nIxoDzsqlv5ulTp2xpcUlBIABAbLMkAKcEH+97p/Rsji8BwJQ6TTAFQJC6bl26IAswYIsPetdxPPTilGLtSQCQgIq53TQCLKI2sq6nfodANgdx3rcQWEWdA/CF7Z19BACGAjDsv9ETMGofALCeACDnO7Ze7zHJdcTVbTqvqXHV/+laNcHuO2cp1L3XRf0H/KNdAMfv8y9UTW7JdCgYNzSoqZR37bZ1dvfskUcesc997nMCf/xjTkuxqRsiJtDKkAfc9Tnhff/C5pulcJcc+rkN2FWyKDcz2JpAdViK2S8ew/5w4wNlKACVenT396XsAxZ7+Ek1a0ng0B1IS+COB4ZI1U2ycVIZomQNeEgKMDdlvH9rxW666bStrCza+973XvvJn/qpwgJ8qD8IPPqKk79W9bAagXCp5j3FmxtXjAVzl3PMr115beg3U9c9vSUmNw94XV5DPTSZA6iXG3XZyeP19V6n9zh/rwzrcFxvw04c19lDleIGfVABAG/QgS0Oq6jAs6zA07s6P8sXK55eVKCowPVVgQIAXl/jdS3tbdyhjx4+/JGeT+37m29+i731R95uO72R7Xb2ba/TleKPxV9/OLZenx55fZ6lPlNsh0UmCwKUCr6oxgIX+kAPy8CyObWJlWqlTEniyiVXIGq/6CfVaiu5lJ8JdghqucWWBQSqKQFD9adyVR6Kkyb2V1KGgYIpgRarb6PhShWUSyx8WTxhMybAQGoVElAJRBgMHADuAQC7Wn8NxiPrAysVtOG2vlCqCfaodx8LtQQHZYee24BFbxLcioU7ALBaYWF3OAAIJOEj0k0DAObnlPaF1NN+35UiSZEXj5kr+vwnoSzM23pD2ZaHW66+BGi4GurgRx5g5rfL16EEjcVe9GYLAKigD/U4nANAAgVQH9WqjRRMAUDxfmgctyAJ4411MaUAR0/JsESjRmUsAwRpIZrAzMHk3jjmvF06fpavmR87g++gN/9xJYVlKPLyC93Yj6i5et3V6taqN6zdaGYKQNUx7bPmXFK/CdbIAgyQH7q1VhCIIAZX6PB6gkfTsXG2TdUb0+y2W26xjbV1m4wJ2inZzta2QDfpwwJ/Y+856FZaB+woACOARIqd0ch2ti6p/x9zguMBAPKaAQCxAOvYwwKs9FjfboBP5mnMvwgzUbhErgcgABBYz5iS8hs9//ierwGYfIQCMBSCQEOpkxRS4QrAtc1NBYGgUuNDvUZT3zy36rv6jymlFnoC+qgkHcD63JnqNftd7w1araGYHmZ99KTuTMpn6qG5x9yeTDVW9Dm9dPGSffXRR+0rX/mKQjG4yRGW3FAR1hoNGwqo+LyPHmseAsTNDr9Wym2LFbeGetOt3vNrcaTBOpD07QDFp4Kqss+PaRdQ1fULANvt9dRvDitvnZT2BJNmEwe4KKq936SPo19/K+oxGcdO3QB+7WZT0JkbHGzv1ltuFjx893vebf/Nz/7XBQA81B8DvKe4/Ze5zXvryvKKHTt21G46c5OduemMffj3P2yPPfY1zUFSm2kNwPhcWQn4pCv3ofYiHhTXRN3sSgCYfeKGoQB4umbwNfNF71dVD9lBQc/7Eu+UcWOOn73QPwoA+EKfAcXxFxW4cgUKAFjMjKICRQW+YQUKAFhMjmdaAfWHqqKaq6u5eNgOoxfgW976Q/bD7/hRu7jXtZ29fdvZ3bPdvY7AX38wtMGQBeVY6j/ZzqQeZPHnADBrTs6iVVAvKQBnYxvrX0hrPNBBje1TvzcpAmt12RVdJUQT/bnlKIISAhjKnqQQhZkUJytLS1are/Ikiw0BPyldmkZ/K1lSFdhRkiJqdXXFFhcWpXwBGmHxUyrwANvz2PYHPSkApa1IPa5iUeaAqZpCQSKtkWMuW0n9vZNVNIkyXADIyp1ei97vMBRj2QIrl5AacC0sV6Ggy4dFXKYgBHgMBg5L07YDxF0Os3y/vhG4ulzd5jZbeqdd6SMPDQ+CsXjNgwBQwEC9ExUP4SURWEXlhM2zLtULtRWwSUnLwCIHPVg9GwhSpcZyS7D3P4zjkmI11fJgDfKKvNj/CDgIeBOAKq8IpM+k6FDuI3/MMYfzCr+80jC2GfslxRr233pDn6Ne+hwhImry7/39AmABhQjrUD+uSkUQLNQ5/I4+luPZxMY21Wfmw5233yobMECnWirZpYtbtr29iyzXBv0Esiap3x7py9htCQERCExqTBSyO9tKwQ2AlgeAgpJpfyPAI+zorspMKtkIOkkKxgw2jeehAZy7bJtjO3v2bAZ02S5jFYAXwMDXeQAYYwjNG06ntnH0qC2tOEyUrTwBdWBVpKmiyK1XfY4zPYGCMApYIYCN/d/b3XMLdXlm7XZDcw81agZ5E2Tme6URk7YbNS2X7eL5C3b28cfVn/TMmTMK/xBISzcrUNRhn6blAq8pW3bqBahrtOYBNzM8DTtsvtjC1QNQN0A8NMiPw+2Z/T49AAleMikRQ30p5dgIa7BDvZUEXNkyx6X+bWmMXOHl12G/GVC2EhbhpLAFJHvQSdmT2hVMUbPFVsuOHj1iX/jCX9h73/tb9q9/+V8XAPBQb9xzAMh1cGlh0e655x57yUteYvfc8xK7/fbb7f0feL999GP/nz3wwJf1fjeexFy8khX44IsefonJuegKflcI51OBAYCcgyeOn7A777xTYS9KHa+jUnRrO5b3T9//aZ0LkQjuNwRf2GEgBQA81IlQPKiowAuuAoe/Or/gSlMccFGBogIFACzmwDOpQKiQpKQDeqV+ao7hUGSV7Ad/+G32t3/0x2x7v2/bex3b3tlTWm5nvycACPwbT+jBBuzDuuvJkyx4HQCiMaLJvvf/Q5EnKGhTGxHcMPZUTy1ik0KFBaaUJWX6T7mqkIWPgE701wM4SrXC67l9TyCThTMwaTRSny/vked9+lD9oRZrAYxK3g8NoAU0QAmI3ZiABIDSUMfmC2IWzt1h33b292xP9ri5uyoPeDyIxIEVoFKQKvef9lNPdiAoJY9NrJwFgVyuAgw4pP5kSd0IDMi/Zl5J5wBhvm0BiQRhAk5pIa+k57QXyXYMGFLqZ5pIjFEASbWWT8nM1MsXbsnBnJ6RBcpoLDxcxv8vxRCk8XV7NIEwrt50EOZgj7RVVze5ctL7XfnYu9qJeeKvPRh4L0bmE+MFlGTRizopoE8eGLtqk35vfoyCpbn+fXH+8HNUc4AhqccEhuYKRocpvg/MYbdx+6FGgElW6xRmEwE78bhojH8Z6KavX71hjQTRoycdz2XhzD5RI2rPgtqDNcqCMyi2ODZ+BkhiHjL3AN78m5RmAoCjZN980V2327GjR2X/rZXNLlzYsq1Lu5K6YW3lHGOeAPHYV6X/qsZusedY2Z/uXsfGUu+4CixvAZZdNSkWgVmyJ2sOkKLr1lH1CU1q30ihFUxMsIqxCihLjzxsu9hmtV8JhFLD6AsIfEBdpBsHKbnYbcz+OsPZzNaPHLXF5UXNPZ9zrmhVingE0WhesbMoc4HMJUPIBCscj1HxjWx7a1uhM1zTlpcXbDBEFe0pzFLKCtqNVUeskSig+Jr5qXYGFy7ahfPnpSQk/IP95bkR3EOx6P/XRV2d5q56JEafx9SbT49P0JBrg4KYZKfnhokrFqUaq2LZ9IRmFNs8Z7G9oGujJ3DT14/+iigp21JFs//0AwywOU3KUCm6lYTuNw/0+jqn6QNXlcpZycEoV1P/V9nbm00FNr3vfe+zD37wA/Ynf/YnBQDMzNXf6B3cr+coAJutBdnEbzp9k738FS+3O2+/w2697Ra7+cxN9oUvfMHe/Z5/Yx/60O+mHoC5N6ls08+kB2Bu+VmiLyaq0XkLBW5EkKq9sbFhCwttW1hYVD/Lu+9+sWztXI9QvPLezLn97ne/2971rne58jQBROaRzptn8kfMDfKcAgDeIANZHEZRgatcgQIAXuWCFpsrKnAjVaAAgNfjaD4Xl/XD/wnNwg1YlcG2SiVTf+Sr+ZYf/CF7+4/+mI1LFdvp7NvW9q5tbe3Ybqej/n+yqI2xGqIIwBZbEjAQLEgNy1GAVIF5UuLRU6oixdZkNrHheKjFOGscFgEsUFEtAT4IJGBRD+gDdgCpMoVishnlVVcshluEFQDCAAODgIvYjEd2ZHMjgRMsSQ6gtExKi3YAA/+wqtGk3/v8eeN11H+XdrZsa3fHw05S9/2wGLLABiKyIAIASpnVp1+gL5Kz/zLo5Au7SmlqM+jCDOvUfEEdx5Wp+sreTD2vDHOVnMPbsAIL6gawU7CLA4DoORgWW59989cT4MsFhMRx++LeAWBYYwOAqXZJrelzxlWc2vecNfZKyjgARVhVAwACUDLwlxIvmU/R/J4ax3ECQ9wO7SEEgAyHckAPhy9AQoAL1u98z7+oWxbWkOyaMZZzkOP20QDlczWVw0PvBen/AgyGiivUh6Eyjf58AbRCeRXjyzxvNbA716Q441ijj1wW8JHsrAJKyQJNDbDGswfMvZWVFc1xoDY/53zC+gsEHNGzq9+3u+68Q8na0hWVZ3bx/JbOacANilf17LJygmmVBBwbDtKQx83cCooFlvrmFYDUgsRtzjeHfsCosoCh5gEAMAH+SAGWMlA3ERKsSvM85iPbOX36tGACllmOmfpRMz5znDw2FIABAKlHpuIkDMjM1jY2bWFpUfMl5i+7VatwcwGlHynnE7cCl8rWaFSsUUc9h0KOXoBYyoe2vbWlGrOd1dUlGwx6nowr6IdSGYjsKjn2y1sLANrGuu5sbQFdtzQe2H+Zs2yPscNKyw0E1H+DIeeEn61c/9R3LwHXRhOLrt8giZsnAvlS0TJGSeFcBpI39XPmQ7/Xk0JbCkAFSsztxVzDgDlra2tqf8BxhvUfa3h2/VUAEjd0EsTHXg70U8o7bRh8/o4GA13flBRcqdjWpYv2C7/wr+wPP/IH3h9OEF0jkX3lTCy9l6VPfovn6n3k3ykPt+XDv7c+eS/9Zs/8I/+KV/r68p/5NbFmJ246Y/e89GX2yle+wo4eOSJgT/uItdUVu+22W+1dv/mb9iu/8ss2GPadtF/WA9Br+uSjOPiTeO2Dn+dmYiCvgntmMzt67Jjd+/L77Du+8zvtrrvuVMsGrtfMw92d3fQkbOZj29hYt/e99732b971LsFgADpzz19pvh/zrw7+Jt1XunrT4JrZUgEAr5mhKHakqMA1VYHDvT9dU7tc7ExRgaICz1cFCgD4fFX6ar1O3NVne1fr8n6lP/i/+f6i7nHjpas4sOFEKIiUM6Wyve71b7Q3/8Bb7djJM3bx0rZ6AA5GIzt/4aInAqMKoUeWrHg0/p8KuLAwRWEnhYoW/t4zD/coi2YPKXAYkEGjbJE7lNJFCgH1unLVkSug/HsUBaF8kbIuLZJLvH65bK2qWxXnNuGSAF2oAVElNJKqiQU7C2O2i82QnoPY+2JxLVURiqHSzIYEgfR61uk4XAF08BosfDzN1FM7+ciUbKE2AyYmOBYJzFiVS9jplGosfJWpapTITG9D9VJ0VZ2AFOOWHqu+ZSzEpZKLXog8FnjlCytAxH63m1m0UdopbXQ8ySnpvJ8Y240wA/WUA9QlWCKINiK0xNV4Uf9sWSnYk8YneSeBJcyrLKzAGyf6Maa+jepRiCKSvm9MCll9k9KRLnXp+Fl4Nur0cXSlly+M3TIuRZm+9zmtxFWsiqgrnVm58jEpAKX+S+qzSGtFPcUYHuwB6DX3c1bWRxROlYottNqCxTye5Gj66EktJyhTERwLtRvHGupVB5BztWfALOZeZpdNARgxJt5sf6Z5L/CVxgqwBkTCkQ5cp48c1tBQtup5wizY7ByM3nT6tB09si7ode7cJev3CHTwZFcFg6jPmFvug+8GqIz9US+4ATZDv37we5KZAd/ArbDcU3OF73CDINn8mKtAuzgWV+Ex7g6adf7k4DaW/Xbb+4DSAzDs39TQ06FTW4CUchuAl9d1dXFJtRtOUAAesfbCguofFkRgn4SzSZeLvdu/L1mt4gEho7FZZ69v+yife548HT1HazXOhZl6oNFDL1SA6suYxsVbI3BsQ40x7QU6nb3suhPXQO+JmazGqCy7fl3SvDAPCAmwSm9FAWOgbLLPcyMmQLbOo0wF6P1YNSdHQ1fWptAjlLMbG5ua23HtOnXylNSJ2zvbGl9X1rp6N961ANFYPNk3es4BHKnt6sqKTccTgUYlRE/Gtry0JA/1r//6r6lf3UMPPZiS5z1EhDEapF5wzAtA85gwlOcMAObfd7035jf+8J04zDs1j/Rz29WivN8oeEUBPdwccwttfG9KOU8tJZIy3N8QUcxNrVKt2cLamt1yx4tsdXPDbr75Zrvt1lttf3fX2s2Gbayu2PGjm3b6xAl712/8hv3aO3/V21skla3mksKKfF6NU0I2Y60gLpt6SwfdBIljZK64kl/zJ6dY5xEnTp20u1/yYqkQV1ZXfayAvA1u/FXVFoTzZGV5Vbby4aCvfTqyvmZ/+OEP24d+54O6PrrKGhvxk+Hf5cblyyt/mHG4Wn+pPV/bKQDg81Xp4nWKClxfFbgRr3fX1wgUe1tU4BquQAEAr+HBueKuPRcAkBfKKyoOXxMW1tHEO0BTKD3uuedee8Mbv9vufcW3WbfblwKQPoA9AQmz4Qi41LcBFkX3VgoC5QGg9mw2h1zABRR4rpZKC8oEZPhOMCL1u3JrGQAQi6cnVwYU0yIhwSRXuclfaPVy2RZqLP5dkeIKMVcl6utMiegJl0AkFtrUAaUMViYAoNR8tZpUUVWsw8CVRl3wAhBB2AEQkA9/HRZZDgDZli8EAVhzu2nY5mJByUwoh5owoFeqIXVSc/2coi5gVKa8S3DRoWjquyjVGgDQF+xK9tTxeSP5Xm8gBYbDEw8P8DGKkIO5uk4Kw7oHqkjZNAKoReqxD17ASC1+Na6kgjogpGei7J1SJc0txhq31JtQVvGkkQyoOA/ocKjHB9ttNlrWaDSt291P1mDvbRZQiMeGtVOaIrER9zvLSnlA6Rh/XPkxuHrxIADU/qVxkMJqMpWidWVpWZY3AcDOnuYEyj1Psi7LUu8g3RSEkYHV9DqyQieFoRSArZZVsGSm1a8rO4HKpaw/p9RtjFfq2xjJudSH1wiIKLuo0lqx4oZH2UMvjp84bkc216xRK9lDDz0mVRnzVv0Tx2671dzV2DqIdUv+PPFYwRRD1G4+k5nn9PxiGxcvXtS5w5zzsImmYE+Maaj2/FjqAoMCdVIOOYQCKkhV26hLlRsBF5x7kfwcMNL37/JgGvXBy87JAIBT2zhyVOcxxycIqDnoADD/GSYyByIzGwxIN9637n5P4DNAt4PhqfoARj9Ch76uiHabuqvflKALACREZUh4klu0ZdNX+IhfL2KOAk0B3W6B93N3HvjiCbC66ZApfBmvBMTT5V8gPQUmqU5AH/oSJtCNCos5evToMX3m9aj/iRPHdd3jGsfrAgDdTuxwizmSzdlKxboKnZgICBIgIvVqCliZjEfqx0q68H/33/6c/dVff1FwkfOT6nHcfDFMid4Cs9hCUwsFv8gc/v3sMI88iPwOavQu38ZTAUIHZ7GL7DsfCsOqVnT+ebI5743ee9LTnB3cSuXMr3V+VfTZW2qUbGVt3U7feqvd86pXWY8E6cVFO3X8uA26+7bYatqRtVU7vrlhR9fX7d9/4P32W+95t5174jGd5/EeoX1T2w1UpLwvuALf1eGcw1yfuTni53KZwBEByFJqcsCAcw2sCvLfefeL7KX33Wv33nev+nxu7+7Y9u623hu5BvH+srW1a806vXangsCz8ciWFxfsM3/0Sfv4Rz+iy/J0MlSvXgC7W4D9GpyHfwfVgPG+eZgxvp4eUwDA62m0in0tKvD8VaAAgM9frYtXKipw3VWgAIDX25A9FwAw/lQOS9XhayLIU60lWODPD6B28uRpe9nLXmGved132fLKupJxv/bY41IysJjBonZxe1sLC35WqdUE7wK8Zf39BLdcgeX95VAZlbM+cAIhodZJ6YFSSSQVH0sD1E5Sw6WeUw42fF8jKVUAsFSytsAei/wE/ZIa8WBoRthnWVjzO8AF/1BORaACi3T2bWl5yRYWl6R22dnZ0T8WyN4rjTAVemC5oiMJ9i4DlKwLXe3m4FKfpIpk0eVBHHE8YSV1FeH8T4CwkOZHN44zLK0CVoJ/kxQuUpHSTx0HxySY7kuxGCq+ZrMlCJQpl7KkVhq1O2jQIp1F2xh1lFuyY78yqMYrVL3erkaseAhFCgyQNXkuKcuUjpoPCg2YJzZflhQrcInqriqYhAoQgBCWYLc/uhpNy9qU1Moil/2flefnRN7KHJA7s1nnoFpAwFCTOSgm7dUVgNVSRc34szReqUI7WZ88hox5wZxXn8KWJ/sKhqZU1VjqUiv1rGs1dUyh9NSxptRq+raF5Zk6uM05bNl+XkQ4CF8znsAd34c5aESFSHroxuaqNeple+DBR9XTjvpLkZPru6dZRz+7BAF9XrmcktceDjkW4Jtb0R0ADu3SpUs6HrfAuzWZOjJGEQDi+zVPUQ6lniBt6r2I8pTtAAAj8IMau1XcVcsHLdj5cyXOC81b5shkauublwNA1E9+f8E/M805RAAgPMphMuEZI+vsdRWSwvjRnsAtzcCdsS2vLAnw0TPP56InZuux6XwQAFT/Qq8F1xgpNFVzLLSupNTcUw9RT/+N4+BYGauoj+zCqoHbg9lXTz5Ocw/FV+qByBigxgID0ZuPXny8dowD1vHYJ14fCzDXPYArH6GyjLrHddNVz9wIGgnf1BsNXdOA1Kism/W6dfc71qjVbHdnx/7H/+G/t4cfecj2OnuanwqFEgqcZaExmnagp2R5V5vNdG4f/l3tmz/y6QLAdEn/hhvNbiTEe2e6DoWiU80YAH0ibwmuE1eV2ojy81K1Ljjdai9YvY6KvmEbR47YqVtusTMvusvOb21p7hxZX1ePWwDgxsqyHV1fs9WFtj3wV1+0T3zso/axj35EsDVAea1St5FuwiDxU0SWVN3M/el0YOOxz2kP9KjZ4sKyLS6uWLu9KAUiqlJafTAEd939Irv9zjvtplvO2ObRo7a1u2VbO9u60cP7I71C6Qu8s72nPro1rulY34cDW2g27Etf/Ev7wuf+zCajgV26cE7qQACg96tN1++cebkAgFdrxhfbKSpQVOB6rEABAK/HUSv2uajA81SBAgA+T4W+ai+TB4BXbaNX6PlzuG2j/tOCPZcCzM+w9TQaLTty9KTd9/JX2ete90ZrtRft0a9+3bWG9JQaDm17d8/qjabVuONfKskOeTnASkqiCJpIAETqt6SCkjJPFt2aFsK+CERR5uo9FojR4N8VL54c6KmXcxiAzaxKIEJanOcBDovjUAIGOFDfwFZLC6CAf/yMxTBqlgAZvI56eamfnNuA9/b2BABRygBkHOS47dkBDdbG1AMwqWaSwzUbGAFAQGWy9cbjQxkWQCP2Nw8ADz42QIPUTcpG8YADwlmACd5XDvXRWF/zMynEZO2LOenN2UOtBpgIAChAMWPRGj0F/TAC2sh6mCzDek6tpjkl6HWgX16o7QLeAgJQ1c0tkNG/zCEu+yirbLIAA4I84IXEXFeNOlxzlV/YIMsEOMy8/1z8C7gXMC4PUAMmsj0Hbq7uDLjqYShTA/M2ao0EXDyIIsIovCYo3hxUAfEWFhe0jwEBQ1nnyi+39QJPmO/UJuZlKPqYb5n9M1KB03GyTwERqYmDoqGnVwcsQ8EjddlEKp719VWrVEv28MOPCg4zD/PJrtHjULb0AIAJ0CssQ6m0QCpXNlEjQkB4vbAAx2tzXrF/fM85zH7xEbWI2rp922GllKQpvRtbczyfcy5sqvm5Qp1jnGJOCtokeM52R9OZrayuWxOlpUA1881vRgAhXBWYAGDZbDSgZx+gEytuV8qmycjP6XrNwxCoAwBlcWkhhWYw372tQZyzsV9874EarnKMf+obKDVWwGsPEALWAx9DAetzc5yprJkzAoZSwPr1BpDHeFAnrlmhml5eXpYll+Ns0oe1UhGwZh90A4gbN0N6Zrp6mXmUKUjTjYlQlMXcDLt8WLalzK5UlGSNsovHHd3ctMe//nXbB/j1+/bAl79kn/rUp+xzn/8z++rXHk1W9ongH2OEhT56eFJfjbHm29O/sfXN3v2eHgCMd6PD2YCVKJ3ChGiHwbOkmB1NrCJlOtC0bCMFGbFtV37W2m276ZZb7Y477rSbztyi9x+wXHc4tJ1+zxrttsZ3qd2yc2cfFwA8trFhJzY3rVEtywa8t71l/+Kf/3N78Etfskvbl/Qe2Wq0ra/+lFxDa4bWTu+zJUJ/dk1pQMC/cs3ai4v20nvutVe8/FXqN7iysmHbO7v22OOP2+ONyZu8AAAgAElEQVRnn7CNI5u2sLykcRpORra9t2PdflcJ46iX/b0Ce3lFqeIN5ho3Q3o9W19ZtvGgb7tbF23n0iX72Ef+wB595GGbTAHTT1b+5dWA+crfiAviQgF4uL9Vi0cVFXihVeBGvN690MawON6iAs9ZBQoA+JyV9jnc8HNxWX9mPilgHzbPUKOENQ+7GouTRnPBNjaO2/e9+S122+13SBHQH4ykKugPR7bf71urtSB1AUqQ/V4vwRa32AG4nBS5AjBTx0w8bTXUS7INp8RAWS5TU3ktCm0mNZkWwwEAk20oBklHzwIWi1tKBo7fsSAL1UokZwY0CCUNSiOAi9tIp/qaRXaAFwEcFDVh5xsOZXPsdbvq/8USJt8zT0uatB8Ony63KSZ6lqUlB7DIwyq+DpCQQa1Uz4MAMNSOsj6rrxN9p3xOAMZQlQDQqlVfhDLeqAH3O26nvSzxFst2kqc4jHTIikUNCBJqO+1f7izBuhnjyGesgaHmcyuchz3EklpBENEjUYtQVxbm+7qhVPQwBwdlACXGBPiHcpV9cZDpkMDnl9t+fR3qPRkDFPNZ+yLQ6emTbkXE7lxXH7e8fTYDhGleoEYqkRCbrJmuOHRg6WPlMIav6Q/n9aAPnisAQ2mpcyPBF45J6qlyRUCHOQr4arfpC4gNfd/6fdQ6o8uSdGNhDMxy1S318D56HsThilv2OYA06ZxraysCAF/7+uOyu3stQgGY+lcmQ15mAU49Fqkl25ICMAMYJYVHcIzAJ8YpAjji/GKfAJnANI47glzyqly2zRhoXqAQrtUEQgIAAtwDLIb6LOzfcX7HHMgskGF/tJItLq+qR6m3B/DU7HRJ8fNQY+JAELv7eOSwjvPc1X+eUkzQj89TrmEja7awALuqj/H3NG7/CMDpPQAd/Ol5gkL+PSpCD7DJBe6MfT7FGPN4oL3CNmoekMSHwyVPK9/cPKr9QoUp1SOhI7Wa0mPVo7JSVlAS+0It2aZusEwBnVzvHT7n9yPqG8fD6zI3OS84XqAuLRLYJ456dWVV13X+ra2s2O7Otn39q1/V59e//jX2l1/4S3v/Bz6g1Frv/IjezwEgYy94Tto414IUaPLcKgCf2uI7v8Q99WN1XU49GaVMj6zjmVvlpfdmDtUbtrC0oj56a2vrduqmM7axeVQ30/a7hMokq3m9YdNq2RZXV6WsJFSlTuI9Sc6yAa8JCp45edL2drbtX/3Lf2mf/9zn7NKli5lalPfx5ZVVO3PzLfaiu++22++43TY2163X79iv/sovK7jn5ptvtTvvvMvOnLnF1tc3rVFv2Xji0NkVhCZ4zk2+3rBvl7a3rNPb19hx3aeHI8CRXrtL7QUb8XdBoy71JzHadXp2jobW6+zZhXNn7ZMf/5g99vVHs8CSg9bfAgDm3liLL4sKFBV4QVbguVgpviALWRx0UYEbsQIFALwRR/W5P6YIkwjQJjgxpSm3q2nUs0sMC0DYtld/23fYy152r506fZMNaeo/K+kzwI9ESsBgr9+3vhaSbut0eOLqo+gpJlAydZXLaDjIQB8LzwwAplW5oBZ90JLSJZRxrgBMMIlFYgoQwBpFAnAjKYJCPRNwKIBLWDpje3y/uroq2BAfAQC1n6iXen31dQOYqkeVbJBDKWv4uVuuPDnWF/3e28oXhMkWnH83TyueqBMPyVt+A/4F0Ijfx2PyoDCvYhMMYrEFVBDEc/Ub0AJFZ7PpjftZ2PW6fUFAh1cBKL2vWSTqBrh0gFYRFPHUVkcTYckOVV9AOkBLHgBGirOsaAlNZhAzLHMJAMb+xHGFEgqYhGVZoKLqFki3Ss4hn6AIdlYBWPyv895/AQH1+gfAHdtizMMKGeA3nhOKMzbLbK6pn5dvOz7CYozKi/FXP0D1hnRoFv/c0uyKUeAfr6sEzVJJdjuOE9Vgu+VjFYm+cZx5i3R+/wJeB5Dkd4JtasbvqdhYdWVZnYzt3LnzAjiuOPN+YL69ee6qQyis334+az4mBSC9yqgGj0FlxusC+UL1lz9feQ1eCwAYkDfUi2EB1jxNAJBzjGMPKM+xAxfZTlyz2JeoSSh8BXhzieFSAXL9sJItJQAIXIywBv+1H18cuyzRSjj36xQqyWEKPeFaFgBQVx6gRwOrJACwn3q/zftj6tQXyHcAGOpa9jFqgoowQlJiTk0nkTDtNwEcIE91vlGjAICeEg0AnKmXH6914cIFDz4ZjQT0SBom0RewSdo0Y+/9/Rz4Re8/xiFaIKhu2HuHw0yZy8+8T+qCXseVkVz/m+oBx34SoqSWBqixk934oQcftEcefsje+ta36J7Eb3/wg/bP/tn/lIC2X0v4/wCA1AioyM0GD0i6uu+HqXlEdoPk8Ius+TOvvEe+JUJWuEGhZGiFVzGP2wniT6zZWrA7736xHT9x0lbW1qSs39jctEqlrsCmx594QnZv3g9biwt4qm1xacn7sc5mAmtYapdRBS4uKkjq+JEj1tndtV/6xf/T9nZ3/L1c/f58vi6trNrJU6fspS+71269/TZbXVuxfn/f3vNv32N7u3t24vhJO3XqJt3M4xJNz19Ur24Z9vdmjgMA2B307Oz5c7bTQUFoVmtyrCMlEDPmSwst3YhDAdiq16yBshn162hog/2OXTz/hN3/qU9KHaobgwkAx/tCwL/CAnx1532xtaICRQWurwoc/r3p+jquYm+LChQVuAoVKADgVSji876Jq7yiyfb/cG8XAgNJWQUo4etYOEcasC/8gVj0c6vb2tqG3feKV9rrX/8GWZNK2EgnM+uQVKkkyIGUMqgFfNHri2z1dgsIGNY4UgiVKuuqk7zaT6mWSfkWAEPgAXVO6sUWcCxSLgPmAADpOdSsVpXQGja5gHihosvb8vgZC18UTKgA4/sACrLeDR2goA7zVFoHSKhvsLZhdeX3JGrGoprFWqhBMoftFVayAUnyQE8LoRS+EF9HnTJolusPGNtwwEnoAAAwVHweoIH9t1Zr2OLikpRiKFEAHIzZ/n436zEXC3/gmds/o1EVw1LJ+uCxfwIm0R8w9XDSorUFaGw6GE3qOMGxCOG4XDeYkjBJq/Q+cw7VHDjlvweMeW/GZKVTvzNXUYUCkjoJtBB4UDZrtRpanAIyAh4JoqbUacCXEnYBgO32ZQAwbMCyaYcVmHmNgqfiVvEAgAG1XGnnqbzAFegFdQgo5XDTE0ID/gGeZWdW4EICgPQDa6F+KwvSRn85jm/eS9DPswiXifMilGMegJPst/SyLJft6JEjOk5g1c72jj6jYhPUTYEUAcMC/nk/thwARDEmOyxwnnk0FjwPVRtfc/7weq5cc4gua3J/IDAS85nP7GeAzDwADGsz2+H5gFC2lweA3levrNdza+PlAFBjzZwqlW1peU3p38BF72vJHJ5rjdCz+jlrnug7dsUyYwL4FoBTz8NkC9c5OLNGs66gDMaIxwPhM5CXlKFhrfcaO9RzdWFXYxDXjmwMp67cjeMJAIhSNwBggEGgMaffkSNH9JkgFs41tg+8QQEIAESYiAKQ+YkFOK5VYQdmHBi7UGlSf1R+AWgDknMO8sHjgIf0r1TaM2NjJYUMoVbrdjp2/NhRe/Thh+3zf/Zndscdt9t9991nf/Inn7V/8vP/xLa2LkrtpzlNv8xkAdb5gWp2OFI/xDmOvjpv1Jeplp/2Jq/03p16uqYwI4Bbu7Vgne6+3g/pj8v7JwCb8+XY8ZP2pr/1fXbsxEn9rjcY2ngylfJvd2/PLqrfX0XnabPdkm232fYbBQBcdIUbq6u2yU2rZlPW36WFBdvf69i/fc977NTJk7aysqp6InGln2iVlgn1ut105mZbWFrUHBgMaGWxq7nN9Rbo3O9zUwtlJ9duvyvkwSFl41u2OZpO7Oy5J+z8pQvKMGEf+dzr7XN3wFr1qi22m1alBUKVfqntDACOel3b3b5k9//RJ+3rX/uqq19zAVF5+FcAwKc9OYsnFBUoKnADVeBwK7ob6ICLQykqUFTg8BUoAODha3VtPPK5gn8c3eHeLlhUomRTH73U+F9AkKb/OUUTwKdcZlENVivZd3zna+zt7/g7tksaJuoYeq7Rx65Wl2Jgt7Mv2BHJoG5H9d5usthFTy69TlJuJZDkar/ak4BSBsiSJTgSZvOWIQ8mmEhhIOVBtWrra2sCelqYjr2PV6i6QskUi3S+Z/G8tLSUJXeGdU8LcAIXMvue10wwK9n4SD8FakT6YiSQCiak5v6ulnvyDMwfX8C3gH95G2OAgQAlAQJjixlEVdKxp3WysFLPugpQEDvloh05clRqM7ge4RJbW9sCTMACf123MOr5UlbOgyuATfl9CzUiYyHQM5mo3qESIgAkwFeo3/R9Dm5KgZWsu9Q8gF8cJ+Ay1FFAslDLyRo8mQpQsG2OEejGPjrsG1mlVrajx45kgQaR2hz7nVeKRf0CVrmNFiWh92mUQpVFdLUmAEhOAfAjzh/2V6rZBIAAUthJ2TcA8eVAyG2+rVZa1Lfc6ss5Rq8uKQBlAW6rHqQMM1Zhf50rDR0mXf7haa0O/zxJeCoV20B2O/qIcQ519joZVPTwj7h6+BJc241xEiR38ClYIwA4VhAQqiC3ZLuVlONl30O5R42iv1zYoAFU0UuOn+VDgwRaax66EoAqass5HKpBfh/gPw8AeU7M0exc4bGkgy+uJKu1qxznyenymmYJt/yml6A4l0Op9aR8dVUeKkDGC9DHuca8Y4yZXxH8ojolK3icV3wfKmF+z7Hv73es2+sKIPKh4/bdyQCggz6/aZJXAMbPUQEy5ktLrsKkD2NYgKktY44FmN589ABsNhuauwHxww7MY5m3svWmBPWY33F+yK5er6smzCmOIZTbtGmgtx0qwMU2ire+LbZaduH8OXvwgS+rXcK9977Mzp8/b7/xG79mn/2TP86CRrhWqAemYBCBInUlLnNNvdoA8Kn+DjjcO/Tl5513UfU8c65N9UrDRpOx3iOBY5qjzQW76+679T5690vusa3tHfXY02NmZgNUsgO/kVZCIQzUrtd1I2NhsZ2F9Rw/esTajaaUgNS33Wypz97WpUt27oknNH8I8AAWdzOFZkPX/ROnT+s9FlXwZDKyQb/nCtfhyAY9rpvMUd63uX54WwIP4ZqkfZ3K7nvuwnnb3e8IMNaTArDX71qlhAq0YQsCuAPBytWlRVmA69xEmE1t0O/aR37/w/bIQ18pegC6Df5wf7g91cQtfl9UoKjADVWB4sJwQw1ncTBFBa5uBQoAeHXr+dxv7XDLi2e2H4d/u4gFdEAmWYJTH6p4bRaVZiz6vaHaG974XfZ3f/zv2dbOru3s7WtRUK03tdjoD4bW2e/megBiA3YFl/5Jdeg2O6kNlIpJzyyHDYKFaiKuWM7U/2reu41thApL+x4JwNocfc6mNiO4AftYqWRHNjdl61UCphba+9mCNSBBfGYxSzhCHgAGRJD6ZUYqaFIBCgwBthIITBDQ+7ORtOhwIVRm0ecu6wGY/MAO2ObHp36BGSB10BC1uRLsC0ASxyComxbttRRyINvhEBugB2asLK/Z6ZvOOBQdTZTq/PjjZ7X4855sHqbh++qAxFNgPZVTSqrod5dgRcwjPR+1S7JtAoH48N5/DgdDuQZASh3w01TzYw0AmKkLywEEUTO6XZHxZIEN8FP/P0EIXpc+eDXVXanG07FVaxUBQEAE4x/JtFHnADTZHE3qw+hPF1CU30c/umajqUV+v9vPAGAARbejepN9IIsDMeriKicHjj5vwv4bYTMRDgAEZKEOvKYHINtGOeRJwB4s4um03kduDv0dIvi5NE+/BsC75d5VfouLC6r1zvZ2tn9K5xZwm+tvBF1iDkY4h1RzDjUFAAUZvF0ArxlANQAwxxzgPWzLvM6DDz6ocUSZxu+BTlLwATvMkt3QlaAxz92KO79ehOIy5j01j76Al527KSUcBWCzteg2SoV/uHqPD6XwpnBuQcNSScCMc8en6iypAaFyrroUYNX5VrZ6Axutp+bKvpps35fvRwKJgOkc6EaBRY9HbpzEvNeYpv53Ad0z+zivfaAHIMpE5gxzCNgqoJduUvBazDEUjVB/+scttNsZrKauKAAdonsgSEDZUFTGuam06tR7MGCv5lvNw2sEFSdTTwCWUs1sTIjFzrZtXbwoxffKyrL28a//+q/snb/2K3b2ibOadxPO/wCAqCRRMaNKRQV5yBtbz+w988nPeiqjrz/jIAAU+ptDQEJ3dN54sgznyx133WXf+ZrX2au//ds1r85fumR7+13VjnYaA95j0vuL9PdpPOoNwCzXcJ9zq0vLtsz1ARhLzSYEenSV/tunX+Vg6M+t19U7FyXh0sqKra6tW3thQdeTnZ0tG/S6UoXqepKSpzkGwkLqNXpxugIUZSIqcaDkkPmyv68egGMCiGhzUKtaR0rWntVrFVtdxgY+ITbequWSICXvy1iVy/SmnYzto3/4h+oByNsM4DzfGqKwAF+tmVxsp6hAUYHruQKHX9Fdz0dZ7HtRgaICz6gCBQB8RmX7Fj7p2gCAvvD1txctPFOvOH0fQQ26MQ0N8qTC177u9faf/Kd/10aTqe3udaw3GFmlWtf39Doi6ZCegL428kCHtIWsx5bbgQli8B56ACIeJMiCxRcAmGBJ7KPgXwDAZOnTAingYoIXMxQ3JJ/Opnbs6FEBBkADi9u8AjAW5vE6LHhJMaWPGQtbFr6hAFO/wFJZPcFGKVk1lF6xCI7Qheks10Mtlzw7t2imnoCh2koQMOBfZv+7TCEXsGL+p0Acd4zdHKL6An4OAF055Gq0qi0trthNN92SNfrv7vft7BNPpH6MHmKAEmmW9UQD4AWs8/6GUlEmgBcqSfbDe5GNMgAIwIrjQcEXADAgYIDnaPAVkIH5Ef0IWTzzmgAOPlyh1Eypy6RpljJrr6zmGiuUeN5XChCztLKo48J6KgtwxVU6snYCbenRlfo2Zqqy6FGZ0oU5DhbE0ZevbGVBFrYZ+60apNRd4B8Ldle+YRv3sZvbgFFKOsx0+y/gEqUN+1aRTXVpcckBYIVU1476NbK/DgBdaceiPeMQqRdmHAtKRe91yTtEgrDjseAPz0clRq01HlJZ+XXAw2t8T+J7fhfb5Th4ziApAKl5wKNQOQYs5bFhLw3rLnPxT//0T3Xc9CMERkQd+KzEbSBvxW2/MYcYuwiqiIs3v/c0aD9W5mNeoRqgLXoANuh/mVTGug7lQkC8x2H6VzLb2d614cCDP/xfSnNISi/BdoHWsrXbdev1sVN2tI8BU0NNHcFD1BZQGKCefQUAdvZdjTk/J8TqMht81FzqLIBbUuo5BHVFbZvgBfp69hxEcr5JrZj6+mkGklZu2OKbWR9GDwPq+GOTypqHBkRWD8mk0gz1X1jfeX1BwnLJQ6H6fe+PSYIz4wFQBxjt7druzo5gE5c+V7aa/fw//Xl74IEvZyEgAQCB5BGglDHp5/Ed+5tHfcR1OL8083c54Bn/yZbPe8Z0qpCPzSPHbG19zW67404pAE+ePmMXL16ySzs7unHG+2tvOBCs472U5/Nc1Zf+f4stJbtTV+zVS4uLtrSwaK1GU5B1SLp2ur6xF1yLuRmiECuuGZWKLS+v2JFjxzQ/CYnZ3d6yyYiett4OQUpXrrOz1Lu37FAXNSLzeq+zL1s2+wcQ3NnbFeDUTbt6Vb1/UcFXqyVbaNVtNh0aWVT0BKwx8JOJNSpuCebnv/e7H7SvPvKwzrkCABYKwOfx9C5eqqjAdVOBAgBeN0NV7GhRgee/AgUAfP5r/uxeMdfZJqd0u9I2Y/F75d8dEFHpQU/v7WJu6fO+fa7Umzewl1UzqRhYkN7z0pfZ933/W5RWWCpXpVqgf9FepyclEIogLExa5SUVi2hO6g/Hj1k080c/20UZpTCPnA04oGTenslCMh/cESpCBQUki7EWjKjVUAFOJ1IArtFgneTCGQtvt1DmF9kBUlgU0Sg/FIAsesO26PZlLJ/YgFHJufJKicapOT89vFAz0k9Oij+gS5acm0IV8uEKObWf1zglBudSfwMeBOyLEIrM1piDt5mNOym/POE0AVj6MAmamZIdjx49LoVVg9AJM9va2hHooD4sxGjkHn3K5jZJ0QM9XqERKM+SYo+QFhad/AyVZCgAw74q9dRBAKhUyTwId+txBmwSnPbeYw6pmE9hw3XQ6Gq/CAHxulS0m6pH9Hkrea81IBdzJFRNUrEBM6V4nKvm2CbPz9tWOe6w5S60F3SO0DhfttoEJvnsPQY9KAG1DlBHIQrVeY/NvAJQPb3U05BegcJs6qsHoKFXo4OaqXU6vaQAxOrpip2Yu/lrQwZxmLMJUGUhLvQiTPZMag+QCQDoASAOFXUdSArQLAk61SfUeLJ/DumxSH9Qh24xP+PrSAIGvMd5FwrO+++/XzbhU6dOCaRSA4AxKaPsQwBAahdQMcYrf7z8PvoNhvov6sLzordgBgBb3muxUp0H9ai9aEor9xRgP/6d7T0b9D1JWXMkgR1XRvp8oX5YgJeXG+qBurPT0ZxgO6H+dJgGnPTrKnCO85P5xAfwrbOPwtPtzQKYCTq68tcV1PwcwCdLeg4AeuJ1SfZfpXonpasAYLqm67xRSi8J1lOBpAB70ccvrv8B9eNcZB8CADKm1DQS4/mauc71C+Ua135Aah34DLgfj21lacm6+x0798RZnYNA7ZMnT9ra2qr9+I//mP35X/y5TUgdTzDJU7SZ564gj/P52b3nfuNnuyB7rji/XP2Xez9NlvjL3mOjp4OexMyo6D/CllaWl60/Htrp02fs5S9/hb3mta+1cq2mOnGTjPmilhlA7nLFetyk4DqF0lkWa6UN6UbB6gq9aScaO2q7ub5hrWZL733MFRSAqFWZI5xXHqjFNahm/eHA4V2tZmvrG7a1vWX7KD7HI2vXK8ZNMyl9kwqQMWRb9L+k9gr34P2Bf7Kpl9QLUMdAawOuqeq/Wdc4jifc1BsKWDIH5CsYj9SW48j6qq0vL9l0PLJ3/7+/aX/1xb8UVXetuX/k1X+5v5SyAXx6f+E8V7Pm6m63sABf3XoWWysqcKNU4Ea83t0oY1McR1GBb3kFCgD4LR+Cp7kD/mdtLLAixfLgRkJxE9a5tE65DOwIrqh5f/yp/PTeLsJaFYo/f420jaQoSlmvWnSSwLq0vGLrm0ftNa99g91862222+kK/Kl/GYsRKYfc+smiwv+idwWXI4604JLt62A/uEjidHgVz9F+ohJUAIMviAFteSWfrIDYiMslKQ5YCKHoA+qFDVhKsNS3SouN1DswHzYQMDIAmh6HygZIkpRoeaVe9IwjyTPGKiy0c4Vi9ALMjXKCgNm9//j+QPhHAL+AL1ldcgAwturAwL9DOQJkQKFB7zIWaPQAXF1ZT/0OGzaZDO3BB89qvJiHAEAW31oQqg+cWavd1FwlsdlVY/Tkoycai1UPz4haya6XrMgB2vJzKvoEKngjKVxQegFMpMZLAQkB5IAfXutQoDm4UPBAg15k9J1DXOLJsFIE0lB/PBaAQ0kXwC0/V2L+SE2XQioCvmAbZ46QpBrKrbmNu2RYgOmPhTImP0cCWLuKyoEfPbYEi1M6dMAs9gmYAgxhnobKcTbDxl3XvG2kPmuMiYea+DkU1wWpGGXxdkjmfTe9P18AcyApj/n/2XsTGEnv9Lzv7bqrq+9jLh7Dm1xyD3IP7WHZsiTLMoIIdhwFcWzLRqAgCWwEiJNYiY+cCILYlgIbCJwgjuBYsRRH1uFoLa/WtgzJWmstS7sr7XK5S3J5c4Yz093Td1cf1d3B73n+b9U3TTIihVkp4lStWtOsrvrq+/7XV+/zf46Z6U5MT3fi6hW89whQcTAI0lO9VxJXy3gLJ3iYHpzALL5uAD4Gog5jn/AVMS29ltFmXBNAHu0GsOXxZOl3lbXKOOKRSduM01wPARTZGNDYKmxg3p8hItkGOR8AAJnjtCOv29zcNANOY8CWAlqbImJ+cVEgYz4S/ONf2xOUv5xGrN5YFfDBA4n8zPSsxhwsKcJTaFvGH2vOZK+jtmRMANrOzAC+wLWDgRuxvU1YBl6VsGTtl0hbeu04HLIAGTMGpQ2+pO8f10rbCngrABHj1ExkS/PpVwBAhYoQVpTrSWFsAgB22q1oAzYX9jXHS5A1GZQJNlbnbf6N55xk7P7M65BrX7EIQIIKwIgEWJsE4KX0Hwyxg/2YmQHY7kqC+gM/8OfjueefDfz/GEfyFgQAPLGkH4brKWjTbX/4mLKlINW9pMx7rvquk+sOvxvAxzfPUn63TS1qzAfd3gDhWAubUZtoxBOPPxF/6k/9abHvzG6LWFpejj0CcIpVgiSzbEjp+E2x6cSSVjsi32XswuDlnnkctQmn6pIMzhp06eLFmJmeUTq9/DyZa2J7d5QYLE9R5urgSOw8rx9eZ5nryHP51NPjo2iycUTC78lpbG5tyheWMU4YiG0S5AqqIBFCS7juWqOu82eO4F2otRrP01N8D49iaroXdUBc/BzrNaUB333xQkx3O/GV3/hS/Nw/+tl46YVvjD0Axx6At312jw84boH3Sgu8u4ruvXLV4+sYt8C4Bd5RC4wBwHfUTP8/e5HlVgYJUjY6Sjwdsb/s91VlrWVhNyQkjEqSWwI8bucFC3RSqm9DBUCj2Y5v+cSn4skPfySWzl2I7Z09s4HwDIKlUnyzVBipQsp9/QQAIdHAR8FjzmymvMbR9SUQadN9QA0eCRS8ldwP6SsFJ0UHRSbAAIAEv0u2WADALGAp5imIssBNcC1ZMFkMk0Z5SjFaQKt8XQKI+KuZGWhgK0MUEvQYAnNFAjcsrkvywpD1UGHFJRCZrz3bLmeBwGp/895OF081mGUkmg6i2WpHpwXbrB0zs7OxtDgfk5OdWF+HoTVKaQWcskyXwAHL9QAzuD7YWgl4vilVNwdkxYduCCTqGCYAACAASURBVOqUvqNt1E4JAEp668IRADXHPYCGk4sN6mVwgiXB9poTuFkAKbFlJGPDE9CsPpiJADTJJqqCtlVQNfvQhe6pWKMAjDdu3BgCgFXmG8xJ5LWAQvl8HsPApdllAGcGaAwAjhhyDtpBJkzbZliG5J3yOWwbFJyoaWwqWEIsLwMWXL+AreIzh/Qv2402yBTvlJlyXb0pGElTsbG5IyYb58tcILgiAT8AXYAbgZRD0NI+gDwAAAEeOEnkrgT/AGrBDKIdAIamp6cku+dx8+b6EIhLiTDP0yYZQEEfMker3n0AgFwDn2pmpEEnxltKgEfAek3tl0A/x97Y2NA45T1D6W3xY5tfcgIy4SwG/0azxt6W9mcUELK+oXO1B18oVbXT6sg7k2sTKNdqRavViMleW9eKTyMei3Nz3Wi10sogYmtrL/b2AFO8TuR5peR+Y2NdwAsPgXxFBkqnj9bFsikCw67d1jUDsioZe7JX2H9O5eXaNd4qQSkC5fDww6+PIIayFvJag9YG16trW84TPsMgtdfQKgAoxqwQekt/aQOaFVBJ6dET/h0waHdvN6Z6jPmO+ugHfuA/i+eeAwAc2ANQYK3/x/kIAJTdwO28m3EszstSV2Pnbmf1fWG8a70om1kCt4aJ5OmL6vmY72+1uvG+x56IS+cvxUMPPRwf/djHdI0bm5ti+wHKCTBD5gvwe3ximTYzsvjeOiLGyeoG6u3LeXp8GK1mTcn2SPgB/wmtgo28s70r/7/huldvFgDQ0nyCSNLOQiCg7DYmokFSee00JgYGAHM9leffzq6AdADlE1KYNT5a0e31BFYm85c7HfN/d2/PHoBHSJgHcRx4AyORhxPp+/FUtxP33XN31OMk/t6P/t342tNPx9raDc2JMQNwLAG+3TN8fLxxC7wXWmAMAL4XenF8DeMW+Ca1wBgA/CY17DfxsEOWnZgTadxv4ICiJwsRgT/D/2d9jGqhIs1NcMhSTQdr3KKsvE3XYPyPEA6YK8iYTuLBhx+Jj37s4/HxT/6eWFvfDEgrvObwcDBU/QoALOebp2IGYHHcT6lcSt8qJz/0JFNtaekmj2RAJaBSPkAMhhbpoRMAGAMBA5mkmj6AKetMeWDKCqtyt+rxEzTCyF7svwI0uYR0P1D8KpChhGhUwVvaI8E/96MZcsMfEAgknRV/uLNAaPZxAoJV4O9NYGlpZAr87mQ3mq0SlHF4pBTgGr5OpzCvenFu+VwsLi6p8CXB2SEmvhazkAY6N4Aq2HQJxFDsKdm1MClvOYdhaqzHdDKw8pwli1Q7MUYMgksuDQB4QuBCYYoSdCD2iwHAKiuTa0g5+GgeGfxLOTCvTyCOOZF9KrBi+Bmj0JUEoPk7wEoCgAmI5DjgdQCA+AEmMJ/MP/7l9QZS+BxYa0ViLGmpwRX376naNSXAPC920akDQGi3TMlOTzn7ihksUGAGks6JCTN/KqEq/J6ADiwqgnqQFFoaCHiKjJsif0dAm2D4CgMw2YBI2id7k/oMwEH8xvhvHrDd8DTb3duPzc3tIRN3cXEulpcXY39/IJAMgEo+n5UwDwGP+/s6boL02S8CChsNB+kMgdTTIfiXAGAVWKYtABHpt2QAArzw2hwnAnhq9ZibX4xuD0Cb5F47FdAdg4GB4wTxAZ1IATbQZZmrmI11vEGPxY6i/2HVTU4C2LYEgjCPzEgkcZX+9vG3twmM8VhgXmXfSXJ/sB83b65Jmkk/JCOvXmP8O0E9gbdeb8qea0V6i5cbYD7z+LXXXhcDcejPV1jSue4qyVpML/O+cy1MMK861odrdQEG83wl/S4AIK/J9oXJrf9uNmWTkJJyAYGNusMqms3Y2twowHdXkuc/9+f+4wIAHsNF89womyT0vw57ZgPsdtzSGPPJXAaMK/xZA4HlHmPgF5atWe2aU2IoFi/P9M08ORUAe+mey/Hd3/WH4tGHH42pKYOzjEP88piTkkozXwW8H0o2680vC0Dlwqs+Q77vfpd3qHbTBtHr4gvak/SXtQLPRzZJAOuc6Atw7XWXMSh5f4YQFdahNiIadbFAO61GdEmLPx4InBVDtEOgF99BBrG3s1s2fJgDJBJ3pABAsAtYy7/q75NThX/hJXtzY0OyZ9BFWJ3cj5vsyB0fCwC8fPddsb+zHX/1f/wfYmv9Zhwe7o8BwDED8HZM6fExxi3wnmyBMQD4nuzW8UWNW+D2tMAYALw97fjbeRTJbU7N1jn7yDCOKkhkvCxZCvZLM0hYpUbcdppEwkn6t9O1jxyFLNQw2DQffPLD8Yf+tX89ms1ObG7ZKBxwyXJLF79nAcmUAEMToSBK8KXKAtQHDiXEBs2yCBWYo58RW4WXwz5pt5uS8pF6CjBAQZPG9UP2WfE5SwZhBg34IzOR2AVYMgBV0BYAcOjTNfQ1HPl9JRPQ/n9nwzsM/FTZZy7yaioAh96CBURLhmiVuVYFB6t/rwJhYoycnkS76+un3RQUcMzz9hSbnZ0XaDDVmxYYg2yQy7EsES8vAwnybCzFKIUhzLc+hvOFPSRAprRZVTqodiyy3TxPjYkMrygeivpbAQAJUMkkyExZTQZgFbSjGE1/OYrnZIMl+JeARhVkV2JrkYNW++8s20lsqm5XbbK2tqZhWAX/EgAEBOQ8JGkunpAag5J22hvO4HJhS0nmPPJkpF0JCcnxyd8MAIbARQFBsGmUQutQmnw/Y4ZzTA85QKSR9NxrRLL/+Jf0UVSUrU4rLl2aj8EA/8J+wDoz283MR42tAsry7+7ujlK0Je8luKKkyXLusN3uvudS7O7ux+rqutqL1507Nx/nzy/E5uZhbGxYijsEtEpKMK9l/PB6gAqAOz47WUpK+m6ajcYP58gxzJZzKEgCrbQJbQO4OTs7qzYnVIQfe/GVNuffRjNm5xdjskfb4Yvp5Y3l4ODgRIC2wTN7osGqYjMGJhasUOSzcJkOD45jd8e+hrTJ7OxU9KZq8mkE6KNfYdbCDAS/BnDd2SEhFam21+0E1Ok72uPmzdW4uX5T55OsQ+Ya85br47O4pqWlZfkjplZ5ZWVF6eWX7ro7vvKVp0tbl3WsAIBDtqQCmZiXZuXluE1wtjpPc42inVPm67ayFNvnOAK1AZo0d5H/1+reHDiEtdaMbrul0Ipuux2rqyti5XJMxt9/+uf/k3jxhW/YLjb9T+WH6vV/6Edb2Xi5HffpswBgznOBfmqlvHcJDhx52sJAb7U9XwC1my118D333Bvf+m3fFn/gO747Ll64pLH/hS98QWA9x5RXLGAy9gUCAA+UyMtxJPstzEN5RbKGlM0ucxBPgjzhuVlA7mlJfPt7fXvxDU60dstaA3Y0n3VC+JE3T0i3pl9yk4K5Cyu8JyZhJ3qtpgBAkEM2FxzG09XxYBaTFA7TmXEAAMhmAutJrim9qWkxy7meF158Ka688UbsIXGfbAvQ7bQBGpuy5Og0m7E0Pxer19+I//6/+2/lC4in4fHJmAE49gC8HbN6fIxxC7z3WmAMAL73+nR8ReMWuG0tMAYAb1tT/jYdKJlHgvpUYMr4vGLCP2L9jXzwqidnT54E/NK1iOfMxLidDxUNYg5RTLgwkg9VpysA8N/5498XJ6ckle7FXn8/2h1CN1yE3goAjhKBVYFSUBbWxxCASPaFWqaAgBWgLYvCBAEzKVIAIamHKi4B7iwVlhl6SQmtAjkJpCUzLCWcYqgVgDALXBVSEFEGZq8hFczXcIpmqVk+dlR8AP3ekY+h+8OeelWGIT5KgJn0YKbojhiEBo14VEHSLFazsM9ifdTnBhqR1VEIAo6ILVnAP+Tb83Pz8jSjeJNn2L6DKgCWLNEEVDIAyNgUW69eEwOE85Tv0wFAzqHDNYqfVp6vwOvijZUIMGdlmSW+U6PgFwOAEScTPMfPrX5/GidIActw5zPsh2avNPqXn0yJzQLY4/RkGBJTBXSzrapjIhlptBmgDOyd7AudQ5EIA/7xk+EkZnVZxm/gzcAxQFJKgHWN6WlZAjbOAoBK9AWEVeqq2YMJtMC69RgD3KsrIISxzd9hUo3GLGMO0DbHfSMOBiT2HkkOes89F4Aw1N8wfPb6e0XKbM9MgBuBCTCV9vsC/fkd/zZtQhQGJYyju+66JDYcYAeyW87nwoVFAYA3bgDCkWwLs9T+jFx/MsgyLRoAkM/lv9NbDnmrmVAG0BMAHAKEFVAqWWspA6afYF4l8DicKwAryI1n5uQLWW+wPiT7r/RT6V/N0YmJ2NrYFKDGdZEQDpONoX64jwzWgCRMwsWFmWh3JmJrazc2NnY1tAD4PP91BkWW6wAX/pZsZjMA8dYcMQDFgpTMuyVpPu2WTOXFxUWxsLlXcG7MXbzlAPOffvqrxVezhDiV/mJMJljMBcCOBljK8Zxt5OW2ePlVQNYEznMd8ph2Qu2wX5G7A4YT4MJcPDwSKw2gCbZZt9PWuL65tir5L/22snI9/ou/+J/Hiy++qHYhqVbjuAQo4bmaISC5Xt+u+5qAtYqHqtmAdQF9YgSKEgjwBwvxVB63jB/uMZLcK+ypHq1eLz75yU/Ehz70ZNxz7+VYmF+KwfGpEn5ffvnloL+Yi/QjDFHAT9KS5SkJ8F18/5zu7A0Y+lfBOvJTZWOrFu1mPaanJgXOcTwSwbWBeHwiNi9gJJuKktIXebck9NxfGmZZJ7PS/owtAbOTsJkbXCMbAYU5rInB+LIUmHVJQHurLXk3wV8DrDOOT2N6ejYme1MC+15++dV4/Y2r0T86jPb0ZEw07MdLGvRkuyXJ8fbGejz/ta/Gz376Z+Jgfy9OTww+jiXAYwnw7Zrb4+OMW+C91AJjAPC91Jvjaxm3wG1ugTEAeJsb9Jt+OAonMwApQvDVoqiS8T1fwosMKRGPBFXMSjACZyzkVsafv0Tbf+52PgQoSKI5kisroLDRjEff90T84X/je2N2blHssgMKPzHN/Nr0ZhPFbaj8tcaLp5COVYu7IegmAGnkP8ZrBMYARBU5VraLGWikcdrzDQAQjy+BUhUJWwYN8Lzau4QeSJpVCt8qSzDZgAJ18J0r7BdLtM2achGcUj+KYB83PaZ80aOoFWpKXp8MrWo6LGmLWVznuWeRmgyOqhS2yiRMtuiw3ydO4vCINGaYZm2xRgAUkAHX60i9kEdPFX/ETqzcWFNf9aZ6BXDBV86gFt58SnGVbHVS4AwFq1iA+I0VlppZKAYtGcMJXCSdJlkzZp0VJJnXgVfop+KthUeVUn6LjxoMRsnE/RkZiEABzLVVJd7y/6t42dlIvwK6A/BICpl+ggaAOL9MjAZcodg1CFrA6gJ0ItE1S8+g4IhdY0aU28CzMcHTYrQ3HGf8nWsADOFfMd0U/GBvsvRZ5NjJhEu2IdcGeAAw4/N00EaOGf5NUFSvASRgXp6cxtLSgvqe+XFyfBQrsPf6hHc04/z5xdjZ9rEUMCIvSLeLwVzkn7SJ23dxfkHzDrCNwBSu4+LFpVheno8bN7bkH5aBO+nxl9eQIK3HpsMtMikYjz5D2J5fVdZZ9i3XNQz4OD0dho/wetojg1OGjF4YoIyTSSS0SIzLJ2hdKX6XGr8lhKgAgJwX4xCWHaAcjCssDlgDAHEAAJeXOGYI/Lt5c2cInOdcpP8sgzaQ0pMEGYm32VuMMdhwKQE2y5H1jNcYqOO66FNkn6wnrBVcI88BBsOafOmll8sYyACaY4FqfBZtLAAW8O5oxESsboTkGltlQWc7D+9BJTQpX5PrDuu4+mkwiE6rLcCY9XKazQfk74V9yFhBxsrxrl69Ev/1f/NfxosvvjD0EBSwWABAhdJU5v9tvadV7pFaR8t6JXkrQLDWdYNxnls1pdzDzjvaP1D/zC8txcc/9an48Ec+EhcvXtRz/f5h7PUP7Im3sxsz09M6bfqLMeB7jcNdWmKUEpxVUqYBXcUetgSeNRIQGbAO+W8bT72GA0sA/ezliT/mQEEgYunJFiAEvuq9shloR4N7YlmTmMtOr65HC1sIqYxhiBcWJ7+fDMRI5jjua66f8CUSflEunMb+wSA6AvCn1TZX33gjrl67FntHB9GempQHIOtMg42RiYiZXi++/KUvxOd+4Z/F66++EkcHeJvaguDsdqafqX6TGZXB78WCeMwAvJ2ze3yscQu8d1rgvbjevXd6Z3wl4xb4HW6BMQD4O9wB7/rjSas1gMCXXNhEYvuo0GPXHn8xvoSb9QTjR3Bf8ZtLEDA/NsFAQw62Eb+9D0vGxJaiiCzgXr3Rigt33SMfwA986MPy1wKj29p2suitAKBPK6XMCQCeCOMrDMbCKEl2XwKACc7ZDF5OSUPmicDQclwAQNg1DXyNJL0zG1KFkYrnSRXCHJ8im+Kea8rnsshNwCEZMmI/ACjhMQdIJxaNQwoEWBa2EiciL0AxiW4NNTEQiFy1eEmlJFXHHRXPZwFAPjsL8wQCknVzlgGYQJXGysRJHJ8WOWPgCWXvKAImJqDb6blJMVQuX74rnnv2pdjd7QsQFOhyAvADI8ShBAJ+jpFDtsX4oA8SfKqCgE7VNAh2CwOwsPHk53Um8MXyPwa62YbJLgJ4EXNRYFQBAMWKobDtDNNS+d0hL2ZFJeNM7SBA3W2Yc4hzYzykj16CbbQvz6U3WjLPqgBgAjGcG0X8WdAkAREzPdPr0ch3XkPKwCnOUwJshqZZOB5Ho/nvIABAQVhyJPUi4Z4VoItMWB6ASqcesZqQEMLEwvtvcBJiAQIE8p65udmYmWYsnMQrr9wQm4gU28uXL8bmxp4CY8RMbjUUBMCYB1jgWrf47wEJn1MKxABQBuy5fv26xs6FC0uxsDAbGxsGQACpkkWX7Noc0wlsSmJc8ZPsTU2VJFjP3yoAmMBhBhakRDhlwAJbilw4mZneBGhGC/ZUs2MWYxlndt9kfbOUXNPUZKnY2d6OwwMHBCG9rU3AUIMFDGBIajJst1osLHTJRBgCgKzl1Q2CTPvNNGUAwPT1s/T+JLZ3tmNra1PXCmsSMMbAtcFDrg8Zsm0jAPcNAC4tLemEYVviB8jc9pxxoqyZWx7rzE3Yf0hz+bfKbk0mbJUBmLL5tF6obpLk/SXfJx9U2pQ1grkBcHRyElMKrCDEwmsm5zA7O637HeEfP/iDPxgvv/KSNk7SRxCmMSAgACCsNhbaKuP6dtzbDDp5/eaceMiPz7ty0BEFAGqeF3BMa0itHt3OZCydOxePPv54/OE/8kckkwf4XF/fjNWb62LFZoqvQqZYk459Lcw/ewuWe3ShvvG53vyCNVoYnLIDwGOyG1O9jvZI8nsBILQlv2bmM09ZbxTWIilvW6zLXq8rwLVqjcH81fiU92AtDgH1tO54zRkU5jHgHGunheNmH8P8Y4zB+Mfvkk3AVrsroBTPzxurq7E/OIhGtxX1lr0fAf8O+nvy//vsP/x0/OTf/7+1oYgEWNLjsnFZ1TOMAcDbMcrHxxi3wLgFfre3wBgA/N3eg+PzH7fAN7EFxgDgN7Fxb/uhBYFFLRrFa8iMHxVXhUE13aNAIi3w4C09AvNLeRrMU8yOmH/fHACQs+52WyqX+3gAcg0ANM12dHsz8Yf/yB+Nhx5+NDrdnnzBMiBhKAEuaOfwZmadXUw0KCZGEuYhqHVWAlyCQMz2c9GWfkdZTEnyW/zX8D6i6OJvCfgQFOBE25RO2juNRxa7ybBIUCiZYTAAOVaV8VVlyriGNPNRQEdhFWWR6WFkSZf8CyUVtc9ZvicBkqoEOEGrBI8S/OP5/H0EOo3CRaJ2EhP1ZDnZ24liFgCvDXCDXLrdFpAE8PPMM9+Izc2docSM9nPBf6xxmMb/FLZLS+fFgMs0V6ef9lXoMogF4BZGzchMy2BcgtdV0FeZnwAwTYDHIhE+PS0ML3tZSX6ezMHw9SRYSlHNf/Ma5g0ASpWJSKFr9qCvKT30AA3TSzAlqPQJEtJk3uWxBKgU3zMzz0jYTFbiSDbp6/KP2gHvvyIFz7HDsXjeHpVmwA0BQIGAZvPl+SYwpXMkebjuoBKKfUsA+0N2pLYAkJAW0JtjHxFkQNEeMJQAjRZjYX46mo3jeP75KwJ+mRf33nuPZM/0E/JkwIMbN1Ykd4WFRJvgCcbxF+bn3dckFR8YAARM5tizszMxGJzoWPjW8Zk5zhNAzWU1rzGDK3gdAKBYUUMGqlNMkyFY9TdMMDFZbhwvpcK3MDMbTbGVagLADWi4jwoIhB9pAeITHEMODeOPc4JlB9iZCcoZttBu12Jm2l5/G5t7Aj6HrMki96efht6CBWDM8WQZcUMAO3Js2pbxx/P+DG9W0I/IkGGlAjYB7vH83XffHXv9fly9+obGv1OybSnAsTQGiwRYzwO0ERghEGg0J3KM5bhLj8VcF6tAdxU4zP6zh10BzwrID7DTYWyLzQbTK2Jhfk5g/WuvvRKf/exn46d/+qfi2vU3tOGQ5hWw4Bjjlp2XO8Zt3tOqAoBs7mhTR9dQkoFLAMhwOmug+OfxD3wwvvO7vis++clPxsbmVgGoB9E/OIiVtTWFYeGXxxxlvtBPMBm72rQ4Gt5vcpMk7xHVddzre13qgMluJ3p46slSID0Y2SyE1ecNkvWbN9XXzFOAwPPnz8Xc7GwBALuyxqjVAK3Z+MJ38iAODgdxNDiNjc1tg7PabDIACPjKbp7XpdMCOrO5xaZQQwEg+/1DsYonajAW6wL8t/DePD6MiZaZ3efPLQkE3F6/GY8/9mh8+qd/Kv7Pv/3DQJlKBq44Lt5iaDIGAG/7F8/xAcctMG6B34UtMAYAfxd22viUxy3w29UCYwDwt6ulb8fnGABs1NsqJrvdybh8330qDhLQoXDQl+mtTTFDkNfxhV3MMn31Lv8TyMKXdkt3TgMwS7GJt+NEh8cADGLH3smcDRVnSIGQ/PLFv15vxX0PPRJPffRj8dhjTwQecyYylYRDGaYL0chyzhQbGfNXAMCKFEvFUPoIIguLwrSreM0lsyuBJXv+OYCBIijBpAT48Brjh4Kcc4NZk4wxsy8ywdWgXBVIEAuisNDMgKxIWNUPhThS7tYqiAFyCrvEsu0COpQkVzGgijdaFfDJ34fsmkqhXmX5VTu5ygq0hA4PQMJa8Iay5NfyWTwBp6M32RuCgOfPL8eNG2saY0iokbhKRnZ8JHYZUmKPPZWlsbh4rhzvVEV6eq6JiTZwoa/+00gvqbeFRTM08quefGEATjTNcEmgLIEeCuEcS6ZdmiVbZSvZ4wxpMp54fTM7C/MJ0KwKYNDult92iySP9GAzN/kbbBrOg9fIYL8A9JlAa1AE30GYuyPZdoJRCQQnCCgmYEm7TtAY0Afwr+pPqXmrxE8AwBHrMQFDsc+KHHQkI2UcI9f22EoQ1KC3+/046hGNdkS9qWCPxcX5mJ7uiQX2wguvCjAFOFhYWIj9g30xkmemp2JyshVra+tiCNKXjOm93R39Pjs3G3Uq/GPCMvpx48aNWF5eFvjHZ8Ja2tzcEghIfyTARPum5D7bLse7r7MenW53yAA8KwGm/aoAYIIm+VyyBRPcSuaYGJGkpjZaDmYoTFwDgEUGrECX0p/8jm+i5gzrAm05GS3eP0HAC0ELNTEACRShUba29rT5AWM7g3PMPmS9NIhun0r662ToWTk1RWgSrD7W1FMx+Xa2d8T2zJCbTCEm5VdToLAVkSYDugAAmjFotmiOWdZYA9F1M3KLB6C9OA16ZbtXNxSGFgUlhGXIwE3mWpm/ow2PEQAo5h5tBhNYDPemQEDWOoAp0qc///l/ET/yIz8Sz7/wXOzt7XhtyXT04p2oDQURp293CTS6D7GRJIZmAQBpL/mcHgGOsZbVoguz9eKleOjhR+LJpz4cM7P4SHaipk2cpsf4/r7grFqzKR9cmHIkZsOOts9vU23S3+9rTMHsc5/43mEwsMjP1V+N4frFaxvQ6IrPrEFAZOiw8Rh/7djbJXyrE1O9nu7/sHx7k10FcHQ6Td+/Be6RwL0nILl/eBT7RxOxf2g2IPNAn1EZI9zDtJkn/1/APuTlZgBi9WE5MDLkY6Ud9w/24/h0EBOExk+cxIXzyzEzNRX7uzti/P38Z38u/vFnfjYOD/YVbMKPNsYquoUq+DfCfccS4Nv6pW58sHELjFvgd0UL3O673++Kix6f5LgFxi3wzlpgDAC+s3Z696/Kpfe3Sj94q6VbyFfUa02BZzPTM/GBD3xQ8swEDpCbJbsK0IECHZBlc2szNjY3VEAdSMZlvyTLYBMATAbgb/Wc39xKFAbNJhLE0+IpRUjCocBAruX4+DRa7cl46qPfEh/7+Cfj/MW7ivzXHoACJ4pUdwgApc4OKVABdVQAUZjjNyR6ozScer98CAvbQZ5ShenCm5MZpmK7OQIBJemimCnAoxMOJwVA8FqDPnj2ufB3sQ0QaM84Ay5mPeTnmCWS1YohPfVyCQ5Itlf6v5W/FklwRRZcAAhAlAQxdM0ZnpEMMKVrjgBHAYDJGD0DQooVKfntCAA8CZvDT05OFWCgJgkbRSMFKO1x+d67Y31jWyAFx1DKaJD23I/NzXWBpAZMzDZZWDwXk91JfRbty9jkh1CJ9IwqTfKbAoC+HkrWZADaQ9FMPQdqmD02CpXhPYALBr8z6MMFNX2YoF0CvqS5GhAapTybMWZpJMfLMcTzpP/y+bQN18WD6yTpUucFM6fbjdnZuWEacjXoIpmTBlcomhOQ4b8t8wP4EwBYgACPKeYuYLfnrsem28IyzJF0cOgbSPBM8enSeZZwiJS2A3Ke1Jox0WjHac3hJgvzswrC6O8dxJUrVzT2ASQ5Jg9ABDYhSPAEiCIIIMM8jgZmM/EaQMPT41P1+40VA4Acg75ZPrcUW5vbsbm1pdAE5gWXlexL2Lk8D7tU4H56J+JN1ioWCEXbzzqXAC3nl6m0AlASuC+/3wLaFy9FAVwkhE/2YgIPzEqqtZiugHHHDq1QyE/x9yTIQt5nD6mbFwAAIABJREFUNQN+01MzAo2ZTwAesP9aTcs1YTzu7hKocliAZXuRiq1cI5hkX0xLSellI2CPNUA/wBpLgr3WwKbEDxBfN4A+wHraldUGNqYZfW21A/0EAHXt+o2hXD4BwAxSSRadxqOkn045Tok0518F/LyRAujE+h4CcKsAYBUorLKXkwFIuwG+E/4A2NnDc1Jrdi2Wl5fipZdejJ/7uc/Ej/7o3429/q5Z7oBPuf4NPTctRXdE8O26n43Y5hoXJUVaqbbyH6xp3h8cHOm+RqDVw489Fu97/Il47PEn4pFHHhXYB+hKf+MryUYd/cL9kKRpJMN45HEZkqzXG2oLz2nLoJlDYhkXcNas/mIpUffmAGssib2Sbp/QFnbKE8h/aN8/2oYkXu6TBDvNzc1orWLumg1PKrPBv+NjUsXxbd0TUNfnGIOJOK3Za1JhTiUhWqFkg6M4VHJ18dhlrWo04uQEGxA+mtCUuhKBAaa3ScYeHGqTstGciHa3GfNzMzE12Y3TwSB+4ef/afzqv/x8vPDcszE4BBj1WuefWz3/xgzAd/9tdfyOcQuMW+C91wJjAPC916fjKxq3wG1rgTsdALz1K/0QnVH7vnnxzEJi9Jc3v3/0Tr8q3/NuipBSuAzPIMswvu5a/MLZTU/PxPsff78KOpluDwYyFMezLVNCF5eW9GX/+o3r8eqrr8SVq1fEEtnd2y3AFeCGwYMICoVKEEgy0Aqg5EYpCa1vV1Sd+bsZgN7p1xf/8mh1uiqQD/oHShZ94OFH4yMf+3h85GPfIgZgvn4EvhjsUwKsmsfST5/SSL6arDizxxwYkcURhRIACgWUgJUhS9BACwb/LXwAm4SsFMkuflfyP4MN4cAIF7f+bF6XXmWWfpqBwaNa+DoUwewsjwqbOGZYgcBDAZNmdVQf4v8V37EhaCg2o8FO/RQ2YLL83op1k+0kQDKBwaGXleWmOk6dv8Pas4E9sspWE/9DJF1Oj6SYW1iYjw+8/9FYWdmI7R3YKQR9dAWCAH6trq4EoA8yOVhUENTmFhYNEHXa6k8KYQNFO0qRTfZV+jWWhtT4zkc2j1hzJQym1jBrEyCEa+MzdT2S3t06Zuk/MQNLQrDAwjqgemiu8Dck31PT07G9bZmeWZhOeBXbk7FSEjc1DMUsbMb6+rpej3wRM/+JU+Tkx0MghD7oTvbi3LnzYvRIHg1bKH0PK8ES7gPL/GkXxgasIfy5aD/7e3q8KHSl+C5yOlUwaxRg45bjv2kR+mbkj2aWagK26Xs50ejEyUQj4DNR5M8vzGiMrN/cUvgE1w1ox3tZh2i36akpPQeAo82HzU1LvAv4igR8fm5WbUrfw1LGCy2ZfnfffUnjYpsxcXjoAI3CXgRE49oyAZd5OwT1mNf14tFXkHaFE2RCb/E5U//LK+3UMlMAtAEhJWbZJdPSclyHvrQ6k4r+BQCkn/nX6etIjA8LeA3Y71HKePVctg8fqdmw9QBLDw+PxfwjBOTkmJTkIwFDnOfUdC96k4DXZZ04hR1IqjRS+T2BPowF2gCAZW6ednPwC0DMG29cjZXVVa3vAH+0K+0DsA1IJfZq2cjguu3/t+4xlCB3AKSOQGMY4mY0nmg80+mAnRyPBqr6/VUDVugzZNzDOV2sBxJ8Ndg9kvaLsTkYmNlab8R+fy+69E/ZqAJ4/vznfzn+8T/5bPzCL/5C8X8TrPWmu6zW/BICotCgW+7Ft66v1bv02ZXXN5jKbbysAdqKI2xFXppHbosJpPkdpxl3JuPS3ffEt/3+3x/ve/z9Mb+wqDG9vrGh15FWTZ+zGafzm6jF5s5OdHs9gdj013CtKYxNeVcCFJ6GJN9Ke1YSfIYHcT4NKQN6k5NaHzRWDr354BGFLBzQzexkNiJQEJxbXo6FuTmNZ9+YSFs3oH2sIKcDHQf23cHRYRwMTuLoFNZi2/6pMFBhtoqZaD9bNoW83jSj08W7ErYkG2PeoMH7D0sQ2L6bW4wTpMncayPOLS9EAzYnvTs4ih/6wb8Wz3/tGZ2TU5jpltMyHjPY7M1A4Nlvce/FgngcAvLm+Tx+ZtwC4xZ4qxp23CrjFhi3wLgFSguMAcD8SngrY29k8O0vmdpVpsCGSSPTb4Ay/z5aZgtwVxho/i/vUqeEc1SInAUE/WqbZlcBQOXW+qewlgwLhBmAT3wwzp27oCJWLCyBW8WQHrlwsynTfUz2AQ3WN27G1atX47XXXo0rb1yRWf3R0X7EKf5CtwKAYtYUU/iUMEp62mjYY0nJgKPADLNGzEojMTI9zW6pn8pl26y8MPhUcLbjsfc9Ef/hn/2PYmevLwCwVm8qGXhiAjDHvoebG5tm9DUperzXf9bHrqa2MjCY50eBnMwnlRWwFRSQ4HrHrCekmbDBXGRLTgrgWPyMKG5hXVEcU1xxDApjgA4DLmZQOiF2JKUTQ4L/FcbhqCBO2VamzN5aiiarUfBVpXJxu2oQmgWSrMffZFVLBqAZhpZVJ6CoNiwJvCTqwmoSuCMgDbZfT8Unqa+AMBSjArKWlzXuzGIzu43iD+Bn/aYBImShACYKJGh34uKl5bh0cTnA9EiO3d3eVRrsxsZGMZS3hJq2l69iRGxvbg2BGbVSYdnR0X0SIYtU1t6WgFHIfM3+SkkuxwH0suS3zDcBek7HBE2kXQCyuA6SNim0AYbsc1VXCisMJeYAR1ARDrulVnMwDMX53p78u1JKzDjaQBp8fCygoEGYxuJC8fcyaw3wC/ARMEljqFEXQM/YY7wZHIXN14hZPPyaDUtdj49jsotE2+mbsHWcRTCSBEraSjsAZDfw5yMNNsSiS1aqwJiSGkv70u6A3a3uZBxj9o9kMCKWl80SevX1FQVC5DjX/GrZFxKAFxSf8Y68kH7l81lHzbqrxeX77hIQsb6+pfbKz4TNPD0zrddVmcycK+eYAGCCl2bJpSdiR+CE1qzyfiXoAlgrOZnUZIOfOna/H3ddWtJ5b272Y3try+EXBagUiF6CHViLmB/0O/0FOKHwCuS+x5aJ57hMebnuDEoiPjEo0+tGu9OKfp+1AmC8FtPTXbGj6XOWo3qDjQBAfRPXwJ53dwwAMkdYfxh/dCDn35sy05R1nHZfXbsZa+trsbO7HS2BxHishUFm0oDbLTHGAaBgZsJA29vdE8gPaCl2+MlJzC/M6zMyTIp+pP9ZA1hfNZ5SAsy6UXwjGTPcIyxXdgJ49ZH+ml6bzaBkrDA2WI3lsQqgJhDdcxgwnzXlq199Ov7B//MP4otf+qLAUMvkPc7F1s4PYowpcCrJf2WDKFlwb7F5NSSNF//NZNT7PuG1PtPHmUNOus6NlMR9fe8j7feJ938g/ui/+W/F8vI5lO6xt79voBBA2kuvwDCzrs1SBrRNJqOBeYdWiWmYvq9F7ku/sN7wRu5rrAH864AbA4JlQArMc/iMgdJkzfL6qR5y/Um/n40BJUY3BcQCwCJDFrt0YKAbFqrcDvkewDis1TVnxEwd3vPLvUWyX587c0bfS/AU1aaIg2pg/wGKAo7KazBYp/bjrovn4mC/H1devxJf+9rX4nO/9M/j+rU35DHIyGGccO3Mo9Ema/U3fy+rfst6L4J//sZw23Xu4/po3ALjFngPtMB7dc17D3TN+BLGLfA73wJjALAC2rmCK1+8jREMDb8rbC19+S/+ToL3JCX0Lr59bjBMhzWUHjVVADAhw1sBwKFUUebteF1RME7rh4IDA3BkYGJUANWdDFRUPv7o43H3PfeKecVrVGCkLrYAJSr6upMx2SO9EyDN5v9rN1fj9ddfjzfeeD3WVq/Fwf6OfHVS1qjrLx51ZlEVKBOg4OTYIEit+NtVkm1pUZ3D2ULrLUmQ4lKose+7/4H40//u98fcIumU9egfIHejUKLQMjBqQBBJL+CLv/4mWCtWX/FCqoKCWZAP0yyLvFd+Xq7SS/oh7D4nqmZxb+mbgTYzXShm8EVyWiZSp2RbSQJ4arAhGXmSuVV+EiQYFZhZ841YjAkmnAU2c7XQ3wuARxPIAeoMbTD/++y/+V4D2H5UP0eFo4DVxMjcv4wfijjkY/a/o9j0jyW3pCV3xP7i3YATW1vb7ps6MshjeVI2Wq2Ymp6MudkZjW35m+3bOJ7jAHLww/sB29XOPL/jdOhqGyiURUm1J7GPN1rxszw+dvCBx7H9yvC4YnyImSVJqee9fdZgOxW4nkDhOiBvK+qwtUjK3d8fpgNzfRwLFlg2UTJwKIA7LYCVvsBPzrdRUqMBwQQo01aNRvRmZzSmHObhcwOIoeDmfDP4gu6gqOd5js8YhD1HUQ3owXNOMT4Sa5NEWsvefW2Sq8uTbCAAg/5iM4AH7ey54alqENHrH6CEAAUYnQIAYSlOxPlzc7qOV1+9rj7jGgy2Id0kJAYAAobdhEIIeC2fAxgksEeS2nrce/lS9A8O4+b6RgEZDPbStjDUdP0lmAWwj7ZR+yoMAcDZadlmQBq8R34OgFUrAAhroeX5bNxMKHzG7EcDYrTpvfec1zE3NwwA0qY5H8QeTNAEkKZI/GF/iolX1hESaPWe4VaPYZZsf66Zc+t220pH3ts7EBjUatRjbm4ybzlqGweqGmzlmHilIhHFS5Fx1W13vAHFentyGvPzPSXIrq1tiBG+ubURq2ursbG9Eb3pSa9R8qjLOdoqATkGrBUMcnSocVGVjU8D4hbWJ23AHOD6xECbqFs6ju0BsmsxYf2v2nfCKd8KohKQdesac8taRd8AsnEsnGgLsEj/T09P6ZpZk/f2duOHf/iH49e+8Ktisxs+zHbPhSzHcSZaVzeZfK/w6M51JANdyhpcNkAkK85XcW4lbd3jl3uFTOqUoguQSv/I6qGwg2Gxf+SjH4sHHnhIYVdiyAGgaY0rTrslrRsWXAKMYv0BrJWxbwCwSHs1l0epwynDdmqv7SmYA9yfPG5G91+FpGe6emGaazMLn1PYlpxDAoblfgqgp3WvBI9obSjhMaDTCqJqI1l2uIhAwtI+eU9Vv7O+5qbh0aDcD9hY9HnyfQbbBG1exkm0m7XodRpROx3EC994Pr7yla/EM888E2urq8PQLcatfQ+LhcfwrnBn/jIGAO/Mfh9f9bgFfrMWGAOAv1kLjf8+boE7uAXGAGABoIYASn5xrgCBZSd+WLiofgDYaBY2oP3qBADqi60BQDx0YHIYREyPOJu8y+eofGGnqDLbwsU4Hn+AI8hzZmcXlLza7x8IUJG/08F+7EgiVIv7738w7rnnnuh2e2LUAJBR8FOcyn8qvcQAU5qkZE5KikYxenx6rC/fKyvXYnXlWmzeXImbayuxhWQPBlaRHybLgmqEolhFHb51henGtSno4Qzopy/pnAOpgG8J/g1RJl3/8rnz8ft+/7fHh578SEzPzMc+gObpRBwdw9w6iaPCGnBhdBL1ieIBdEYCm+BHFdgyQAVzxoms6buWxSnnCpBCnyUYpWsqIRoCAEvQB0W8ExRpDwdA+AeQxSBHMhAFsBTGaPZJFmgpM87lR+zKZJsUsKt6DdVlSpIuH7jIoEaMx7cCDqufKVCyXFeO6QQrDABiLF/Yk4XlRJEJg4p+AhhC6kl7ufgzOw5mEYmnHCNlmlwPDwAPPCiR8Snk5PQ0Lly4oHZMeRqfAVDGmEQSLJBNLI+BCtGzLCs+H7CoCYCzva3AkcHAgN1IImt5LMBSApEJepkJYzP+LIDdfQbOAJIAe5lvyWRCWoe/lsZSAYASVKXFZqan1R4wVQV64f+3vy8/uxNYOMypRj1aXcvJ01dSoMnBoZh+ADJqEzEwHXyhQBXksPV6LC7M3wIAOimW9wyG7FVdRfGItAeexyXH6vWm1P/IP7MtBI8UEFCy1yI3biLVnqgLZKVNlpfn9N4rV27EsWSuZj2ZAdgyIFikpHj98XcKdtrAMmYHjJy/eC52+2b/iGFZWLYZsJLjJqXsgCP0AdfKsUbSZc+KTPJlnCEDNtsog4QMqLHOZlK3vPuOjuLCuUUdc3urH/J7LICVpe4V1pTk5mbJDo9RZPRMw5S1ymOzLHaSirNJIuadwb9afSL29jh/WKqNmJ+dHLL9WCaPjgAtHYaTlgD8t9h0h4cx2ela/ry/r/M+d246Nja24/r1dTE7aae19dVY3VjVWk/7JTPL7LBMxraMuGoVkPPLfeS1Mtc2jgFoLvuEImvOdk/WX64hHKcakpRjZAQymcGrdZL7FEA5c3HiVH076k/8HI8lt1+5cSP+0l/+i/H6ldd13gBftkYo99bCeM0NF6/BZs57k85BIyPob0L9aRsGzw2df93BWPZKBfQySy9Z057rWAuwVhO20Y79AyfbYxnw4MMPx8c/8cm47/771U76W0kAFgBYtheTBTe0IyhWEmKYwm5LqXGp4LQcJ7O3cn8RU7ftJHPAv5w3uabK9qIGGJ/Ar8ek08hL6jMbemL4+b7IB2nT4OhQa1ay+jkmf2c815v1aLSaYlQPU5D1nWOkQMgbYX7OKAgJSbDDUjY3N+JmsU0YHB7EVLcVCzPd+PpXvxJf/MIX4umvPi2vUYH8xXsWVravz8z46sZQ9R55p/w+BgDvlJ4eX+e4Bd5dC4wBwHfXXuNXj1vgjmqBMQCYDMD0CsvQiVHC3GgX3nIdfyFGDtYUM61YIXncFGkrBcTUJF/KzWBSEdiC4dKVJHd+bi7m5pHLTQsEgIlxcgyjwn5kzWY72u1udNqTYgACDmKYjW8Q3morqyvR3z+I8+fOx/nzFwTOYD6O7xjJmqQQUtAk08uSVoBBmHu16HTbMTM7I8ne1NRkNOsTsXLjavzK5z8fX3vmqwI9+GJtthRpnbsunpKFVSRchYqmVN5E+ewTRVHugpPC+u2/pJf2hyXT7sbS8rn49u/8rnjokcdiamoujsQyaUqCuNvf1zHt7SdXMgOsFbljFfzLwpMCJL37hv5ZSJgL6KuCpl4XSASAIellVa4LOFEM/Wk7Ci17iHHJZgmlZJjzMjOp8kAGKDmhWU5ZCGdxzXvzHCjM8rNdxPoWntdYbUcBgEWinAXs24F/PJ+gX/5r8OdWtpiCSAr4p9K4vAZghjEGWMbvJIguLi4KcACYpjBknIrNNjGSUFcDJ3b7u9EpCa/4wnEM0mNhijGu6AOe31hfFzOENgYQAOywzb2LvWwv2gqm0tzCQqxvbsbe/p5kazANLYdLsANPrlYJ+jCA7RrfCaeMKQM4Dmw4HnDdJ1Fr1hVOAQsQkAqPK64vJdBAEEqCLsxbQImlxUUdC8YaskyzrPpFam+Wo+TKjZoAG47l8Auzyjg3ZHZct+S/TZKXJ90OBwcC+JaXloa+ewZfa3F4yHw9tu8XY6ICICcDjDEAU5jP5TkCIHLTIZl0OSZoawHSgBFsUBQ24fz8rI69srImQCrngdh5sBlLkIclfWaDJRjsNRDpeDdm5mYleQQUziCSBJ7UHgU4y7GfLEyeZ8xpbSp+eLxG4F7Tiawmdxa2VGHK5nESjBCecnIqrzR+B2BFZpzrG39LNpo3OxqCiSSTLz85wwGIhvNa0lPP/1EStSWymoNhkIvfu91WzM/2xGbmHnJ4dBoH+wNdQwKAHAMQLD1ead+NdSSTu0pqvXhxPjY3d+LGjQ3dR3jt+uZ6rNxciUbLTL0cIwnU0XYJouZ6wTjmupIZlqAhcy3/poY9dXq85O5iXnozQMBT8buU5PxoxIzONuf4Gl8prS7cb0Jmm/jpFaZwblbA/pufR4p8El//+tfjL/9Xf0n+tTrn0viZYq/1Ly0fhkxhh0JpE0oM9RH853HrrbnsL96uMZhBT4TN9PseSyV112vnRDTr2EAUoE7WAFNisP+JP/l9WjO5V7M5QbiFMEPmAeBa8STlcy2DTQmw+4TPz42gYbvpYn3uDgHxGPT4wgfQ/1bHpTesHCDCdxBA9/TKzH/zniC2Zt9rjjcZvH5rI7Hcm7JPtJlHy2ltwIbAa2WuN7JTSBuQ3Awr5+u12/OWdY8NCDZ8dnZ3ZFVydLAfk+1GTDYn4sf/3o/GV7785VhZWVHoDe9Npqmkz5V7YkrRb73p3jn/NQYA75y+Hl/puAXeTQuMAcB301rj145b4A5rgTEAmACUd5OT+WTmF8yRqgdPMz70oSfjgQcejKnpGaX8nZ7W9EVe5tbygC8skXotjg7x1jt2SiZSm+IdB8Ciok5MNBdoklchoWpiSs/O+rHkliRGSo7X6kSr3dEXeb4Mb23jndWPmZlZFWC1WkMAIABhJkpyQezQu0B18AUMKT4TCbEiRQB8uO44jXbLZv4YiwOssDv/wgsvxLPPfj3euHpV4KG8lgAdCntAINEJvj2WelGEw/yBPSBpbCki3mpajW5OlvfaL6gVDz38mAJBPvihp+Lw+CQmezNxOlGLHWSAhclEKQ37rgp4VZkm+Tt/p1CiOHYx7YI22QhV1gsAIN5qPBLUU3FR2HYCF+v2MLPgz7JJlWcZ3iDWUGFDlotWocXf8fkqQEAWX0PmZAIuhTF3C9BXAQGr7ajwy5HR1S1tUQUOs1jK87wF3CwAYAKnajdYkBRdFdN+xqYLTkvH7r//nrh8+W6NTzzN+v1DSXmHcujCCJU/1eSkQJ9mC/P7mgCLa9dvCuSjwIdRx7ijANVrOx21/+rKqqRfsAGRb1bPP68P1s25ixdUcIsZu7sdN2+uuTAWI8aJzVVfrFHBOAIAMxiC5hwc4etmtl5n0jJW+UCWcBCCFWZnetHtGBw3oHIQV6+sBSncyDQpUgHYEsAEsAEIZD4KVK1N6FoVKCHwuStvP84DAJAwEQAQCnmkkAJUDg/19wsXzttjr/zQFvYLZD5UPDmLrDmZbAA3ybCTJHt7p0h+DTDLi6wkbwsYRnLYbEoCqYJfssxpXS8ehzAWc/7Zs60dc7PT0e20FAzjVFyfJ+3hIJ2203Cbzegf7gvMk08f4DiARfGoS+86M67sq4ikFOAGzztkxDCCzFiqsLcEThgg0bgvUJF43sPU1CK3Pw15nyVL0UCu+zpBrATI2ew5QPZamad5PK4lmVcA/ekzmSyrnP/yxSvrPXLNqV435mY62sRgWcML8ODAMmz7ECa70oAa7QnLFmCZ9oCRvLg4Hzs7u7G+viFpN+e7s7cdaxtrAsQTyKM9q2B8Bp7kZkCyKy3v76iNc51g3PKcPDK13kzoPkObatzOZhKxmYpmnOb9DVaqx04CgENmpVKxa9EEEAdwIiimktTM2kry7y/+4i/G3/pb/1u8/MpLRdofAo1YE+TzWdZc3qvPmfCcd4BOFQDM1bOs3mIRls2VWq2wYwlqYcPJQRmsPQkKp8S7RjJ2RFy4cDG+93u/N6YV8DKtAA9JWVnjtY6XzUFCUwQKci82QMbfGCtmeTqQiLZDfqzvAlhNlM2ivM8wnbVhUWHweR9uxIIU67QEVhGgwg8bIdyTsn0yqZ7+1TgHADw4KJ6NyOzbbwoJyrEA61fzijmmaykgagH7NO/K5liVZZ5rnPqKtaLTiRs3VpSITF9xT+F+vrWxFq+88PX4zD/8mbhZEtXpR7GpC+uPf5Mpr894e3nBHfFtfgwA3hHdPL7IcQu86xYYA4DvusnGbxi3wJ3TAmMA0GWi0b/02DELULvf8j1y8iNMoSef/HA8+shjsbS8HN3JaQFTeNQdyxfP+/QU2nzpPjzox8nxkb17JIe1jifBIvnmFJmZGWB86W+pgACEAFwhnRJfQZ4f7uBz7GKwDvOAUIFRsRHyJBKrphS92r2XvxJAzV709ymm7SmW4B1FLwUnjJjZ2RmlR1L4AaYABFJord+8GS+++IK8eVxQe54AbWG67uIlVMS7kDbbgx38s4+MOnHbGzjN8JPpmbn44Ic+HJ/81LfG7PxiTE5Nqw32D44kcRZoqaRNJ4sKvKiEWLit/RoBgM2mCn183TgfmBgCADMNt7AcFHpQQkCy4EnGiuRXKb0q1+0Q4pG2WcyW4jlXZSW4/e0qlYBJvtMAR5HDWTc8PO9hm1UYL/n3HLU1GDlvs1wlSJZ/TvAxC78s0HSsSpIyAKATGYvXk1KP3c6WzDbi/vsv6wc2DOPg8GAQ29t9gRFVAIBjGySYifnF2dg/IPn2KPb6h5L6AlpMTfYE1PFeSY0pBgsACAMEb7b2GQCQ48r/bnIyzl24EO0ShAEAeP36dbU2bE2OS8oqwG0yhEa9ZoYQ48NAnOX7A+Tmxc+x3UX27P6hWGcccc7TpLX2YO45iZnC/9VXrsXS0pLmEHN7c2PLaa2Hh2KYwWwkDADfLApowByBqgpZmRQbkmsHALyxsqIADYYEkn2BUrAsm824dOmiwYJKYq2Zpwafsz/d7w6hSCZPAkE8xwaCgeYMDEkA0IwezSM8xeT1abCU/uFvSr5W6JDBNp4DAJwm6bZRj9XVdSfHljUoWWSWPXcFrqpdSBUt/oCSM3a7BuuRwsurz4y4lEDTIACrfBZMxmHIRILkpgR7vpW5leC2vMjSC63MqWnWT0KNCsAqGWT5HcBGfnwK/2gKwOG4vN7M0abHDiBpsjcPDwSOAYol4MZruQauExCT82JOTE91YmqyoeHF/snRgPAb958YXmWBNSs1vSxb9h09JCSHJGFCRfbUl7QrPrB7/d3Y3NmMm+trXpOHfpBcfwlpguHIdcrDdBSUA9vUUvzNIauZ8YgHKHMFdikrDox1Hp1uR9eaoFv6/qV/orxia253gUWATtgGME4LkNOkfTmYkqTNGmVu7+7uyN7i05/+mfgrf/WvyOOOxY77mABlBUNZ4j9kXZb+HbKcy+JnX79cNSsrpsZ1Q58rdr82AUmF9iYX6wtBGfQ9YCAbbwCgH/zAB+NTn/pU3HffffJehCmLVJt2kTduvS6fYP7GeNje2dWaIvCtgID0q2XHBgsF8upeVJGr5+ZSuYd6Y8NBMPQlj/wOgX0FoChji7kx2fVaqsAa3Zc8r0ffPyr+fcXKgddmCTG3AAAgAElEQVQMrTIU/lGYkyl3T39R2rnhzUix24vVSJVJbPuR4mGotaNdzsFr2muvvW6guYx3GKDPfu3p+MynfzpefvEbZhgLUPRaX90U0/PyXj7Dtn+be+F7+ekxAPhe7t3xtY1b4LfeAmMA8LfeduN3jlvgPd8CYwAw6wIXjgIJ8stu2XG2nAaQoBV33X1v3Hvv5bh48a7oTc3AMVDK36m8zGzarsKh04qTUwpIvkDzxXu0Uy+4i48rCYaADllIuwipWaIoLzJ7DWlXvbDMYL8kM4V0VgduGJyBlSjze4WQOMGQD6MAQMq4u7Mdu/2d6O/3HRxQGG4cb3CIjNNsOcIOzDiAGdGOhfk5SY+f+erT8eu//iVJo7Y2N6Lf31Uxp1TSwmpMVpwSI2subKq79CPwL6eXAdgEAGnTe++9L5768MfiqY9+VGmzUUNuRJFsyaMLJqRA1SRdF7f2LDSzkb/DBEP66OKSYoLCB5lvMv2cnKoggbZly0NwrIwF67g4Hkigf09AMK/CYKElwFVwbfj3t7gbV0G6LM6yYK8uPtXXDdl9GiEOAdGZFSCxWihVj5GMpGRlJfswXz8EJ6WGL+1YpGYJFAE40P4XL16MS5fuUlv1erA3TmJr66ASLOEkX5hvvAa5+fkL5yRRZ0zBcNna2hHADegKG8rnRUFrf7atzS2xQGAKNmr1WwpYzkepwq2WJMCLy8s6DmDItWtviIFqtiYySDOL0pfRbTUaewbeDeTAvoWBRbEOUMcxxXYtIIo9t9oGBggE6RAIgwT3MN64uiJGIyAKssXtzZ0h+IaM+dq1a7G9sxOHbApojXDyJp/LnCPFlfkH8291dXWYdEpBz+fDnOE87777LoUiVBNWJzQmzcYdgcyeV8zL9ABkPeHzzMqDVZPgL0CmpX8JXou5BeM4/e9KGyToAACY7C4+E+BTTM3TU/UZfWjQuG4JdUkshdHIg+AW1qH0AOS8AC744T2WQyczqbDzYB9ubqrt2aRIJm+eN7JEpZIWplGuk9rEUVozAQS+VtoURqOSZ+lvwNoD+zDmBsuIBUsgjNmbYlkVFhZrihJOJwjrOFBq9M7ubpw7d059ymsZQzCXAcfEnJuA/dmNyS4hDLDqzP4T8FyCEpTuXYIf0noBa4Vmk3uR5zvDGsDP4U/IvxuabzD/kNvfWLk+BH6zz5K1yDVX25e/JzuUa6KNE8hnnHkMAvTaWxIAmAdgIX2RoJ3YnAVoynGU9zZthBQfueEYEwMQ+W9dgGeuvbTl9vaWwO5Pf/rT8UP/0w8JiLMfp5Oyy/+Fxn5hY6dEO9dDgV3cfxVuc/Z+Y0k3a5ruoycntuJgDhyfKBn5wqW74u6771E/Mi83SSM/OYnv/I7viG/9Pd8aL770klO1JcM/KuOppXsZANjM7JxYboTd0J4Kz1Dwh8ep7lMCZQtrsTCyE6wWyFXYlFwwACDjKQHA3Mzhb6wNsNgB13qTvfIagq4Ys/Y2dJLvwXCTcMRA90YAD/sgmh2YG3lF2+D7Qgn1ABRnvCYAmZsM2fYOI7NsmWPKH7QA6DC3X375ZYG8YsienMbMVC9+5fOfi//1f/4bUiR4y6zab9W72fj3bIExADgeC+MWGLfAW7XAGAAcj4txC4xb4G1bYAwAlqYRg8ym4AkA8pfkV9WCL7AwDuoxOzsfd99zOXpT0/rvk6hFo9VWci0FNl/w8dWr1fnCbgkqBZcZfMnAwBOuhEcMjlVE2VPISzYG4rwPSXB6DWWq5XGR+vE8cklYcXzXxjcQKRJfprMg3tjaLACDvcZg/uG9BUtkcHxUPITMgMLkCuahivleT38D4AM0hG0HKEjhSkHx+muvxq/+6q/E8889G9tbG8NiVQbig6Nhu2Xu4mgAGuarMueGDEzzClU8NVttga1//E9+X0z2pmKihsdXS0xLyWlhRBXmnttrlKJ79neKN3vYORk2i1AXHpb7JfPBbJ4zt80iATYIxhWZ6nkWAPR4gWFhpkWVcZFXPDKuHzEjsmDK95z1GMu/V9mD+p1ifNjStwKAVRAwf08GaX5O9fyqIODpBECDWV+0jeVWgMGAfYyLAhJP41/ZE9DB45DU5sGxPe0aDb0XIAsAgeeWz5+L6ZnJ6HTxUIzY65/GN77xQuzv9SX1u/fepYCYud83YxS/L0BAhTMItLVJfY5tAWD42nW7ceHSpZieIYBjEDduXBdARgcxhjUeK11q8CFBUwMazCXP0faQNQdgDkAFWFkNUKD4ph1gPk1P49PJZwzixvVNyXUJ2KnVTmNnG5809xBF92uvvaYwEIAgxjDzieM4YGXUZvgYwoyhWOcs6QvAdNoTgBAAcGtrU8dkrHA9lotakl6Vv49A7iItLUw+3gNgYaDcgBhjKucCx1B7IMeeCEkiE+TJ+QYAmGsb/3I9GivHDpgQsFek4MgpFRTSbsfS0qL6DBnn5tam/Q5PSSh2uyYAyDF4H2BTzgnOD3AK8A9/xvQD49i8vtlumWl3QCCMx4quRcCLw3sSwANkSZZeAh5ixcHEOjLjKAEPxgdBM/wtQU355UliaQCQ66Dftna2FXAjibfkmGZoIyEGALQcsqVNE91yBADC+PY1CDSphA5xz2g2J+QVeLDvewpOBYyN3V3WLq8lnC9s7b1+P/qH/bh2/Y0hACj5cfE95ZwA9HhkP/F7+v/x2QCJCQDS5kpQF6saSwxk6vZhk6ej2LcVwGi49tlSo7oe53qb642uE5CYlfX4WP3N64dM0ZPj+Kmf/qn4m//L39TnpVem1puBZaGSSzcaTnyuMMISPJIsvuBIeS5Ouy62E02SyZHfm3ks3849A5xTM7PxxPs/EI899lhcvnw55mdJ4DYAx+e9+tprCv/AMoO1kLRn2op5t7vXV3/j1cuYpK25h6XnKJtZ3OvMAvRaqwTvTM5V0FTxTCzMwASU+Xw/DPxnWJA373pmNAqwhXEJMEkgDwE09khN6b3sR86EaOVGVAKAeZ/QuAdAbzCHzJhmoyQZxppr5T7MmSUg6PniYCj+TVuIl156SfMlGcTnzy3Hv/qX/yL+xg/9tbD18MhbML8/pAzb91qPrTudBTgGAEffLse/jVtg3AKjFhgDgOPRMG6BcQu8bQuMAcCy851ozpCp5yYbeUhlomA9Zmbm4tKle6PdnYzBMcXFRLS7ACPIcprRbLdjdgZ5MAw7CkkDTBwLVpJkeJ2Wwg+UBCwpjYEIyYco5pDPFjlxyn8t4eTzRsUpRZuZPBjst8UAlGF8+vQVyZe+kOOXdHQYgxMXSrbqocCgCJ2IVqOtY2GGr/TFRl3AQv4g7UNmJNEvBeXBvmTO/b0dAYFf//rX4srVKypIOkXGiefVCOxL8M+fe+vNKWFBA4AAoHMLi/Ed3/kH4vJ998f84lJ0OpMqlGVDlebtxecs2X7VYlP9V4zdKVYcUOF0R4qWLJrt2edi1kyJkVRXxZHkgi49fOZF663/uLVIKQpEv64UxQlYiRFRCS2pTsoqe68qq8zj+FpGxTT/rXK8AJHV173VcfX6M+EFWejl64fnMGGWE1cqn6oiUTOwbdCKc6G9YMP6sx2qQAGbYDfvgwnm8Ar6cz6abbNCeR198NqrrwtsQFp74QKAzmHs7faH84VjIwPt7+4NgzCSZZTXDJy3sLgUi0uLSlpdW1sVSEQ/AZ5ZzuyrHDFmzI4rHWr5fQEAHWJyKp9M5olYXkXmmYCS5K4CQDtO5D05id0dyzABfABp9vaOZMDP/AFMeeXVK5I50x6wxBQI1OupTTme/bhgdB2IrYsEjvGVbCAX0PW4fPnektR9qPWC9rG005djANC/O+Qj01IL2IDEsbDrFIRSWMe8nvnF68387UanNxkTjbo8zLjGBPJYw+gTAxIt/QAAAkyIrXhyKoN/pLvpB5c+c4tLC9qoAIgg1Tz9vZIJSbswvjI8JJNhE4DkuEitAdkSPJSceH9fKdMC+EvoEWMyx73YioUByXk6KAYgwwFGWtkUMJThOCZeJ4j1+pWV2N4eBRoJ3COJGnsBQgwA+Ah82dsVQJljhs/hwVoIEGQAhM2gehyDYWvTxD5/6WmofizAVrsN4MQ4AhwnSIi1mrUAuwczB/0zsDT76CD29vvx2pVXhwEgHgte85IFmM/l857nfl0ChvTdsP3kV2cQUEnFZQ1IRml1QyGBZHk5lkeOw+rmhNhhyOthmxdAB0Z5jkEkyvjPfvFLX4qf/MmflDcmDzFlAdIL6GTGKHYbBbjGY7K/J4nzWQAwQXPumWbgsaHR000FUFzsPUlOQ/fT9z3+RHzoyafi0UceUchPMupg4usxYf9AxgHzO6WvHGdre0fMUYAyAYB4qZbQIbHnjN4ayC/hPZyTPQA9NnMujzwAvcmY1iKsL8w/+Wt2nC4OUKr1jrY8GSj0i3HNWsu8Sz/S0XqR6+FovdAajXQYC4ECrHoseKOTDc+za0xuPtB48pG95V6awTi2GoCpvc+9QccKfWf4tX/1L+Pv/O3/PQaH9pjMsSfv1JQUF9A0N/DGAKBij8aPcQuMW2DcAre0wHhhGA+IcQuMW+BtW2AMAA6pAW6jClNA3+0z7gF5rwqURszOLggArDfbcYBP38mE/ABhDzWabRXOcwszcXwMC+UgYOyluXzuhgMAkqoKaOcCyqALhQ1Fvc/DrMSRPBEfJVkV+ou52C0u5gEe+VzYBYAoFBaAiykBliwVSY8AyZOImk3+JQ9U8Xga9YmWWIAcW4WfvIgMABrYgm1B8VWLFsVJLaLV5JzrcfXq6/Ebv/7r8fTTX4kb16+VIvLoTf5/CaKlK95oYKaUt6HiXYBcuxuXL98XH/v4J+LBhx6RJOvwcOACCt8uZM7p/aXmKnBtAexcnBWYB1ZJuzP0oZKXVUkuRtLFq9ReSgE22yn9wpCfJrOBNkhmiYJiimRShY4KFrMdNJQKACjmWjU8JUHZ4mFUZVhU2Rh5jKoKqgoCmi95K5mSv/9/PaoF2Vu9TkX6hAHQBABzfDLWYJjAfGN8AJ48+eQH4uDAY4g2REKXrEEK0WTtwXCBKdPuApYRmmGmFYDSfn9fYFdKlPlk+ocimEAN+mRrY1NgYjLC/PlI7UIsG9i45y+cj97UZGxsrMu7UiC2Ql0suU8Awv1r5lsh0JhxpYATWKKWG1PAHh2btcbYAIhjXvEvxT6SXdh+/DfH3NzYHhbieIDidQh4w+/MuVdffUNegQCAsBsZX2LsACR2u0WGyloBc+1Y6ccKMCmhFgmkPnD/ffLB43W0gRmOnj9ckCXyGUyTALVDPnJMJ1ik59J2gACU4rVllmcvJmemotVpqtY/PgbU29L6wt93trb1WVUAsNV0QAKPlRsrQ/ZeAmS8Hoki3nEw1QAj0ivQbDk2RQziiZ1WkknT0xMgBQAQie2lS5cEMNJXgH8cDyBV3oFFhq/1u7DQOCfSvFPqClgLCMemhqzGqlNH0ujRcxzz1Vevx8bG9i2MYaTg9B/jgLaHjb3XxzPPIKbYmRk+pHVgYH+2SQCeWmDtRvq7bQnc77YuLOFDOt+WpOat5kQMjnyDqtfwprV3ICE8e3tOiebB+o0E+MWXXxxKg5PByt8T4DsLCCbAmuOMf3Oe8dpkT54MAITK/aoEoOT9LRuR+cxckZ/n0D+uslkyXKu5FdkBFjgJJh3tkKAvIB7nDvD3F/7CX4hr168VNrLnnEAwAfb2AWROLi4sCoh/9bVXY2t7Q+OxygBkzPuc6DKzALnX8Lv6oMjie71p2Rx84INPxiOPPKLxxjzlHiAAueP1h3AvSXiPBhqDHJf2ANySnQDA/sBSbQOAgHf1oXRbgKjYegC0DuzyWuRwGc/nYpBRgsqQ05o57M0J5l0C2krLBajTmsD3BYNxbCwAAPKTLOQ8fm6GifVXJNy+tYyY7N7A9Lopm5JiQJGKibx36X147SKZZxNFILwTozlX+pp5y3qeGyq0+9rqSvzqr3w+PvOzPyPvZLHsizKjmmyuexhzGnuDt2AJ3mlf98cMwDutx8fXO26Bd9YCYwDwnbXT+FXjFrgjW2AMAL6Vx8woWELwERusp+TOUnS1Y35+Ke66+3JM1Juxf0BRdxqtDlK+niU+rXYsLMzG8Ql+SPyY0WDmgylb/nKeX6YJW6jrS7wkZfispU8VjAYZecP+w1cIQALA0IwRCgeO1Wp1otuZlFm9PfcMaKXER2AX4BWF8SnSoyw0EwCkEK1JcmxDdHwIYQ/4BxkRLQDY125ZugYDkCJ2bnZWIMdrr7wcX3366Xj6K1+O1bVVFfdm91DYwBzx5/NIla3/2yxMCjkATOSGSH2Lg1B86+/7tvjwRz4aFy9eir3+gcAemDf7kj6X/ksiZwKClWo+257U0DSip6BQYVXukMlmURFcZFHpb4Y/ldMaXVAJAhTbjXaxzDCBNRXmJC5X5MUJgnHcqmdalSFIm1hiZSRCp1VkfUMgsLxmBEbCnrk1BCQBwLNAoMZOkWO+mSU5+prAOckzazhWzVj1NcLgaIrdxAOvu0984qnY24MNavkaHlnpD5ay1mQcIc+cW+gGfvzbOwcq8ilWGa+kysLas6x22td/GmK0JNjE35GMKRH24MCBFIGUuC/g7vzF8zE9M6XQkLWbN1X0Ov3aFMWUXw/nhApYM1+S2SKT/sJsEZCyV4JJikQ3GUaw3ZaWFy3xxwPwaCAPQNqW81JqagEKmBuABlffWJFMmjlBuIkksTDnpqflb6ZxWtLHxXoUAHhUTPydXs06cN99l+WdpcRupWeajaWlqkiAE+jJfhPTrxKCkeDrWwKAbEY0GmImAgBOTrWj1cHH7yTW1w0A0g7bm1tDFhhrBq8HYEvZL/JvADzGAcCMpLUFOGZscz2AErk+AowkSCDWoOS4A7Ehc15wDMYAACA+lLCVAVcSGEaCmRYBGsPFBzXBLY6TIQnYNNwK/hn1y9lgmWjKayOuXl1RgnVeh0BSScFnYmrKYCKfyaYQQE7KktUXAJoEbgwGMT8/G5NdZN0OaDk6QqZ5q2+oWMNlvkqy2+GHjSHAQjNu202vR1tbfQGT9AuvZZzj84o/HW3HfUXge2EiZt8PA04Ki5NzTyYlG1FOpTWIZ1DfEmqF6pSAIAE6bEiV0KfcVNEmVIL0XMvw/uevWV6Dylcu7g/yoj0Rs5P3sYbwbyaF05bf//3fH9cU8DM6BusHazq+jXTcgw8+GI+/73H18S9//pfitddfLeC/JdIOs/EmRC5xvJGgKVBuQDrSoJvtTtxzz+X48Ic/Ek8++VScP39eawyyfOY7klr89rZ3dzTuaSuSmNNTkPUJ0HJ6xpslgIHy5VVSscOGYIPSxyUqQ+fH/S8Zxw6bsT+w7juVsA3G8czMtMDkFlYhhaVsQM/3Ut7rTcWaLAN2dra15tK2Ypqymcd3i8LSZMwxNhijGVile1CukkOp8AgABLzO/qRB875jANCJ0BkoxWZHp+31ikAxAYbl+LTfF37tX8Xnf/lfxJe/9Gtm4mvclO8LhXnKZ40CXe7Ir+xvuugxADgeB+MWGLfAW7XAGAAcj4txC4xb4G1bYAwAvr3JdMljLV9/4SfgJQW4dy7uuudy1BudGCgwAKnMRMzNLzmo4mgQU9OT0e02AyVOglz+cuwlOY35KQD54k/xmN446c+U0lEKDXsw4TPVV/HBoeS/U3yELGG0v5CCRIrc0yBXymv5LOAdB1UMf0Q2oSjBVygjJZJlQhExoZRfsQAlfwX4wp+scABgE5Zd/wOM0jfW49nnno1nn302Xnn1FRX5gG9iyBwc6H2kukrCdkiaZPaBCxfzQVzk8vX//PmLYgH+gT/4B1VkwcwgGAQA0EwtFwpiKJTrTpArAcJb2AlFzpjA1JBlUeTCLmL9SFYmiZNmYjjVWKmc8mzKdMkiNx6GkGQ/u3/TT6kqgzsLxCX4cJYRKHZGad98j+WMDoZJg/tb2IHZ55VgkCooWG2XYdGmVGQDEfaZdIKy2SEq89QGCehQFJOCCauNAg7/SEsy3XZiDVV81voH+3HXXQsCzvt9g6GwufDbEuDV79uvsiTBSkYIU5PCuNEUGMBr+Awn/YYl82LwdFQQw8ohKICAGsvYLTmWP1hJdBUYqlRVs+UA3c0iAgA5kscZxT6gPF6ZzEeBoCXplrYDPHr44XtjfX1X/pQU9JyTQM0mIOlsLC9Px2AACwymbC3WbgKO7itAZ3vLbEY+P33veB9zAfYULB3mW8r+uXbOG9B1YX7e7Y28Hu88bRiU8SawPb/2mRHonJ/ieVaYggoFOiwSPTGbPea95rhd5JvZ68bUbC+6k20BTfR1esMB7tFu6QMHWMuYpM84P7wbU95L8W//PJJR8SlFTryr9uIaWRfkATg1JRZ0ghRcC8ExvhI2HQ7UvrNzczE7M6NrBRAUqwmwCxl/2iicng5ZgbyHNgSYpb0BbcyegrHr8bqnMQnjmhTxELANwNtuI06NWFvbia2tkRSd89bxpmD0AQgRNDKh/aL+HuuE5z3XBjCJFJTxdOnCvKTqg6OT2N1jY6VsDBXGk9aZskbR1lqDmg2tmSlNBThhMwbsZmtrO27eNBvTae+Ax/1YvWkpPG1EOI3Doszoon3FtCweqJnunKBlSnhpl+E6WZJXAbE5H0ucAT1H6bK50WD2V9lkUesa8KuuQf69MNvsITBkkzJe6S/OP8HjP/Nn/mzcWLmRR9NmhBhgRdpMO337t397fPd3f7fO6e/8yP8Rv/HlXzcLjlReyYXZUGsr7EXnJMC/Fo8+9ri8+l555dWYOJ0QcPfQw4/Et3zLx+Pey/fF4uKigFTGLJ8zPz+j9QYQL9m0bERIGiuwdyBAdm5+3qDbfl9yYtY7p/8WIBW2eHoPay6hIPAmnDYqFJrhBF2Bc2zuyT+0J/sAbbIwDosXZW4+8d5kPgNYEqiSvn+MRx0HALCwbnPDiutJCXaCf7cEeOn+xr3HGyX7+94MsAQb0B7bAjPhcz1R+2vsnCgoiPvmN77xfMzNzqlvAKlh5//E3//x+OVf/lysr62M5sT4u/tv2gJjAPA3baLxC8YtcEe2wBgAvCO7fXzR4xZ4Zy0wBgDfGgD0wpmAHf9SXLG73ojFhXNx/4OPxPTMfPQP8HU6FgMQFyMx8vhC3m0rHMDFpQtqp/36yPbFKiEgJA7itYW/38lp9HqWjwk86bTFMJE/kXzBYD4ZlDFQYyaDj12M7gV6jOR+AobEBjALUKCAAkgIVYCVcyr2X4TN6v0FHvlv8QBEJidJ0WlMSJrGe4+iAdOguNiLhVQYfhSpSDBhAGH0D7sJNsC1N96Ibzz/vLx/eL+L0YFYJVlEyn9NxymlIaDH1Ezc/8CD8dGPfSze9/jj8jvcP7ChejVBWWCJmAIGC8ymSi/F4uVXAdPoJ8AGSU+ppEuhwvNZAGdxqZAElzSWSGP+WKR4I+AtmZ1vnntZaIthV5FYnQUBbwEINWZGqdR6XxmVlngZtNEoPROColGXSFw5naE/U+Vv+Zrqv0DEOWYTTNHnaIwZLQHQgQl47tx5gWNySCweWinl9Xs8jmnPmxvrMb84W0CDiKWlmdje3heo0WxMxOoqwRZmDtFeSPlgH/E7TK+cNxlcgAwWcIhim35XoEa7JYAW0BmQAvCccS+p8X5fLBzGdYYAKGgHmbGSt2GtHMcEPnEwiyicd7Zu8TSk4KYfmKMPPHA5trf7bpd6XWxBgJVOuxnzC9NRqzVjd5eUW7zJ8ATs21+OsIPdPYFWPDgmBTxsHAFoMA93dyXzpB8AEPhvxurM9LQAQMagmGgARAX40fgden7eyupMANfG+QaK5O2lsTjylsxxMPT2m+xEo22WFcV+hmtoHA8M4nL+6QsJewoAk+MC1g0Bi+npYWIvQSmMi+wTfud1jBsxmlotXS/PMWZ5Xc4ZsSbL52X4jI/j9FaBuaUNOEcHL1hKqc2HiQmBfzBNAUsMXni92z8oXKyyZwJAZ9YvkkVA7lFQh+Wn9psD3AMkbrUc1sEU2dwCKLVMlmM3W/U4GpAEfBjzsx6TR0cnsdd3Unx1rsgTTTJ4y4IFxLNO4fd45IAcPSc/w4nY2NiMmzc37dVZ7CEAXnf3dmJjfUPzg/uLEpO1rgIyHzm8R2C4r8WbKaMEZQBDrS3YGgz9/ywT57o178UsZhyZUe7NArOjPccSePZKZWx6xP7TusUGmMBUPGgdbMMPfcd4/7UvfCF+/Md/PL70pV/XZ/leEfHxj3887rrrLqVpm0l6Kl9I1qXnnn82fulz/zxee+0Vb8DBkud+wXHLxpE2DWbn48LFi/HQQ48IEF9dXYulpeVYXj4f586f9/qmTQk29Lry1gMM514Ho5P+5Fy5jzK/aWOxiDOcB9CwP2Is4xGotN7JSbE+G7Dpi8dqypJz7lmOn5YDneFaz8bEXEkMT1Yv62RudtCPB0pL5t4+0Lny3wKPhyA/beINFI4hhmoJ7tFGVJrZ+vYzZE97d6eoF6KuTR+ul7nEeOU+zzmzJuVYYA7Jk7CkECtlG1C83dKmydeeeSaee/ZZgYI3b67KsxAg8ez96519o73zXjUGAO+8Ph9f8bgF3kkLjAHAd9JK49eMW+AObYExAPhmAHC0aJ4FAGVXHsvLF+Kx930gZucWYqePjO04pucWlfo3UXNBWIc50sI/zzzCKjPNHkGYgtsYnC/6FC18caaAWFiYV+EJgDHZm4z5+TkBC/gh2dOnDFbrUUdgmRhaAH/2ETR7yB5H/C52ALVlkQJTtPCFHdDjeEDh5hRiM+mSYWIQMAHAkhgSp6d4k/E3F3MqLiRZg4FkJpF9BCm4p/WFf+XGjXj55Zfi6tUrcf36tVhZuS7fHxULAv0M1jksw9dCDQnTA0bGvZcvx7/9x/6YGFc7u3vR6fYsayThc+iVZNDEQJpgsCG/kHMZsiFhpylluSngheK6UFT0b0VEz2EAACAASURBVLKcxKRQIZzSwARPj8WVTBCBdhZYoK4ZjSm1f+kuyYYLwy5Ze0OPwgJbJgCYRX7RHJu5WQU0Cwhg6XT6JxbAsAB81QIqgTizGP3Iz+K4+RDgqGE/SkDldQZKGFP42RnYMAg4r39heGZatcNUbEKfx8ZzamV1NTqTTh8FALn33guxs3Og8Tw91Y7r1zcEljFWAHWWl5bFBuQY62s3zXAqUkI+QynBJLPKYH8g8A/ZO4AK7QwjrTfdU98ChuzBEisAg/01mZ/Fk2vIgFOLamwwcra2t9SvAEtiuBU5NIwp0ng1PgqglvK6Xo+k25nY3DyM7RL6wTXzWlhcjFWSjwG5kiUpGX9JCufzUkYtRuARwSgAgvWY6k2KEcX1IctXGEMlEAcwIcHg0stDRqbntsEV93+Rbp5hByajR3LcThu+sNh1HJdrNJMPVrABMNoCRiQg2S7XW1h9kr6X1wK4KRX45EQegIwfsTn7e0N5KP2kUI1OR2nJKXlGCi05bBmkAt2K5JG1Ir3qOCcl8hZpv8F72HyeH2IQHh4KAGSNtQWDAT7GO2FOAEwJ/uMfyd8HhwOlUYtZfYZZS1s1CGAQA8uMPNbY1dVtBXMAcsxMd7RoK8H85DTabRJfAZsd3kE/ek4A6OGt6s0GSzIN+OlzCrtMUlYBgGZnw4peW1svAFBNHp7ykCwy1ExRTo9AbR4dH4ttafAKRjPed6P0+Nw80YcX6afWz7K80TYJVCYjmvmijZKyDibzuQr4meV8KwCoa2eOiQGbLFQCfOzJSQrwX//rf139pQ2bVkvsse/5nu9RCBGAGnMpAcnVtbX4+X/283Hjxhuxs4sNBV6GZiPyGtapne0dscgv3X1PPPHE++Ohhx7W8/sHhzE7O6egL1idXKf9eRtDhj7gv5juW5saw7yOY/M5tHG3Ozlk8MFORSassayk4oHuh5y/2J0CUr1xSF870OtU6w3jgnlOO+NpKIuQlmXys9PTw7WQtvPabOaoJPG7ZtcmIOe5kIziYn3hnSODwALvDGiq/xiDAmI9b24dG9xb+e7B5/l7isDpkjRN6NnIpoK+xVrEoSWb6+uFlXqqef7lL385/uk/+Sfx/HPPCaT095667gFpFzK8OY1/ecsWGAOA44ExboFxC7xVC4wBwPG4GLfAuAXetgXudACwChCp1rmlpaoAYNqU1+LipXviQ09+VMm/e31SdS3/3dnbj5r8eEj0xN+rHq2Gv0S70ATAGJmwUyzwQ3GAxCjlfnfddakk/BGEgbdWTxIeFxuk/CJfyrRP+5jZk050jSEoZmYBT7noB8ibQCqoYnfEAGQX//iYotAy52G6YMMBH5ablhRcRwZLCpweQ/xNybqwCVVI2iuQwoyd/wGBDgILR96BX//6M/GlL30xfuM3vuRk4vLewbH9CxNs4r3pYwbw8e/9+/9BnLtwUdcJA5BrFLOtwG5VMCtBV9WsRf7pApbrH5nYp38ShZCKbslDR4CbANxkABbwVPKsInVKCbHPw8V3gm95DpkkbNnwSDJXHW7JDsznqkDOW4F1VYDvVoDZAKgkrxVwcHguFXbGqEg3e0fXUDeLp7iwD0Eq5OUE1+RxGefIOSWDnOxJmu2i3YU8clr5VBbgZfXmWjRa+Fe6GL/33nvEXqL+XV6ajfV1AG77qCEf5QFgRgW6urKieZKAGaBjegEy/mHfMB4bTdh9BqJhFJlR1lRxjgwvQSi3C+EuIx/OZDjWJmDl1DSOYfXxmSl7BuSg7wEhlpeX9Rl8PoUzYCFzdGZmMpbPLcTKytYtkll5xnUno91sxuG+DfnlxUX6Lgw40sFLMm0y2hqNmsCl3e2dSriKWYi6ztLHybVKFmsVqErASI6RYnGm96HZXGlDYJDYLGIllSMvbLdi/+ggdvt7akvOmX7gGB1Sx2Evqp3bsX5zS0AZbE3YUqwF6be4sLBQZL1HGi+ME4p8JbUqHdUbFskCVILw/r6eT+DKKekjZnOO3fyMfH9K+Pm7AmwKoxigBcbozMxULC0tJpmpgHGDaHfwoySA4lByXZiKXCey542bG1q/sm3MfCss4AZMUzMARXSKiDeurcXR4UAp0efPzQQ4Hs+3WgQXROzswuY+FthhkNQJqWbWlYCDEg6i+VbWINZVA7neCKIrAf9WV28Oz62OhFkeiweSnGYSN/2WGwGMOeZQMu1SsuvlMf1qRyziHE98boaBJCCfHqe5UZB9mfO+up7pflSAxOr6dlLY6MvnzolBytxmbD33/PPx2Z/7bPyjz3xGrGsCN86fOx+PP/5E/N7f+3tleUGiNusF9wfWclhlP/ETPxmNJkxXz2HJdHf3BPrdc++98cI3XpAU+IEHH4xPfer3xCOPPBrz8wvqo93dPd2DAHzlv8gmhNb6mtoM4GowOJT0nB8+V56fBeQH7ObcuYbXr1zxPCftpdyzmQueD/vDzTmO3d/3MekLriPvI4xrGJxmIeL1y3oLg9CBQZrfpZEZk/Q7n5kAoHwwCxNboHZuAEgJUO4V5Z4odnvZENK9VaoB3w94XkFiuifzRcbrBcxKxiXnI6ahWIflfqIgMXyDuXe0YnV1Ja69cTV2tre1ufO5X/ql+PSnf0aAp8BKhSzZsmHMAHxnhcsYAHxn7TR+1bgF7rQWGAOAd1qPj6933ALvogXGAODbewBWJcAl41UA2f0PPByf+tZvi93+YRwdYywO668XzU43avWmvijv7e5EuyTkij1XSebkCzSJgez28yWdAvfcuWUVElPTU3H+/LK+AB8dHQioM4BhiRtf/AEZLLPBmyoNuancvJuPhJHiJRP7pOotgM7Q/w+Zp1Az2X1rNx8iihlCNhJ3QqbZfwKHinxYAGAJHDC70eEVAgElI9ofevLhFSRfwhJWYvYizJdDsSh2t7ck//nil74Qzz//3Mh8fMijs7S0Vm+IsfLBJ5+Kj3/iE3H//Q8KqMtHFq1V4C2BObPaqub+ZvmIRVMSFCWfExvm2CyIAoYJuCwMQ8tc7Y9nDzmzr1KGZUsre3ANw05g6Qh8dZBIFVjMc02w7uw1ZIGcBXMW59Xp7c9KqaH7qfoZWXQK2CtgYBboYkUVf8IszMX+aqYEGiadAS+eTwAwQQRSpyl2OQbg0ML8otJQAZkAUQAfGNuWptUEIsEAzOsE9EYmTuGInxVACwU3QBjXAJikxN2OJbpDj8DJyWEYiIIK5Dl3ZACwMfJBk59bASQtdzfj1oBYet5xfWk0D2iNlM4hPPJTg6l7aG85/LzkvUcgQqMu8HNpaVZAIlYAGaDAfGUei91VAgAo7GkD0rMx7a+dhua+TfKdYit5Yact2b888EqAw/zCvCTDnEfK69yGRbJaxrf6sngAnh0zuQGBb5dl3B4nCd5Q0Gs+FBAqk33rzUb0jw5i//BALOX0YeS1U5MEH+FPCiupHtevr8Xezp42I6oAINdNuIMBW4N69CvtBVtQHnnyOPUYhfW8ubE5BACTcZjnJsliOXfN44pEVYzaynrLe+wn6uRQyUpnpmJxCQag9hGUSL2zuy9vVdaUvd2+vANpd7G2Dgdqf9Zszs9ejQZPeQBKwYDsdFhzCSkgMGRVc6DbacWlSwuxtcOagv8hXoARG5swBAfycmNsJkCjAKZCVKZ7DbZ4w4DtBQOAtopIkGVtbU2hMkPZttJjmYP7mif0Gf8meK61rkjPeS6B9SpQV12bhoCg86sKGzjTaRNE9qaH14mmw0hOLV+vHvcs+Of/LsFYtQmBXDwn8Oz11+PHfuz/ii9+8YtijbHGvP/9H4innnoqnnjiiZjs9uLatWtiFrNmwM6FkQyw9mM/9mNxNGCuMi9JZe4JXILdd98D98fTT381btxYUbjHn/iT3yePRDYw6G+sBbjfeBMK8K0nYJg1gTUL8I4QINo4mYdca4KozAnGJSEg12/c0LzhffQ3x8ceYGa6F2trJEqfOPCrXleS85WrV70pwrgtc5lrYxMQ5iprIWy6TCRn0y2lvgbnzOQDBNT4LGxR2Lop681NDNYxvqto/iid2G3IWGHdMwBo1muuLd7AwneWboORWdi4YjceKd2Xe7tZ8wYeuRY2MQAvb66tyiOY6wD8+9znfimeeearYpDzfgOl9oMcP95ZC4wBwHfWTuNXjVvgTmuBMQB4p/X4+HrHLfAuWmAMAA4hpDOtNtTZpk25AzJq9Xj4kffFt3/nH4zt3X4cDuCX1KPebMf07Lz8xPhivbWxIb88wjNG8tQi1xU7i4KB9NTDQB559113KdVyfmFORenuLol9/Tg+cQqo0wB9TmIxCbQoMSUTfElP4M5yogR7KOD5Pu2dfX4KODVR/K1ULPN+TOnFeyhyZYN6LsrNNjFxw4Ap5zNi+BDSYLmcwwUs9eOczPrjhyP7/YAAMAjbrWb0Jjtx49q1+Nr/y96bPceWZed9KzHkDCRm4E5VdWvq6rGalJqimqQossUIKyw3FaGw6DD9IL/YQdth+69ghPxE0nwwQ6Y4yDJF8YFmt8QmKcoM0+JMmt2sqQd236o7X1zMCWQigUyk4/etvU5uoO6tutVUBDv6HlSggJvIPMPe++xz1m9/a31vvWlf/NKf21/8xZcmNcqK1FTqas3YDG6i7Xn7T/7+37e/8anvEvTJIdk5YFYYIaT0OdWpS6lMqc5VwDvVCANg6vjHNkwKtQB7Du9Id6L/qJHlAFDKCqVfJRWiqChQxQvgR0AcKVC0Ra7+y4FfQMD4++OC5nyQBrwLAJirvlRHLwV/AexyhY4X8PceufheV7/55wGAATqoMRnwI5QxBNQCgM2WLS0tS6EaijxSdAEAgkm1qlRVgtKAsGpVQbfAFq9fcCmmzQCABO0EvNT54jxaLUwc6ra7iyEDRhpedwuY7iluBNOeYuhA0FU8QJZQ3Abc5Tg95dODTQCtzD+mSSOdgAm2L+OJTkdungKi01NK9b96ZdmmZqp2fOzgmL8RVDMuOp2m5ozDo75tbeN6mQAgACYZZUSqJWmupHiipqs36m6gQc26qUpROD9P4/O+c/VO9J9S9ZitMoWVrrgwl0jwLwBQpLvmKkDVRJRax40IKjPTSv8dDE8KAAic4Yv6bOHSzOE83MT11x17vc3dKIdtLi8vqa/c9MNTFVG+0bb0f5hQKE0axWOmNIzzi2MLABivx1gWhBl63cCitpn6ymvjMV8AOaipurA47+m6FbOj3sD29nt6jdRGABLQrDXXTrXLqNs4Vnoz++A4+AolK8AWsIcCkD7AX8JdeQHaU7axsWAPNvd1XKurHesPTG7ZjMnO/JzmjJhHVKYhuyVRn7Wojwq0q/J3n6eiVivqv4cPtxIARJFJCv60QBbtzblwLQa8jNIQkZKq2oCP+bo4R4US0dXErpCPBQc3nQCQYq7ihjY+VvLaf6GGDyWg/435xuGsq/hQkd66dct+8id/0l577XWlzb766qv6fumll219fUPnBcQDWHHdHOx3tS/A2+c+9zndtOKetb6xIaMJOXQ3Gko9pR4fCsB/8l//EymbBcYT7AJgc71yTCw8MWap20dNQNW7ZN5MadO6BpPaFYUg9xPaFGdztsfiBtc09wwWDubnWwL99+49TGDR56j+YGAPNh8KAAbgp68obcD5z8+1dfyqYZrqQ7pTNtdQmnsEAX2xQ/M/anoW9DSo3KAmFnVU75FFLC32zRou7SibGTdcR54GHIZcvrigGqZhCDWeErhT/cFpV7KqziqfNVetajwkBSCZAnt7uwKAHP8v/dL/aa+//podHaJu9oUQV/AXeuYP8CT79L61BIBPb9+XZ162wHu1QAkAy/FRtkDZAo9tgRIAnkMq6R+TaTPpLFJyMGYas/biSx+y7/+Bz9gIM4qToZ2OzGZma9aam7dma04B5/7ung2paZPUWeCvQkmRimgLNiltZmDPPfesPf/887a+sWb7+7u2u7utumWspgOdSAEiOFRBfFQhKQ2HB3KgpNKyZlB+EJxOat1JiZEKyhcAUOo/h1dSHyhAmJEZSJEmmGrauXKOwG5SzN2VQtNFnTz+7vWyvHA9ZiXs1NMJMTaYNswBOFZAD8pGCn1XZ6elhEDpBDB9+50b9od/9IdSexDE8VMKBdVYI3DBf+TMvvfvfL9996c/rWLtAf3yFNhcbamwJ6kQcsVbpO/x3lCoqdh5qAVD9SizjVS3KpmcRKDiANFTrj391x2fI5gJACdlDgFWUrZNxsEkxS62eTE9OJQ4j1MDRspz/P1dAXtmDkJbxPlKaZTOMWqeafB7TD+pY5jqIU6MZnwc5zUA2Q6Abm6OVDh3zCVwDgARAJBafQScSh+t49o7L2WfAlGlgU4XKhrUsxgbAMg5t0atrpTMdrsulV+3OxBEIV3PXThR05FuPBYADPCHGg84QDsBniPt1iGZfwcgY5xK/ZdMGNgWATvnAlBCgQMAFEidBnLN2DPPrtlstW79PoYOpCFPC3SiOkL5NR5PCS4R2DMvtJsNq03PWO9gkv7L6MK5mP2jlCkAoFKeaS+UX9RcS6n8gpphwDBy041UPzMKhE5gsHeqoGcl0mdRgDH3eDq6oGVSmrmKzFN7HQBO2cno1E5H1C5rC7a4Anlsi50Fta2UdaqTty+VnGC/3IBdoct4wBWZz0UtNKmWZFLgx8D+pJY8Ptax+jGdT8WPcRMAM8ZhAEDGgT6vOmKuQgvVKG3PsaPMnF/oCMKI41VIxz22/YOeLS52vP9OGLuHNgWMU7tNGS7gAGkgTtSa49xUA7EBlGbuJXVxbL1j4LkbePC1tNS027fpf8pHrFj/GIdbYOJICkB4aCzwqOZaYiB+Lfu16DVDx9aohXrTVVjsc3sbALhTGLLQJ5wHc2hch/fu3SvUnRxzLApwjAEAY645d0fMXMQF+KIcQuHo65Btcqy0idfZcwCISU6MQebiWJxKryVI56mrXgpDCsCjnm3vbNtP/MRP2q2btwT9SPm9dOmyUnUBbaj/WATQ9Tk9Y7s7u4YaEiffP/iDP7A5UnMbgL0pW19fE0Tj2E5Oh/bmG69be27OPv6JT9gP/OBnpLJXVuuZ1x5Erea1YEdalGu1mHvaWrSgSZh3ULtxjUhFiyp4qqL7N6p30pK3t7YFzYFj/uUKSRZJ2Mfdu/e8DmAqG8K8sbd/oLqmPBPQphwXqbIoDpn/gJhK2z4ZaKyz2IapCQBwcg9JZSaUOu6pzEV12vRoIxMgVLSYqtCv6T5GTUIpkzGmUd1MXwTSPCETqlQPl3T8DADqHs9CQUoBVnp6KidLrUrOl78fHXaVAvzG66/bF37j1+3B/fteP3CE+s+P25de3iszo3ygP//UCtYtv8oWKFugbIHzLVBODOWIKFugbIHHtkAJAN97cEyq6yj0IRfVrlx7xr7zb/4tW1pZtf5gKBfgZntOa97zC4syrDg66NpJrydjDHf2RCVAUBupdm64ESlY1EP7yEc+bNevP2sPtzZVK+egSx0s0ub6AoAEL92Drmru8HwsF2GUaNT3kQOwmy94jR9P24kaPpwlNc3cBdh/FgykAJLS/zlUS9DAH8X9vRMI5SCJr4CIBN0RTLrbJrV/Zq1ebVi93rS9nV2BCpQPpDGbAX1wAzyWUpIUJ84RgPbFL33R/uzP/szefOstQxnFxk4Hp1IKEH0tra7ZJz75SfvsZ3+46LyAeworL9S9U+iV0tMCkEUKsNRCCeC5+YinY0VtpFBoySdAKYNh9uHmG1EvMZSS7mzs6rkAgEqLA4ZOe327i4F2vHYxPfgiDIzzipPOFX7FdpNjY7wnQFDeLlHHLAcp55SJqnPoKZO8x/czqZVHPweMIeVOsAhzCyDnbFUKGQV8CW4r5Rgl2cmJnai2E4onQFNV4DBg0dwcdaA8dazZnLJbNx/a0aE753INbWys6jN9Uu9PT6UA8vpxBK3UvTrU9YJCU2CmXhUoQPEVcDHUUN7/Dr/5vI8BT6lHhOJ95AG4zA1Sfbo4d4J2rq1nn1uzKgDweCRjGpREwDJSW9c35g1x1e7eoacpzs7a2vKCNapVu397s0gppY+irh5tyTUySQ+mzt9IKbVSbiWQwLYADvQbAEBZ/ChYMwWgj3svDeCqx2QQlFyZA/w4BHT1jdKUEwDkWAyohar1zNMXo2QB7bOCS3OtKuC9v08640jzHYsTRV2+BNjph6hrCABB4egpza6oi1p/ANpICeb482OMMecmMw7dPcUb93J/L8AvgD9/A/pxHow/wEpnEYOHtjVbOPF6um7vmM8NBAVR7DFXH/UcJrJowlzI+O7uH6jPCmVwqpOIErRepy8qNhgM7ajfl/pTjubJ9OP2nU1BPgAghtaMV/qV9OkqqZfT9I9ftYw/r7Hm94rJtX1m9aqbUgAamZuoIUiqPSpAjstrMgLJZ/Q6n+XnjRs3CiiqsZNKGzgYd1VrPi/F3BLzSCxwaA68UCcw5pF8nvUUVk8BzhWp+UKGxiT0M41ZpccuLmnhYHNzU9f2z//8z9vsbM1+6Id+yK5ff75QYTabbbuj+no99TvQlsEO/HvjjTfs7bffkWnUfGe+qJ0JwGNuwrTl5jvv2IdeecU+8eonirkM9RtffswOd1GB4jQMyIs6f1znvuAwErD3uqJco3V78cWrIG/b3Ny1G9+4IZUs2+HcuFZoE7ZDm5G2rT5EIV2t2slwJNMgxin3Oi18NBp+b2w2pLL2VHmA+4nqArMgGOrDUIqyD5UWSOm6uqvHzb5wuvfafkA95uSAb1A7AW6eWTD3SopmLR6yvXQvIKWYb66Lqhb5mMNwAD925+K4T4ZKXrU0+3Y6GNhbb75hP/WTP2GHh13VDaYtMDfSAgF1AMvn9Q/UAqUC8AM1V/nmsgWemhYoAeBT09XliZYt8MFboASAHwQAOgRsz3fs0rVn7Mq156xabyj9t9met+GZSQVIbbAzqr7j0KkC3KTL4uiI4sXhB6AA8MBDPq+vrq7YCy88L2MEFIAPtx7o5/HAASAgggdlHvyb9Za2yUM79akULBYKH6/jI5jBQ7ygVqRbAXXC3AFS5r8HJFCKs1J1owhV4L8E+gTL/D0EBARvUU+OoIO0IYIhHuS9Ph7176h5VlcQzUo/we5xH2OFoYKEanXGRtQ6qwKP3P0vjAwIRvrHA/vGN26oDtQf//EfS11FWjVqyX/w2R/2lK46kBHVC5KeCB9cBRbpegRrAek4Vq95NqlnpcDbs+oEAQXjEqxT6mUy/PD0QgIqT42ONCcHLEBBH085eBMoTDUQL8I/tncRAMZnQ52Vg75Q7eWjlr+HWiq2n78vtp//LdIA8/dpv0kYp+Lyqb4h+3J45AApIBhjmLRYmQlIyedjG5UMwbYC1VNgnJtzoDaZnhlbr485gYMeV935uCCAPjkZKiiu12dtd8cVZYybufacLS211G8HByhfHPaQ+ssXCh0CTILKgeploj5zEwhctOfnvb4X+0Q5JLiTYDzQ0iFGRddpkeKWnLhJ6ZMyK6VEB9Dk/RuXAYA1N5WZMY0N9gtsBxoe9VCTHQlq0Ecbq4vWabds6/6e1I2h4IxaabpGqg5PPfXe606SRigwLfdwNwxxtZgH+3ItZi5JZgNqFCma/HoI84+oa+aqSVcsOnSamMY4AKS2X00KQFxlh2NXaMVYcwC4oGNF5XX37gOBfSl8T3wekLlOMvcIsMI1yfgAcABJ2Q7jh58cD+0EsOI99B1AMK4H2p33holIQMCA1KhIgcxsK8C+xtiMw0L+1mg1rT3XlDkHEE110JLKje3PzlJDlTTeMzs66uvvWk4ZV+QcG3UAcyUtBgaqPZkWZeiDhQWcYD1VmK8HD3YF1JdXF+zkhPIPABVU0UPBHea+OE/mKin+Ugq/5qKkiOR+AmiJ+m5KfT3oSu3nkMnVm6HC5SdK6q997WsFiIo5m5+hvCvSyLOFC5/TQnXq400gKdW7iznn4lwT6kL6IYxHYk6M9xYgsJgwE3Qfm1LrOTbg1he/+CW135UrVzXH+OLSlJx2SZWVE/gBirkTKfLu3b9v77z9jt29e9eWl1d0rXC9sz+cfl986UXbuHTJLl2+LLA3Nz9n3UNcegeFOlr3mOkpa7VbUiQqrTepQblOWGjDLRiIyxgH5Dqsq9uzz15Sv3cPjuz27U2VL1DJgKmKngtcrejjkX5xhamn2bLN/uBESmKuDxZHUM52FuaTi67fd/hCAXgeALraNMaQ+jOVobAxdVS9hAL7R4mdsni9xAMpw7oOvBQC41lzTZrHmLcLcxCXSwv+zVQwKHJDH24b3Lt1/zaMPDhWzwhQirvGzcju3btrf/Ynf2K/8q//tfVlzoJq2+sZsw/dq/KbW/n7+7ZACQDft4nKN5Qt8FS2QAkAn8puL0+6bIEna4ESAD6unSYgKYXQnkoHsMANtdG2lfUNW7901RaXV63WoPZP3Wb1QOyBbxXVl1JDPR0OGMLTLX9XOk9KlyTYm5tv2+rKsl5HAXjv/l0pmkIZkp779aDdqBNoex0gtikXXz3su2KL7UvVNDNdPOj7WaYq7lL/pfMT8/H/it+SAtAfxv2BP1Q1HkxXClfDlN+VYBnQbKIm8iB2yqbNa+zJVKRSUX1DhB/UAOS71ztUgANMID2YAB/lA8X1B6dDe7j50G7dvmXv3LzpDoUEoIOB7R90ZS5A7cS1tTXBKM4/wBlnnAen8XuhqEkBU6gZRwmWIMUJ4wCvR+779AjLoUwEblGXMYJllBCezuegNH3EzVaUY+yQsVAppvcEXGJfEXRzrnl9PtpQwSPf6XNKnyUFLdWgClgYQaZSuJK6Kwwnin2n7YUaKD5D5BZ1DIEWSssKd+lphwahxpqf7wj20TCAH95HkXzSez2d8sQajVlrNN04AUiGIu7Bg32lvXKdtFoN68y3pJw5PERdg+rvTMGlTD6GQylpalU3aen1TrxGVVLOoQK6dOmKOde2kwAAIABJREFUQNnxoC9FGjCwd3Sk1DgP5JekoKE9CLxJMSSAZ3tFCviZq2o5l2gTrjvVA1NttxNBdb0/jbPF5SV37FTw7AYxjUZVCrOHWwd2ItADoB1Kjba2smQriwt2dHBs/Z7Xy6I9peShXUk3nUXlNdI1wWgBbCwtutKSLz6jtNeUKiv1IEpNwEBKO9XVnlIaAwxMFIDUNvM28vRZVJ5AQAcZzB8B1uUIPW1KCex2mY+SKcDZmS0vAVWnbX//0L7+9XdsdWVFx8w44HwAgkojrlBXz+v/oYLa2FgXTAPuuTFDR/1JnwD/cHG9fPmyzFDoK10PtItqhrYEZPg9rlvOjzEukAHcKKCnj133RgqH6ylrthrqU1RcXPPMaapRKSMZDBG4/pmnPNVZCx4yAjnSuQVUjTGiGqKC4xPzpWarZvUar2kdyHZ2DrSw0MZo5NSNFCjvcNw/VB1A5j6vO+ljkFIHPlGkc0vXOHMAx+DOwRW1Be1IOwUAdCCJWnMghRpQ9Stf+UoCg5N6pbQf11aRAqy00Al+CYgqBVsynhB0Ho0K93oH1d62Pub88/HvMHApgF+mzo4FB31ei0kOy3whhzqJ+/pmk4x9xmyMaRYbUJ9R+xB1LQDwtdde87IRI8Zq11pNV/yxeHD16lXdI3AZXltfc6g3i0P9UKo77rXsg8UCFILM4VwDpIwzthjn3OtUkiCZbHGctC/H7wtfPavXgbAYoFTsuA/cbWap4Iu6LqKNVB8xLd4wFg+ZA4DIpMJjQrOwKEOwxaWOniHYtxYRUVafDKzXO5KRlsaDQNrEACcWpnzhaUZzMs8MtEv3sKuFtADfDgM9Z1fZA7C69FgEBJT7rxY/+Jc/Jai2cWVKqclSSY/HNugfS9EP8AMAqswA5QnkCkzZiCn7f3/3/7Hf+s3ftC+/9abUf7FQEzBaCkPuOUpN/qt9nQ9+HbI+7uubD5Tf7ygnQPPR+/jm9xznUgLAv9o4KT9dtsC3awv81WeXb9eWKc+rbIGyBXiYe78nmG/7Vgr85SeaVHHZWfsrPpVSZw+lHEyo1mzb9Rc/ZNeevW61Rss6C0tmFRxUx4IXqGgIiFndjgd9gnZq+qAscKhBCp2ngukheHhqd+/dtXv376mOGI6YKAtcjUYgMqN6aATtcj+l3tgASDLSMcq1NhVhVxqWQFEUkvfz00v+nJ9SWlOKEKmChBpJCeagzINQzkG1nQAG04CYoVbsQz3A8SlQB/IBHgEKRDPU/RtPe0Cb2ha1BYov4B8BLXWB2LZqtY29bpiURlK+eBqz1DnUrUuGHO+884792q/+qorBX7lyWcCAIKdQAylgRlGQzEiSCohgTRwucxksVBMp+NU2vNk8qMpS3tQmYfCRFIT+JjdNiZqADgEdlkqJpQLqoS6LeMsNMaLmEeBCaZjpsxyjB0Keggssow3oYxVnl5EMaVceGErZkdIGHRQmp9uUkhmwKS54KRNTKqBqpiUnzaJ/UZEkkxAfNw4ggQScHwEzyjvanVYCaDEGUN4QeEctROr2tVo1swrpbjPW7fblgMm5EkQDABc6TTsbT1n3AAi0L1XP5UuX7LhP3b5D1WejzpzSzJLzJQE6fbx/cCCFkCCKUvembH/vwLZ3duyw2xUsQkmDAofrkj6kXh2pdlw7SptXuhvu3MBNTwtGtUjnqM6deZBPfxVwtWJKMXRw4XUISWFrtxvWWZizm7fuq10AMrQtIGZpsWMrS0tSlKmOGC64xwPr9d1llr5Wrb8K6thZjZlDPhdKpGQAIHUeih7S906HGl8qM1AY50xgTEAaB0TuUOpq5Khnl3JPNc7PpGhsKt2wblN4CE2ZnZ6N1KaMP+YCjmtxsa7xtrPbtbffvm3LS0uaz86GIwE/wDAmAfTzQfdAcwZp/hsbazJsoF/5G7CYYwFkoeiiXh3XM5AGYEF/RXor2xQATHXsVMcs1WBjQSTgSqTTS2GbgLvPh6bPA/yoF8f4xxSCsXSUzE1kIELKutRmPieiUsbhOFynfT+RVu0qVsCpVI+zuMKTiovyldTkMxmN8BH+7konxhoqsp5Sj2k39kU/akEn1WeMSSgAp9ozUqwNU5wAgAeupK2ykFLXfQqTC0AnSrEvv/WW7iMCuKmfaRs3Yhn4vBkq6ATxtJjE+YSSMxnPuNP7QGMoxlbMoXHbLBZVsj6JRZFcBSixOfet2apMNgKmcf3vbG+nqZUFF09ZdRUv6a9dW1leEfy7e+eu7R0c2G/+xm9oPmDscM2vLK0obfijH/moffjDH3ZIy4JDu2V37tzSvEGJCRnRDFFtdvRZ0n51f4j9nQzkdsvnWQQAuDGG5ufSgtOIOWhfKb2ktqNg5O84GnfmMZbxeyPbj5qFjE+l+Z8mmHfUs/0udSfdeZjrYX1t3VbXlq3TaWv+QFUYRjr0KQ7HjBP6sH/cdydpmcg4yOMzSgmvNWxxYUFu5bTb1jb1hVl8GOr5QJkIUrYDwuvWVx0/vw+7CtAXAjXigYR6RjBDO7y2sqJ7HH0yYlGhfyTYx70d+AegRCGJe/XBwb798i//K/s3n/9cSv11MyD+Y/zzLBHZDL7w9UEePS+GutniW3ErT/L2YrPnd/DBg+XJ56MO5gSd+rNWvodJ+vzF8/rge863UALADzJOyveWLfD0tMBfbWZ5etqpPNOyBZ7KFnjaAWCo3yaPhg5cJihwMix4lQACejYk37cyozTgZ5570dY3rtjq2oZNTeEAOLIKAAaokhw13bnP016pd/PMtWu2srQoIwyUQUAcAA3BGOlcFANnld8fzLGrdFUZD/XUBIoVc1QEQBICKQFHIJmCJU/784dqd6SVmkVxVDgxTtRqBPWCT5k6zVVrDsAISsLMgX0DHpWCTEoi+wBwJQMNgmy1IJ9F8YhL8bkn1gQhnfRFobJCSZIrD88FixmEoj1xF4wUtnATDVgQqY25gu5ikOpBfBTaT7CPIAqH49RmHLdcgFVbEejmqjyp6dKxB3RwJcxEPRaqoMl+J/X/chVe/D2Ui5EWGunLCiArFQWWBPQCGam+lquBhgXUib7O2y36Pv95sb5goWaiHtusm3hI+ZdSAKVQTC6NoQaN2lakY9PXqHEYIyht2N7W1rZAYLvtzphAg0uXFqUIjODu6AhwBowiAG9rDKAou3XrjhQwUhDZmb300lXb3e3Z0dFA2+GaEXfl+AQqgJFN7Wtubtbu3Nm2nZ3dolA/x0/bASvbzZZtbj7Q8aouZYOalOZAQzXevK+5VuRmSvp3gtCqiSWV0rQ1261Cdcr4C3WPIHOqJcbPUIyyD4GDeQwFGjYYjAQEUC25cs3r8PENkBKoUfr5WBAxzAQI+tkO++Fz/I76KJRcgl5ZWittxb95H4rZra0tnSv/jusnVFa0LX2GKk+1wKZVMdROR2cCnAGgASSNOmYsPdvfP3KIcuJuznLUxhm60SxUoMA9AOzi4rw1mzXb2t7z9O0E0ekbFHYPNjcF5ngv6in6l3blnHgPtdiiHmKMSY7ZwZwDTb5pw0hxjpqBvAfjh2a7rhIEX/nKN6yz0NFr9KegqNSugBS/xqT+JZWcVNq9PT9HnR/AOJx4HZRRh1UQ72xsS0sda7UwlBnb4ZGnfY7NVYpSs6lWGnXj6FcWbhzCOpCaADbOya95V1nNTjuIEhAz4HRVZjiM9ZhTAIDVWsMGJw5cGV+vv/aatQQApwRkgI+MKVcATgCgZkRBGYdtvKdad2jOe4eYTijNc/KVz6v5vObTu6eoBwSL+oP8zce6Lyxwfu7ES5rvsa4LxmlAdx3HLErbse6L9C2QGkh44+237a0vf9m++Od/Loj48ssv2zPPPGPf9z3fa88985zGI7CNtHKZclRnVV+WBQAUaMC/xaVF29jYsNW1VY053ZOHw0JpGkCMvmDRAPdrxhULCdyv3VzI+0pjt4XTr8/VDoY5P4xZDjXuudezAMCiQJRUOCQlX+UQHCJf2rikeQcV6eVLHTvo8hnmvq7dvPlOsQjDNbezu5vKaLiJh+aQWk3XMefFfoD1AL4HDzYFAENRyX0FVSp9v7C4pMUILSYldaIbgvDsw+KiK4+5fs5OT+zF568rXfnh5qbNtdpy+GVxb7HTsd3dHet1D3QclDj5/Od/zX7rt37TXnvtSxpztCHHGfPWbM0Vz5SBOP+Vnh4KmvaosDZey/+WvxZPeBc/+14QMP42qQT97iDBn2UYY9RJjWeKi/DPF1E9z0LzxrvOMIBlcl3+APrHEgA+laFbedJlC7xvC5QA8H2bqHxD2QJPbwuUANBr3k0AYKx2vxsChpLEbQpIlWvY8sqGXb76rD377Au2unpJoI6H6UZ7zkbUiROcmBWsIvACAM61Gnb1ymVbWujY7DRBdAIASfGFcoPgBMdRjzF9GkeZ5GlwDUEaoBuqK1IpOYNw7hT8AURN4UhKCk4CgCnTp0iHy0CghGoJNIXrbZ62SuCo1ObqrEDEaYJ/goBnIykFJg66FRUQFzgZm1KFXGc6AYrF2ngy14grUGlpUWw8AVedT7Geznm50rE26+pJB6cEVR44FAqtFHwGBIx9PAq+RbDv7ZZqJ6b0vxzkFUERADADq/nxx/snn0sywkwT4O6MriBKJ+cqrqS6E4Qo6gM6tCV9ErXSTErDJU0slEJSr0mV6UrD/Mub/rz5yDkomFL2pGBMbrOCm3Kt9JTB8wDQx2LUWERlA7AC1HBsq2tL6pcbN24qGCYojrEJ8PC06bHOh+AJmC7VbN3TSzFk2NraL4JD6qM9++xlOz4mNY7afz3b3dsrUr11nZyNFeCvrS/byvKcYOHO9l4RYNMXmIGgUuOawTEUdSDtx7HRl6GmUw28elXB7iSQS2MXhSFF+2dRo4ajaUovTdeTtoUqJ7nlRiolJyuTjyYpqK5e5FonJS+IKEE6bS3DgQRd6U+CZdqWv1FnS2nJMhfy+oCkA/J6norJe6OWGu0KlCAVGjALWAkVXcAN3gM8cIgx76YFQG8hWAekkS7t9enGghi9I2p+ZmnygkWjQtXG59gfMGJhAafoGXv4cFfmA9E27BPoQvov4EcKKmoKCgi5Ei8AYJgoxBgO+M955Oek+n9p4SIA38LiggDgcDiwr3zlbQeCrQlMZT7jiz4OETCojbpujBc3LsGl+Ez1Ij1dHOWdq7JjfqDmJKY21BTsdk80b5JeHGUYqH9WqZzZ4tK8Fl0cqoysR21KVF0pNRcYGC7HXJIobhkHrmR2k5qoAZguc5ueAThxj0CFWLOD/T376le+KpMRPwTG54nXp0sw0JWSDh883XMsNZrP+dVkYnVqQ9V5O1YbxX1kkv7s10M+twQw9/vXxHHdQakroqdkYIUC3s2tgEO46MpVeoThkANWKRapcalFmmm7e++e1KLU+0MR/vpffMlq9YZ9+KMfsU/9zU/Z9376e2x9dU0LZLTt0rKXJmCOBACqBt9UxVrttq2trwtS4RzM34F6UtWl1G7aRbVI59qutmchKEE8xm249gIx6SPAq8xYpj3FXur4KVf9Rg1H5ssAgFIRp0U0xhNjfXXVTY+oL9mZr9vh0UD1RIFsZAmgmpcBTqUiKOiLONMCtYLFs7NS4XJepNcDW3ltd2/fej0Hzcy7U5pXcOuetcWlZaXhAwB5xmCO0/1DBlhe/1ZPI9zzR6e22Jm3/tGRro3OfMd2d7akDMTdGuWyG914SZT//Z/9jP3+7/8Hu33nVlrkSO7sycSIeZ4vnp/Ofz1C3fdIGPgoCJgOvnjC+2YAIKf/ODmiv+4KQF8s0PNFutZd+Z/Uk7Hr87fn9HQ3AYDpSemJEWAJAJ/e+K0887IF3qsFSgBYjo+yBcoWeGwLlAAwACBIJinCsjTgyRpwJLAWT8M2M1OzZosV9mv2kY9+3NbXqUNGsflTmYKMUGqkFEtXeJzZ7NSUzbXqSm/szLdtujK27sG+AooIpKjdJKdB1CAEgykdJgAgD/k8/BO8KPUz1YOK4u7R2ZFKlAdkEbSFQszf6yq8wtUWYBdKkFSMPoK32Ifq0+EMyE/AVTwFSzlVSanHKADHNi1JYAKqj3DBVY3BLKAUAEwQ6+I5BaQUBFTA7Yqp+Ex+fpHqGLXvQhWVB67ngElS/9C+0Wb5eyO4jaA21Fr5xXVx267WSQAwuxvnx+mBuyvs4mdAyvgbxyl4lNxglUJGDTOlOTucunhc0YZx3rH9XLGTn+fFseFB66SeYX6++Xmi+APWBBS4fHldx/T227cKJRntQDAaNeGARygBZ2Y8JRt2q/JTFQAArrJeD87NJGZtbW1Z6lrAC5CKAD3GN7AAhRDBOwF6rTZl/R6u0SgGjwpnWNoOVRlthgGFTDjkBuwwIqALQTKQjjRO9o9iKNR27JPtKJUzjVNUWIBNXGBRM3E9EtyTbseXq4B8GwJS9GOrqX3yPtUCi1TzBAADSsbxNYt6oe7aKoVggi20K6mHMjJIrwXUY3+0F8cAACQNkbYjlVCK4lS/TmCRlL1k3sF7+R6mov+Vwq3V5wZgAtuVcydWxzJHwCjC0/pOBycFjIxxCQDsdHBFnbKHWzsCoKGsrDfqcngNAOg1CD1lNeY32iTcWANKh8IsrvFQx8Y+Y96KsbK0smjNZlVGMV/96jvWbLUE1R08pJRWOSG7MYyP84rXKj1y0OOGTl7b0Ws2AtrcpdnHsjsmk/Zeq81ItQVQrlYBQSYFGHVQGfuMa1zQdR4jT50OhWEYtcjQKfXrXNtra7r42NuccRaOv+quKZR7TaWnA5NwL75965ZMF7gHgXRYNPEFBuZPvwbAHKpkmQCg1LVKSZ0RYCf1l1RoVIBxrTv8xMAplImuSs1rksZYDNgbc65vA4Ubi0oOAPNrJ1S+XH9StgsAcs9x1R4uwLgb3/jGN+ydt9+2re0te+76dfvb3/M99p2f/A67evmK4Dhjk2Ognh/XLvcsOQj3ep4qvLoqMIghCApC9gGYo68paSElLKmyszNe048al0deN3ACn105yuIB+4hFjwCAnKtKdqRyDfxkbgrlIH06W6/pyYP+dqXwvNfCBcRNYZIDADyQsm53b7cwdfFrAHf1pEZLzu0+V9VVP9QX1pg7Bw4AMbgZUm/W65nSBxw7QJzSCbRXreEqR4dZqaSAUrb9OakyZkGTOpLuwLwwP28721saH9WZGSkDWfgEFG5u3ref+Zn/zd5883XBSi/V4I7Wp5ilAacxUNL1kxOyx6j93hMAxh35cWrAi4/DWSrvuT897vVHf94xn/eB1/NMi8nFs49/7mLRnUB/fg9IbX0hffixD/C+lzLOf68GKv9WtsBT2gLlxPCUdnx52mULPEkLlADwPACMh7hQ/lwEgHoQLlaTqbNWs9W1y/adf+O7bGPjik1PVQXtplEIkdKkGoDhHDu2Gim8zYZtrK/ZXLtJNUEpNPiiDo4cRc+oGdUXABzI2dILz6sOXHVW6Teq2VZ1YwUe1gPIBMgQKLsAbzxAcLVSBLd83sEQABLX3okTcKjiirpymWlEFAXXz3hYBeTx4JsKifvj7Ngqo4n6LABXPjYDdinISs6USj9NwCSONWAVu1Dqdgp4Iji5eM4EoQFIIwiNNohtBwidbNvdgx2aSfN5rh2jvQOGBWQrQo6Uen0epqXaSakIUH6+ka5dAMAUrMpFNvVFbIv6dYASQY4zV4I5+PDjjG1EinIAqosAMIL3vN3ydsnbPdSUAQ0vQsQcTIZJBQX3+R2YA7AJGAOoIn3dFU0ourzVEF3hyBqGKg4Aj2xzc1OQiWNASRiKMPoU6MH2+FvvuG9LS8uq60Y9LAJc1cWTSmcowFakL5t52i4p76l+VsAjfobaDPjHt1INW57CHA6eAYdiTC0tzSt9+fAQRZsDN4CMGxig0nJTDVdZeRkB4Ax/Y38BAKX4S4YttBHwj+OmvwMACq6dnrpCMF37tA21tgTiLjhCC5qQyjg7m1Kk26qxyHnRpwGVOZZQI9GmASCO2SagUDVKHdaSEQi84xwj9ZYan5wnc5hUe313+I1vjpV29/IFZlvbu4I4ASFDQUqfAyhVbiDq4qXFAP7NNqL+YYzrGF8BxGLcB2jKr/GV1Y7Vm1WlMwMAAT6kQPIlFXFmcBNAk/ZwANgVdCd10t2qURvPJtMinGId8roJjSssUT+htms0a8kVGHdhoHRPQPDSxqoAXMzbHFeAT84DxVi+SIEBFPeBHNwDyug7n4uYgwGADVtbR4lbscMD1LDb9vDhfZWhYPGEn74ok4CF0tYzBSD3hETk2R/w6Iy5RqDprFiw8bqDnrJKO0U7hiI7wGXMOfl9x+cZV/9NT3sKdRiacD5SFFMbNgE1XRPjM7n2kirOe9566y1784037Obbb9vapUv2d/7u99tnPvMZu7xxyQbAVJtSzV1PJXYAD/CSKhwVcr1u6xsbhZN2te5GO+F4rfqHKIFTJMUcxRhAhddF4Zbgjt9TXTEZamefJ2YEN9lAOH1HuQDONWpx0vYASq415pBwunYA6OUTAPzMe/v7e1L9c58KEM7vjLNIGY97IceAGnWhs6CyHaT/bm/vSAFIKZNWa07747mDb9pnPy1c+CJI3U05ZO7lCvOAyMoaQHXLfNGoyxBkZ2vL+keHmnePe0fWqNdsd2fH/uiP/sB+6Zf+pd27d8cBWTLmKdSmLP7IaT3VDqbBHye6Uw89Cu5dfOINnOavv+fmijyLJ3lqfvd+Jq/IdmuyN8HAqCPsl1wJAL+ZNi4/U7ZA2QIftAVKAPhBW6x8f9kCT1ELlADwfApwAMC8DmA8PPrqfEqJ0yI1Ac+MzD9eevkjtry8rhSaZnPOBriLogqZ9RV0imDzXa/O2lyrZWurK9Zq1rWKruBtNFRKFkoSHt77xwMj+CZIBgA6bECFgLsvChVXRfDeSHENNUyAiQjOONJQyeWBWARsBKB8JtKUomaZUleSKo0n12mUgeGmmeqcFUXC0wO9P9mbFIB6r8KM82lh74Zm6b0JMMbfc1AZcCsUObgQouyI4tt5QBzgM4LqiyDsIpgIuBUKSNXJSoFdwLpcMZnDvwBn+ZRxEaZNlHQeYOcAMPYtrUBSf8XxEvwCquL9oSSLIDpcoL3vPPiOMRAqnBzYxTgp9pkAzUWol8NLTytzBUz+uThfXgPKyGBDphxD1dkjaGVc81oYBoSBA6oUUhObTdRCKK9Q351Zq+WmKdTG29vDKGS7gFKARL6iLQFY6+s4P88lnQVpgqbA8+FW1wP4BNP4XdBIDqteg22WtLekoiQIj7aTKQfKn+kpAUXahhRBYHv0K9sLQMDnCLBpAw+kgUt9GQIAsviiDeQ6OoPrqMN63IP5GQAwYHsOADkX9u8GLW7SQuo7bcA26U+Ol3b1sXAiAJqP9wAwASEBUqSMBuiU02kb04OxDDg0q2GMUa/rnORMSgpsrWrNJg7QAC6C9JFSdbX4gHoupaqSqsyxorDM4R/HrLpopC5XzPb291zZh5J3BgOgeqHsBGhF2msBbhOsjNqEMe9Fv8W+XB3nix9RCzDGN68tr8xZrT6rBZa33vqG+hYIyBd9CpAIled5ADhjB3t76lvgJwpAX7CoymSBenSkCZOuyfkBsHkP4xk4027XNKZQ/6GAAqIw/y8vdwqzHAfQJ2qnWAghRVzuzZoHomTqpG4pYI72ijqP7v5elcp0bX3B+r2RHR1iNHNsN9+5IZd1ACCpmRBMh3DJwbfQdpkbMCWMISjD3ERfj890H8sXkgrlZwLSoXKLsXtxPox7kPcR8I9FLZMqDcDFuTCu2QeqPJRwKNOkep2eEnj+xo0b9uUvf1nuxlxrjLsf/HufsQ+98oqbEp2Nrak0elMdUNL+KYfBNlF9Lq+saB4A8vM7ixXca/k391jvW4ebAHvukQA06hMeHnSluOV6i8USrz3pKrqojSrYWPH6sbqn912Jy7kxN9JOgoty7x5pLLrS1ufaANpsx+dQTGOO5d7tkCnVa6TeZqspYMp7NB+kjAKOn38zfzJ2b9++I6d1d7yetbk5FmiYYzzVW2U04txrXgZhXPE6jgBId4dnHIylJNVzS3VW7c89eXd7WynBjBPGPnWO79y+bb/yK79sv/M7vy0YyOtAMZ+nwlzE7yiCdJ5O8ERP4ecR36M+8mgV36Nh4OTV94aFxd3P3dTcFsWvT5U5YcZMcF3Qmf7k3uQu249IaC7Ot1QAPlG3l28qW6BsgSdogSebRZ9gQ+VbyhYoW+DbrwVKAJhc7SaPn0nPllJWU5eHHsylD461SPetTPHQT82sRWu25uyllz6k7zEGHBX0fa6KQxlTq87oQXmu1bSV5SWtmvOgTMBDDS93/sQl8kxug0qjUkqMAzoCMQpxLyx2CkURQXSocPTsnJRzSmNM6oF4PVLcIkAOACjFmGorpbpOgj1uCelgwlOEeSnqA4YqJdR/AnSpDYF/rklzYAPYvBioRxAYPwMu5cFhqM8CAgSklFst6rikYAm4mYPDAHYX4VaAxGiLgGLsy118A3RNar45/PIH/Ivn4TWsJrfZCVwMlYPXfgqYyUYKU4iU+qyRFmqpaDdSwpIjJH8HuATY1fGkuoieakewNUkTfBT4vAjv4jijbfMgnWO9qMC8qASM7UUADOACAhLgElgHwBC80lis2fx8w46OCJqnpYzCJMHVf57CPT/vddIwBdnacpMPIBpB75UrV6SoizFAMIuhxfLyglVrU/Zwu6t94Ka9v98XkIpaiJxLs+lyw0HfDSNiDKEUDCdT2kCmOsfHPm7rqNkqhRMq12ajUVUAjcKLfxOYcyx8UWyfduDzKNkAFbQP7cHrAAwgAsczp/TMaR1LKBTjOmNbSgFODqqCWiMvEcA8wrY4V/azv98VMGIIOgSMxYLJWOUYQqXFvkN5pHOs0g8tXee0tYMMB3KAF9RAA9UDAxbwvhCOjXV+GtfUGk3GEHEdoa59RVk2AAAgAElEQVTMv2JfDjzG7npMrTJcjzmvmqdbx7EFvKNtAyRxnBxTqBqj5mfsh3OIOU0plbOzRTpqwJSl5bZV6yjN+vbmm19X2jhAiDYKEMy50sYB2pWuODMtExAcm1X/T67mXsNzVjX3GHv8pP0q1uuR4tkX3AMQN1soSE9sb4+0UaCtm8E06t4eUm6S2no6dBVlUqkBa6Usm0E169elz2k+VwOVuH+gFOR1pafXGjLFWVqes8PDY+sfnehaePvG1+U6LJE24+VsJBjIeboizqVZca8DhqoGrVKCUS6dCfKwiDVZ1EjwMAwjNB9NSjhM2nAyR+aLKpwbaagoKvd299X/jGu2Qf8Bnt14y+E9hlPcG7lmYmzEXPT8iy8I/jF2qdHZ4756eKRxpXGZxgSKXpzK3WBjWg7bQERqgALB9JVoK20gGMf+2fexw0TOBrA7AaETF+gAojqulNLq9+lTXW+cH30WiyeAQ9XXxDn3zGFbGKfk98mAgDLgSGnj/N0XBGpqEyCdUvdTGrrKHsiR3euNMp5IWfex68dMuZEwYdF8BcTXQqO7JiNZYxyz7VggwUQGNSjtwfk2atRvHAv+kSpO1jBjrDM/Z2+8/pr91E/9lN25c1PXgOpdjl25rvuQTtKbHUU831IanqNwj0Zy7x/gPhkAzLeeH8+5SexR/8AiXQvBPB+4Y5o/J6Q8kYrXSvXr1k2D8q/sqkgvT1KA33ff6Q1lCvCTtlT5vrIFnq4WeP/58elqj/JsyxYoWyBrgRIATgxAHlV95WIKsD8cAoRQmpDaCySY1eouv7/66nfYpz713TIBOUYpkoAcTniqFYbiptmwhU7Hmg1XJaEmODhw0wMCEgULyZGSAFOBWFIzAX5WVpcV6PEVKa4Bv2IbBNQ8+PMzAkfeG8FVQEC2QXBwOjpN6oMEAfUM64Gp17aeJD6nMuApMPIHeKXy8JCrB/rC4qMI7i8CqBwg5Rdkrt4J6CRAmQJLD+KSEsrJWTICmQRNAdsCUgakClUF24t6Z+F262oUIGDcMrPAIVO/xbFeVAjG+QRwzGFk7D+C5giA8zaJ7bH9CFTz+myP6ju25+mPk3TvAHt5WmRsO9qDfeRQNY41gtkALHlf5G0a74vzYF8BjMKdNoAP73FwgxtwzbpdVCQ+zoFyAL84lkbDlYbUutre9hRfVGnU2nrxxRdkXgF44z2AArnVLgBXSDfetVabfWCI4ZAPoOaqThxk3VUXYIL6BqBSJWUztQVtwhgjMOezBL+ogdQG01MKijmeTqdhu7ukJw6kqiHoRj3E53AeRaFGoA5QQM0U8C2UdrpeR0NBpxwACsCkoNePt1EAQALsk2Ov78frQDCcdGmD7e09TxeccQUoCkDaMwfg/B41CF1B5IAl1J3MEZwnx+tpq17HjPbdOziw49NTASnOrRj/qX6h1E7TM15TUQYZKIOSJialsPuUOTFKIYUU2ALE4CvGFu0fyq9oG/qKY6XtVadtbk6fies3Ph/HFWOSzwNb8lRUzquzCBybFpz78pdv2Nx8R+MmxjzzK+c0GZsOwFDJHR24spRAvoAXomV+buH2ipkBXemGDye2srJscM/Do0Pb2kIVOlbtv4VOWzMlLsBRuxGFqNyelUrsLtEaq6kmYcBHB/YYSHWt2z0UDOP9tE+t5srzzkJbLs3HfYBMxW7dvGFHh103o6LMwdlE9e3AyZXbkaPpANDPVcYblYpq2JIOnS8IxPwc4Cr6O5/jo18uLjR4OjPpsSe2s+2wP4B8pM1jFhO1Mvld43t6WgsA1B+Vg3Svp34EWLEvyiXgTNslDf9sPHHmTSCe9zpkGtt8p6N21OICMPTM66pqPA4Gxf48/d4X5lytn+aHlLYLRPN6fdlizIg0f1cM0466lk9cyUefLi8v63qTIcf4TKp/dwn29PiYz5UGfHycrpuRlM5y5U2LRHQb6sRQOKt2aar7ics5cJ9xwjmT9uvKSxbSZrSgMT0zq1TrWLARuAUOU9dzGjUiKm1ciL32IfUkT1RHFbg6pZp/PCigEhUSI214eKrnnT/54z+0H//xH7fhkMUfB4OjcMyNjIFIpcYResqV0vk90a/v8/Qsntee5IFe67bZG/PnumJOiz08Lmp+1OvjaTO+ddZR/y/tC/jHsmiC+4+Hf7pi0mGUAPBJ+rN8T9kCZQu8fwuUAPD926h8R9kCT20LlAAw1ZMrHsEm+OriQ2Lx73B1GFOTr6GV9MHxiR4CP/LRT9h3/a1P2+Vrz9hgdGanKrA+ZQ4Aa1opR+GBSx6vyfTg+FhOoKHw4uEdlQPPxJEi5KYbfgTNlruqRsH7POAKRZvqhiVVVpFmlMwJVMg+uV3yWTlBUhuq5qlPCqoV2PqKtV4BpkQbJVVIvFd/BsQBAFWk/cw/lIJ+OWpmEO3i7xcvvgACoaTIFW0B6qg7REoygUkEoMCVCDAjMApAEGmsOt8MAIZ60pVMrnx0Nz+HFhe/Lr6Wgw2FKFkNtthGgL88aM4D4jzQCVgY6b6hhApX2ahX5+1ASqYrglyhmIKHzFBkokh0SBhfoZoMtU4OJQNChwow+iNUNHEeubonlGR5+hm/e0BKXSyvXRjmGeyX8Rlpv2ThupGJm1EA1NrtOaWZ9nqH9vLLz9vBQc8GAwcABOz8lCqv1VK9zEgxVlv1XDmGqrNI5ZueEiDb3zsolKmCgBU3LgCiBAhgzGLc4LXDplQHcHFxwTodYOO2HR4ObH19XZ+LunUE8yiQeI305aizF0AXgMa1IYBAqmGCAaF6C9Uc7U3bcC3xxbXOIgECE6AI4BGDCT63tbWnvxOEKwRNStLoI/YV/RaQL5Rz0X9SGCYTEKl5GqS0NrXd7tGR6pBiZoSSLaAzCkvamfYHWGGoQp8BJmhPUqwDQr57XLpuWK8n1XH0QWzTQXBf4IJ+5JxxeY7xFSAzru8cNgW45vh5H5+P+bA9766qh0fH9pd/eVPwJwCgxrtAHnMnCztRn9KhBQDG07J9sSOct1HtYSzDNUjaPuozh49eo3N5ZVlttbe3K6DN9XDlCunrbY1njEIwU/Bp1qF1AEAgYnWW+myujnXFLNDf03ep55ir5nBvrtao2zZjc/Ntgc6T4xNt/8GDu6ofd3py7KpspUr7jKCFEMm2fd+0A/BPc/oZABQV4rRVKWWR1HTR5rEIFerTmJuiT33eSaryCzCYbbMgQPrv7u6+rv2A5jIWqpiuba5LrkW1SzKfevHFFwXQGL8AwPb8nOZ2uW+fjeUiTJ9hFrW4tGidzoKuYxmKpIU23s+/tXCTJke2zxf3YMa0rtcEYMM8JYxP4n7jY93T8zl+qSZ1P2Q+c3OZSO2NxZm4lgHH/L03ONa5Mp74Yp/xxfh1BeBAqczAvpjv+BsZBK6OdkUn7eUA0I2XqPuHWVK4/Tqsrluj4epfmYDoGcVT8dmW0vPlNDyrRRDmI55TaNdu90BqP8aEFPDMO6keoMYHpRz6PavXqvanf/JH9k//l38q92hUpxM7Nb8nsR+5b6Oml0IeOD1ZRDwP/i4qAZ88WTcg4GOf6x4FAC8+AlykiIJ/KFTd/KhI/a2gbvR6iRM1oPem1LvvfrJIr4Tf8JOdl7ZXmoC8qzXLF8oWKFvgSQsplC1VtkDZAk9lC5QA8N1rr/5QlR7WLvycpCPxYMfD64xVzBUfVpm2y5ev2sc+9qp96rv/ts3W61JU8F0jRaxKIX1PNVW6GGYIpJ5RU+zU1TN8E7QEAOQhPoJBgkOeHAm0QmGVgyJei/pLBCEEwK4I8eLebJtAKWqy+cOou0+OxiOrtXAWddWBDDZ4IE++dPzMASCfzUGeioQnN14vFB7BZCgmJ3X+LoKBOI4IHPOgSuefgTUF91IRTEmRopqMKdiKtKmAcqGg4PMBO2JbuQKuUMsptQ7lgQfXj/vKz5v3BCDj9xysRRtdBID5+YdiMFfGBASMz8V2i4LxKS3N+zSgT3JpjPGauS7n+8hhY7RBKADzPo2xmPdN9E+kiQZkCuASEJAgknEHsCElN0xVBgNURm5iQZu70yyF8lEyuncM4id/z8gGgzN7+HBLir1lUuZVq61SjHE5aCYlG/W7UNWFWYjcaY8dwPAF1Gq369aoExyfWl8umENB5AAAkZoXwW+4bAPrHFa6wvD27du2s7Mr+MCXgH1S3Kyuruo1wNXFFFXgIPOK1HcKrF2hxnkIRJM2m+rXya1UQfHYU4cHbvDBnOEGHW2148HBoa5v1FwCWOlaiRp6cVz0FX8njTofsz5Mzpv0eFu1vV4ZpQhQXKmOHUYmrtY62D8qUnNJAUa9GEYUqIEARr4G4Nc933GdKfWU9EkBd1fPheIqFEy8zlxFmjHHTr8CUJXOOBwphThMFWIcxvgNcE0b8B62HXNhsw2YrNjh0cBdqhNUjONjrkXB12wCht2dWmXRWOBAhZxS7gO8Sz2dyjC4UZMDmFDv8hNnaoAwbU8/oy7c2Fixubmm12Kb8nRSPgfcA6jKeEFGP6c6nsm1znhLbsUVr4cXCzq0HcBnSq69ZnPzC7q38E3/HHb3bWf7oRyIWYRy/up9nysAgX+65wgAOsiSuUV11mqory9AriinEPNvzFu0RfRFPp/mf+f8GU8soHFegnxpvo4U+4Puge0nJSjOtALUrZZdv35dY4pxwr6vv/C82p9rb293T8AKdSoLb1xDjbo7e8eCGOcZ4Ftpw6GylMKQeo2Don1ZEGCeoi1jcYl/x/h16DdRM8fcquzuIpvVFxpcLXreOZnrsE+KLde5WVEHMu5bPtbdeZsFkcHJQIsNgHGO5+7duxpDKJ35AjRzTLSVO1Oz8ODuySgBUQDOzXVsZWVVCy3eFr7gyIKGyhpUXLHIs4qPP8oHHAoC4oKM+o+FTNKDVRNxcKJ7MkZnVZSQFbNnrl6xe/fu2r/4F79gv/3b/862tx9mkMxXFH2tMRYbec6IJ413Jeb6s8A5Kd27QdnFVwL85SrAi5kdvt303Jff+i8+B5x7LODgEwDE6EX3mrEyKWZnAKbc5zALok6qlyfg4/ni6+QZI5R/785AeOyDSNzrSwD4fk1U/r1sgaeyBUoF4FPZ7eVJly3wZC3wtANABY2Z+i9vtUc9fipYJbEDRdwUxb39wd9TQFDutO2FF16yf/QjP2LtzoJVSOFlNV+F/ElP8gLrrJIr0AMA8uAI1NFKusnhj1pTUjAlZ0XSg6IekYrnp8A5gvkISkIhxr8jhSpcCTl2AoiAhHroJfhDAXg2slqz7lIXVX13AMgjq1blwZypZp1XTaQUogdAoXgQSEwgIgrm0YZsO443gvWAYHEMEbxzrHEOfCYC6RwgeAF70/FI+RTqmQCPCTwEGLyosMsBG/sNRaBcFPUQHwrAtKh/LuAIaOGOhRzIBEBEqpTX5fOUoIpqpEXQi/IknJZpo4Bz6v+kvuHvvC/twIOeBDlDsTeBpIwhr5mUg7wYx4USpagdNnGCDsiXA8L4XIy74vgy0BnBayg0A4AGGCToZOzxjWouxmFAkzhOAkvamv4G+BG8YjQBoDk58bT3nZ09qVcYs9euubswacChclHqI+A2tSXHArwSIFYRfgdPjHuCss58U38HYB0cHMkJOGoX8j532zxxqDP0n822m1cACHD83d7eVdrc4mJHAIe5gPcRdJOSyDGgwIn2jdRI4CDXjMY3DqS1WqFYkgILVVeCH0A+h03UaQPepTGf6vYtLHQ0XkgXpB4ggFCgJy0iBADkvHMFIMBokjbo8DxAZbiNsu9wWBYEUqHLitKOUaH1en17uLmr/ccCBIq/gIvAJcBq9HNcb6HUJSjGVEXzXRpX/Ix2ivIG9C1QMVKSA8LSVlEDjs9J0ZWlGwd0cmVUrwAhpBDXmw4XAIC3bt2xxaUld19N+3cDBFKwAwDSPgmUqRRBlCPw69vbz0sKcF5+X3BZHYAP1SSw5ebNWwIvAckx/2i16t5GY0/H5nOeHk8dNL/HsO1YvEEZ5nM4SjDuAVNqcz9fLweg1PEx6rWRzXcWBP4E6AC5pwPbevjA9vd3vc6gF3ot5qBIAT4PAF0BSE1B1Ot1pXw7OAugG/0W6vOYy/OFjhwA5uOR8Xl0BNTinucutnHvYt6QCnRv13b39rTP1lxbdRvpS64nzk2mPVNTNr/QKYxklMaP8UyzpXIbgrI4+iqlFdDqztihHgTmU5dxthoGUFPWPTyyB/cfCngBEoGC3CNkIgQITfUyfZHK53Lmg/MLNVNSs4VTO8cVCyQxPnWfTwZBAEB+12JBchCnPVFCM19yrgcHe3pmILWcRRbO4atf/YrAslTGo5FKEAjcUqcUBSgmH7PuSry3vy/1H4rI1VWUqHUbno5tcALonbE7d+7JqEZO9LoHA/S9XY4HfX+GiNToSkW/o+7jeaaBsQrtyvgdndrz159T2vnnPvdr9nM/97N29+7tlAZMHcBRqmXodx2NF64qJRDIOuzcQ+x5TeCjkngfrRWM57soXVLcG9MvDv4u7E1TUwqf3/V7bCEAICn7rgCUWRL1PbVQQa3KQzvsHthoyPXqW3z3fTrC9PwYSgXgk0Uw5bvKFihb4HEtUALAcmyULVC2wGNboASAHwwAeiDDwytgBwDoD52VCk6B/JyyZ559zv7bH/vvbW5hUQ+WgDGUGaTD8FBNmo9gYHLHDcgSAVMoing91DEq+p3gQCgtIggLCMd74zMEN+EUGnW9PGXUFSsB2bQNUqrsTCnAycouUwC6CpCA3kGgp0yHMiHgD/slKBFM4EE3S2kDAMYDfq7+yIPCOAe2mweS/DtAUwTpgnQqSA/kcQAYQXcORgM45MrAHETmCjYFsarv5C6HHtx78HsRILrywwMi3kvNJzcCyVK/wj05jFNov2SYQCAJoJL6IRX096DZ/xfBpqdBReFwPw4PujkugidPzWP/jI0c1sUx55AvH2c5NM1BafRJ/D1XAkZgT7sBMsJYImBT9LHcNRUkuxEN4IbgVHX4pGB1QIqirN93swTGPEE9ikBXmZ1ZvT4tALC1tWO3bt1VHUDUVIAW6m4Cd0hrc9feaTuSC+ap1DPUTWvJLKNRKN8IVAlmL20s2fHx0HpHAwHAOI+Anmakuh0pUFaqcttrafL3hQUK7NP+pnMChrFN2unGjXcUkNOGqPo4/1AYcazXrl1WmmCfgJmi/3IXBRo4aJTDrwyG2HbTx1cyf0n15QuFGW0V20dlCQBUnbHkMsw5hYoOcMB4ZR+kNAaAYT/sg9f5CsdmzhWlI6l/o3FFCkDWOEg75gszge0tNwAJVWijVtc58yUFoKAlitoJcPax61ATAKgv1LxJiRXvj37gfOh/+jDSuOnbcE4GRISaKr/+Y+yznVAJMvaWlxcNs+yTIYYIjKttW1hcLFKAQ5kzPVOxet2Vx6entA9gNhl1JADoCi93MWWucOjj5xvzxuLivExquEfcuHFT0JhzcTVjSzVgmSalOE4TAOPKwZxfzwEEOTZqY9KXAEBqWbIvN6Dx+ZhjkXnM2dgGAPVmW6mYzG2Dft+mp8b2cPOB7WxvSS3GeOMcmPM0/0r5xwKXz9/qd0MVRsrsjPq1ps9xn3HDkoB/heIte9KIOT1U3HFvygEgUJR2YQ447rv6LxYPNN+PvC5n99DhKdciY59+i+2yH/7G9Q8sZBxy/bDo1m5Rt7Pj700GTOyf99AXfDOeNjbWbX6+qVqN3vZmO7tdu3XrniCrz91TqsHH8aEkdNMXh89+HfkCAucZ9x7mZ9KAA9IyTkIdTdt5zUtctmfteDC0noD9jNTFkc5LO6PKo8/oq36/p/tC1MTk3P7yL7+mc2FhgONBpaw5RSrYUy1W0I/sg3G6sOBt2G7NW6NRscHxmR0PHADevXvPDiixMCKdH1W2z0mjUTIcS+7kMbex8MC8g0J0YX5eAJD6f7z2zLUrdrC/Z5//3Ofs53/hn9vdOw4AfbwOfeFKjsFulsWAo71cBTjJzgj4p9IBqqxX6PVct5eVv9C8lsZh3M8q46j1PCmDoQW4MCHxh5bJvT5oXUqLn0qlEXAMl4pUpSN80VeaRbIvEhwm9X6u2ZBpznH/yHa2t+0dHLhPGN+P0idOznTy1xIAZlNJ+WvZAmULfBMtUALAb6LRyo+ULfC0tEAJAPM6CY9/6Iq/eHAK1PMUYK1Vy02v5qm5lRm7fv0F+29+7Mes3mxZb4Bz3sCuXr0qOMAD58OtLa9lRY3AVPMonERdBeJBMg/YAfVUlygp4sI19Hz6kSt5cvWLXBRTWlMEyqEm4b1R/04P1xT6BmyRlpceayvh/isHSFfcSVklt1xXrERgzn4JwNim6gYpED2zUxVWD1jmAbIe0MP1djx2t8cELGiHXKGkdMyUVhfABIhAijL126JeH9vkmAI86YE8FVv3AuxeLy7aU4qrBFgn6VioNdztkH0EKA0wkB8H2wmY6rH7JNUxBxpS7GmsENiH07ArP3MAmm/jcZA0guwIMKV8o2/oj1T83gO1cI32to795EAmVJvxWg5qou3ytveg2NV6vJc285RYrzEVwWyYz5Cahorl/v37avOlpQV77rnLSvHd2tqXG+r16xtGxh9OpQTCUu4VxiZDW1xEdTctpd7rr39d6rq1tUVBwm6X/kl1+3DU5LpJNfM4ruO+Q/YwwsGd9WD/wO7ffyA41UFFNDcvJRTBtcbtzIyOYWmpabt7+/bOzXtqP1QdBNJxbATaYZzB5xYXSWWu2dtvP1CQTVswjgn0Azbs7GzbJz/5io1GFdve7WoRIMYl7SkAOjen64u20DhOfap+SK6vrsjx9MEcjHMduInIuACabJe5otOZ0zF1u0ca09HXMQai7lpAR7aLqnBxsWlH/ZEdn4xsXBlbp1O1o6OhHR0NVKYg5ipANe0Y1zTzB9dmoV5OJj6T8ceYndT/i+0EGALOxDXEudMWce3Rn2EIwbkAYzjegOPxe7yfc+Pc6/VZu3p11Xr9M9s7OJSykPdQEw7zg5gbIg0dXkRG9skJoAsllM+BcQ3CB1B5xrjhWGJO5DWOX5BlYV4w6cGDh9onx7mwQD26trWkqAxVkMN+5la+AH8AJc6fYwfaAMkw00EtxzXhANTvR3GvkNmLFgSmtEgFBAPW9Q671qhXbXvroW1uPtBiB1CUmpgAJdoCoxsgiOA0DsrUTpytymzjdDiyMU7xUq9P5r7iHpJAb9yTov9oe8aVIOQAgOkQOfp6c5N2OVSqc6TQhjL25s2bUmcK7lYqdvnyZYF+VICo/0LNKthXq+raJl2YLwBas+FOznxxLUZtO8bM1sOHAmgO2pif5tTO4YHCvLq727WbN+8JFgoAUkMU5WANN3BPRWbcRAo4alxX5LpBVxcDF64LL66oOqi0D5COeYbyBhwX4JFmuXNvzw4Oe5rTGecLC3MpDbmbHL/3tN1WC/MkTxOP+y81ABkDpDtzXl/72teS0UjNpqZn7ZVXnrP9va796f/3pl26dNlefvmagPjxAMiNeZDfm4GMYWoEmNOixNRYzynsg/4O5WukvEvVNjqTMcj66qrNsoDT71unM2+rS0v29a//pf3cP/9Z+93f/R3b2npoY/PtCmiOhjYceS1R5nO2A/zjKSR+cl2cpVp6tCR/9Sqifm9DSRgLjpoH0zOG7rE807B6wfcZ2yQjw7MtuHZ4PinuodOYueFMnhYwvSCw6lLUWi179vp1u/788xqHkXrt88yM6jk/uH/fRqekQZsNekfWatSt1ayrXX7xF3/Bdne2ks6wwJP+LJRVBPTfc7j5/pFIWQPw/duofEfZAk9jC5QA8Gns9fKcyxZ4whYoAeB7A8CLSFD1rlIKMKldrhAzueiRrsWq8KWNy/YPPvvD9vKHP2KdhQUFT6gY1tbWjRXk/YOu0ph42AQOunrutEirHUoh5bXLHDqgKHDwwgM/SrtIBc27+aLiJk/RDFinADEVKS9UgF5920Y4f6Q0Xz2CPwYAhrNqXltQCgiOS0GjB+SR8xIOwbmaLAeASs9K6VgBPvOH+AgWA9456CBQOF9YnvOKtKyAChGg8rf83CNNK9rYA8Wk9CnUf54edxGoRaAfUCwHKjnYCyih4JzQI7lDcmwB5eI8ox/zz1+EhBcBoFKJpNwhGHQVQrSr/ha1ldLGLwLAfHv5/gN0BUyO42XbAacjTY9gN/7OzwApBLAE16E48/S0eSmf+KJN221AHoX2vVYfsISxThDtoMoNLBhKpAITLBOoz83VbTBA/YR6sCfwPD0760YGqlc2KxMQxmmMUQJuHoYI5gExACoAAYEbQEmptgkgr6y0bHByag829zz4V6F7BzOMp1AM8hn+zXGT6szx5CnEOWDj9Zdeuq5i+92jvu0feD246H/+Troixwg8VNp+go56T5Iax7WXj3Nvf1eTAnTi+Dheh2SeVo9qLFfXxljhbwJAyTHc1cPUD63b8cmZjvf4ZGArKwtSE1GzTS6kSa3LfupVh3S6rk6HCRwkY4t0Dfm5Tsw/QtWjOS3VNWWb9AevsT2pBZMsi/NkvIUBSA4H41xiISH+HRAfleTVqyvWPTq1g25P+9C1T5+nGo+on3RdJiNcB3CuzqvOokzGET05fVa8ziPbQblEG/p8O60FhHodNRZjFcXiKDlY4/xakyIN9V+1ClQCvnhqMe1BnzP+UZYyDtjuanJ9B0aiTCRlFpgbjtiq2KD6jw4jJCvEeAoAxvEMjmXcMNdu2ubmfaUBRw1AV5j6/QTox7YGKT2W1G8AIAtXOj7UzryWAcBo33PQJSsLweuuSvRU5DC2iHvTnTt3HGb2qaPp6rgAaLQvi0csJgH5aDdGEP3VnnODoNg+f0cNDFBivPBe3S+4d56NdK33j/v6d71R18+11SVbWupYv++LPnGvQNmHChtIjzOxK1arrgA8PbEZ1fKdKVx44/7gqeAOpTnf/f0DuRH7rZAUesx75vEAACAASURBVHf+dkXrtMbE5csrgsHD4dgebh/YSEZIZ+kamNZYiLqIADg+32oDNn3xzet1tgxBrZs1T2mM3Lhx2zY3twRzNzauyIgG2PrlL3/VXnzpZVtbXbG5eV9g6fVS/b0KCxHUiuwK9h2fHCeFOvMKC5k+HlPOg46TBQtBuNFIqb6dubbSgOvVql27esWWF+fsd/7vf28/9t/9D7a/t2snp4NUY9fLogDveG5AbaznkQQApzFUMdSolCDwa0NQMKnoGZuqvGLMEZ51oOvW/5fAWhh6AQExDZuxmemqnrUYEw4P/b3cQ6dnqqotubK2ZleuXrVr155RHyv9vdW0doeyC1Mqz0JaOGNGwDvNvYybRr1mU+Mze3D3jvGk2KQm43hkv/mFL6j+Jtfi6dDrPKbluYT7JqG6n2upAHzCEKZ8W9kCZQs8pgVKAFgOjbIFyhZ4bAuUADA9AD7mgetdCRtK+/DHM9wZBedQkqXUKZ5KCWI+9olX7Xu/7/vt+gsvKnh4sLlpnY67WCIIW1p2Z8hD4EMCZ3p8pfB8Sifjd0/TQnnltcYKBV9K5Q2VVnRwHogFtNADblavS+qBrP6czhHHS1bZkyvnVEqZ8VqA3gpKA071/zgmIE+oxcKd0VPGSGdydQqpfhfTU/XwmznVBpyMlK5IK+M9ORwMoCKIkOoURiH2AGqu1HBgEwAuQFdAhQBZufqNYyLlidiZ4IygPvYXSr+ArrnKJW/3AHY5uBOIAxBPTcuN0gFDRCieGiZYkakIC+ATqsLQBBTOku60HABQ9YeympD5xZ5D14CC+TFfhIBxbvnncmAZwW4+nnK4HGmpBKYoh0JlGRB3fX3F2m0ULGFmAKTydEIALHCJfTO2SBEj4GLcA324XnBMpbaa//1MAa5cNs8o2u/BMq8D7ggGUdGxPaUXNz1w7h31FGgS5ANCAk6EkgfICLQGFCmFNKVmsx0gQajv4t/ABtSOfFEHUKl3yeE3gCnthZEJMAOlIimNOQAUqKs6KGGfSrFOUFxjJsH4uJZjnEe7RjqnpzknQJGu8wmg8EWE+L4I29lWpHY7RJyCkFlXqdY9HX9ADgL+AMU0DyZHfDGXcc4O512Zll/rRdjL35ISJwBgjD3OP+pGalvpWuYn50ZbhZIxxltA+ADS0TfR/sA9AGavf2K9Yzdt0fUMdCO1tEn6J2miDlM5FkEvqbArAhqAOo6f4+A1jD0wRfD55FRzHWOKY2NMYNQCeOx2j2UaQ99ybyCNPervMeZpsxxeA/Zc5ejA5dq1KwLMPv9XlL4MAGS8614kwOpztBSBnAAq1wVqAI6lQOoeHBgpyZsP7tv2Q+5F83bc7yXFeBhLTaveowOZqp1xzyCNtj3n6lo5wY+lcIo5Ol9IibEZ80vMg9F/uoekMRlKzRs33k7ncmqnJ0PdH5ViW6sJbpFWKTBfr+sn8K6afqf96cPoP0pNxCKEf9bHCe0ulbKcjh2y8u+V5UVfdBgC3Y+V6ouqM649tk0/6LpIEBqIKDVwUsvn58YtibkoFNEHB11BfS8RMbm22J4Dwn27enXNWq2mHR2d2PEpSjZPW0eFF/fyaDecfxmjft+t2JzqmTZdBTs9pYVFFkSoYbm5ua1FE8bCh175sA1Ohnb33gOpnV955cMyREEVjXJ5cOxjB6UoYwvQyb5w+qXmH/dFxjcOxLoedO26ShXHa82fMjEa2trKiurf1aozqr24stS2L/z6v7F//CM/mrhcqp1pZ5qb3TzMF1/YP+NVi2U8kES5lUwjF/dPTYfpNhpp+DH+cCzXUkOhilYRE2VnBCAHIFP/cHFxyYHsbFXXDIuXC4tLtoQ5itSnM7quAfdsF8hMv9G3QEvGT6Uytnt371ir2ZBJzng4tL3th1avztpcq8mDhf37f/dbdu/ubc0Xp0NPdQ/lX1oWSa/5X87rAt87gCkVgGWAV7ZA2QKPaoESAJbjomyBsgUe2wIlAHzyldZcKwiYIO1XtX6UeuhmDwS1POwD+/7uD/ygffRjH7fF5ZVk4DGl1WQCqo1Ll+0kOfLxeVSC/gTokIGHah7EFZRS+y0BQEE9KU5cfUSAc1F1FkF3HoB7cOgBdKTYFpAnMmQEACemH7p5KP3XFQJSHwGl5CrowRrbRKmCSorzYJvs4zCpFRTIp4AnV6DlICJgRgC6SNtTG6QagLnqTgF6Oq6oARgAkJ+5YpBTiHTnCD4FKtKxBgBzSEIKNwCTAu/uvBmqw2jrSIHN95OfSx7kFgHx2AT/gAM6TjWnw7/41nv5D1djisarLlhSI6XQ6eJn1J4JRishPakA42eAl2j3PEDPwcy5Y8jUOzFpBACM8RRtENuLPoqxxesAFQBgqC4DsqEKXFmh1l/N9vYcdLF9wB8pfa6eqindd3aWwvqehgmwQTHDeCdgJnBGvaL+HVHAfmz9Y1dO4VBJoEY7A8b8M24GQDos1+4Q847RWEHozIw726LYAeAxrmlynDYDzoaqhG1FCm6MLaAOKWG89969ewXoCTUg5x7XnBSJQKwhSjpX5IXSjWPF4ZbPCcDJTdfHYSFVSUAtrucA5LMz7sTLZ/P+YH9ADfaTwwpfVPCSAbFQwO9h4BJQrkmdxhNXzQG1is+ldGu2y/zE3Odj2OHZWHUqoybeBAJG+mAodgI6emqhfzb6K44hH78BHQP4xfUZiwX0M5/juJiX4hrgfYzJAXU+U0oy7Q8QIugP9aPS6dOcU8yjycTJz9VrogFgGK8E9A6i6TOfW/n36uqKUjVpm52dru3t7Qs+AIox/zg5GdqpDGTcJZRxHypIn68cXvH7M89cs6Ulaku62rzb7Qma8R61dXLqlVcL96CkCsbgxFM3e3ZyfGzLSwv28OED293ZtuWlRdve3tJ9hWPWWEiuvywuANwAHpQWIHWV+40cqgVVPDU54Gq+sJAvgsRcGBA3FnhifuL8vvrVrym12dWVLL74mAfYv/DCC1Lt0V9sl7HNOaHGYpuoi+kjrhWp7pIhU2wjaoJKHZ3mtdg3yl+VMGi1VMuTcUsfbT3cSnVYuZ6AoaeCf8zdUY8QB+8cAPq16PcKoCzHr+PrHtr8fEfwyK8xr1UY8wbjEyjNuKAMQqPdUv9Sfw9lZMDMmENdfTxr7TlXEjKPUkeVDx0endjdu/cFpflbXPM8a7zykVfs9t1N23wIMD2zF194sVhYAdzz/ph3GCvMkygdGSfdw4O0+MhcgSHRRGl+IuOmptx/AYa06bPXrqkOIJAYTLjYadoXvvBv7Uf+i//SS4ukmzfj3ucjrwEY92/NAYzjmCD4TWVJPJQVbGeg6F7pynfVys1Tf2co5Jhq9+oewJiqWq3WdODXatvGpUv2wosv2aXLl2WGUq25e/KR5gyM2sbWPToUZQxTHPqU2rC9PlB0bKtry3b58oZSpN9683WVSAH2iSifDW1hfk61AE+O+/brn/+c3XznhsxVRmPP7ognz7iHT55EJynATxLAlwAwnlTKn2ULlC2Qt8CTzB9li5UtULbAU9oCJQDMveXOD4Lzk+fFf3kKDsEPARNfM9Ne9J9/89D44osfsueuv2DPPnfdvvvTn9aDPaBheWXVrj37rB4yjyjmrtTEnpQXYzmWDhRkAQRIKyHYRHGjQFu1f7zeGQGggtILdd5yoMPf8n/ntcPOgSse2KfD4TYFTDxkRz2dqEGmh3gPkgmoCYRQWqBs4sFY8KJWVTFzHvYj4AkVUh4sRmtHwJ0H83nabcC2idmEKwBVlzCZgEQA8SgYRaAZbqB5oBH7n0ANHswBJZNUYsGXBBFDeRTwMJRvoQwMxUaAxgBntAMAENOYgH8RtBeQJEtxCmgR/RrHHO8tfko94S6tbgjihinRThqLqR5gpLgGBLqozMrVJjk4dgWUB30R3OeKslDX5CotYErU1yIwD8AlxevhoeDdiy8+J6ffszNgdnIqHQ6t1SKtzevtecAHrGUMj1WTizTB2dlpW1ubl9IFk4b+8ZlV6ygFzXq9E9vd3VfwLSikoHwwqe+3sCA3W/Y5TgCQkl39/qnt7h7JPZNjZlZQqhigWClinn6mGmBJQRQwKlxz+VsAQGAZX5FWGGMbsKI2mZ5SW4QKUG2rc3WwEhCjqLdZ5LVNVKOhmBOQnPFxigongHrUY0T1E0qp6FvNW2lsRFtzLECRUNGholxenVdi/GFvWKRyeqoeBhi+DdSUrkIbWaPutdFIAw7AmINov3YmSmNS7GiPWPSIa43xE/XVQsWVXxf5mIw5kDZzAOhGQsDgWFSIeTDc1Pm70tNTKmeMUebWaLd4TSnSUvEyJh02sF1q5wFKGCuAQOaiANorK0sC2UC+zYc7drB/qPMEbJOi2e+d6F4ACMFjgW1FKjqAOvqfOZ7PAKUdcgAAMc44MkpFBFRL03QyBJKzis3Nd7xuG4pSlE2dedvf27GDg32bn2tLteR1BMO8iFprXv+MPpwGzkuxx7jXRaj70unAwXX0f8xTF+eJmLfDiTpq+8Vcwfl+5StflbkJyIcaqfQ1X1w/H/3oR6UA1Lw7pPbkkZTzGIGwb7YfhiFcAwNUaMlwim3wfin1q1WNL/bP+wHrMba4l62vr1uz4aU2ekcTME/fAVCjjd2Bd18pwCoLMO33wThP2gkloatHvQ7oyvKqACpf3NdjWwHeY3GK+W3j8iUZBO3u7gkuC8bTD1og8TYHKpOSXW+QFs3iBbVuRzKZ8QUUB+mMbc4VNVujNW+bW9t6XsCMDMMTzIgwDuIaWV5aUs1UVKK01yo1H09PVC9y/2BPC2NeHsMXx3wuI12Y8efKyuHwxJqNhm2srdnSwoLq37VbtPWU/V+/+qv2oz/6X2kbKBXl8n7qtQR9KSxlGNCWYMNUM5eKffEOz45wiMo1zPHX6rjNN5RtICWqIHW6q0sFO2UVjXtqbi7as889b5/97A8rFZtxzVsZM0qd1zxQ1TMaIJi+AwpGXUoWaGU+1O+rHbnemq261OxWObPd7YeagzHJwSm7TYo/6cOVinX3d+1f/cv/w+7dv6N28nOeHKprIvOvEgA+peFYedplC/xHbYESAP5Hbc5yY2ULfHu1wNMOAB+P/7yffQKdTKPh0inlyHRyAVZghlrNnSMF3FTIe846i8v2zLPX7Yf/4T+U+o9MLR7C1zYu2QwpfzJxmJbjKA+YChx6fSkzePAHAHrg6Q/gWs2emdbnCFgi+CLoCJAVgCpGag7TIrCMIMyBXEofm3F3WgEEHp7ZAMcXz9ShAky13lDO8CDNd73ZUGB61DtSyjMP6fFZPh9qlhxYBlDKoVUApTgfHsRD5ThxXDxTMJrXAIxzjW2FoofX2WekDMb7Yt86xZRaiwRlTL2hMRDFlVcE9QEBoxZjnAufDbAzgYC85sFKBMSoClXTqDJdPOlfVOfF8cT2ApQG/LsI5eReiBoCNY4Ugw4AI4VTqo4EkwLERLBaKD+zGoEXAWAONePYQhGp/aZUz0h3jeOmTcLpFLUT3xxTKLIY4xTB39hYFbAD9jnIG9rdu1u2sIAJx5xSsb1v6D9SgM9UK8xVXaRStqzTaQjGnQw9TVMOw8Mz63YHMvwgHTb6nm0BhxYBgI2Gq0ZS3bRGgzpYA9vfB6x44IwqhcDSAb8b8ESbBvjlZ9QEZNuAQABimB3wGn8PyCc35FbTUwTPzooacjHmCXxzuKzxk1K73YF7klYbEDhgnxfrTwrddKxcA+yTdML8usrhL/0X45vfZaiQVEoAmrWNBavMzMo8I18wAAAWY0YKZVck07akwpHOGeMu5sTJPOTwhsL+HD/HmQNA3pcDwFxpFmqyUEYG5GZ7oQTjmuVaZZtAOFKZGTO93qlUYq7YO1UtSOrJkdIZ84S2k9RhAXIAQYwVjB84b1do4pju6ZBwCdR0HAuAhONgjAtKDU6Ujgn8IR10bW1VylaMRSKlGAgo1erhod7PfjGTYR98DuAjqEo9wsqUwBbfAEDel88RoQDkoJqttuq5USON2my4tOJKCmwExOAIzHaivixKJOZy5m/A0wzGTFpsQi3qJiBnpwAyFFDe/zEGAkbHnBdzI/PxRQDI32hDgNXbb7+jEgDVat0a9Wax0EAbyqCDWncpFV7p+FznaUGC65RrjJ+MB9Sdcf1wXMeDgRtlzM4q7Z8SAKh1GePUt+wdHQs+4hRMTcZa1WEeiwFy1eYbAKg6pG7UQ+3OGVy1k4kN5+fn7ADenbC9diWf3Vi/lBYOktlEUrgyjhnjbkB0qprAi8tLAnKol3Ngz3WpsVrDmGdBNSGbLVSbZzp+7rueMuzXFe3E9lHnUQcS05vT0VjjGuMjVJTci6hlp9rEq6sy7Tg6PCrSrxkjKACPjrq6JzLGOeUA6ixyUg90emo2OY+bLcx3bGN91eYxhprBGGPWBv2e/f7v/Z799E//r/anf/bHSiv2FGJ30RbU9pl+ArOHUVLFywRwbwsAyPj3BVfuy57S6+Uwoj7nlLU63F8u2ZVr1+wq6tnlFWu123ruWl1b87IlWhSkzmZyEq/W9HzGazu7u2oXMjyo8+zzI9CT+cpVsVr8HVO7GUMkrseuLXbmdJ21uXbszE5xdLax9boH9rP/7Gfs/v27NhwBHCfYM1BfCQC/veKq8mzKFvhWaIESAH4r9EJ5DGULfIu2QAkA3y8FOJJPvAM91a1S1P2Lcm48zIZKqgAXYwK5mq2srtsPfubv2cuvfFgKBqrcNOfmFaBV6w0BQNUES+YHvSOUQYNUfH7Wpnny5lN6AOeBlFpVXvV6oj5wABiKo0iRy1VgUkSllMIAbBPQ5OAq4J+Cmkx1VEDAVIhbNZx4LJ6lqHlTAJDV8R6OkqzyR9oviqRxRccV0Ij2yQPGgHYBqLweFwYrZ3oQV6peSgcWaCL4JK2yML2YpBuyrTBByKFU/J4HrBE4T6AgzYyy5XRSCzE5HRME0uYchwBgqi0V4ABF5gSK0I4pUE11EwVWk2t07O+iUjPGz8XX8+PMIQw1kAh+3g8ABnQN2JkH7pNzz4qQZ8rB+Ez0V/RRwMVQnASIYtv0AX1IWuxzzz2nIJ33UzuJn17Qfz7BEiCrB8z37+8IAJIiicLJzSiqGu9u+nEspWw4ZvPeZhPn0mmNOQJ42v14MLbuAXXPqIl15DXppqaU7re0uOifIY2d2oMnriiUmQi1Ac/OFASj/gNmCwKpyLybyEgNlqAcbeEKKldMoVoi9Y7j4/K8dGldqZ5sF3ggZ9JWUwEkiiZgYaQxovDyOlqe7qjv1Dm6xoHyqeB+ALXoOweFXl+NdMWYE7z96kprpn3DTCMff5F2WigUSVFO1y59u7re0UIFZiAE/KEW5PoLdSjHGXMX0IpUwOHJxMk85hoHgF6HELBDAM1XKLTi2qSNATVRSy1XmwWwDPCSg9BQNwcsp5NxM8Zsg/dhOKNrBpW11FwHgiJAwICgAXrDuELwcTgStJhr1/VZTDgE2muYF6FaMtV4pU4a6kMUX8Ad2ooxS/0/IDYAkFTeSG2HKwNABoO+9Xs+rsMUyufEqsYNEJ1rxueascYMYwq1pwNAp+XR76QAjytT2h9mBfTVIorU8chGQxR1jLNT6x7sKyWR/QbcmKX2XrMpaAYApD2AkkDAs+GpDQHaAMAsvTtfvMgXVjj/QmmXyk8EoOM6AVptb+8IrrBYtry0cu4piW3JpZkad+l+QEowiudQ88ksJznIsxiSz49AHil3Z2bkWg3oEwBs0D9th23dIy168YVird1q2HHfazKS2so2tAA3Ni0IAABxAXZbaK936+fsY4x5KxbXGDsAQOApCxyu4vT+o81xMsYlnc+trK5JVYgCDSDIfMJ2Q73OZ5gzgcGdBRyLfdFib+9Aab9cq4xFts88y3iRkrkyZVs7HDPK46ZeX15e0fnENcs2R5yvFMCcP1CxK1h3csL8xjDA/OZ8/b/jwalMNfhCVYn6b211wZr1mtTVAoz7+3bv3l17443X7ad/+qfs61//muZTADQ/BQGTHi6uQRZCtFiWHq5kIpYMTlgGcSBIajCLj163E6Xl2vq6jNYWllcE/ZZWVjTnkjJO2jbQMSAxY1r3kbEv7LhzdkVQnXqnruRk/DI3zPjxyICm7uZRjYauo8OjA+v1gOynSvld7MzbPHX/MHg76tppv2/bmw/sF3/uZ23zIX3tJioT3SNLu49SAOrOmy09Pz6AKFOAv0WDq/Kwyhb4a26BEgD+NXdAufuyBb6VW6AEgJnELTqqYIKT6TN+ywEgD2hSysmtcuLa626vU3ZKapzhyte0K9eesf/0P/usffzjr9oxtZ+sYq25jrXm5vWgqwArKdUIyghYeDgGcnnJbR6KPTXVC72zX1en5cqsKMoeKVKRphXBdbzXg8mJikeMUZBxogCUw19SieU3EgEpzpmaQLOz1sKFsFbz2oTJ0RgAKEiEu+eZKbgI5VwBOBJI4ZziOwq6R1DnxfBJtfNi7g4TRkrJCwDIv3OVWwDFACWhMoqgNYJldXeqx+cAC5ACTKQelrcN+wuoOFECTupfharpvephOfqjLd1CJYBeHqzGMeWwJIaj2j4FQ9GP+qzKCeJkOFZKOMcX9ek4nzg2Ph7qtVzZV2w/Aadi+CeFX64Ui7a4qLyiX6SSSY6U0cb8m2D74x//uAAG7YPahe14iiUQsC31j9ILM2dgQMo779z3un0L8zL9IOY7Ph5K7QK4ISAmSJZijbS+atVazVmr1Skmb3bcH9nO9p7gV6TUzstFeNFazaoCv+P+iQAAbQ4oBOaxPY6P3w8ODwrXbS4EGSOkdP9QAQacpt05XtrDXTvH9vLLpDmf2d5eV8dMTUTgCp8FVtAeMiupVBTYA4EAksVCQuR1auEhqXMv1GgsgHaqfwZ8CxgbfZXXGrx4L6LveH8Oz2LO0HEtz9lMjZqFwA1SGF0REym/AC+uIYJ9wUTBymld9zFmciDiMNrrhMrdM9UMDafTUFXGIkAOrzmuvMah2jG5EYeyOd4f59RsojBlfub4AfsVwV0cXj0F2A0m2F+RTpsaqVD6jt3kZH4OJStKQtJJZwUAUa8C8eS4ejIoFI0AQI4XUHd42FObcB9AhQSQlLJ1SIo+gPggGT95WQf6y2vMzuraIgUYRSH76h1Rq3ICth1AvRsAhgIQJRd9Nd9u2Sk1LZnbRkPVbAMgHh4eCBhxrPRto9WSWkqIRSond6XmeIfUT0RVO/S+jWs9n8/z8RUAMJ/bYkEKaHX79u2kdKtbp7MkWMa+Yo4KlZyAW5rDqMvJcTG3xHUS85TSlYt0Zi/NAQxVvT4UwM2WUtT5HNeqUjpJpZbqvqfXWCAIxSevc9+SwVeqzXvQJQW46uUypr2P4gs4y70qSjAwflZXVt01ezSSKo02Y06izQGAgDbGHQuD+wcHtr2LWcxYcwWfZyzQJowDTHiYN92kakqLbTglb209FFzk/sX7aduNjQ31J88aAxSWdRYeWEyc0nEAtYFdzGksjHh9X2q3ztjmA46PcguMQzeeqVRQJ/vY4fhIiT0Z4I7MfDMt599rV6/a4kJVqa8nx0N7cG9LBjQYLbHo8j//T/+j/Yff+13b298VMPR7NkY8kcmQWjI9f7FdxraPNaVKCMbNJGVetdawaqOlY/jwRz5qn3z1O+yjH/uYtefmBW65V7CwCvQ7PTu1ETZnqeag5omx2Vx7TvAPIEgNWCnyRr4/vmdmfHFA6cjMA1JVu9qb9uj1D21w0rep6YrVZmakAOy0WzaNOrDfs827d+yN1/7CfusL/9a6B3tSU+rZotA9RiL0o9OAnySALwHgt3KEVR5b2QJ/fS3wJPPHX9/RlXsuW6Bsgb/WFigB4JMBQAUx6ilX3sXqbD7Bxkq2wNwUabqguymrsII8NW3/6D//x/Y93/f9qi1zMjyz2VrDao2mAACvBbShbhOBG4GWkn9RzQh+eQoO+0/msv7ZKiopDwoC+uSwKwc9hYIngzwqlwNYS8XWCRJQvHEexdlmMEKKI/Y34655qDN4pF1ZXVXwuHewr1pGOm7quyU44LWCXEF18TuASqSwBsjifQQ/EQi56qjiaigBukmNQ7bNVwCQUAIFDAhYouNXHaOJclDwTIEVD/5DG1GcP51zDkjyNFoFiHJsPg8E43NFu48JHwLgeB2jOLYIpPM+CgATgfPjJggAoJQnpFhTPzKrAxhALVRBBC5RwzA/7zw45/eL6kD+HXAzFF+5sUfUsKJdAHITRWlF/3711VcLN+Ctra1C1cK2ABvU48PMg2EdfctPFDPDIQE29dBIETa7f/+h6mOFApDjIPAlpY1gH5jjwTEgdMoO9ru29XBH44d2kEpvfl4KNVKASXsjVTjaBpBDkXjGIOq/vX0CNgxGBgrXQhWWt2mkrkafB7wAEL388jM2HFZkAkFQDrRQTa//n703fbItTa/63pzOyXnOO9Udurqrqwe61d1qSQQgkAS2FQQG4yHCdtjhCGwc/mCH7YDg/zBgBx8YLAG2EQYCGzwAIQcWQmMPSHKrx1JV3RrumPNwMs/JwfFb61377Hu7eijQ/dDdO6syMu/Jc/Z+9/MOez/rXc9aKuHHHMJt4zoAAw729iv48+zGg4COaHC2wNr2GJIEQWUpBkwPmBxGH30VUC59HUYdbCHax3sAMfhJW3FdnZzBAMHOyiTysPwQwUePUesJMTq1fIHigC5lnecBIdvsZOavwFQKcuuYDRBp1tzArK+qsRq2n/qimpwE/KH9WTO43vbYoL/7fcaPGaYHB5SETsp8ifVEoOOEWT2LbGKo9Llut1Q35lxTf6ZfVpbNtkN3st+3YY83SC7L06c7AhYtPTalUk3APNxCAbn7PeLGOl0Z3FeWRRgMYH4PvKbJsMbx5wt9NdqNRh1A+NTUVTk+AqiAAXiszwcAbAP0ULZgfqGPZu1YtNcAbZlTQwF5kpiYmpTu287Ots4HB6DQcwAAIABJREFUc3FhaUlrOAxJjsO8gimnUmA2cXi9xbRrrx/Pb2zw76zjWecC2qKV+cYbb8gkY3FxuSwuUJq7qDlBv+S+hhOr56DnCY6syysrZWNz0xIIMDTrRhZAH/M0c1DmDcwdxtvMjN1eMYipGw5oI8KCyzzhPawNEWTjfsVGXDZt2Jg4Oj4SA5A5wfloUwCqrFvSxq26fUuLy1V+YkL9yHsA7Sh/BnA0W9337yfbT8vTnR2NsZdeeqkyQq1vx/HYSKHPzsTKmxCI6BLuCztLo603HApUhPnGWDpkg2G6r0oDmU1gXrG1pfWPOFCyDrAIeEW4er2J8vDB03J0eKJxbWMbnisAzU80VtmwAexkHqBCwlxdWYLBuW6X6MlSpicmtb5yt3NJ/rD8zb/x18v/9r///fIbv/kbDQMweqDSOdZDTSPip3lE39hkzeMZQ7V79z5Ybr50u2xtXS8bm9fKzVu39TwCKMm39mjYyKzMvtHFsJydn5bT80E5HaLt11c/44S8uYkUxVXZ3dkt9++/rY2B4elQY2BhcanMTFOKP1tmxaCc02dl9qZNj0E5OTuRUzJzCu2/zfXVsrm6KrOci9NB+bVf+aXy9//u3ykH+zuKMYDq4JQy8bEO4LNlwH62zCD0avTtvzoA8DtFqPt7F4EfzAh0AOAPZr93V91F4LuKQAcAfrsHrGeXzwCAAgAA+CjnqIm5kojKaCGJFKCmx19/k/D/6z/9R8sf+omfKrfvfkCgzYUAQgSoZ6y5NO1kAo0lHp5JOEjeSNbYbeb8YhxcOaENcyoJcKNlVZOi6MI1YFtlK5qFcS4GQBz4AA84phk8BjCVZH+LUcTfKPulnJFSnuPTQfnwqx8u129eL+8+eGQmA6w0BOQpIUMzjvPB3muBGO2HfiVUYp3YnRW2FDv0JAkk9rCoaKNdGafE1CC5CJiRZPB5ELB9CQEHAYq8y28xe5gF/d60tI5IkgWSyfHSICMJGv1jh+BpxYe2uOTa10YcSKqiz1cbpv6ScQqlqmJYGlYds2jG+mpJRttAWtN+UKDqh6hRCwBYS5ckgF8B3DCufF2UJFoLjraSXLdZoUnaAyb5ul3Gq+PA9qA8DKCz9h3xDxsyMVeMlBjZlVMOttPT5WMf+5gSV8YV2lbRp2Ks3rwJS4XPAG5flsVFtODoD0o3Z8rhoQ0BAPM431tvPZD7Ke0imQ9zSaL48/NKFIk/ANvW5lIZnp0LfANQEahQ9Qk31jd0XFg/h/sHBZAh8aatJPyU+u3u7SoOlP75uvpVtwpWDGYlsxUAduJKG+kHjkXp6auv3imDwUXZ3t4ve7t7Gs8AljP9GQHkaT8upDeuXyvb27vS4cpX9P/URzBgKiOVfwcAy9gXO1YO5IAdPQHzfHHd6H4xlgHpBBQx/iprlDlKokzp4/rGqlmWB4e6DlhsjC/0PGHREMe11RW5ptJHgxMbHohVx7iClSotLhuDZK6FfRqNUz5D2W0bFKKcLoxmNj/MovLYAJhi3inpPjutxgs25ADkAIBAK5Uv1gi++ExAEZZM5uju3sAgGwCg5oENXmCPMp5scGAWGWAIAKfaPDpXCeDqyrzMNBhIEB/VJciRXl2W/f29Zm3juigHp4wQQwGuS8y/mf7YvbQA1lBqua/SXAMtZvzBTPS4t8s8YA7XQqgHg6FAxeOjI107n8l6Qlyl0cbmRvT8tGFkQJb1jXJjgIsAMwBR20+fas7MLyyUpaVlMbr3Dw6rK7ABQP6Oc/YQVphc4Q1gaCXLeKz3C8EX1Tmev7H2SC+tApZcI+y/1157rdx+6XZZWV1Xf4VBp/tembBZR2W0cjaxVCvjfAWQpa5PWqdrYyIzwYYZzGBKP9VK7ik91u+e7h3EdXB8YsC9lqEHaI9jsMpvK0NXer8FXcHT6pAMuOgNOQOOWZsnXP5dTX4AfqPVyxggHoB2gHT8rrVxclLjdv/wQC6zrDN37tzR+sBmINfEGAVg434Hu405+ODhA90XOR+fjwYgsUf7kueDU9jZgM+zSCVMlMvzSxvlTFm7j/H9yodul5npWTFSWWufPN7W2IVhzxrHOZmflAQfnxzpuUQA4AUO7Jdix7KxgvP1hLR5mReX5cmjhyqJxVWYMfjrv/Yr5X/8mb9W/uH/8Q+rFAAVEmbZSxKgGrhkc04U9wqFzc4tlLv3PlA++rHfUz7+ez5RlpZXXf5bpmTw4Tk9FADI66zP0a8cUfZ+NSzDqzMBgMSO8cbcWV1Z1Vp1QKnyw0eNMQrzmpJ0xpXW+lk2j1bU92E8qzIBQP0CA5KRNA9XYNBi/nM6KKuLC+WX//k/Kz/71/6qzEGo4gBI5TP+8hxyCXAj+ND8za92AOB3lch0b+oi0EXgmyLQAYDdoOgi0EXgW0agAwDfLwAIW867yyr7rUm5H1pTUtsUDNcHOwN9H//4J8qnP/3D5WOf+GS5eeslMQNHdXebB0tr+xlswsDAoMu5EvcGAJye0aMiD61hp6TklaQ/WkQBsATUhHEn5ltluFBuDGOnltUKsER/rLr8KnmPE8O3GD0kjDy4k0SRaNz7wJ2yeW2r7OzuS0hbLA50rHAwFGtgXFYb7UQlkpXJV+tx9T4zymYNABbABgOAJDkkMCQdARR5SBcOURNCgCquPyXTNB92jhhmSjamlATyFR0yl/nOCADMe8WiBNBoPgczctpGLPo8DBTrEZJMSYy8/tRr0cm6lGJRU6pnkgPHTXrTVPhWYHD82Sb0xln0ZQDV6YEAQGlFwVo0ECWAt7aFmIjZMmv9svS5dJRq4JoS4/pZEhISbcAQgYViOsK0McMS0M5l7mZfSg9OtdRmf5F8CoSani63b99WAkjyDUCHGL80vGZnC06pMKIMBF2U1dVZCfCTXC4v98v29pEcgOmXfn9KZgpo6sWlNRp6Kr9dXGoCJAOB9UUBeQAmAC3oU6JtdXF+KXBGGpa15B5QTtGcKGVpeVHv2d2jfHhX52oDV8wJlUdiXoG7aHUtDRNOgOjlpcCkO3eul8sLmDpHYgAuLi3p3DOzfTGJAAEAB2b7vbK6sqTkFV1CPi9txdbaoo2G9FfVB3yWcWUjIr7QqDJgZsacNBhr+SzjX+Ne5jHMdzPPcLPc3FxRyfLBwZGSaZJ6FoTh6LwcVwCeJH9pcdFg68jjgd8BNSyPUFmklM9VEx3GoE1CbMqi2M0Cptr0RCwfSnmRApiaatx501b6IJqjKsm0KJnHDc7D6J31++o/yv54nTEBqCewbpr3XpbDo1PNL+a3jFmquzfrJuCM2MwA19WpVIwiQC8x30YS+YfZqdVccWHuX6kc9OiQ8kFLQtBNzAFAFDThABpsagLo6bUbvAhQ5RTNVFiImD3Va5fZRTGYx0/GJzHQOgar6xAAsBpFVM3GAHHEUPeiuulkF3lKpUdlaWFOmn8Yg9BOYrTPON9+Kud24hhTDUon6VfOh+6ezBcAfoZsSo3vmdGNFVu8xewOU54+BnBhnBv8B1Qdlt2dnfJ0e1tsNAwwWGsGp2dap1ivOAUAC2uNGFuAvHUN071hfk7rsLE9r6XEPwx43Xtg1aNnWYHprPHSlhyda5ON+TszNV0WFuc0F4Zn1ndl3ki2Av3QCqwmttKRFOh4pTEbzhYDiutdWVlVu+kn+lxj94ry4IHH38gbMbQRPT7mopy6Ly8017jOmzdvqp/sUgsbbbYszLNGoFFHWW2/PH7yWH3EBghagnwe0DSM9TwD9Odmy8oqmqs9jz10Tvuzul42G+/duSEtPxh9fHZvF4mFY4Fh/DuAqRylz86Ey3HfPGEDbsZ6r8uLS3KWhlUJLRAQcH9vV8zApcUFXf/e7k757/+Hv1h+5md/Rptl3DfqDqo3NCY91reubRUAXq5bLPvzizK/sFRe+fCr5ROf+KHy8oc+VM6G5wLXd3cPdA+RTqDWZdjf7neWQ+J3fjkqlxPn5WLivJyej2Ue6BfiALBNX8EuJybaRJqcKqur69b/1FpvQxBtTKgCo8qRXLA+nGljAgBwDpZvuSpH+3tlcHRUvvj5Xys//0/+sVyRAc+HI8tDeLT6WczfHQDYpWldBLoI/O5GoAMAf3fj2R2ti8D3VQR+0AHACsU816ffvGy+34XUxWF2j/M5AMP6Eqf+8IdflSvw1vUb2kEfwGqZ7lU2Hho9fn04sgshjBCVzsoFeKpMC/1xEubkx78rAZM4edWZq6w+MSRaensqjapi+AK3qjqdEvoWcyMAQ46d8yRYSUrlilkZPTyAwyARU6+Ps15PwubSY0o7G9bIhK7HSaRZTi4FdPQE6mEw0CoBpkx3dXVNTBUe/AEFU8YYYKcpY7xweWBKo2KQQvvt7jt26hWIWl0vLTruuDYAV8C6Gp/GnbWWE1vdz/2RkmAAVV13BRFhibhsmFJJgzVmFhpQpD1jBqBBzKaUGwH2yuC0461BZUr9VOZWdcACqjSsPbFTxudKCfOzyXpARRuXpISw0R2sjrnST1JJodOVymNs+lXERjHRPE5jjAFgJICmaoopJsWlY2LvIVZ/hfnGlAA7wIKFhX55+HBbwzE6W1wTX/w7zrFO3Aw2ryyvltW1VesznV+odA3gkMrO83NK73DL3DYoJiOSlbK8jJaYU3jKs8BZLi4myt7eUdndgb1lZixMm7Btwn6kLYAaYeDC2IlOIP2s8uS1NY1fGE+AHRijoCGGfhfvpy0ZL3fuvCSgCJCTawpbU2OjagBmTrbHRgOgV8BQ56igA+CCAKyqoTl23CWxNcjEN6W9a2sAoWaZnZ3hIjqnkkA2KQ4OBgIZrl/fEkiEWQWsQcY0gOGjRw9lBmS9LJemR5aAY2ZcaswD6vRmDEjXPuV1YkdbiAtjXUCfAGezGbPWtYFPfjdoRYI+qXanBFSbANL2tEmMyr7PzsRmzOaJ3T5nysbmhsaUnM0riBc9QQBwmKKwmQCdmL+OE4CONS0B1tJW2uv5Z8YzIBBjgTbyfkxEBEBWpi3voQ20F1A7183xbP7hu09Yuox5wLFce+aHAKnqys5OBkB7+pd1c3lpVqYbT57uaM1nDgDcAszILVksRK9FtAXwkzFIzLgeATaVFZ32ZGyONUrNmIoOHhskYepRVn///ls6LmNLY3009GaKtBnPtWEA45EvSoRpD/27jLlCZbrRpsgQZI1mTTFTm/FsGQDihlMu6wkAp8ZXdfRN6T7HxxxkeXlWYxaNRfqAb66Z+IfhqFLXlZWye0CpvhmvApGqriBjinhSSk/76COOjWkHf/va115r7ilcXxyJWUOY75ShszLyWeZwxhNzc2MDzULMZna0lgDQsYbq/oHbNBsG9Yt2Z1MDzTnc0u/dvS1AnzjBIAXQmhfYSnmu77Usg6hoDE4wZHpS3n7rnea9YkAGWF+YL1eTpewc7pbVzTUxE9ERPBuclscPH5XLc1ynl8rWxkY5Y+NgD7OZI0k+/IW/+OfLX/pLf0nAqbUkfW/ia3Zxobzy6qvlx3/8D5Qf/uxndV1slNBe+nV9faOsb26JvYfm5sOHmMjs6hlLkiR6lsgzl+9Oun9OXJWryYtyMXkhMJDNB9YqHMu5a8Omja4sgODK0rI2Hr2WWa6AMfDowUNt+DHf2dS6deOGruFgf7fs7T4tPQBCGO0X5+Xp40fl7/6vP1e+9pWv6DUMWtDg9HpXn93qc+H4bqpZVaMRWLBjADYDpPuli0AXgfcVgfebt76vg3dv7iLQReB7OwIdAPii+m+yTE8gEG6TBv6j7IZd5KWV5fJn/8yfK7fv3pUeFTvcZrQUPcQur6xKw4YHbmtvITTtEk8eb6d4WG/UqmopWi0nMcFnDAKKDVcfOHk4VoJL2Wx1tG0AQM43GjPIOIqBhXHyGdCIv4W5E6FyHor1PQtbY06JI9c8Oe2yLRlW1GdZO4iaOecKQjPaZqamtCPPQzUsCZdAi9rhHfMKiBmcs77imC3ohDKgJAkenwcXI8lI+WvaDUMqLL4AkxiaiIUJ883uINJeczilBOXH86ZN9fXKQPHrY2DWbDyPL5tDOOn31/hvSTAttm5TgZQmK4EJR6Bq/iVmShxg4jWJz7MAZPQJ28zLgIg5Z4CW/BQAiYmDzmu2ZNhtgH/ElASPCyNhhA2rMlKVRQKymJlKSTkAA2L2AIAkUQAScwtmj6G1xHHpMxJfAIjZ2YlyeHgqd0t3ugGgjDd+toEhEmeZxBzbJIZxRzkvSbdBOfrT8wiwBnYYQu8ko4AM165tlLU1G4xsbx+ITQLmZHB5WgwgNNL44po4H8m+Zhil8lO4Bx+bCVSBhYA0vIc2AF7Qh2ib8VmAJl4DFEf0P0AQx79166a04wAinzzZEcig+Vl19jwQXQQuoN/DqALF1RgHQ4H19QYAhLVpBqPBU9okA4gLAFL3Ld+zc/2ytrqo+ULp62gEINtXqStr0NHRqUCRtfU1Jc58fm6uJ7CSuAJgkFRbyyusXpcqN6xDjX2ux1qNADNxBU7biDtlqQ3IHVCrAbkNurRNS9rAYMY3xwvwLS0wgFw57p6ZFVT1CvlJTGChsTb2epT3o33n8mnNV5iUg9OyqOtjzaG03gYkOQfjMMwrxgKMzxwbsIvvjJHMy4xnrgdmIX301lvvuoy3buJ4A8NjOPMYQAQ2Fk2jNDgasBzPAD8agBMyaOLfxAoAHjD8ydOn5cnjpwJD6V9KXBnjmIy4BNrjAdATDUOzm6q+Yy1DN3NrXPobAK8umWZJ12s4Ox1WoMz6hl/96lcF4LDOC2xkgFESPtcvq2trYt8ZTEQK41SAG2s61wQjvC3zkM2SsP74HACfdQet1wi+hEu6DZ68nmgun1lbjzazUbUwD9iNyY9deulP+pZr4/2aIxUAPDk7FUPWbFZvdIgRirkXpcc9s6c9x+hLb2LBWAvQy/v4XWz/4VD3eK6VGw7rGPII6FdKZ3ICHcupsrd3Uh4/2S5oqWozSdUDuBx7Lo03BwxScWyc0WFDA+6zHvMMItCVOUiZ7AT3JoDyiTIz5WeQweCq7O0dl/29gzI54XJa2IBoqkqeA6b8zGQZXAzK5YTPhbkK90rGzWyvV1bQz5ucKns7u1r7Tk8G5YMffLn8d3/+z5e/8Bf/gtawBvzzTbW8dO9e+b2///eVn/rDPynzHLE7xZj0PEOPD8MPVpGTARqezGOY/nYEZngKtMfZV4YnZiRfXJ2Xq8mrMtmbKLPzZtK27yu0DSaknJoxnlpZ1RpH5QJ9LqBwYqK8ff9tacOG5b61uSnNQ5y1JyhxH56VuX6vHO7vlb/x1/96efutN8vJ8ZH+5vuF9VIBuvNlFmC20zSr6p86APCZjur+0UWgi8D7jkAHAL7vkHUf6CLwgxOBDgB8UX2NUcW0tKN4gKfkxSytCTGA/oN//z8sP/JjP1Y2t66Vnd09sc/QrjE7j4fFGT3EkkhgQsBDoxgtgIJDdJhc4tqUwom1VnfTW6VYKgXl9RYDMG6J1i0SzGOG0aVRurDOktwm2Qto1GbgGNhyokwiwANzGCS6DpIxOQRXp8qUH6ocuLLJ5EBo7UE0tlRKLR0xM4RIVklOSQC5ZJKDwQCQyA/4XE/E5sMiCosGMMWlYQZwAhiS/DqZHxt50NZo6jWKTjVuik80EYUJGJAUQFAZcgEiXO47/lZ6owTe/dNm6bWNGUjyrInnktiGgfgMADi+pQtKnJxWKXnYVvlMtLDyMyVLbUDXrMPxd8ATCkNH6CMyMsKgYqjVdtEvlM8qgVPSN2r6jtctnG/XzevXrxXcdwFXKG+DAStG2aEZUwJfcE5cWSlzc5MC/3CbJSmGxUK7VY43GjVsJq7BTEqbyojZVcGyMHIisE8DSRQDunA8wEAbiMyX1dVFjS0x/nYpMb+yTp+0vSi/P9V7OQ/Mq3bZKuyguAAnTunPsATDzgqIcu06jq6rAiLR/OL9fNE+wNKNDeIwXd55h3Jng3aZT834qn2SMS4ApMaBccpxiINYXGIRW/eRuBFvOcNqvprZ4n6YKSurOIkCkADMoXnoMm9+Pz0dCeTjms14mhCgdHQEsIpp0aACIWZMPg86B8TKWpJ/NwzXyuyk3WF0Zq60gbV8nrgG+IpLOAn2ygrlpGYrtdcvlfteWvNMmwNhsrLm9Ho2O6HUr88mzVQ5l6Mr7rcu64XNC7Bh4AIQ0rGxkce4tDkMW0o6+YLlZYdWs+oCYGUjgPhTIkv80ed77bU3zUSsAFoYfHw2RikqAa7Ac8qD837FtZYWat1N364sap7AACS+nJ9SW/oNEJDyTbfd90OAOM6XbwMr3vwQC7h+jdeHcQmjWXjc+wyW8tnMoS9/+StyUeXfAshgPl5dlrmFuXLz1s2COQhzirYQO1hjYVQmFpy6YWfWsRaQzmAqxkJ2p6Wcn3mUuaNNNYGbY1asgLIaq/RPzkX/RLswTF/kLmQ2UcFplZrXNjE3wjzNNbcBxWwQ5H7JT7EsTwcNk3V5ZancvLFVpmds9jUcsQYOy9OngGm7KgEG4OSZAHCTDT1p3j3nEM78XlqcK+tri2J/IjUwNYlmr1mZAeaHw6pzK7YzmyXn5fiIctWRPjtRpsrR4aA8frxrkJM76uRVuZq5EgCo2xD3b8rVYWsuLpX5udkyODwuTx8/EaBPyTX9+Zf/yl8uP/uzP6NnIfqbUuf1zQ21fXVjvXzggy+XV175UHn3wQP3Mc9OMvbwxkEA+GE1cmGui21cy+Wti8zaBLvRMgOYdFxMXJSpmYkyv+jNC9Z2s/Mvrd/L89XFhYByj89pyY7M9hhLM5o7AK8ZK7xvYW7OpjpnpwICZ5nDp4Py2te/Vv6nv/k3yunpSRUJ9UaHWKvosla25ngr0M+F/uoAwGZx6X7pItBF4F8pAh0A+K8Uvu7DXQS+vyPQAYAvqn/NF+OBGzDPmjdQypxwfuhDHy5/7I//8fIjP/pj5cmTp3Lp8+72RDk+OREgCBMAIXge2J2YnFu37GygB0uzNcwwTEkgvwfIEeuFElBph1kjLyVeAg5rKaYMKianSg/2W8MocvnptwIBw2ZJUkvS5sQLFoXZDdKRI5GtJV4RSzK4Zc0ylwsaACTbgQVDcm0towkZNZCAofnEjju78Xv7++VgH6F8g4o8yAcQCsghLSkYYErUHR/a6OSdsjJKu8zMIAnm8zJRIWkUg6k+jleml/XMzCSC6dBo/LVKfF0iV0tjn3M6dtxdypi2SjuxgpJ80GwdszKSsDr+tf8qEzEjVvgtoGQVPU+/hy2UMuAwlZ5PEFU+VktAAyCofYwBmKvSSHT/wO5T+XllMVgXcCj9JH7n9b7cYQ0AEgu06K5d21KZLeOBpG1jc0vjGQCQ9tI2EmicKDH+IAGljJNjLy1R9oY+05GSZDtmAopPjksoa7khACD9SH9yXdZc81hMuSSgL+fivdaTvBIYt7IyL/YHpZkk2mLPSNPTpi6MJdpJaSrniH4XCW1KWBPLlBY6UTWIG1YVoM2NGzhXbpS9vYNycIQGoDXwOCbHQ4dvdXW+3L//pHHZFXuylnLneAJYakm4QF5YMtV5FwAw4ANsv5SdBRyhHYwpgCe+iNH0DGL6S3JjZsiRcFs7j7nDOgIL8LiCiOjrAbAUX8eBjUvCjnwedG6vRxm77U0EXuM8YUQBGOQrwE4A/rC+uJZ2ybDHx0y5deu6AEAb/IzL+FkjRpUN2WbgARwETOSc/VnGGCAJAKDdeLUWYUpRy5vdVkAuNNQwc3Fccp3EE5AtpZwwXPkKCzjgVa4REA+w9eTkqHz1q68JgAiDK+tZG7im/9yHLhFuA4aKj+avS+WZa7OzvbK1uSp9TYBn2Ga5LoFPg4FZazVbyJoOA7YNlInR3Nrs4BjPAoA+gBmedb1rraMc6/XX3xA40zDr0NKlTHq2V9Y31su7776rucBYAvzDOZdj8ZoBWtiABuWyzmV945gCc7X2mzWIph8bRnlP7mdtkJo281kDcWYmsyFhaQKPobhSA4rJQKay9TN20vesO1kfuMdwbtiggIBcR9YHzke/0y7mKJ/h2tbXV8vG5lpZW0NGA+DvohyfYMBxLCYd2owuTV6wUzqbglN2yG1v7nhdnZV79NJivywvzskEhvuaGJG4Tlc94IaQdgXwe1X29o/KybE3ce7cWS8TE1Pl8OCsPHl8UM6Go3IyOC5nF8MyPTtVpvuU8p6LLc198frWVllDAxFXY0p0nzxt2JRICPzDf/APyi/+81+UZuvHPv7x8uGPvFpuvXSrAVMxSGKzSBIIAmnNRKUvPd9n1H42k7jTGvic1LOTNlq1Bk42c4j1mzJiSn8nZ2B7Tj/DItUmSp55aiB8TFx+PQ7pN+5nrAf0L9+8zibs8HRQzgYn5WI0LIsL8+Wdt+6Xz/36r5Vf+sV/JnAwlRo8u0U/VvquTSGwONEdAPiiHsO743YR+AGOQAcA/gB3fnfpXQS+UwQ6APA7Rehf9u9NwahLeCZnVIJG2c3CwlI5OD4qf/JP/tvlT/yJf0tMP8rsJsX6m5YT4OzcvErqeLC1mPyREjdE4xGbRlPmedZXALsADvwMc1BYUeMSaeZgkqEAgHNVGDyJVY6XJOi9IpFzxWyAB2MSFD2sC1CbLCYWtkDK6lg6Lv91aS2JxPHRoRIXypVISrlujk2J2gdfflmlm5QmwYSAqURCBijD+2DGtMu1lBzPzlQdN5dCJqEmOYu7MJ8nIUR8nZJlEgySr5S6tRlIut7KAgoIiNOxn+gr4CDGwljz0J+3BlUYIE78nHBaBw5dQLu4mpXnsj8xhaoBSDQC0w9O9P1HOx/Wct0K6gQAjP5bQKP2OEk5ZRhrgMWMxYmZngg/0U0k0aXMi7ipRBIDg5OBgAgAXQBAifdXZ2RQJBgoAGww/Ej6Ab8xwiC+JHckvHHDNANwVomsS3dNGj0+HghgIfkKyBZwTYBWz6xT2FqAeind47xh9dC/AX1AOXJvAAAgAElEQVSXlubL4eGJ9KOIO6YWt26tVc2ukRx7aasArolSHj960jDbuNY2YMx5A0wEeAiwkBgTe/qc9zJGb968Xja3Nsve3qGS+TgrcxzauLGxXK5dWyuvv/5A5bVhnGQ8BQAMGJ15hX6n2ZCX0hoMwAKziNcZO7QRAJR2AIrLnbUaccz0psvqKrpX1csF4xoMcUYu02dc2hV3KK295WWXTj99uiMAMOA/Y5MYBKDh388Dzy6HM5jeZmalrDcAYNhaAdfC7nTppU0s+Ob9AQBv374hUKD64VTWnc1vaJMALTGnqmHTxESjKUlbkTAAgAA85JgC5TFegjFHuarAAgBA5ijlkqdlZ+eg0aQLYzXANqDq/DwOxYBWF2JSBjROXOxAPFmOjw/Ll7701bK8jNMyRi5eu4gt18z4YxxFj5L28tk2eK+YquyxmkmxeTLbKzeur5f9A9h+J2KEysiK+4MY3KflUgz18caDS4CHYgIGPNNaVDc/0m9tAND9OQYApcE3MvOJ9jM3KV82uGwAF4CSMteLqwsx3cMWBByzRifmFTYKyr2mfX9qty0MdAOiZm2dnJwK9HwG9K2bOVlHOR5tZy0mtpyH9YP2hf0HOM9YYKxhiMN6Ozs314CEmafWx8TExfOL6+UzWb/4nTFCP1rv0yArayjtvnXrRtncWtPYOj6mbNhSAYwzjiHJgAr8js59j5nuzQjwSlwCmAI8r62t0AvaTGGDJioVaP9NoyXy3Bev3L//VO7pfH3oQ3c0nwAi0UfUnN9+Wg6O9svEjEtqGSMCTq9KuXXjpq6Ldejt+2+Vo/0Ds5OvrsrP//zPl2984xv6/aMf+5g2Qii/lonQyUmZnZ/V3NMaesl4GehZiOsG0LVD9aINYgYYypjtx/MVazYbnGZN23na88YSKlcFd2DAT0ymzFoMYEx/my2Ny7VLuwWCj0ZaS+lTxgftyDonpu3lhZh/heqCk+NysLdbfvtLv1W+8PnPCwiEGc82GmsnbEH1dUvztGMA/ss+W3ef6yLQReC7iUAHAH43Uere00XgBzQCHQD44jp+umrQAKpQjsKDrsuGEHy/Kj/0qU+Xn/zJP1z+4B/6CbFrznGUnJzULvv0jBmA/f6cAJOwxoZDGD0w2fxgmR1s68a1tLdkCOIH26ZUtWokJUkUAFiTH5iK0psKmNUS3W8n6UoCW2YXHCuJO+U8AHQ8QNNedJYAeqZIpKrzpkqI6gO4hcet92T2nLWa+DYTDlF22DVFD+KvfviVsrQ0K0BoZ2dfLAUeqKPvl1LRlGHa5ABxcEwyzLxzomYgRG08Rf/nVA/4uBoDxsr9s7oWp63STKJEd6rqZFUAVWxHiX+7BEuJRFNyWkG9qudo4GBcuhgmi3TJKgvEbXS/JtbPA4Dq81q8ja6etfqsXdZmAWrMiB3mJD4MqyQ4AmJgQMFwiisy7QegnaY0z6wlXyOOiX0xMOkf2Ga0+XRwOtYDRK9K5dHjcYVTLqAhSdTc/IIS88ppFAMGVh1tI7FyWe6iNAEpg2WoAZgAApKYJx65/gAC9A3HIElOmSQJPOL5tHU4NNjjEmvKffelZ8dnGK+3b6OZRzkkLL9jA2WzGAagSWjgkZgBnBGLAIEBTWkz44nkPu8NeMQ5+Aob8dr1TZWpktgf4Yh86WQ0WoAwdm7c2CrvvPOoMl/iBmsgrf2Veek5LmRK70EDkHYE3KE/+Lf0rObnK0h63pQJC/zuz5T1jeWm5BfTFOYlSTaAn1hx51w7WndFpdO8BwCQtathylStuueZw2mr2KQV/AnTLGBpm9HXBsr5PcAQ/RWAnP6HhQcAmXJdAF2Ony/NR7n5DiujaGQH4woA5rgAPNKQq8xKAasyZMCZeLKMMEXpzwgAk+6YAEiDRoDGYT8S84A90kabm9M4ZOwZVDQAGBBUzuPSeJsQUAED0GOXDRBvGGRMRWcw6xxtyHsCEAtYrWXAsK8Zf2wYwQB88nSvnBzBhvP5uUZ0ywDeWIdjuhRQOUxOwGWxWav2X9b/AGfZePD4tPQBLEyDJAb7iJNLl62tF5MYSS2gfSrzKpdMa62owGYARs4RsDrrV8YN7eF99AHfLrufKKOhN1ko0W50DGvZbkDTXCs/+VwYhpyf89Bmzh0AkPUK3V5iy/05gCzvod0cxxs6Bqlj4JVYcTx+p984l1npl7peDIPWN2Ae4jxuzcA9MTbpM5fV61rFdLQWnsaOzFtmGpAz17a2tlzW1pbK8dGJWM6sab7b+r7L+gqRzkYtE2VmmnFYyle/er88frynfvzAy/e0yUI80d0FqH76dLvswNKdZG4ZMONgPO9cv3atLMzBqB6Vh+8+KCPMUipD/+tf+1rZ3tnR+9FBzmaJ9GavLmUkRuz29vd0L+ZZyZtYvnfNzhrUY4OKOe1542cpAb6U10oXEOMds8VtBMJax1xhDDmOmS8G4R2TrFnEyGvLdNnc2lLf0GfcgzLmOAauvmCofUyNpqfKP/nH/3f5jS9+obx7/76eK7gmb4yZJRmAPRqAHQD44p69uyN3EegiMBYU6GLRRaCLQBeBb4pABwC+uEEBIJOcHS1A6fEB0hUeRvtlbW2jfOSjHyt/9I/+sbIs586eaDc86PrhnpJQ3IFpo8Gl4Qg9QEqQDCzogb4yxQQC6HPPmla0ATwliFLXvjL4UEs8KdsCSInoeICkgA7tY/gcTsp5PewHAEDKD/kbgMYJ5ZIkl9PoGOIsSiJmtoMSGbFQaIt1CmkXOkVtxtAA0e1SVCL68gc+UBYXZ8vRMWyvkzIimVZp9FhzrA0GwqoDkTJQZPBEjB6BcBbdjyYYry0sLCqxI7kgidCxo72IdmOrXDZukgJPZDiBWP+UwM1h1RkLCypGGW0AMKXY6tMaG5g5lL5Ks7GlxSiIb4JvX0cbALQTsFkQAcTSZ4lL2C8BN9JvbWZVjikGIKywyiQSo6cpgzZYqESmajTC8JFhg8ag+5Bxz8CSVqDK5/pyVcTcJkAjZeEk1STIAe0CUgEYzs/D3oCJafODNoMnoAj9eXkxLv928keiNVEdNl0GfnXVAlNrKSZgXcrWNzcp6ZoTaEG/E0uN0StrQlFqzrEB/mgjQEySQeK2sbEm9uLrr99XgkqfRsfMYIdBHIDizWvrAgoEYMM8rXMh1wdbkjkEcyhANsdoz8dngL+wRKs+G30FgOT5adZbystpmxlKZgUGFDcjqVc2t1Zc+nYGcOL1xcCITSrI82FZ8h6YbTAUASmIRcpQk+xnjWgDcZl/YUvStpTAC2RGNmB6WufIeAzoEdYUZaGw79T30gWDhQfIY33PADVtIDzMPzHaAMQbd22ABIPPsM0AztogKxsHnIuYng6GDQAIk88bHy4bpQy6XZrKOLGDcq9ZG6PtCZhBe8JgJO5Zs+mXN998RwyqNgDWXiMyF3gt7N3EPCCW5piMEbwBBPNreXmxPH2yLaYVa1pYtIAYZp/6Op+RH4i+HuXlLTfxMKYCyLfL0ccAIMczI5n3BQBkvBAXAXS1/J97DsyvhaWFprwy7MfEinPwe0DJAGq6j1RNzIB/rMNmWA/lOEx/fSsAMGOc49GH0bjkd8YLgF/+Rp9rE4DWy1ALUGq2WRfYCMh5wr6OS3jKf7PZlLGeTSnWvPX1NZnQ8Jwg9tshmwTH5RQjlbqO0LcB0Hk+kAEUGzKXBssyLmiX5QTYZBmU5SVMYChl9UMD2oiwe0+H6IdyP/bmG+/56ldfLzs7ewLVcGVOXH3fnNR43z881D0J0JqxIQb/xYUcdLlHwKTb29mpQKPL6R88eCj9UbHrq8kLG3gC3iatT8rzAhIfYuMjN1HnuZ2l7RIOAGgHZpu9AKpLO1nPSNkEHW+GMabZzAHg5DFAbvasARynMvVltCUXaVdWcGzuW4vLGEJ5MyXjLxucOH9fIVkyUQQA3n/z9fL4wbvlyeNH5fGjR+XRwwcq64eTyyac1iQkNiqQ2wGAL+7ZuztyF4EuAh0A2I2BLgJdBL5NBDoA8EUND3u7AYbwYA2oJPKcgBpAKICCq7K4tFI+85nPlk/+0KfK8ioJQL+8+upH9Tc8I3jwVUlmqS6WGIBMYvjBLrZ3svUA3bjLthZ9ysBqAhbQgHJVsT/0AHxR2QDjZFFAUmMM4bYaPLNrX07Dg3jOTTt4X0q24vCpB22AxkJyQqmT2XoCNKrphxJ9jDpgIqKzVbX//OCPYYMTVgAWOcpW3TWSOhwNc13pRe3MD4fj0tpLtKLGrpV5wOea7DRcHQYpcZ2bFwMwZbBJNsUCrCV1lLlStsRPvsIgCnuSuKasK+ChAc3JQuzjqiugoYJ8KXlSko2b4MhGBSSCOYbAtcYx2WCmIibQdqoCxmHfuI+fZ8y0wdzE63nQUEwIWCyMDUAOJVk4KsrapI41c/gq30fggfUbDb4BjirRwc15ODSzb2GxrFBWB6BWzWsAo6IxFsAowAiJeJspletpg7hiMFHCeGqGTwDA9EmbEWRAyFdttt9ASWkS9DHzEGdblyvCjtraXKsAoMEqEnXOBestICAsG1her732lkAEzkUsaEfA7FzX5ua69CwR9EdLLEy0MJH4PAAQ4zTXF12yHCtzoz32zbw0k5Y5EpCmOjdUwIox7lI0gePlqpmPAK7XrnOtRcYe6CGmzWbTeL4D4HAe2piSybBLsyYEuGyDaWHXZLOAvtEmwYn12dJnAQBTIpwY8m/GBBsBk5MwE5knBpibeSoHVpibgCJsaNhQqQ0Aiv3TkiPAGIS2BDSVNmoFVb1Z4HFzOhiVPnNeDECPc75yDW1wnbjQB8RMLq0VWAxwwOdVvi4msgFAvhi/AMNh/xnYojT4pDFaCsDE+wMw5rhhlnHPYO6yfrCpw5rKHNzf36sAjN1pWVssQeAS+YaNXetEs34IKGmxpvTZCu57PkWPsho96R6T+8zYdIO+hj22tkYfmh23de2aNp2me9NymA6j0QDrjOLLF+/PvSP3nWzIjEGbyjoUC2+odcHMOa8TYeNm86UNqgdw5pww8VSeXI1/Mp7lXj4YVEMrM+xTbusNpIWGqRwmKH2Scm6D594MSMzCVGOjAsAJh96UeIvpCWCta/BGgkDfqoUHAOm13wCrNfFcWs96trW5LObfwSHsVd9nAfw0788uynDkjTP63VIhBkHffPO+gGIkHzAtYs1QeXWfdWBS7QOUREMQN2oARK53f3fP2qmsy4r/qY5Bf6GDiIlG2JEZszLiaNi2ZvFpM0SsZZui+d4X/eJpa1zqfmyzGRji2oisBjBUWPBvx6w+D13iXH8hNl5YkH5P3Tz0TqgBwNZGH47HbBiEoZ1NBNp0sL9fRmen5epiJHO2j33kVbFtt58+KV/+0pfK17/21fL677xWHjx4pzFcCWju+7e/Og3AZgnsfuki0EXgdzECXQnw72Iwu0N1Efh+i0AHAL6oHjVAQgkIRhRnQ5eDAqgANB2LsXIllgQ6f6trG2Vhcbncvn2n/Ef/8X9S1tc3xUhDLzAPyeyWHx0flotyUc4v0JOpToYqz6rsvzACa1lgmGr6e3W01FNxy+DDIJyF/vkiqXAprhkcSZSej5S1ttC1sh6PH9SdpIjNReIw23fCXV2Kk1yLfVa/eciPIyEAhhhlNcE2cGjQMOCBkudevywuYFrg0tsAKO02AkDhAAiIGCOIMQhmZ742Q0ssA7H5EH83AJkkOExHl4fONiL9eaA3oGdzkCQ3+TzjAGCXNospUd8TVkHaQJkSYyXMRBJPJxzR4TJzsp1ETM/0rXnWej3Mvry3YTmELfbcMdTnAT5ckF2GgMqIq1MW1+tXYLaWHjs4jQuwknYBMRbmV18quXLySlKoBLKWuQHOEIOwfMJgilYYfUoCm3K59jjkd87XLn0kAU0JXEApgcz1vGH1GJApVXfQzKQwQHmvx62vUeDC1JRMaPJFjK5dW9e8jSg/wvwBp8K+STkzQvZhJ5mRd1HWNzZU4ry7u1fORi6fU8wqUM/7+DzmKaSuJNuwkNJHASoCBjYgIPNLzNVzARGZs7lmg/dO8GGjAAbQ7oCYAJg3bq5r3OOGfHBwpP4ByAKooi20FeYkP6N/mLEWsDDXmTK7AH9h8vG+9F/Gd+ZBAJ2UXYalxjE5H0CES20NXGLAwTES4wbc1+YCDC070QJusFZmHdFaEYZtuRLbiPHGVwAU/q71esYg3PnoUgB+XIB5b0xn2kzogL/EzeW93psRIFWZwRmXAD6zs9YrNNPVQAPxTv9Rkrm9DVsV7UWX9AaQapf0J74GlqZ0fdwv0EZjHGcdgZ0cvTmuT2DTCcxWz4dsKl1VdpTWjroOjtcpt+PZtTP6o+MyYDZ8drZ3mnUU9iPnu3XrltpFPG7fuWPNRXvLNoAu8SWGvEebQ9Uop+mfS5fNtg1QAiQb8HXpKEy3OBFnnoV9l/tUtCQNbJ3KfITzZXxyndJrrf3ne9m4bDSyDtEqpO18luOF1czxWCvYJGP8Z94GbEROATDtZOBNCc6nuVPLqgMACjxkQ6Yy4iYYmxdjgwrmPtfPPFlfWyjLS3Pl6Jj5gov5QdnedQmuwWI2Gyi5XtRnYCSzTlCmy7k5FnIFrJ9sEMzNAap7rOp+KCahHcL3dg/KG6+/LvZ7xij3AZzguZ779+9X4NAyDVxf1g4A4JiXcW1sEmWjLDq0zCGvG/4b12yc2g7wmILQn2xMoIfovjPLeYqKhMGJzDp6VTtZ95S6yaLKjMoKdLEFG10XZVCNzfQ+/VcK7t4xkEI3kxgszPbL+uqKTFb4N/OFzaO7t18qn/vcr5W/+lf+sjYPtBnaYtJ2AOCLevbujttFoIuAlrIuDF0Eugh0EfhWEegAwBc1Nq5UeqVymwvKtSgjScmsy0wnCkkTu9zs2vNAOl3u3LlX/uv/5r8tKytrSpIAADmING4mShmcnZTp3lQ5vzxXuYzBN4v/x4G2KW+5uFACYvdG/91lyWP2maxKANyiF9gS7U/JacAGg2cwWuy+5/JKJ5Fj1hPAjt0OBdbA+KJsNWCiXCpdHipgswI1KrebnpHGnNkaBpMCCnBNYYu5JBWAxkCRkkA0oqqOE8kPSTTvPzw6LJTqAAKOgUIDJU5gzS7hy/+GAYDTrMsMk6i1AUDaOC43M9urzRa0Vr6TpLZrJrEW4wNTATF0amkaJXZV05Fx4iTXTIgkg7ACcZIWG6eCOU6KEE7H7dYmK5UXWHUPK1Ow6vKpLa2y8TYTKjqRYgDCmqguHLRjZmpGQC7Ap9wPJ3C4PVeyRyKHeQx9wmtJcBrdyabE3OXL16/fKGJVVHYcSXMS7OioAYyg9fb4MU64BgCSvIsBU7W6lMDXfmKOiQ1YjVXC9glg6DGBOQBgCE7TZgulbI7+oB2AT7xO6dz62pJcRCmHxUyAcU7CnKTTpgY2gCBZDkCzsDAn45P7999WtAN08l4AQEAA2E9i91QQus14ow8/+ME7ZXJyRhqEJJ1t0DdAl+Z2HbcCbGpiDzBilpF1/zheGFC0hd9d7tdT+aJBw7ly8xb6nQBOOyrzE4iwjpkKLB6DbtJAGw5drlfdWnkf7eOngSTmqsHrNhCYaxizcA06haGX1+mDNqOOawyoGgYVn0s5bIA7zeMrNl0q601l+XZjllboCBODOi8lgeANC8Yj18jsiA5h9Mco8zVr6KpMsABXiQXmHiAp4APncBmtx2bYa5RN8xrvxck6saZ/YJJiNIPe53Bo9qwlAgxCe60CiAZ0eFoGlCDPzWmMZswmXgHQx7HxJgPHA0TjdfpNTPRqOJG5hsYqZZzIGNBvjEfK+rU5Uo2Q2jHLBk/Wz4DlAenHKYedrZ88fqqxGFY2JZurq9zb7Oa7sblZev1euZrAfMjMygCLrO0x9eE8rIXEN+s1fw+7js+E0WuWJOx4r78myBtuMavT/dJeS1K6D/CDwc3+/pH6NyXIAW85irR8a2kqr8eohDbkOAG50t5sNrz88kvS9T05GWrtYJ1jzAH+7exsN0B1rtts/DGT1PdRz3s2q1TurE24s3Lr1lbZWF8rxycu319a7JXFhX45PoGpeiE9QQw80MSTbt7MtKQZFhYB6c40PpkD+wf7uv8A3nGPx3hjeWWxLC9Rllt7mHWdyl2A8BP6ead87Wtfa1iWGovoZE7PyNH3y1/+csNK9tjh2cTzRXOk3u/k9qvxMCmg00x9A7py+wX8rPq0XGM2KDELoc+92eNnCABg7iXzuLhj8HJ8KCfvjFWZzwj8q2tCZQEaAERuZai+1vNVudIGFu71AVgBAC/PR6U3PVnWV1bK+eisTFd35cHxsVyB/8UXv1D+7t/5X6vusc/DOfVsUR89Owbgi3oG747bReAHOwIdAPiD3f/d1XcR+LYR6ADAFzVASCYpGbsS2Ie2D2VrYWrw0GeNJAOAlVRVbt56qfzZP/vnBACmVJiH2rm5BYE6g9FpmUGPq7omBgBU8l9ZfgYAL5TAqQyupRFonSe77vJ+gXoyDElZafvRNLF5trRUguGNYLoBMD+oGwhLQsxJlMhXnSI9rGOIgSdfLb2hjWICyJwDVt9CY1wBQGYGmnUBA4hJQ4iy3ssi4IXvJLQcB4DOiW8pB4cH5ejooClXDBuOBDfgH8c2O8jwmMuga6lQq1yQa4mRghhtVXCePgiIgdZhWJdKUABpMHERG+XcZUpVoJzfU7JMYp6yTAAJAwc4EYa9ZLBNZcstFkG/h4NoBQBreaOS8lrKFGZZyr1Tw92AfyQ49XhNbOg3WEgVPCZhAvyDWUHSLaCrmh0cHR7pb7wnTKGmb1WCaAYp52VsvPQSCXC/jFSC6vEREMg6imhg9uX6bPATtoiZrimFZT5EcF9l4zMzek/Om/cm4ad/AxQkaeS8zE8YXjBYGFMp+WMsXNtaLXfvXhd4MDhB6+5QDJ42IB1AR4xUgYvuT/TWEOD/nd95qwEQOC9JPWXQcf+EYYI5jplmBo6SHH/4wx8o09N9GVw8ePCgYUaZuWOB+wCA+lzVaWN+pwzZwKSdfhk3xIU2cn2Ag/Pzc0r6zejryQQEABCwiLJTAKeNjZXqpgnTxqAF/RBWFufiO4zMAFi8N+WqGVf5GbZlxmaYW9loAGjN72Fy5nr5dxJ42hA2XNhEzDXK8w0UmIms6xcjCDB5DM7zWpiLzDkWhAAS9JcZnYAY1RpZDrdsgJjVB1OS6+TaiUkAJc0F9RPtYExcNQ7VvE7/Ly7CXjNDEC02yhjpBxhXJmgDXHGMyfL48bZ0DgMAZpznmgOGeoOmFn0LPLSpDn8HhOHPdmRFF7CnTR8AQL5ZywCGMk4sPWDWeBsAzJwNsBtAcMzE5h2+XzAnHz181NwPGHewzRYXlxr23tw8sgtGlbintZmwMdgIY43xm7LnzOmUS/MegOPGKVdsbMeQ+Adgz9jLcbwO9LQ+ZC2anr4S6xIAkDZnXnL+bwcAEifmQoDpzLeMZc599y4u1QD71vhjM4DXuUfRR5oLly6pFUtOZjM2k+H4YQXKLb0/q9iJ7TkclWtba2V9fUXSIaz3Nj1i45ExdlUODgEZdzQPNI/YIKhalcy5o2NvSqBFiUzB2uqqrleA9eK89Hf7/crWB1QdlYIvzvHRoLz7zuPyla98dVzezAZDryfg++HDByorNrs6BbgphTbAKTBOm0IAf5RfX5QpGLwwHDV30TKtDF0BoOMSbOYs6xUsQAOu1uyzVumqHHhPj4/K4d5uma5sYsYDwKmex+q8IY6pGdamFK7UbFJqSLu9bL4xXpaWl8UOPxscqfx3ZWmxDM8GBF46g1zpzvbT8oXP/3r5f//pP/W9XYZdY7ORDgB8Uc/e3XG7CHQR8J24++oi0EWgi8C3iEAHAL6ooZHHu/c+/njXV55zTdnp5ua18p/9p/95uXP3rspdACY2N7eUNJHQnuG6B1vi0uwhlXaJMQfgZ6dGJUxV5NrabdEHc0KXG4PYfxHJ0QNuLQN7LulLAqOfJMDo2VXALglzyvjapWE60aS1egIYNIn6c07CPLTDSCBpbTPySIbCbIHxp+SqivmrII8yowUDU7Ql7CQSK0otYbccnxwrsQVI4fNOVp0qB0QBCPHrBmNJRJJYJ+FOothoIlUAMGWUxADtJBLXABMkloAyMqsAzKsJZQwZOCefG5xSimeHTtIE+iJJqgEyTCiOxELj/U6WJkpvBodRa5ORtLRLATlHwIi0R1fdAjXzGYHGfJ7vciUAUABKTXxgcnLdjnPPAOCxGXBhYIalF0aSEmAxNQ2gkHhS/jc7N9uUtQe0aI+xMJtu3tzUIwx6dGjuoSHFF33LN33GOShRVsJY9a8C5KXc1KAcwAqaVScaJwbHZsva2mJ5+vRADL+AGiTiAF+vfOi2SviRIdvbOxIjkf6Lxh7MvAB3XHvAQUAc3HwfPHjcOAZzbI2f6nDKdezu7zVM2ZQjBmy5e/e23k9ii3g+15KS07Be05cyLEBPkFLoyrTlWmkbc0BszcrGM3MPsMqupY2ZicYbjN4xw8zaeDBs7bR5emonZL75nJxza1KOhh6vpRwybTUrdTw2uT4BypXp60Td87g93wIWZr0IMy9gUPszOUcMaAAeMq9hEQUoFHBZWT5hnYoRVkvKARx0Pta3aZhigBPopQLgV0mHadjYMISKjBJgOkavMqXI/GwDlcQ+Y5X4EKvZWUD+8eM52n+AfLC4cFuFLc7aT4kwQCN/CziWMZL+D7stP6M7CGBP3AKOBfixKYIdzQF7mBOA7sxp3qPNkOrsmrtX1oaM86wzmWNjNqo3URjPsMrefefdhm3Ne2kToAxjhzEg6Qm0bMtlswmVNYFzc57cUwLWZq6klJp/8wWgRh/zGRsysW4CasIEg7kcBqfvGVkveJ31IQzesIg5VuaN7gFV51QbJrUEOOM/Ze0ClqqmZcZl/kbfj93n0ewzs5X3HxwAuptxyD2W19JDBcgAACAASURBVOUgrHVjVkxB65yeKWZeR+e09lMGzDVy7vm5XllZtpYe6xa4GcoHmJEfH2OwcVgODw5UcJ2xDxvv5BTdzyONBW4m169fL7fv3BZzFhAujOKlpZ6NPdi/GZUy3y9lf++gvPnmg/L1r39dceV6+VpYWizf+MY3yttvv/2MBmPmSfvJiJ7hvsJcnJruqfzWztAGBt2n3kxK7MMgpP9sLAJAb7apQO7+bNna2lJZLoYkO48e6X5G2TV9bY3Fke5zqYAABExJMvGfnZ9Tn/Ee5A9m+gb/GC/bT5+WwfFBmbi8LMuss6NhOR2cyNTs1o3r5Ytf/Hz55X/+i+WLX/yCmIdm5Xo99NNHfgYYzZNZ/iqLr3aY3vP3K/Enu68uAl0Eugg8G4FuYehGRBeBLgLfMgIdAPiiBsf7AQBJgO34Ozc7X5YWl8u/8+/+e+VHf/THBBgAtPAQurK6VpbXV8vB8ZH0w2BRBQyCsXGh0i0Dgf5Z3UMF6An5GX+n1Bd4UJW9FQDEvbUFACY6bYAmCXISMf72TUBS2nBp8xOV4lSgLhpI7Opb68jJiJLIygQAzIguEA/9dvlzQojWmcDOmhyS3AUUSnJh4OtSJcCAapQ7PnnyxNpFStJglJlpFBBHIAMC4rC+amm1SgprgsAx0AtLgpNzkcCJlVRLMnk9YuFJ/mjvWWVFmVlkNmFYYy7RtOA9bSMpVkzqdRvsrSxAANBqTHJOWfmlE8kwWAIQBDwJuPI8aBLAKz8FAkqQ/bJc1bLwhjEz0xNwNz83X8vcXBI6OLHOVQxNSMoCgCiZrUY41pA7L2trgB+zBpJrOXo7MVcKVBN1XDFXVtCzuyoPH+41rFM+B0jHNdM/JGokfvmcGW+jBowikQekIS7R5bJhzaIYVpTHAbDAVuG4vI/yrc2NtbK6uiAXYRha29u7AnIA4GjDo0ePdI6AUiSFnBfDGo6Pk2c0CTmvNOyqbhmfUzleZQ0FCMuYWl9fFyBHYhsggnNzHMaUwJOqNca1Ze6H4cvfGA9cB2MpIIrNN86UfiYJ9pxw6R3vkxN11VhbW1tRqSrvPzsDADxunJvDLqP/AwBmzLVdV9tMvzD6uIYAxem3ANOJZ3vTIOO7DQxmbWq/hk4fphcxAGkD4Gi4eRMDzVMbeGTuhgmVdWhqhjJiG4DIYXV4ISYggGCVUBUrNKW/Ab8DhGUc8zrnAVjhd+IPAIHbal0uBCaabTYqW1urdsgdYWZkFpeBLfpszB56r7tWGzhjA6Pf81pF/8PUjcN4DJjU/5RGDk50npj2pMS40iWbstyYOnHuxClrS/pKbvLVnAEn6y/9f18SKMTcYIwsL6/UdS8yCFV/rQUABshMvyaWTd9UkDsgZO4LzI1sjEgyQ864dnTXWtGSdAhrPMBym4kcNvfzm1qsuQIkJVuB+ZKB3sy1sFQDWmbOtcHBAH7RwGPu8kUJsHQABx4ntM9lx6O6RlDKD0g2U5aWl8QklMbkpCGi83N5xWt89mYmCsa+gH6YjIOPhsm8f3AiVrzZjGiPugxWGpliCQ91bTdvbpXbd18qw5GfY3RPuLoqc3MzLoW/KGXq/LIAve7u7JZ3Hzwojx4/Ht/H0d6bni5vvPFGuf/WW81GUTYMfa+tupGm5TZz82piSnqLceUWQNwwf214ZRMQm6kY4PfzAvGY7UfuwcZFgHLDwaBcng3FzAvbU5uJ3FelldkXWHh4fCRwmrJns2YnBJYSL8p/JXcyNVlgrmICArhICfDE1aXWC0qADeddlb/39/5O+a3f+A2dX07JNRvvSoBf1DN3d9wuAl0E2hHoAMBuPHQR6CLwLSPQAYAvanB8p51bSmGzPFtbj6QFAArB+T/yR/5I+Ymf+MnykY98VAy23kyvzKN5tLhYzlUuhZbMhVg/2SEHBBT7oPlpA4Ym8dHWucWzmzPXcuAGAJQ84LjsK9FpA4D5/b0AnPzNQIK1/GAYqHS2luvC2OLBnJIdkuMklAIUVc5JqSulaugcWfDcyW91QyRatPHCbq2cE0DEoInLhQ1IWsuKpIBkKeWOtE3uwtJItPmDkq75BTFUSJyJq5gFJBCnp0rCSYBhFAlwqQw8AXgtQE8JnUo5bdzBcek7JaNtF+RqOkEMzRgxeOuELL9XvUZA2Xo9jqn7GYD3bGC2jsT+YQI2ccIwxHqNAcfcNykvzLgxK8HJdnVkhGHK7zXRdymZWXMu+Zw1Gwlm1LldJMPe4n0qlVLybSBJTNPaLkDEWUpG5ShpECAJfhtM4HM3btyo4BPluR6XAlqr5ppAJo0TA9yZB8Qo7CDOwRgJAJDxBiCBnh+l+cTo7GxUjo5OxPJwm66UoK6vrVTAmLFmQ4649D58+FDXkESfxDE6ZWHHCSTFaGEwECiocvvq0vl0e1vJJGMmwvIBhpkvBl/R8evLdITxa7fPIhBSye3pqX5XySaAf7LM2ncuATYAyFeYd7wWbUADGDDhrA/oUlmS/TkBtgCAExMGAAFJ49ybMmz6hOtta/4JYKjmDW0Qrs1QDeCXNSb/fp79R7zChg04mDHj8e5xq40JYoZzeWU2A0Lwt5RUikU0DViMOYhdyTVWKrBvIB8G4HTp4QAMwHIBiMfcZH8iY53YV7ZcdR9uM3bbLLBIBJgBNy92KOxCt8vzEKCHf6+s4OAMOEkpppm+ASoDmLbnS9bbdjwcT99PWHv4HOyuxqRHOmXecIE5CvhEuLRmwS6u+qg+isdrszlQ14gAZ7ynzdBTOWdlTzNW3n7rbY171mYAQEqA83cANc1d/sMJnjtiy4W5vcaGXdu+zshfZANjfC9xeT8GFQDo0rurZlEZL2FgBwzis/nOetjcV1sSCd4giQGIx1XAqXYpfNbDXEOA8TYASFsCAAL+2bTK5fW5x0hWo5bG8lnm2frGWtnawincbDjak/t5pEQoA1ZtwSRsz1JOji/K8TEMdZh+x42+Hfc0g5ouPc494PqN6+XuvTvl/MIPCxp7F+diA8O8n0J/ljgML1Xm/fY776jt2azTmBuclHfffbc8fPRI6xvrVMbNMwCgOsX3OO45F1cTejaQNnHYfbgC83xQNTWj38kY9poC5OYSW2REAPBoC+v1PkDe5WWZ5X7DM4WOMzY4Y/BvbW2UT/7QR8tv/tZXVNbPut5shNbrPzwar32SYzk+KdNTE6U/w3pT5ADMc8nh/l758m9/qfzqr/xyefedt4u0AuuGHn2izbuOAZhlv/vZRaCLwAuKQAcAvqDAdoftIvD9EIEOAHxRvfidAUA/BBr8IyEjMdLT9lUp9+59oHziE58on/rUp1Xus7y0XHqAArjkzS/IpKFt4hDNP7E4AIkqG3CcGMSUwsny+MZgUIgH7Tig5sFXallVFie6Tm0WWQCllJyhd6UyHuleWccIECjlO9HI4j18xQ3XyZHdDSk1RTvKgAUC/S7nS0JFVKcnJ+XICYQKMJck3o6lZnpYi3CizC/YKdIgjxN2fibpDYuANgpkReduflGgYwTdd3Z37X6KyPtsX33B59FLCkjIOQFMSHJjqkKbYTLQXrI0QMUAMWF6BZwQ649ET1qMoms24Jj7YQwCGuQ1wxNQ8fIcXbSApGNALyVTYSUFsA1b8xnmXwVRdOaJqzK8GDVlYi6Vsxtq4mK2i5N9ABe3L4m2jRfiZFkVJ5UITZIw9ftVrH1clkf8whRL4s245zX+TUKcBD9MG/qE6yfuz5uA0OYAMoBvKYdW/NHcq7pfjJkZGDPnGFcwXknEr8S6hblB0hrmEddIQkkfM5bfeeedhgGo8dPrNTp7Kv2uJiMBxmCY2OXzTCV9e/t7DaAM24RjcG3RlqStABnXrm0Ul4i6JJF5RRtS6gwQx3iA5pO5QjxVEjiPcYRBJsYq7Wq7Sj8DssygnWUgJAAgJiDoA/JvA4Aus2QMxfyD8xCnNmMqx22YvVQM1tL1sAADxmgdfA+H6ozfzBWDAQaN2kBQWFj8nbGotaECocgK8HaDKy6jDaMXQAOAxRsELnnXasz6Mo2B0cyYgTu6bIAxM44MqPKTcQ7IBVAbGQX3lcF6ldRWkNByBR73gHyUnnutcsk/x6A0OH8L4Kv1sq6pAjtb7uyZ14lj4CC4SIwn3i9Tiaq7KRMnXeN0GZ6d1o0RAGRvHsloqBqktFmFui/UksSwv9Ou9If11wAvvdbydsYG31w7a38YW9og0Qe95oT1nHERdmb0VsMszhjgmtpjajyWraEqZ3qMKqpphtcxA7gBY5kPvJ5xnX5NLGNYZaCyspPFXAZ8M6M461KYuSlJzjrWHr8pyc4cyj3m7MzsRcZku38j2ME12JV3pawKlDcbFfAPsA+Qj1sHgN3JwM7HSO4xlgClDvYx+TgrZyP3izaRKvDHswIAoAA4AcHn5dr1a+XuvXtuyzR3Wo8/bZjAmge8xL13eFneeP1+ef2NNzVvuD/yEzAQ4A9HYZhznBNtXuYjzzrSBW7pEQcAvECz8bKIZWnWv+d8GMsB9AUe13sGf7dhyKTGUO4vjHPuEXs7e2b+MT+rkVnAVGkOs56uLZVPfvIj5Vd+9V9Is5lxgfwCAGm0RDkWbEHixWe4qRMZ4g4QCAtw++mT8to3vl6+8LlflwbgyclROR8Nx0z4uoZ1AOCLeu7ujttFoItAItABgN1Y6CLQReBbRqADAF/c4EiyVHOc1okM+o2/JuRcZ60pQBLrxQCcrK+tlz/9p/90+chHPlIWMbagvGp2Xj+vwvapyTOJWxgjSYyi+RcAKYl2kui0bQwAOuVoJ+RJ7tpsrSSI+RtJDw/VgDEpTxTwUJmAlNsK2KtaPrxfiVnDWHJJ6Ey/n8oz+GtNiZPbA6hhwKmH4+bUlJh8Ydj4mC7L4v2wn65d2yrLK8tKIABZkozTNlgXAYq4DkpJAdNm+zbWMPgzKdYT1472D+V7JGGUO+3s7kjzj5jTBkADTB4CiJCUwLZoSpareFHYLPykrQEmRyoBTjl02H9OFWBmtBkpAu8uLsvMJPp/BjejD8i104YAZYlJOwHOscbsv3G/X8L2QmvyymXI/rxBSIGylQkIANSbsQFEAGy5UkpI/rQx7UjSDdhAd1MiSzLLOGkDDAEqlQifn4vtkmSaKHAei7y7xFrXCXCsONpYhjiETZexyVyINpXA7wl0Ba35CMiY8Y4hyOpKr+wfDAW4UeLl6ngDRNHlgs3EZ998880GUAg7i2uIMUbmIufktTt3XipPnm6XnZ1dlZtRxh/NPIDFAGOZR4xHTCju3btVnjyx3pxA5dNTMaqIAWNampMkpFelurm6r2hLGIBOos04MgBo5lLYS4xdzhUWlOfPQllbgyWJjhwA4EhACTHWXK3gUsCU9NuzjDAzzQKa5W9hlWUdaq83YUtl7OXzAa7b4FT7czAAZX5TAcC0kevOmARUgAEYcJYBGY0z3qd5VWPn8U2ZpdcUymUbyQWxbm34ABB17do16fqlrPfoiHJ9g7VhpMb9N2XnlJXT7wG4U1rOBgogGmOUMRDwOseinW1wlN/zNY4n5Z82l+E11gbQMDOCDZASV9bA4yPKj5FiQFYhbGDPkzbDMGBd5mnONQZ5bWLDemkn55nyyodeeWaOm/03vr/YZMGyA4AttJcv4p0y/txTaIvZ4d4sid5f5nmAYNYg9a+MIwB8Z7xW9mY0ltP3WSPDFMtGUnuTK2NO6wagKeMLFngFM7lO+iggYErVM+Zoq+UGuAdZqiFtN4jkUnQYmop/LTeNVikbUrDZ0AMOiArIxnzE4JsNldGFdf4Aos6Gl2V3r2oF6uonJA/gPh5qbOfRQ2ZcV+P7jxzJ6/m3rl0rd+7d1djpCdim9BZTmikdc2ailEVu3xelfPUrr5Xf/vLXBcKtra9LkxB909ffeKPAmgNgj4lJ1lrNMwDauhnJnBV7ESY3m2UVpA3wyOcEOrPWo1Na2fW5t2FawqZO1txsairWJwOx5KfQVhQb/1IbKHfv3pXW4RtvvlGePHmqtRGZkB/+7KfLKx/6YPmFX/glMSXZlGTcIPnAGpO1gPvT5QUsYo5/Xp4+eVR+9Zd/qfzqL/9yuUBbkGmpjTFvFGaWqg86BmDr+bf7tYtAF4EXEYEOAHwRUe2O2UXg+yQCHQD4YjpyzP9rc+3e61z+e5K4OPPO1HJOEvPf//t+f/mpn/qp8tGPfbwUnINn+uVqYropJwyIEpAvJaICecLsivFDLeEKo0HJk706xAqh1M/Pp+/FYDRbMAlamCdJ2MNeCoNJ5he1TNE6ZmdiZZBIjfUDzS7Ql9x3KXn0wzwtSxKdpFylO0CjJA4CMMw0DLCQtlkEvF9WVpdr+dmKGFtct9s3XR48sEA9QAcP8wjWHx8dl/n+fFnf2Ci3X7qlRG9v/0CJuvV/psrm5qaYBjCK+OYLB0XYAUlgSfpI3FQidnGpUjsSUoT30RIkoTM7CdB3pM/CviL4JHUB6wyeGfyTA7CYG2ZrTF6R0MBqmFJ5KkkjCTLvDeskIEoSqDbLLgBQEueAKQCApzDh5GhosLoNvpBQq6R7br7Mzs3rWgzOIRA/WU4GlJkZmKUPiDVJF0kuSSrXT7IVYf4k3AH72mBaQBw7Yc8pLknyck0uczTgxWcBAMPMCbsq7sVcI30EuMKxAeJ4jWMCAG5uor11WQ72j8ve3kGjp8mxOT/xRRePNr/xxv0m8effASy4rnapH8fns/fuvVR2d/fL0+1duykLXHJsAyAEoKRdOHZeXY3Kq6/eK0+eoGVpYA/AgQSW8wEACqCDjVrQ/zKAwvti9EF5udhWtbSwcXqtjDADOMw9AEADLHwZAFzR8V3SjVnBgdoasD1AY5i3bWC5DSAFAMyYyzxtjz0tAWIDj9eHMQBtl+Zcx3utpCn/FbutriVtRjBjAoaT1svquKzz1bJfjpmyVIBE6QJWwDntz1rDdQbMoT8AZBnX4xJ7M0pj3MCYg425sDCnskyDqScNABgNU67Pzq0GAAGYUqaa68/9IrFqg+iawxWsZ63lPiLQGPC9asSFHdkGAAECr1QCOna3aPqvBtulul6bwsLLBkrGP/Pecw9m7ny5d9cssoxr96ddXDXuWfcApC/PdSNqm+pwvbmnhCnX3uRos6k5f8aG175ps2ILxhF2hTUAa8f4uAUHGI/zdNbvjM+M58Sc+xLfC4tL+kn/cG9os2IDAnLNnNeuz4sNw5fXsmnlDSBYmACA1uzFfRa2Ge3EAGxjc6u2e6ZMq3Tchh6K1SR6fxelX01l6PO9PW++mM15UYaD0zLSvddrAIuwxjwyDmh7woqv5i+s+VzXtevXy41bN9VmWKkzPYwy7IJ9hXHuxVXpX02UqctSXnvtd8rXvv4NzSkAQHT1Hj5+VB48elhOBqcCXhnfmHdp/rPesjHIJs6FNzqZb2ZVwv4rZtdXXVfLFRgA1GZPuWrKaANGs5ZyHq6JvmXDkXWPexNrW0rblxaXtEnCvYuxwHx9/OSJ5imsbD5/5/btsri0WH7zN39L543rPO2F2Xt0eKh+Z74D7gH0obX6j/6v/1PMv3fffktzGBCQv3PPW15a0gZCnhfaT1hjQ7g8jeWvnQnIe63z3WtdBLoIfHcR6ADA7y5O3bu6CPxARqADAF9Mt6d0p330b16Mx6+02Vk84QuMo1Rrakqss5/+6Z8uP/7jf7Csb1wrF1dT5bI4ibJOjt8rnbWmVNTC2XIsrCCgNX5s8qFd6JQ1NQBgW0vomwHA5xPNAIABHJK4RwvJD/XRljrXQ70TR5uOJPk2gGSWwRDml4TiMTmYsOOoSg4N3AAAkiVcUSqlhMbAQNgxYaWE0UjChCsrO/085DsRda/s7u4oUeK9POSfHB2Xs8FZubqEkTlbbty4XlZXV8q5mJWXZWdvVw/+cpBEi6jqJZKUyMW3GoeIcUbJW9UhAlyljRcjOxBzHWHnBVhwcm8dsCnExAE6ybg4h/rRYIKOU8sgAUJ7Uz0BgCTcKQ9tv4frDIiS/mqAvufAYYPC5uPAACQpx5G0nQyLMTZpkFag3PyCgCx0HdEGJPEGjAQIoL0w0Ohb+un46LBcXsKMmKzAoEv1Ala22xdmWl7j3ySRMZDh2C7tnizDs6HOy7n4GZdaAJSYNJD8814ntLNNmV2SdZfpjsr8PM65i+V0YBag3YutE8fnaAcabvz7wQNrWyXGSbBTgkY8A8iShN6+/ZIA7f2DQ31mYXFB8zCGABzTQPZFuXv3JbkOA9Z99KMvl+3t43J5adAEcCCAAtcqdk5lDMtxuQEAHZM2AGgNQDPTkliHTcZwC8jMa4xzrtWmN5S9cu59fTYmHrn2MKvCAsyak/UvIGvGXntMpb1t5l+S/bTteXahUuU6kRtwaXJKrGBplFUQUSWJ6P3hWk0ZbIsBxXokNiHvnfE4zPoRLUbAa7MVDRK3r086YZeXArxSKp7r4vOck7/Rv20AkC46PQXgG9jp9fxccbaJjNfofFZOpNVtvM2ebIOr7Tg0AGAFbAOq0wYYUIC82lQAbJpg7rgE+GwIAAgY468wXxsJiWwJgZ3WecT7OD59T9uILyYxNn2alXP9yvKKj9ewCatFgjRsvXZLy7Y6AbeBZWKbtZLXw7bMBgc/vc5HT7Gunyr/76v818xlMzuz0ePyTrMrU2Kdfs9GnPt8LKcQtqC0Ivt9SXAAtj1/nDbImDZnbmSeh42adZw5ZwASRp/HKvcZNqUA4tgMQIeTDQo6hnl4eAho540vWHywqtHn4+vkxDIXAFYXbC4BhkmKw2W/AGhiSXJ/LhNliBamTEDcF7j36rzXtvTa/DxrO2Cjx8bZ2Xm5PL0oMxelXJwOy4N33y3vPHhgBme/JyONdx89KkcaV2c6D7EPYKv5Tt/XzTExCqXRaABwdA5gPWyAefdNdVnXBgfMRZdxq5y/avWycRYZhqMjSxUwDuiTyCCsLq/oGYKNOOQV6FfuV2x8cLylpWWBdYDk6BcGgKb9m+sbYgE+efxYusycF5d4TKoo8/25v/U/l9e/8Y0yGgK4DgUAXgEATk7omLSHfmnWxPpLBwA2Iel+6SLQReB3MQIdAPi7GMzuUF0Evt8i0AGAL6ZHo+3XPvq3W4xValaTDglxS8/LZXbD0Vn5kc/+aPkDf+DHy8c+/skyv7hWpqb70g+MZpUc86QfZzHsJC9KWgX4jZOZgIQpRNGnAJ6qIfB3G5E2ANhOTpukTS62ZvTw0K4kWmYWZrTxYE9yAODHgzefOzg6Kisrq2KWkRFRTkZyFACQ98NqKOjJKVE2mNFmPQZQksnB+VBJwdbWZrl586be55KtM8WXpDVleGsra/BFyuGBXTfjXCkzhPX1sr27UzB+oN0kggINSDb7OG2axSXX19NTv97r6W8qSzRv8RmwK8CH2XXVwRkGBlqKODxWgMN/N8CXOCt2ZbJMXfm40WgMQBHmUVglAQKS6AaIaf8MaHNZGDN81zFDaVYFC3W8CfTK+nJChOVjlh4lsnO6ZsBI4hfWjVhYlO8NMLE4Vv8leUtZbxK5NhgUkwliSj8BsgAsBCwPA4v+oj0AvbBVoqtGP/M53t/W5eJzAnFVAnkmIJNzBIy5c+em5t/Otg1BwohT+fHUpDQgSYgBOygdI+ZJ9gP2kLznswFmKRPVOasrLCXlJNxx9g1ACRD88ssvlUePttW+V165U/b3Aa+tXwYzMEyltE16WnUkJIacC9aZgSuzfxjLY4Oaqgcq1p0nf0qD+azdWxcbYAEGonQXR+fqB84twLqOdWLA+Ex59nuNrfba0mZXaTxXXbuAfwGuleDXsnB+hjX4TQAgZe+4UCMVUEuUDQDSh2bUyYGzLsRin6FTVzUAxcisDMSUuVMWzRdrFoBPzp/r5m8W+B9rcGp96FsP0uCC16BnGYAYEblsn2MuL8NCXhTLE5A4WqUxlQm7NWDa8z+fmdeAXrCoRiP1jUGbM5sfsMhzPdXkKACg5AdqOabAugCstVzR+n+NRG3D6MtGBtfB/AH4p2wVNhVrOh9q3ycMpHr915pSNUdVjgrjWCz0ZzfGMt8DnHGtnDcAYN6fDR7+xroEoHRRtT0DaGcNibFT3JkDaAeka7eBy854YP6gxTs4PZO2XVt6gffxd+Y+awrrTPqFviA+AXebeVtBf+5HbPpoPNV1l40/2Oara9wbzb4nXqMRLOBh2d07MIBJaWt1vs0mgmQlBAKelcsRTDubuwD0yYRCbtjWRLQWoKsF6OeV1ZVCCTAseIC4xUXcy2c0Js4vr8rx0WkZHp+V6dFlOanseMA++u/g+Kg83dkuT7a3y2XVE6SXmR8812gtzlyRRqNBZ5iqKq+9KmU4ulR8Y/qRagTiw2uZv9IM1uZE0QacNHr7aAZPKtYxCMuGHWsc/S/NYsC7aeQaZtUGxi/lyhvr69rgEit/OBRbkJhynpc/8HJ584039AxALOlLSqJPjo/KV77y2+X/+Sf/qOzv7Yo1fLC3K41A+oxnIOaeN/K8hmiNrothBwB+t0+c3fu6CHQReD8R6ADA9xOt7r1dBH7AItABgC+mw8cAYPT+2sYbOef4EXC8UHu3m4dQsb8oZe0hnF7KxsZW+ZEf/b3lX/s3/s1y7fqtRkspbDq0d8RiyYNlLW1sA4B6yOe7Gksop5Ms0FWZuuKB9TvfMtpsibBmosvE8VxSaPYfD7+4vsbcxPo91ngTmDQ1VZZXVsXuorR0e3e3zC8sCmAjgTOQZLH4hiVJokhpTq9XHUkNRCTRVYJYnf5gtnAuEoNPf/rT+n17e1slQjD8AAXefvttgYAv33u5zPb65cnjpzonyVwAp1sv3So7e3vlwYMHihFJ0rRKIx0zAXYSITerBbMHgB6zBKZUqov+UJgwSgCi3VhLmc3cA1zpF9xy23+/ApBrsTlVKg6J84KfZoEmPi4rM7iQ0tKwZN4LPOE8DduF5PPqohF+N0PHiWFiFDeY1QAAIABJREFUTGfIYRRdPDE1YQVNKYkj8TZYUY1YAg7ptfNycnSgkrcAk4lx9BBzDo6BPh+AE2WuJML0EdfDZ+7cuaO/YdbBZ+n+lPeZ+dHT9ZMItoFUzsv74+RLkkjCTrySNKINxXzg+AKbW1+Md5JIwBrG1DvvvKsxGpAqjsOM54BWzI0AjSp7rmVqjHHmAzEOaO0+vyy3b98sT5/uCMxExxJQKGAO8QjzKaAhJa9hdgWs5W/Pm4CEiRMX4Iap56pY65A1+oGAUoC6ji+h2NnZU3vpg7CnArA+X/b87Phtm9o4oM+M55ZjcI73PCNUjOa2Q21rrUo8egCAMJonvHnCXGJlAJRmrmt8CfwwsMscBXySzl5loxrQ9mcBAM1iLhpPnD8gIccyiNDX8Z8HB1PqyevEi76AyUUT6E/GTQCnpSVKEgFnrUXK3wOQtteM72Z9Norkc2TeC4SUcY9B5HPp4xkYHJwc2y29lkfr+oQ2jd3gAwAKBmxpA2b9t9O111rG/sbGpgBA5A/UnHrfYV1tYhXQlxpKfJKqPIXWk9Y5NK6r8UriT//k9/yda9RaPNNTvCcnXErN+VKWH8AyYGJAQwA7fg+jt33+AEA2aZmVTi3AGPqvHEebLWJ8Ub49/cy5aHccvbWeaDPH4GfukwBngHXZ7NP9RTEERJ0vMz0Dg4SJcJ6eUeZ7pDbQL9xDg4rl+Iz1ASYpMD8nLgs4NiXeMrHQZgDSsVXeIdYumheT0hre2Nwsa+sAgGdlcQmph57mEczVw/3Dcnp4XKbOzsvh7p7aLqmRyYny+ptvlIcw5E4HLYOXiQbU5Bo1DicpkbXhDK1Qqb10ACfEABzClu+ZKe91yeXRGm8T1mOMLqtYuKcDlZLrmUPsTPdLNqGQ8kAnkL8xNrJhgzaitSKtMXvzxg1vBh0elTlEFqvmKsdaW1kVA5ASYOu89srwbCDw72//7Z8rw5MjVSbo3l5d1vs9S35wn2L+M68AjvWePKdpxWpzb/PXrgT4mZtv948uAl0E3lcEvnM2974O1725i0AXge+nCHQA4IvpzWcBQJ/j2cV4/PjH32YBkwDHRqPGwTImIpSqwNgAdNm6drP8l//VnykffOVVgSwCdKqmlVhAtcSL1ziDEq/KABTzQv+GYViTu/gQk0i0ymOdhI1j04A/FbjiL88yO6qgd3X0df7oMmOc95xQVWCwag/FBXgSY5Npl+MATE7LSdiunLUYzbpF9Zq48CsYhAJWTl1eN2fjjoMD9JgAZIrYd2IHXrjsFFaDtAcF4iyo/YBK2zvbaudsf7b0pqv2YHWx5MGfJOhTn/6UWAw8vCsZmTbgRvsA+yiJncNxWPpv02V3d69sb+82QvWw9cQEbH07oeEYBuBIzEiKSBjCbkv/8R4l5fRJBewA/wrmry1GTZMk1dJSlw0HIB2L+ifZf9ZhOIy/yzLdN6PJZWYYI1S2zqXZpCTXLmfuVaCa8ULZqN0+XQJJWfOFSq7EapyekrMu4KvGOSVXi4tiywAecu1ip1TGCMCxhfth7LmU1bpox2LiBZyVuP2FXWnpI8AIl1OOQR+YR2Nn5Vp+Lq0wlyMHBKVNlNORpJNAnw4GDXswBjJ2e14qW1sr5fXX3ykHB5TnGugg8eR6SOBj7JFjCwyuQvZuzRgUCyCQ/tvc3Cj7e/sqBTTbb0IJKaxTklPer2S639N4j6NmxobLJC2+D6iX4wN2GoBwnFW2XNmdGofaBDAjh35cWEIv07pjdA1jmn7lGjHg4XVAMOtC9tXfBrU0TBsQux37rCqsaWpL1Z1TCWR14LUeqZnDil/LBZt1LOtTwB8D7dMyB2Kuce20ibmUcUzZnsBN5h26YOcXAg2IbVMCXMEn+klsL0wPAKcuAeZs+BNmIrEDIAS4Q5PNZeQGjMWsqtIEYVPOzzuWGDi0y+TpR5iWjPHR6LIBugNCBaQNmPft7lhm74GYVABQDt1o7QUABGRBk9SGQ+iSuR/d7wH/BDTWuDM+Mv+l08q6nM2LusmkcSRAD4BlvtH4ZD7KVbiy2us0bOabQHLGIsDNtDU825sAtKPZnKh/CwDbBs4Tb2KjedHryxyJsco34z7xY13I+8NEZ6zTf8y354FrX5f1aVWirPuUy4sz58NA532RwKAdZol5DLIe5Nj8O+XOKfdG+oH1j3l08+atsrGO+ceMbsQ2wIL9d1n2D07Lw4ePyuTUjFx30UAdVWZZxh/rJGvX5fmozPdnmrLUlAD75l6fEQLq1pJa9A0FAK6taW2ZX0CzFsD1qhwdD8re9m45Pjgsk8PzMkLbV+Ze5zLX+e2vfNnsv4Ib8cAGGmwATk6U04GNsmgvc1CMdly4a4zEDIS1CXUQAF/6sS5rFoNZv3ktSJyJFQAvu2HMZdZsQM5m7qDt2uvJCAzGdSRRVF0B67DVDtr00q1bupcTu3ffecdSAjxTUVqNKzBl1Dx3cN2jYfkXX/h8+eIXPlfefvCOnkdSZg/zskeFgMYvOoA+BmBvSqHfGwDM7I6IzHtpMT+7AqDM+WKeYrujdhHoIvC9HIFuYfhe7r2u7V0EXnAEOgDwxQT4uysBHj/ceQd8wlpISnT49gOvEk6BX+zQz5Q/9af+i/KpT3/WjnsVFCPx0s43ib8E/Q1OPWMCIpe9tpvsOJFWodvlhUHKBvkbKxnWfOGZBCZvc8IW10iDKkp0KsjoIrrqPhntIR6MYT8JjDDUya4+gA+JOw//JA4u3TQDJCVjAIpk5BenBrdUXjfnkquwuKzbVpPHmtxyPLTqYHBREgxrwDpQA32ekk6SApyXSVZggxweHSpRuXvvrpJK2sD5AP1IulQWdXGh8lOYE9J/W5gtR4cuD33y9KnbXTNfEmLiAwOC351QOjlw35ihBqjipNqgCP+OMQzgjUA52BP06fllZWON+8DMMLvxSvusltcFtLV2ZMUT1fVOTPQtIfh+1foCNG5pRwIGCICp5cxVg8mzyG7WYVjQrwKeBAAi0j5dXWbNzOCcgFoL8wtlbnZOyZWAqwkn0fo7rtLzdsju9WeUkGLKgm7V0rJL7STyPqTc0aYqlI3TxzauGAkEgp3kErBZsawoVSSGYohV99GwTcSGqnD9SWWNtVmSzLnl5fly9+718vbbuPru2SCmusVa/2zxmVLYMNcCAMpt8/xccxa2agBR9/V02draKIcHRypH99i4EkuGuSFA9xKgHO3FnhJfzTctF2OtOtoZBmAAwJXl5SoR4PK7sBSJNXGQjlfVdeP4XCf9FuBmd4/y+KHAbDmV15JZEmVYq4AtjLkGkHSTwjHyMKk+E1yDGUt1nKPnhv7lFIYDVXCsavZxfYxDjxufl34XQMT8rgxhAHz6XYYoAOlowRV0HEea7yo5lCzBlFlJFZxi7AKmaM0qLjHlszM9+sMADMCzAO0K4pspSfklpjLoe7lEP18BhV3+ixamyyAxAGEcp1R6YX7MNMbp+eTE5xGIwRqm+WZwjTZ7pgVgHQNmAKaMcfxGedv5EOdTGOHWW2MNMa7HXDcAz9rH+VgfxgBg7Sb6KTqhKtV12eiUYmwDpnFJtrX4simQMm4zrdptdEpCnAP+xRWVaw3412Y9CvwNUCx2p00suCaNvzDOBbB4bKA9yDg4H/n+EhfasDIDxOV80TFk7DYATe45LddW9TlmR5TPVlfggImU8fJWzhXzI97nPje4mDUm6zqx4HOsR+jVmhG/VO7dvVMWF2bo9XIOy7uWZR+fDMr2zoFY0UgucB7+Fj1L2se/bbo11H1ytjddzk6tRSnWJOz8KhdyXkviIyFCrG7fvlXYgACQBqADBGfEnZ5elIP9o7K/u1uOAUphvUpb0AAu696vfu7Xy6PHj8Xe8/MHzyMutQUQNENzRnNcm5GsO7XPVPWgygcYoZbQ4LOsb4CGkimozDltYJiMqvnBPYZrz4aX56g3sfjb/AKg9Jzu2XqNsQojn/izprDBWvWWqQJgbD15/KgMT0+1OcschfmHpuLF+VCuyl/44hfKFz7/ufLmm69zk9bzUzYXkBZg00t6hecjralt+YJch0HYdpqe37879p+P0wGAL+YpvjtqF4Hv7Qh0AOD3dv91re8i8EIj0AGALy687Qe7916In93dFUgyPaNEtUnyqjuvwI65RbkA/9CnPls+88M/Wl599SN6SBb7RcYSPenPKTHBRIIymyZxcpmoHPhaYI/OA/MGkEFJpwEnJ0gBCJ1shyGU1wUYNKyMyt5JGXKcH2U66BKmcCCjJZWH4PzbCS+aen0x6QAUxKIQO67qBgKIUu7Kh0mML80GEJBSdaFIamFApPzVYIEB0iTjMLRc0medLBhjmC7wO1qB0YiSeP7UlN5LTEi4eO9edQXmNZslrCrJB8yLdh3vuf/mm+qPxMosPo8G+iOJskuWLYTOlxiBsCNqqRPsRK4vJaPSX7sgPTRAIK27pmycmAgisLaRWC2UUJn5Rr6R39McsaGq7hHC79PTMDBd1myQ2RqOYpMpoR87tgpwriWoBiEMRDD+dH0kfDPTZWpmugyrgzFsP8A1+nJhbl4i6WoxJbpT02VpAT00l2YxZrmO2fk5xU7AGWAGRhWL82VzY72cnZ4pZmL9HR1b20kMtImyvr4q5hoi+tevrZbR+YQMPgAFiSnjZXbWrEsYpTA7AkyS6DGWuPYweRgTc3O98uEP3y37+6fl8eNtJeSMk+iSyYF6ZUWxCMMnrD0S8MHZaaMdKPCh6uk5QZ4uN29eLydHJzKKCFsmxg0BcQ22mDlLkkxyG7BErsAtADDMtdUVHIxTkunNBpJVgx6sDdb3o/2Uxq2tLwtIAwBkTwHtMcAuACyYkmHBMr74N3MOdluYjBpvlTWctcKgS9UGRfS/uoMyjmAaBfQPUsiUEAB4YXahNfcqG2vS+oAG45jftGEkMJQ+jGkM1/c8Q8/rs0FivnHydZLuvjaL0AAgbYABCMAZkFaakBX0DeASoLcBRgV+UC6IDAJgD/Gj5NZ6d7Bcl5cWNFYBVsMyDTAVoCpxfL4EuQ0qNDG/AozArZXyUFYI9ysmCbCR0BPluok1Y//w8MCv1ZtUw96k0+stSoCRQC82LGYa8CYgZ/ojrDYDeHXtaLkAh9GXexCDUese80TOrzC9x5/LmAlrnRhmvVesxUb2xhH3TtyOARxv3bzl4aNNKK97GT9tJ+H2+My6S19yPWlrQDV+0sbZ2QWzICujV3NFGpNHOsfYsZxyYDRJ0ZlFr28ghnQ2Z9LH9LnXN9/zMJ566aXrBUnA4fCynA3NzuQcHIdS4myUcQzGe0BLrdW1XDrl/IwA+j9GUY37eAXVbYLjtZ759clPfrRsbqxqOEwKJAdYuygnx8NysH8gs6zT05NyPrLGIH0W46Nf+IV/Vt56523dw9mgpK0cE1ahSm3rvZhnFZ2zgrZa/3RTnCwTcvotukZeJH7cXwWoiXE8rXWamJ0OzqoRh58BDMDZ4TjfYhNPxTDNQD/3NtZK1jFtjmBs1Z/1hp42Gc4F/O1tb5fpqYmyurxUJi4v5fB7uM81Dcrf+rn/RWCnpVryNDN+njS/Ml/vxeQbPxWO/1qfDZ757Ld/Ru0AwBf3DN8duYvA93IEOgDwe7n3urZ3EXjBEegAwBcc4PdxeD/AOpnni99JMilf+sxnPlM+85kfLnfvvVz2Dk7K5KT11sQsqQkmD9U81KrsVYwOPxTzcGoNNydPekAWc4bdaRsEyJhByZVLgwwGmHnipIvEwqwPNOL0rN5KGPPvsEiaRE7laLkNPffAW0XNm0fn+iAdBiMgD8khSTKAILEQgwNhfZgaZzCRKC2FVeeH/iRxSTD5yedgZAXAcwJhvSd+B6ghjvyb4/NahPsDhmC8YB2v+aaUS4Bt1aIiGeFSlxaXyo0bNxRjEsLHjx5LXJzkGyaagYwxC1Plh1U3CuCQPiUhEZuoah+S4DYJaWUtqSwNzSSxXM7FWASoMVPUwC1fsEtom1hy5+iUnaudBiiq+QMg4mWclHFrpp9dhpVkqp0oPw9KeDDwf7vEeGx4ItYb5VBktFXonjYDrsFgnJ+dLcuLS0reYKzgagx4Qx8EWBArkYRxatJXN2nxepW5qvR0pBIt+huA9v9n782ebMnO675d8zzeukN3o4FuAMRAgLKDFEFCtEFzEKmg9GCFqAg/WLLCEQwzGP4DaP0Ftt8VfrNkhh0MmvQgUtIDw2JQbIoECTaIBoixAfaE7r5TzXOdc6ocv7X2yswqXAiDbg/3Ik93Rd2qOidz57eHzG/t9a21sQEoOCh7e5Rnz4q9BYAGC4R5Ykfq6J6lHD7M24uyvLSo8uTdnb2yt7ev42b88W+0uT74wfeUszO0AvcFKIZhQ/N4LxpeLTvIwA+ziZjC2UgJI8wT9WcFk+h/dP+I0emxgUKNcbGJzHLhO+ORsUvJ+dHJaTk6PimnA5dDn1cAMOXMAs3Gx8vqyqrK5eIMLJAkhjzEtJag02eMm5W1tTI3T8Ls8XR4SFm1teukm1dNJmgz5zLYCdvSIE7GjcuQWx1JG+LYhdRmItZEEzuojhEDJBIoVXsDUBvsMys2813rZQUABU5XBlHYyKxzKVNtSu/q8X3cgUoeeQ/x5tjpE22IlJRNew313DdIRElvHD4DxGjMdzYduuWnBjErcDVpjTB+pg0xhwiQk/JXrZEVCNeGT9Ur7N5empgL/OOLmOAca5alGdGDMjo3AAigcnIaANBzwS/fK1LC7elmVlYZB/jKhk5bMhwWXtrg+4HXgMTdNG93qZx/qxlFHGklcldvBo1pVQW1A8IlLvqs+tmMMuYC64WMfAbDcuvmLY/PcUAmM8H5e/qJn9O+gIOJsRis9V7SljaHbXpR5ueXyhhs4wpGeo5hJHGkPmz7BpAVcBDGJ6D5SeMWHWCzHSfjZX1jzew3SvAF7OPSPJDWIMdGVoJjsFnxkY+8vxwcnJT9fW9MEQ++uEZpEla2n+75tTxeZfznIwFv2oAAtJ/nfsN6tlxWmetzc2VjHUmGyXJ2el5Ojk51vz0+Oi6nRycqfZUBBqvwGOc71eYO7eWcn//8FwSKASZ6Q+VU67Sd4GEnck/vst89h2q3a23n6YL+l57spDff5mZm1a8qZZ+erq7B7lfY39oE6JSPByT2eKz3J8x+ZqZ1b42u8NzCgsvVp2cNzOKELCb8WRmiN8t9C6mEs5NydnxY/tXv/svy+c/9ZRkMrRlr0NKbUu/UqwcA36nI9+ftI/DujkAPAL67+6dvXR+BdzQCPQD4joa/OTlJikCsCTOGGjCFh9ap6fKjP/qj5ROf+InykY9+rOwfnpaTE8qfxmWO4DJSHsInVYbauOzW3XUDNj4VZTFO1iy4rZJPuegOBL50k/Yw/cLoCgDoMuWwBdsk32XLPlHKXJVICS98wG53BQCbhLz+HAaiyt0uSpmdmysLi4h4z5tBs79fTg6PxQB0OVELBBBDEg9AH+JCe3gPD/n379+vpYMTjesr74lmnZkZTqLizJpy1ujK8V7YXrwiQs45+B39ZvBpw2VZ1Z344BBRf4CcqmPUaJpdlNGgspcmJwVOAVQC9DT6jh1QTYmeyokN8KnECRKkHEqty8b4cWmegQxpGJ6gY4fjrdltLtcOC9AJUkr65HR6DquEclDKp1pwNcl3AMD0dXcG5T1J6pKIyWABrbjZGbXRDMAjsU5nALnnF1TiSn+TsMLmYTyZIVmZj5Rcw8rifTC/EofxMemwwRQhAacP1lbXKivnRGxAQCnrnrlEj3gwjmFyMG+cNKNR5RJ2ypIpC4elaKdQ93fYW5THPfXULbVPZck7+2K7BDDg97j+ZgzSFzIxCdOllrM583XZnhieFaiA8QJgJxAQUxMYMxUoBAQw4DZX1tZgns5Kq/Hw+FhfFxVgZsZZlw+dP7PmKI1USWgFQFV83pmz/D4sPAOAq2UWALBiPoeHlKi6fNUsuRZ0jwkIf7sM/nldCFvMq4EZYvS3WW21LE/jzcfUZ8RCDsDhEnVeWZPyN87HfKAEHT6zWE21PD0gWtiZGb/5+SoD0ACg145cx/kFZcouy+VvjpFZ0cyVMAAFTCnu3rDIxoRLnc2ybcqE61jvshQDCmf+BNhJ/BLbgExdMF4xUUxBTMdUBqz+aQBA5jnmS8TwXMCNGYC7ZaTfta/cM3LfEJAihjFlyC24H5CzC/x1j8PfA6oGdGv6ts5flxVPlsm6QSJQp8oRhOEYsC7jjfaFAZuSe+Yfcwym2ca1jbK4uCSQeXBqR9cAY2GGp+20J4Ac/w4AyDkMTptdqvEk/diVMgEzvd7TmIe0L8fP5pPlByxjwTE4bpcJGgMYbVAtLZYnn7peJqetETkYuB2wt/liDcr7l5eXykc/+n4B8UdHnmu0P3IPrFG8V+M7TNsqo6GxOTdXjqgyGBsrq+vo/J3ouWGjmo6IMYp78smgnFGq3nxR5n5ajZEYXMhDDJt1C4MsTJF29/a0zuWleV5ROLvFz2gNz/1MYLjG6ZjKzJlBknhYWrLbuMppp7UO0lbASbOEDSbLYTdGVhUIzVrTjJuJMen2Mtc8V2EcjpW5+YUKFI/XcuSLMlkZ7JT7XvBcNMK8alfA359/+k/Ka6++DLVUbeAeCZCae9GlSfQ2/dADgG9ToPvT9BF4xCLQA4CPWIf1ze0j8HZGoAcA385of/tzNQCgSqGsz8TvENfm9f5n318+/JGPlve//4PliSffW8qYnTlv3rwhQE+fn5woK6urSgBFthgbq4CDd96dxLXMHDECeGAG9IEdVllDLdur1doyg8V6cAaX4oZpALAtB3Z5KNpYSrDGJuRS+0AAULpSzXO8/zHuz4XVwM56GB5zC/NivJEIDE5OtVuvRKAyIEi4+CxAGEBa9JFIIkgmXn75ZSV0KdW0TqCTAhKGuDW6jBGWpcuI+FtAxW4Cx3Xn97AH+Rw/kxDqUuTCCmh5qjI7gED6CfDJjqMTZXg2bBwkeT/JmQxQVIJmrUAn1y7LbhJVOSxPusRNifSYrpGkHgBwMIDl4OtQeTBskrOqOyaeRafoSMlZ1/FzrJydGQjsMnsyerulnF0QsMsSTJKfGGqMIrw+Z7dV+gx2m7TJxifK/MysmJ4AGNL4qrEPQ4Zjcx0cgxhJ6wsQreoYrqzY3AIAU58ZtwYVX7BPKBFW0ncBg2e+zMxaSw/AAAYWQAiAFzpc/GyhejtV5piAabBw6GfGJOw7mIAA7pSH4i4dcCEMQLmRVmCZMYKhjNiHuHtX8xEBYBU0SiIvR2OMDEqRsD2rQUCWlJnyecY54Cc9enxyWvYPDzQmYAC6zHP6WwBAGLwGVkYqwRbQVUF7YhLQgkR5ZW1FDqDk8AyzoyMYfi4ZDsCWvg6A+SAWWxc0VlKu87pE08BQAMDLTF6PNTtTB8hzUu91J8B1AFQAQACqMGvb91iuIG3tMusCNsEadZm73X0DAPIZx8wsOq4b1iVrHO8FAExZaUAu+s8lwm4jrKOUIAeUkMnG6PI4CBhyFQDMnMvfMxaulgAzZtEAVAnw+ZhZtQIAuafA+g4A6Gs8PjmScZJNYfIKAzAbR9FbNACI95CB+bYE/erawM8BTwNidgHg9IO155CsmCrTs+h+WheWcQiQ5zJfb1hoLVRJs28arANZb3HlvgPbem9P96ilhSUBgMQC9tpVZhzxy9qi/o3WoUpqzTwOGM/3sL1Zu5aWV8v0zKzYegHiA3SGYRjGH/eUAOUpLfZ4QPfPpeC8Z/3aWnnv+27Udemi7B8MxUhnY6nLTOdYzPmnnrqhNXo4NHhGnOJ6znEzB7Wecg/TpgCsvSKwD0Y1rOzV1TXp2cq4aHWlzM9Ol8ODYzEPxQyW4da57rW4/RLL4eDMLrcTXoPpG875la98ReAa6xB6f1ybrz16obACZ23WVHVPBQ5XZ3Z09Jih6BLSPjYraBf3CI6TPqQvmDvauJRGIVqfGJVgHmZgkbHD+9nw0jwe58trqMC6yhJWGbLWIuuBMl+ktSo24FkZsnE3OCub9++U3/1//u9y+41vyjWb66f6gHbS3u9s1fHWPWf2AOBbF9v+yH0EHuUI9ADgo9x7fdv7CLzFEegBwLc4wN/D4aN9RAIDAMFLDIRyoYfmhfnFsryyVv7BL/9X5cbNJ5RAkwzw4GsWoEvoYPapdBaHPLmtmr3A72LMYHOQ1qWTh30xU0L5EAPHunFi89WEKACgXSP98O/k3iyffKm8FABLgM54BQEdDPLzB6njKJmoD+AqkwQkqs6aAD8B26Zhh41GckPlPSQCSQ4CBCQm/AwwRlnuq6++2pg1BLxIaW1MGPJzWBwkaiRWsLnC3nn66aeVmAXwo3SQdijhSHvHMMRAz2lVQAwC4iTaJCApJRZYcX6h5IkvlRFXZh8MOBhNgFcui0Qf0GwtFUYqKXbiR2LHcSnvnJnNuIHxcqIyJRgkfNSJOAl1K97f6jwmYQcwsPC8ccWW4XkVPAkgmUT/QQBgwA4l+jC7pKlm8EDJvoTqi9xb5eTMOK06iA17sLJvKIVjDGMKgtYlCSysOK6NckziyWfiFDw1SbK8XDWjzjToGEMAZpNT6F2dlM3NHZkzmAV2plJt2H28lyTSYCLHBtidlbELGnfEknPR93yn7wTwnZyoDwNMwEa0RhiO1adqt75OT/RZ4sNnOR5lz2ESCfSendP1wYABLA0TKUluQAySZBJZWDN7B/vSxXSJpMs8AVMAHTjW8tJyLeM3CEysBcyoBBlGsAFAvhjLK2uLZXqW0nXKydFiZIz7eAFps8Q1a0RlwT1ovAQYSvl6yoK9zlin03IDMQgxUNktazf45bPG4ZjfAZwzBgZDWLUpozSQ02XSdRmAAU/4+/Xra2IP0ibGU8ULyxgl0zqGTSeIadcduAsApo+Y4wIqqgFJNEn5e9iB0j/TBoc3IBgjYSU+iAHI9V4FrfIZjpsNiMX8AAAgAElEQVT5gubq2DlMQGtxmiU50Ni+EACoIksBgEfHh2Vvb6eCsLUUszLGc3+gLVoXKwMQuDjgX3QQs2HTBVbT111wrdnAqAChNkLU71PS1Utfpdy7BTh9H+q6pmeTh3gyB+7cuaM5pjhoY2dW8xjmb1ieAc+bjYm6IZYxwfkDbgeoow1cp+4pkuRYLZSOAloyR8ISD8uP+cxmBd9pF/HjmGL214HLz4wJvvP5Gzc2ynvfd71MzUyW45Nh2do60trNBgXv45XrNQPVchKJcVjrnDNMwQDt2qDDFKZuPLDuaKNpppoKjUbSxSOOrMm7MJkHgzI1MSlgbUobTTACT2RKxGaJwPBJGzNxrbD/vvjFL4qtzVwBAOQVFixMOfou9zNaTjwEmNdyYdh/Z0NviLG2s8GCLh/XRtvSR1pPAVAPDhUjjoG2KZILfKUcmecD4kd7h6NBGVUQnzWCL29Y2FxIm5Zy/GW9p3x+VE6ODssMLNnjw/LS118s/8f//htldHZaMCE7OzuxYVvux5eMPL6Hh76H8NYeAHwIQewP0UfgMYxADwA+hp3aX1IfgYcVgR4AfFiRfDjHgd0AxBMwMEeVLp4YENPlV3/1vy/Pvv8DtcTxUCATAvYLi4tyQFXCMj0j4EuOmJVNRdbsBKwFdppEG/CvsiCSxDkZdaloWHNi/7H7XRkyAf+axD5GE9XqcxwwUoDO5VvRVd+6aOkoeaNUVKXKBifk0oc2HCWMKysGXcbGyt3bd5qkOQlwN7kP44SEKQk5SRAJhcsOYYdN628cG50/kicSg7CgiAFJFWW9cRh+8sknlVhwDANKCzoOn4UFxnlpJ1/WjTsrRzKTOFCC5fbMq78AeqWbBihECWst/3bp7WQB7AQgmKq6RwEo1W9VD05lpRelUBpGe9qk320ngTR2WIGQyhBsS/Nc2hgAAaF/lSBXD4BuAt8FeQPwXGUB5ucwqAQQVgDw7NzOtziswrSgBFhJYNUChAVI4skrpZIybllY0LxQAjkz3ZRhCxydmlAZI+ySRndqAPuEn2ernqLZKCTRAmbGKLMzQxKAR9dSrHG5sQGLtpSjw1MlwHZrdtn85uaWALCUc9LHAe3ofx/PzFDaz1jl3ypdA6QbDMrB4aGAuqeeekqxABzO38M4JXaMDYBRgYSUS1emTJiqATFkBDQ+Vk459tGhhfUBwfR+SjBxDfa4AwA0CFxZd9JdNHDPGIElSnszntc3VsTMoiwR9p+dbtvx0gC8FSgO0CbQobMhcBX4camq9xt8HS3D0SBJCwAGtM54CvsNEIvzdYFRnFGt72UAfmrKDr4wpdJvV8dn2nz9+kq5uGDNMYN5OLQGoTYZxKBrWYrT0ymd59gAo617bGQIAohmDqa02KBwBRrQ8BwyFr0uhbn1IPA04FH6vQu6Zf1tGICU6RabIrjke1Am5GbMGHcJMOXurA1sTFzekuFW0G7R+Hx2qLUJSKtvyDUaiL0Msqb/r5Y0dwFCAdjV2ZrgsumQ+9HVEmDO0QKAPl+AtwBiu7s7aif9zjgenKFta7ZXxl/uCd27dTYwcu4w/vjOvIwurNjmGOssLGkjDkkK5nu0MAMYigVXgTjuwfR7dDs5V8q3cx+S7t7Gerl+Y7FcjI2Xvf3j8uab9xrQOus058lmkO8rlSEpw6hB1TX1fPBmUdsvsMVlpHJxIXMOGIcsFPfub2ltXVrkHmbNPoFqw1GZYp3GfZcNIVjxjJVddHJhzpcyPWfZitu3b4v999JLL5nVXFx5ECa81oiJthye+QgLWmvczEzD2If5iYTB3sGBxgX3VcYXMaZP008L8/Na307qvY34sHEUsJG/ZS6x7sHonpmj7HhCJjF+r9d11s1m42HMayXg4pmYf4OytLBQvv61r5Q//IN/W772lS+pUkJPaBeOs+8bEtV4OA+A38dRegDw+wha/5E+Aj8AEXjnVqUfgOD2l9hH4FGPQA8Avnt6MDv2AB3N7n4FBJ38AaRMln/8j//b8p/8pz8qMAPdIx7cASJILG00UHWqKiDCZ73TTakKekZmEPA5khOx5zDVENAGO8yi8WGjkCgCyJFAmJFhJ8wkcwbfWqYgf1P7KbOhjLSWYlb99wcGXJgkx6gsEN5k0JPE0KWdhIBrXF+/VqanJsvW5pYSLdofgJDPddk+0eCiPdevX9e5k9Tl+gLixbHwKjuQ90mTrbq8hm0Y4CHOwvweFgq/x0mY8xF7MbhOjssproXEeUj8nKjOz7tUEIAMIxbOBcOM96VsWwzOyu5MkhMwlz4lPiRlSYgNyhhQsSmDTUA4PiXlALi8P0mS2GKAzk2iDwBHOVZKLFt2Z0CIbieGVdP9W8CfJG0cG5H/k8GZXSOnZ2T+AeCtMUUpHL+jrA9AiyQSs4vKepK+4aRdnBkjO+gwimXpBPL4+EClZ2Fgrq9vlNkZSrFh2J24RF46mXZuRbtKwKPcNdEGdKkp5fe3bl1X0ntybDdgvX8EgERybDZOWD0kqUn8w8IJsEzcAQBdBn6m+UpfYQpzf2uzvP/97xVjZm/vUIYoGvNVU08MwyreD4hDCZ5BkMrmreNB8ZiYUMJ9coYJyEDzDWaZAcMJXZ+S7UkbCskMpmp4Un7dWPSMFbEiwzJT+68Z6KAfMBwAREs70t4AxwLKqolGxkIXBGzWtLBKVZEb4NnSBH45sRao1NGztHZljGZa5nHa4zJN2JYjjQ3mw/Q0oBd6nC67DGCY8cvxvKbBAAQAtGkSuBagp3N8AEASfgOfMSAxU9HgYow90pa5OYB4GLqjcnjoMnzOw1oT45ZqrF4GAzu5cgzGyYOA08SGPuHfAYK619HEnLiq/BeQ0eWNAQAZ52EAwghkU4LNDIe+jX+I4HH11jrKpgylugKcq5QEa0Qtn9S62yklprybEkxt5nS0IgPCaSyjkyiNzyIdy1x77i0B7gI0B/zMRkh+DggfdjXzic0wSkSvbqYFnLx6bPV0ZZ6mnD33l4DOrLfTM3Nl/dr1sryyon7N/aK5l9Z+pC8938z+SwzCJgyA6xLg1bK0PFlG52NlZxdGne8juZfRVtYS2Mn01fFxa/SR92RdasHXUdX3ZdPFoC19d21jo6ytLcoA5sVvvGYpg8VF9QVSCboXsF7C2GO9FIvyVOXVuzu7Wk8AkzEHml+YL1//+ovlc5/7XLl37542XDSnLi50r858Y0PSzwluR+5falNlHDPVWL+O0RmsUg3EVg7Jsxit+Hqkqaj1+EztSt9obaj6oomF1ybMrAAhfV/0GPN493pq5rGfkyh5HgnwZG7ceeON8ldfeKG88Nnny+HBvkufdWe8aJ+J2EB54FPN2/PLHgB8e+Lcn6WPwKMWgR4AfNR6rG9vH4G3MQI9APg2Bvs7nCrJTJexoI80q7gBwF/8xb9bfvInP1meffb9AixILtjRBmhwSc2Ed/8vLsrKyqqYGy5hA0TACY9yxnklyCS2YixIONwOfyStLs9xmaPKvaatrWOmh8vILrM5DLCEKeUMvoKAMvL0w/m3e1COZiHnETOilhHqYT8C35X1sbS8rGsluaW8NaLnARiS2NF2Eh5eJGGU8QqQq8LuAcD4XZIVPsvniImBMZfdkcilvAimQ5LF/B0giPdjNMJ3WII3b940AxDtPZLCygwhaXQ5GBqBsC8WBbKorRel7OzsOilXmiG9cZdrVqMX6weOq3+JF8kUOk6UDQdDCVBEQg64MCUmGH0L+GNAgOQccDKlWHSQNKOUDOFyaaONy4myzRu6YF+37LlWKVcAO87TZgBCG6FMlXQJUEClqzI8MYOFZBPzjbmZGSeRMLmk32QgWGyhqcqIOz7W76RdtbIsl9b7m5tla8ul2T/0Qx8uc7MAb3Z4lV5iBajExDsDXMRJF4bgcWWSAo4ObayDecHZwMYq4xM6phxGh2Ywht0FoBOmkMXlbTTC3wF0SK4ZG2krfQYD8M69u+UDH3haIPz+/onYNU1JXC0ZjCEK41wJeXW6diLtkni3b1zMP/QFwx5W4l3nr1llMAorAAhzSGvBhcYMJW0ZN5TLBahgnK6ur5f5xUUlzjs7vn7+3i1D7sYjrKQWqLvMBMwSmBLgJOFmrRqAySoRAAT2nUGjymxq1lG/NwCk15+pMhwB7FJqDwPQjD5AwS4AmPZxqBYAXBXoThMge/G5SqQSGGiQz2tirrlpYwVc87f5eRukoNMGaAyIIRB2elpjQiXEkLSkOUhJoQHAAIldEFC3gMqoZJOCf6dMuwuAaU3geLDeYDHC1gMArPOdsncBgHJxt4TDwUErTdDenqqGrDZlrEMaRjLmFziyp68Yz7oPCETt6Cxq3QJQH2qd7gKAmtNhwsHCgmF2jkkG4FP76m4iJK4Ze4y/SCYExOVv0s7E9XsP9+69Mhzgft26FgcsSr95E6Bln+a6JFFAKauMhWy0wWcA2icmAdGul7X1axUA9PFhcarUuNEvHKg9Aq6GMJBt8mOGuYEyjgmLbm19uSAreDo4L7u7R+XOnXv6e3ez6dln31tWV1d0PBiC2UzKfSpjkraEXai/CdA2C577nLT+5ibL7t5u+fJXX1L5bLRKaT8MO99LxsTGZn3gPkH5786O11fAtLm56TI7N1O+8IUvlM985jONyQnPH8zMsB81nyrTnfVOwHxlSHOfT/vZ4NFn2Yioay/zhXMj+yDdxAOXTaNxKpZzLanPfYdVhLbbpKdu9oyGYvByj0BWgbWP/ggrWutqI3VxoRJg7tVvvP56+fSf/PvyjRdfLNvbm9I+ZGbUu7KYhOjkaq39Ds92b+WfewDwrYxuf+w+Ao9uBHoA8NHtu77lfQTe8gj0AOBbHuLv6QRKjGDb1XLcgAnNrvX4RPnIRz5WfvzHf0LOwGjbCXioZaA2FuAB2k62N2/dUsJmwMbsGSUgs7MCAS1ifyadHADACGt3QR0xFmYMpJEAh9EQwC2J+dUyPpk5UOJXOYCXkrsHRCVJoQFAi79fKnmtyRrJKCXPP/RDP6QkD7CM7yRrXY2nprSnsk/C/koSyYN7RNuJG8mRdJBq4ge4SFtitkCsSV5efPHFhi2QMuBoPQFGyjxhZUVAEt8pKUI4HJCHRNkaUQitnylJgRnGV8Ac60edCHiKUQtMlrAck/TD51xYWlTfHB5j9GHdxABESWINEKMFZxdVA6ptPwKGJW5OzgH4nMQlwb/KwGnYRtUpM2zKJLVdAEPvdS25XR4FIJ/L9EOg57ndNmGokXym3AvgABA0AJsMACpSFYCTmC2vLkuzbWd3t9y/v6nx8OEPfVT9hmadwIeLNplm7KB9pmR3AROPgV02zyjTtXamwNfzC7ERAWm5PgDAAF8BO8TerKAy46ULVnPe6JORDPOzGJ4nJ2Vze6s888xTAu5x8pQrcgWGDSbYCVyJqbxxrGvW7WP6V4L6lMkdH0k/C+0s3gcIBABI2+TwXcEnSoABfrlmXiT4nMMvQBgDgHyOsbx2baPMLy6o+7a2KHu3yUqAzwAz/I4xRJIekDDHCajSrhfeEEh5poX4U/ZbS8IrOBIGYEDBjK+097J2IPqBzAHYPtZDNShmfb2w6/hsAMCAwvTLjRvoOdpcSVg8Gxd16IKpMWdVXlzXpS6YFFYbx6U/5uetxXp6OtS4CYgUtjEbJS7V9oZDNCJTKppYBSzLdZutZ+kCMfE64JXfY1ARjE9luzI4GAmUYo6I6VoATsx+ZcyydsKSytzKjpNjxJirJZNVR5YS/C5Dr8uqzPjP/E+s83M2WKID6vUNoJA2esOlbYf/nXU8zNSwXmGcZa0jfsyFlMfbvftYwwZAyCBvTK3asuXuZlF3THAus7F9T8mGi5jZ4xNldf2aNtciGZE5m3U0UhPcL3Ju/i3wrG5MZe4sLs6Xaxs4C5dycHhWdnYOJXHA+I2JE+38+Mc/UK5dWy2nJ2flG994oxwceiNJbOEKynu+D3UPCti4uGDZA+5v1zaulclJ3nNednb2yje/+c1mg0Jj7uJCwB3gVhx22ThgTCFRwfizxuCFDEsAk//yL/+y/MVf/EWzKREAMPPPOrKA4fTRnI5P2THtRNc184PNnWlMU2rMYIPHoIvPcE072zu6j7pawbIG3DtlClJBwcS1ZcnWUn6B3l450tcCp2WU4rXWFRCjsrV5v3z2+b8oz//ZnwkkB6Td3tosY1UqwZupFZjvOCx/Tw97D+nNPQD4kALZH6aPwGMWgR4AfMw6tL+cPgIPMwI9APgwo/n9HyuJfZKUHCnlS9HvoThnYcFlsM8882z55Cc/qe/o+kjbTCWPZjQJmBgN9dANiOEyGhggdo1lV55EVAmfAAInPTG+cGltynsNLgEA2AHYGlh+kG5Lp5K4KnGDtTVG+bBdir/jq4JXMZ5oEsGGoeR2ksICGvDgn+Q+7BnOkeSSfwfwCpMwSYkAp5pEkzCQXAR4IgYkSyRf/D4JW5Kr6HTlWqUN1UkqUqbH8Sjb2idpv7gocwitQ/Og1OnU+nMAChHUT4mxddFwo6WMcEJASdiKARoIJ+DctLSNJsuptNsAg2D5mIEWlloYoklEuxqBSVQbxoiYnRybcWJHVLGsxAw0G0juu2KYujQ471Efu4s6rtCVG6HBMi7mB+D0ybG1mLhGXrD9AN/m5+bt3iwmh01QaG9cmUO1aNmuMFqny2B4WlZWAVHnyv7+aVlfWxb7CnYdjYJdBGMEZsjNm6tle3tfCbTHgMvMhsOzsrpGUn8iA5Do6FHKbV0xxOhJyk/K/r6B3u4YIpE168t9y/gk5rwnGpLqx9FQYN2TTz5RGaKAM1NKhJO40y+wI4mBjknSXQze85VS24BRBlhVQ2xWZQU8iJ3BRLPPWgCwOtoKMLOTNKAQAGDGI21d38AwYLYMhudlc3NX60eAx4C+jDOzKjGeOdX5wlbsgmRXQSFZftZrMngVTT8DNQGTYO90ucOedx5XMSjK+QhCdOVc7mdAJF9J/LO2cA0GUWB+tiYgrIthHWp8yijgMhu2PWdMeVxiSJtcGgwQYxMh2kyMGJ/z8y4PFuRZNQC7JcDddfISaFqB5i7rL3Oaz+T3mH8AeGvjhRhQ8j+kdJI1G45o9Msu5E6OBmDKWFu6uTeLYiClewWAqkqBDWSbDd5qodGGLgDO51NKy/vy3oxhgcYjxhygMWXbXruyluaaMh5j7ISmG2Dmq69+s7I1DT53DTcoZdW9VCA6hj8GprvgbReU7I4Lfp/NE/pOQNPEpJhpAQBntVEx1+jAcj9kDOk6KBmXDt2p5tzS0nJZXsaVfrrs7e1rcyeAL8cGGFxdW4GbWc4GAMZHAgBZMzKvYH7evHm9rK+v6XeYFwHexkAooFc2S7hezo10hZjok1NldhYDJdavYbl/b1OfZ92Qe7zKtC3NIFMtaX16E4I1E2MZbV6dMJarju38jBiBzz//F+WFF15Qu8QkxB23moplg4L1g/Z4PTDLPJqKDQhfTTXOZVhl+QL+RsxhKTJ+tE6fWb/X48KMcNqv6oO6nml81rGp2Ewa5POGnU3TfN9xabakIM7Oyl//9TfK17761fLyS98ou1vbmh9+3imVAchmTL3JWSFUhQ7v5KsHAN/J6Pfn7iPw7o3Ad5F1vXsb37esj0Afgbc2Aj0A+NbG97s9ullKBlWaJKgy9pJYSRvQxYB6gF5eWhEL7kMf/nD5+Md/pHzowx/Sg3MSG/4NMMTTq3WHZsrMLLpoLhECiNHvMZmYmhQTIAlEymp5bxJdJ3xun9prL5FGP6plhZjJ0egIVaH4q8l3ksXLzsOV9VeP341fzmmhH5uFdAXa46roRNu6azzw8wpDKUky547ZAb8DsDFzZ74pXSJBIpEK8yQaXQ2zoSa8YSlyHmLA+3JOEiK0/5Dih01GiStJEe2iNDAuqGG6xMUSZhjswMkJl17zRdvSBiU4QKETY/pOHFp34dnmegEWBHZOta6RJPAAPpzTbEeXVVFC6hJEypqGZVQBvrCMWjBHI7JhH7l9bU8ZKHFpYAvWmIEKwwOmD5qTAlYr+0ssFpU2wuKxQQjXL4H9Tkk27SahD1NTTtWTOBejObVQFpcoVwVoBVA7FtDnOUFJJBpYlMHO2cn3fFQWFzHosAED10kijpnAEaYbo/OysszxACoxEEGUfrxsb++Wra0dJaMygJmxZmH0wDgWf6PtAQBhHYaZw7y7GLdGHYDQwsKsNC3v3t2SbllACjH+xMByOXLGVJiEYT+JlejiTmlvAQDKLboCZQbqzPbzJgAmGWae8TuBYdIbY0zu63wck7Fw49Z1ld+dDUa1BNhso5TWB3jgM1x3lzncZQBmDct3SQJUh3DPH88df3n9oP0a5ypZbQdYQDFXlTs+7dhkrbNpDoBXzD8C2vPevHJ8A1Pn6l/aFF3CjF+tUxdspBg0oJyYz4T9Sb+alWYWXTZKAtqnbJxxrbEtAxGD6Cz3JycApzZ0iDzBt7tvdDdYeE8XgAu4os2ZagJidTLHlUvX9onuMXZuR+cswHX0DmPMkpJqlVLKAAQnby/40YoNSGpA1SxObTIJMGXzqI7FKFlURh9znZYJKCKe2miqJcuVoSyW8CzzY66aOJnhadb6aXn99TfVXx6LXs9lMFHnn8pYq8ZoyuszZ3Iv6QKsXTYgfctnmNOSm6j6rzDWxqoeYjZZmo0asao9lqwjOaE1aWVlSfO8lImyubmtdZ/2S5oBDURp4qlqW/fkrPEAgKurSwI76aOJCcaOweO7d+82oGZYhwFxAy5KW3B9vVy/vlFjhNTCSdndOxJTmq58+r1PlukpHHbNRtX9/xgpA2+Y0I8wCGk/zbx3b1vnn1+Y03x54YW/LF/60pfEJOT3jBXp2VZGXtia9C/zUnGvQG826hhbYg9j3FKZ/xzD2pVDbcawztJIgfVDa2lyfjaMMPbQ6GM9qYxxb5CYaa52wYyuOrjcAxT3el9hP4sxc//+vfLv//iPy9e++uVy7+4daQF6s8tzRc87eeapP+nep5H8zqXaPQD47VbL/vd9BH6wI/DOrUo/2HHvr76PwCMRgR4AfCS6qdNIEmeSWCAlJ8k3b94qP/VT/1n5O3/nF8vq6pqSXzNQBkrWDOwgLl/K9Rs3muR+e3tLD+UkFTwU85DN8exmSomk9c6c6Jr1keTQCboBHpeJddwg0eihxAwmG7vzHbDQjBIzAnk4l7g+lLM4F1ZwUQllx0mU86mkuDLb+I6IFqAfDAa+YEkA2tHelAzpc7WkMeVSHJvEJAl8l52CTuAzzzxTXnnlFbkC85mw1MK6AkAjueTlxNpsPV4pGQtIyGdwUySZgImDBlHiDAhlNlerNWi2kDWbBDyOG3TgfRiL0J5ozY3KqJwMTsvx6UllAM6I8QHrcHZuTomc3SgNbhl0MUupBS0mZFJAEkOJ194+gNlQjKGACwFN+R7QpGVgWNfqElhSgb8Al0myYWNFDJ5j87oMLhtUARhbrA6QAJckbiSBDRtH4C8lagaFACXm5mdd9gnrRc68OAMfSk+R60cPMMmox8RYWViEmTdfXn31noAiktyl5QWVuaF3BTvrve99T7n95l0BDE8//aS04AAAt7cNAIo9U/XCAhaHRZvrZmxkjOL2DIgAm4ixsra2XJ588maBiPvqq7fL9vae+sgJb9G4UXurWUZAH+Id8xnpZA0HMlix5tqEyICX52idPyTfFbRH68rgP0CJHYABPwNGc323nnpCbcGhFWYSawIvrtkJv8cpnwnLKizVhsHbtKU1N5IuGe2EUdopQQ4A2IKBCPG1YGYWwozjruyArxdm0JTGwcwMrESz8MJK7K5TzQZEZe+mrFzrUzVOSnsAzpaWkFLAgMHlxCmDph9hDLOJQqcBEHZZh7TLmn20ibjVvmHZOyeuZoR116EuMOXrao1RujHQ+K/xywaLRsuF2boC4tAPlTs7QKZBHa0Bo6GcVI+PjzSVmjlM/8ooCtdZs6VQPhMjeAyN2cvmQN32JKZhB6Z8lvkKm5Xv1iQ02CmXetrLPW2Me41Z6IkHa9na2kpZWrL5BbEF2EfrE5Zc1t5s0ui+NxiIucVay5qXDZkHxa2NmRmbKSXmeKyz3E+QfmCs8zPrI0xIpAwYu3GAz7xEioNyfuYUruw3b+ICzjXBZBtp7WDdT1xkDDQc6t7FwGB9QHeVNZA1Y+PaSllZnVf/HBwg1eH1/7XXXmvA76w3XeZ7NoS4HwCURVuXmOHky33z2tpy+Zs/9rHC7efsdFROjk61ZjZamdXEZXWFe8pSmZmdKF9/8TVd/+rqso77e7/3u+XVV19tNts0TKvre8amDWMMrPt5Yzq7hmaUyiyHDagTrV8sRpSZc13awIsUiGQZ/MxB3GNeEp1GjZkqldGd24z1GH3oeYQ1q246nCCdMc6mzmb53Gc/W577oz8qm5v3hMy3c7DeZ/6DSn/vXKrdA4CZ2f33PgJ9BLoReOdWpb4f+gj0EXjXR6AHAN/1XXSlgWZaWODapZ+AUZQBf+pTnyr/9T/6R9rdJ1FZv7ZeGX2nSixgHGBkATOAh1uAiLDXAmSJsSEWhxkcYqFVgIPP56HYJWB+MG5YOOhN8V/9vaoSYTZUVkTeK/Ag1MEKEgZcIrkJsyK/E6BQE+D8DaYTwBcJHCwHkgGSmojkR08vpb/RVwvwlIQxjJ0kK7Aunn766fL6668LCCLRD3uwCyB2mU98lvOR9CWJ53ckL2KFAVoqFmNN2asAVTkbO/lJOaWTOetEXb9+w4yqoUFGkh7YHAAJR7A0hoOyf7xfdinj299TX5M0UrJK2RdJD8fa3d1X0heSAv3IeWB2RPeQOBA/EsSDQ0rLLH4fMKdb0snvwgokNolLkq6rwF+beAMYmYloV1WzPQNwcNwAgGHdiKWJscNw6HI3XD0D6mpAYTAyVi7G7PKMxtXExFjZ3tpXqa6F+YdiGRFTjkebYe0tLZQLvaMAACAASURBVOHIOlVefPGbKnuGbXPriVWN66PDM33B2oRtw+8YG2IcVlMQAOKUOXLs6HuFBZo4cE0k+iTjXLdAWQC7kxOBBDduYDpSxAAEZEs7AdABE6RdJ2MLA7h5JVZilJ6PrPvJnKhzyu83UK/xXbUEraWoqMt5mWvk34xVGGE5D0DAtes3ypw2BsxwTN9n3QhoFgDwaklo+rY7JrSGqI2U5bn/uyYg2VhoGKQdALBlwGXdqW60NS4CmQEZZgAaYCWi42aALXO2Cw5k3gfMBKzJmDSQV7Xjxi/K4qI1905PDVABZACWU9ZJ/9IfvLIGpEzW66id111+WM1Fzulf4u72aUOklql2AcAWQO8AqB3JgVxD+x0mFJsygPNmpBFfAEC7X5sR6jllh2IzLOOwbJMX5qrXSesiygUe5uikNwK6YJ9Kzusa7U0hg4QqP+/o+GlNrxs/udaxAoBsKQqxXet6yPrF5tbqKuWzrGUXWsuk13kKWL17CQDM/QKXWgB85BY4N+yudg1q5082RbIuBnTOGsE5AADZFKJd+vngoEyqH2elY8e9J39DS5E1lJfdnpfLxsaS1paDA45lE52sl4B8xEpAI/IBVUcTkBTgk9iz5qMRyDK5u3vYOEqzTqc0mvN15yY/8zfuibQPth7nzf3xYP9AOnrX1lcEAHoBZrPhogzOLsrm1q50Bhm/YcbDAkYK4M6du2KxLi0tamPm3/ybfy32X1iIKe81g68CZ1X+gf6N+RgDUKzcOjZoAs8yYu2PhgIAM4ZSzmsGt83OiG/kETgPfSzG7VkMg1pOnteo1u13ZXlZ5bz3790v56NhWV5aKF/72lfK//LP/pk2QRrdTzZQv80rfOTOaPq2732r/9ADgG91hPvj9xF4NCPQA4CPZr/1re4j8LZEoAcA35YwP8STGPyz3tqYSqRIIGC8fPADHyy/9mu/VpaWV5Tszs7P1aTSTrAwYSiRhNnBQy7MwDxk83eSRJcktZp2ZvcYpBIQURl/TpbaB3xrCHmXPwmgTBzGXK4VIAkQrFsyy3vNbvKtigd4EiCBZjG16DDKBERVV+Ojk2N9hoRAjsbVhIB28HPAvySqKQlOWVC3HQE9AMRImjY3N5X8kHyk/CsJfbeMMAAiiZq06zqsxZSQkaigAShTBsAOEpLK8IveXhwHeO/gjCT9ouB2jOshiTXaTCQ/Tzxxq9E+nJg+L/e3t8rdzW0BNySoBgoXpRHpJM36WNGdMqvlQNcFQ4YkcW3NQDHAFCWgBzqWy8CSrBLnACjdZDqxCVjT/a68spsEAlxT0lxL/1TOG+ZoBRQYf5iD4IrMseeqsD8AGGwlSmFTviwQCfF2Sj0vhmK/AnpTMri3e1j29jACCKAM88jANucAiFlYnBWo8+KLL6lsEVbLk0/dUFecHGPccqpr3tne1t/D1gGQoCzv7t0dzb2wZLsAYICPALuMDQBAXseYwsDaPD0V65A+gKFFvwDY8hLAylcFZQZi8Lbuqbwn7CexT3EMHZ4JGFZ8mv6yCQZjT5+X9iesG4M9c7Xkms8AqACedMGdhSXcSedkfBAmVXccdAHAlP92+70L/HVZol0AMHPvspZoZZWq1DwjrgXAWgagtb0CjAIATs/Miv03NQVYR4m73ZnDZO0CgDl3QNfZWYACwCsz/QABBeBNUXZusxKXuAJWOyawurLecJwuIzaxCFBsJqABWMC/wZkB/weBhg+KYxcAzjj51u9aURvzC0xAAMldZo0Ons0QMIOx4dBRBX2r429MP7SmVzakyqApMq8l93VuC8yvGotZH7vjI+t+1o/cb8IQNKN8Uu2FJdddT5ingPorK6xjY2Vv70jMv6xzKV0OYNcCgAOxmQXIXsBusyRDYnc1hs3oqvOLz6UEHgAQ4J92MafZNAMA5H6Lri4barwA19gQCDOU+wGbMZT3c2+FWcf8MuPbpamsJ1wDXzITYWOugoeRDDDIb1kEu8O3ZlfZDOM7x0iZe+5/HIOvqelJtQ+QEeAPZjgSDOury+Vv/MhHxEjl9mtNylLeeGNTax99643DM8ltwCoPs5CKgZOTo/L7v//75c0332ju79rcY9zUe3fz4CPNYLs0z80veB2s2pi639eNJFiAjEsAR15smADusXZ32eEAjAEGOSbPDVyTJSzaDUOtk2Iqe6OAY68uL2vzAWMu1sX19dXy5S99sfzP/9P/CApa54JdrLuvgH5XJf+8PL1zqXYPAF7qpv6HPgJ9BGoE3rlVqe+CPgJ9BN71EegBwHd9F11poAHAAEYAgCnZWV5eKT/7sz9bfvqn/4vy7Pufla4S5UQ8nPJQDAAoTTXKsCrzIDv1KrWppaYp6eOB2UzDCZeFygHTQFCbzFenRuk3VRfKCvooMQfUG7ZMsrh2RgA/jKFo+JCYypmvuvM1SXCApPo3HsLRC0pi12VH0f4ui4NrJXmIJhfnDOOH713QDpCNZD56gmGphTkYNktAhHxPKViOle8qKcM1czRyIloTZoA5WCSUPAnsrKxIu0bCBBqphI/yXPoQYJDSq+WlJbUP9sX03FjZp2xXmlKUh5nxJmCHMlo5CweYNCODpItEkv4DhISRAdsEEIKScZXfDe0KDTBgl+STRvvROmdhkDnxsfGITRysadiWBEfj0IMYY5gqvg6IUnUEVepdmaPEAUYaLtUqS5+bFwhIZkyCFwDQ9e+UhxoAHF2MxBpZXFxSQjc4A9Dal94WgDfai7SF6xdoheHIPDpS8+WVV17VtQuMW12x9pRYg0PFnT4gXowN4oyJCO+9fXtHAIrniUsXu6wVxlYXFAFc1rgdDMoAYwa5M1uvkvGf9xIpMdbQN6vMMYBg2IAcn3Z0wUCJ609OaJzAotFYVYmt2yW9tsqqkrPntPWwOD5OmwAM/B3Qu6vFp+uanikT0u5iDTAYnq/MjbBDm+S7rlhd5loXFGtYpeOUuEe/zx/y+1rDCF0nVcuNEVAdSdWAKLp7XQCQeYVDKdgyAODxsZlFBg09D8JkzOe0YSKwGQCQvjBrK/PJx2Nd8jh2n5sVee/eVrPeZNMimww5H5/yugR7zKAa4OLJkdfGAGJZD7vAaeKSta57Q+iue+3fLRPB/PbxXLYrA5DKCBQAOETjDpDcZZAAN9qYmLD+ptiZBF+mPhRBn5eLsXOZzWR9C2sxrL3u5ko2WBomZ2dctGPdawLALeXa0ZbUxtD4uEBz688BAB6KkZdybuZy1vGUpHOKsGa5Fs79nQDAxDrxCwDImOF8rI9hJsKy1VoNSFpNNrgWNk5ggtIegD/KYy0LYaabN1cOqnapS1uZ93yGe402ZBYXzZaszL9ICsRJHNYfICLHoo3NRhsu4HWzivNnTVGJ7PKSsCn6WZtAYhOz9gzLytJC+aEPvq8yhlWBrPv7Ky+/WQ4PjrW20i5AQF4zc16THYtBQULk05/+03L//v2q92gNQMfHBh5Z93nOoCExI2NTK6xFlYfDnj9noxIZg4EAQM6dezbrsOfnnO4PDVu2st6JsQFAwMLKeFb2640U1kLicHZ6ovuJtGcFQh6Wk6PD8ldf+Hz57d/+rTI9ZbOT3O/1/JFxe0mJ9PJj2Xdlcnb5Iw/tpx4AfGih7A/UR+CxikAPAD5W3dlfTB+BhxuBHgB8uPF8e47mRJYEngdpOR0KGJvQz7/yK79Sfu7nfq6WFI2s0TWOEyIsGCef7KynvEd6OBWsUNJWk+SADZTUhfmSJNqlcS739e/aUk4Lodup066TQD1tO3WOmuzLbTXloNVcQJ+NicGlcsaW6SO9txkDITz8k1CFidUFKaIbJzOO6lCaJDUgIX2W0qyAGmFwhTUUwCA6S0lgA2YYlDNLJIAjySyxWZifF4CKGQgXfnyEs6RBSUDZMBj5PP/mRYIGc8RuknwfiNGj88n1cAJN+TI5Y1dOJboSkD8TywEDi5RL4UKZc8CyIalNf9IgwDGSU5dozZbpGUAvmCmU2x02DJXE4DKDk/PMfEspr0EWJ1JmTLns08m+HYzRwXNiaDdFgz3WlQsQS+xgqVHWOji1MH21GVZZrATYMUKhvHE0Ekgq1svktLS2KKll/C4tLjc6Xr6OUmbnXKZHAgvzTaXvlSHFYQEQYCMSf170F8k6ul6wDAEAu6BdwJ78LiXhYfzEuRhzlamZmUYHTAzRatQT8D2gDMxP/r5HOXplB0Z7Lgm2tA2pIZb4vsFLYmRwhETcpZgxEkFnza6Y42VxfkHu1Fz/vXv3leDTftos8JABq7Wl1aI0S/gyIMixrgKA6teOdl2AlsyZyXGYP2bVefPAfSgDmuoyq8+PUUJroDDHy2fC/usCgDhNwwBkiqC7BgDI9QQsSzvMWK4QhdjUBgD53GDAPLFWG7Gdn0c2wQCvWY8GA5k3t28TN2sphh2cNUb6ipUVbMamAUDmGsYfh/su+Q4o2QVKrwKoAcVyrYI3OiXh7b91R1AJcNyLJccwDsAaQNBr3iHA0BGguFlYjHk+x88A/XUZN95eHYQBAj1jzZICeI7rdNM/mLNUMCrsxvR7rtXvBZxhzAEIHQsgajUYMQEBdEIH1GtrxiZrnRnpZgHT3owF7klcJ+CyQKTKdO/Gqnuf7sY59zfmGOejrBdAj/MLdGLzCHCrgsms+7SD+wzf2XSJrII33U4aRi3HizEQQBzAlzdYzLZbWllt2O25p/H+lLzCMGTt5jycN2XjtC1SFfyemGUTDO0/ADXmN33ESy7h5+dlYW66PHHzWhkOYOHXsvSLi/LyS9/Uxkn0diUFAQA469JnrnVre0tGGS+99Nf13uGNwQcBgNowqnONewXvYeNLjudVBkJrTTaO5FhuE6KsKd7MssyGxlw1NqKPuS9qU6Vj+uXno8u6t5qHGAyh70d5+tlp2bx/r7zwuc+WL33xC+X27TfKEnqnkmcwa/Qq+PftDH97APDtefLtz9JHoI/Adx+BHgD87mPVv7OPwA9cBHoA8NHr8pSc8IDOA3lK73jQBux473vfW/7zT32q/PIv/0OBQU7mxsrB4WFNGO2wB7NJJZezM2IzKFmp4QCwUQmmGEJzep9Lfg3CuWyNUhu77yW54ndOXtpEc3rWjEM+nRLguPUJ/KugFoDmZDV84GFeguCU34mVYuZRAxY5+1WykwQ64EmABH4fnakkSfm5a6BA27n2qyW/ARIDEPI9JY9hTAZ0tAPlRcMc5OfEDQaL9YoMHpBUkkQB8pH0Li8ti6mRpI0ElsQWDSsYOGH3cX4AIQAJ4ra7vyMQEIDk+MTH4xVWY4A3kpOAi4wFAC3pQJ4biMMIgsSS+C/grDgPcwU34xMBgbQ3GopcY9g2BjbMbAoTK7PJGK41zQQAABiPPFaAggUIVzZnGIBmqxrU4JgkfHJNnia252UEEEfCyHijhUPcQ7FCwf12pDFsAxwAAIONgBkCfjoC9FwLoOni4lxZX18U0KMEEtfPY+ZI1aejrdJlM/ON/jSLx4AnJbskpmJNVhfmS6yVytIJAypl6oAIkzPTDSgVxivHAoAlRpyHcQ/bhb/vbG1rjPJi7IYxlv4Q60ZuyGMGSZvSNxtBwIqyoH6pjphmxoi5Ogk79lQljABU6TMxHuk3TXsDhtLemoIdZtA5cyRzKCBx2ElXgRaD+/6tDIGqdEBwrMQyDp4aD+Mxi7n8OCu2cHXebcedjWYAOZlvp6fDhiHdBee68yRjztcW2YKWoSSH9EUDLpzTLqIuqd3bOyhvvnmvcRRn3PJS2WQ1UMp5AwDiAgzgRZklemxhvQX86zLmuqBpFwB8EJh1CQDkXjDpcQKwYvzFTs+UATOBxO46Pta4EohfTVm8SSTLYM1VrfGVQXU+NipnQwNW2qS5AkJylu6anpLXLlCea9IY0ebVVBkOKNU+EoPX4wvWOs6+NqnK2s53YgsTrgUWraXafXEfEfNdLsPWIczrPwQEZtwGYOM80ZPVukKbJ2xCZJ3EVgOV4wekIu4w7phXZuVxHZ43WSMyRngv9zoAQOQbMBK5ffu23guYKBOe4VDXnHuUjH8qIBpg23IObE4stA7Bo2E5PjmSrANxYM7DfmPzBHMqAC82FmRSRX+O0Gcdag2hbwHT+ZnrhmVMTNHHfe2br5btra3GaTdxY4xrM7ACftmYjNQD9FGOFcMg7gF8JiAsGxOws88Glp/w+jYlU6g4wnNfozv1TDBu9iPX1mwspG9k9GEgMIAgACDr6Rc+/0L51//q98rh4V45ByA9Oy0HB3v6W8Zns6bUfxj2fvCrBwC/TWD6X/cR6CPwjkWgBwDfsdD3J+4j8O6PQA8Avvv76GoLUy4roEd1O8UsjItzgR4kTD/yN36k/PI/+Iflqfc85RKmycmyu4fDq8EBXq1+2bSYU/pbZavwb8AiA4DWYzOTyYw/5X8CquIsa3CuBQCHYv7xQL+4vKD2heln/wGX4blcxw/oPHzzpZ3/k1MxN5QANJp51WkYplAVzA8g0WWNJclCTwg2VBLqsCo4PZ8DcAmAmBKtMAlpa8rLuN4kI2pnZT9xHP4dMJH3wRCLRlXAAM6xtLRg/cXKIoNhYf2tEwGAyysrYps5Ybb5AJ8HIDQgNiWQ7po07nBlHZXRxVmT3AHuWsfRDDq+83PAWBIUyqdsVOBSrDh8AipyHsaPgVaGAWCBS9c4b3SqxLIT4GdGVjepDluy+/sk6YwLkkvGS9cp0sCCAUH6NEAx10ypFiWqtI8P2QBkrEzDUhLQNXQcyqhcjF+IVUecOAblhONjBsgZv4Ah0YQkkZ6Zhf03X1ZXZ8vurkunxdI8OxUDSXMK9uUp7LGR+pi4R0cyQBUaZWH6kPwzfphXmVtJjDl3EnnKCM/laOoEV6yjCsYxVgTWHxxoLgACEwN0CJkTvD8AYMa1+hsWqDSzKgiMU7IAVhXbN3PNgAtu2mYHUmJNbGkvjE8f28xN5ggA4FD9YhD5QQBgwBmZtNT1JaBrpLG6oEuAH5fneT5FA9SlfWZ6halpoNiAW/dlVluMK8wgVDtlXGQQKXMgYGWXfZZ2Z9x6XPs4lOfS17wAbubmPS85J9p/dS9CACAMQNZJYpcxlpLj7lzxGmXwkOMfHZ2Wo4PDxo28y/7zEtk6/waUCLh/OQ5XH/OJyXiZmZ6txhw2kIHBCLBCfFPqzVpFjJgnBjH8WSGEUHTr7zSnxy/KqAzL6aCy2iockrWAvuQVAJk5zTXrZwHJboeBxdYsarxQquuYWEvRQBOvxLW75mqeVlYfG1FXdSvVZ9qwOi/nKX2vAbsKBOZnx6fVmMxcjm5f3qceUZnuRJlUX1qPV+OdDR4MggYwsV12zs8AWmHycY6sEYC/YgSej8rR8XFZWFwut25dF6j98itvaDxxj+I93CuyBnOMxKPLykarcGNjvczNTZXd3SMdk3l9eHSgc7DjA5NagNvonO7UxtRQZcEt697luN68wUxHhk3MtfoM8OWvfLl84xvfUMktGxbZDCA0Ao8ZKx3Wq9ilAnXZjLgQ2BnWY1iGfvbw5sbs3HTZP3A5dZi13vKJ3Ej73APAi1RFs+lRQffuhmEqJOSEXYr0/j7zZ39Wnn/+z8vFaODyYO4/w0E1mHJ/DsUw94vvlwBAf6S9//UagJcX5/6nPgJ9BN7xCPQA4DveBX0D+gi8eyPQA4Dv3r75di2zuUaSMyckMjjgIb8mcE88+WT5xI9/ovzET/xE+cAHP1hWVldl+gHgZFdQkuPWcICHdpWsagfcSRyJIICEzS0MzAHk+MEcUCbmvAYHrDXoBEfgRDlX8rO8tqzSyiSCTsJhhFn7iisxG4hynkmBLgEBecAP6KayVzsFNOVYYYtZXH9GouwALTRuc9Oi7DEHaRLTCqJIkLyW7hoAsUtjys0CprXgpxNYlStVsIqf+TtlYpw/5wpAxHXAYlleWZa+HIyuVhPqSMATySaGHbRHoERl0Zyejcq9u2YXoYX15u3b5cb162ILcv7lldmys7dbNre2q2tvACUn4ga1YHbAhnP/OJYGdmdnbZ4CMGjgxQ6Vw8FJGR+3lh8/A2ryFRZgrpnr5t9hXgQIyO+TVAfYAPU6FwgItuAkKxiDEqzKsJGbaGUaAgLOoaVF2TBMPIANgBqSSRiAsFPGLsr4NEknOmYTBlHl4MpYtaPmyrLL+I6Pz+R0jKPlyspCWVhwsgy4Q4pHuVxAsNPjUxmP0JzoavE3A7f8/kJuy7xkxFNBB/7N33P9Ac4YI8QYAxBcrFMeKEfsCkqHDcZYJF0F/MO1cm9nt0maDeK2AJHmHoAiDtKDM5X4qaxfx62l+GFqKWm9EADIuJyvGqIyWBmatZaxTVuGzGeVVBp0CACYa1PZaGW9RcssjKQuuJLfpd1cm93CPZ+sI2kNwACADTjaaO+112ww4MEAIH0eYCGgf0CTLssuTEauKyXGHNcanOidcs2wtybK9AyMRxuSABLWZUjmDnfu3G/KNBM/zssra1fYgC4ThiE4lNEMcQ9DsMuMy9rf/R3/7oLrjsGDHvEN4mGGovdUl2UA/dMzs9K4AD4qrcvhUJsB3tRpKuzN7AZyNyVWTOPRxaCcDs1EzfkbALBuCDTrf21vd93ttt8bQCoC9teYN1Py4r2sjdG8NGvacc2465aJZrOBC2EzBWCQTYIAqfmedgdM7bYp8Q6zF1f57ov7o2Ah7gMV2OsyomkD60PmNscJiMW9NPeFbKxojlWH3rmFpfLss0+V+YX58vrrm1pPovUHCzv3MuLWBa+zHrPO4WQ+OXlRtrYOysHhkZjhyDhYuw9Gs023tPEGwCUXKoBBg2McOxID0lqcmhQACKNP5cSDQXn+s8+Xr33tawJZYUN3wVOBx4yXCgDqHqrrABx3FUEAwLRbpl4VAGRNYm0GtAyLnvF1in5h7Xvp9wHQIZOhDRr3saoLYP/VDbDuWpMNRgbc7/7L/7d89i8+U3Z3t8uEYL1zAX+U9et5wzusZTDsAcBLg7//oY9AH4FHKgI9APhIdVff2D4Cb28EegDw7Y33wzgbyY0S2ZEf1mEt6SHdXAQ9BAPQYQryt37qp8onP/nJ8uGPfETOqnEL5EE8CZNYVKORtY6mXK4LgJLym5ZVZcF6ACRKlVoWoAE8zt9lUZALTE5PlvllDBhgABoYFJurloXqoV6lYE7qcKalnKfR9JHxiP8uplQMQqq+FIkULxIpYvGe97xHro0kPJQqAYKRjHVLxjg3xwq4GZZK9AI5RxgmJGBJ0sK2COARMIEEBIDOgvVmgQGGcM6wzeTkODfbJHUATrSLhKkLEHGupUXeN1G2to7Ka6+9rmPCNHv11VcFEipBuzgvt55YV1n37t6eAFXrBoZ94kSZEljeD5MM1iGMGSePTq7n582CpEzZJhlH5eT40ElRJfgRiy4IGCAifZHEuts3Sa6THGpsXhgAlBxgLR+0FqATarMsKkBY9aDQ/wMEU9JKclbGxQAUGFxBWDQAJ2enJFYPc0WuuhNT5fgIJt6pXI6fuLWqJPTgYFRI6nHCld6hAD3Kfg3uMJekgzccSRtNZZ8VOOW99EOXLdo1CKDfue6AwBkf9C8xppxPemG4NU/B7jyqc2yy0ewLGKG/nZ+r31ZXVsrh/kHjwh2WWXc+SEAfp+7hQCXTAZKjbdgmwGYJAgZw/cQXhieuqWZetQYZAhrRUdN8NQAYllv6tct6Y23J3OoCflcBQYNSjAWYhQFzKruXckiVNrYGP+MC3AK6tbSbbwcAWnPMkgFd8ImYtGWjLl/mdwZaACHZ+GADw+thgEHMPjBGr7hGw0RkKYMBeOfOvWYDgDiH6dxl7QXMCXjLNUqT9NTmJA8C/7q/DyjL5s+3UCG/5aZiAHBiEg3SlNSPl+EIbTO06uz+HnDJ4DfTiX7mviKxhlo+6e9WcoXFNyzDi87GkUrDWxZmQJd8z8ZCl6l2aWNAzDPYqgDJLq13LFh/rIma9ZlxyppJjMPeDgAYZl3AIDYNZF5UtR+vgoCZO1fBS95HDJbrJgubBb53OUZiwcGQBTQbt9lSNjzShphyEV/Wh4Ca3vhCWoGNOK8t/C7yAzhuv++Zp6RLur/PuBjXGsF1x2wo8exqA2ZcR9OWttJuYoUzOH3OXGfNlEM4yy0zfXReRtVsiI0VADQAsMgoWO9wXCXJlP8uVLmDP/30n5avfu2rZW1l9ZLhk4FVxkrddogOaQUALRXiEluOqftInYPqH8D1STYZpvRv1szMF9yLVaosyQqvz9ko7N53wvzTGKr6lJIWmZzQdVPm+zu/9Vvli1/8goG+i2EZu7jQphLSF7g8h03YZfw9kAGoQe7J15cAP4wn2/4YfQT6CDzMCPQA4MOMZn+sPgKPWQR6APDR61Al81V3T8lJLa2CFUVi41JKHqanyrX19fLzv/AL5W//7V8oH/jAB6QFRCkhu/BmYHhHniRklmQGh2DKuFQ666TfQvZmBiZp5mcSJZXqjVzGmLItJUq0cXKiTEyNl/EpJ/ckTCrnrS7EYkNgcFH1e0hAAGnE8KugpIS9aQtMtlpySxuUuE2M29UVIfDpKb3nxs2b5frGdQFad+7cVRkp8bh/756+S1uwYxrSZTDx+7AbAYV4kTgApnZZSU4aUypnrTBAJthgN2/eEHCGAy3uoJubsIMWyrnK7zBhGReIF5YhiS8JIQnP0qJZhCS9ADTb23sC3mDoAc6i0RajATE0x88L4AhxUNnWaFQoez6R9tSgsmSmpLMWxmcAXIBAEj0AV2J+4/qa9d9qn+7v74lBw/VzXNoBCyUsSSd7Kf9uNSCvsr4aINAwmko0GVdi+9HHANmVUWOWUX1kURnvmZJAjCoYN5TzkcSF4QYoyJgiOb0YT+khMRkv01PoBpoFyRd6f7BgifH2jtk0nIprFkA3h9NtkUMy10yczk4HhcRTZjsqVb8ozzzzPo37lHAHIOY64/LJ8YgZfWQmrQFqScmLSgAAIABJREFUxgGMHBiA6NQlqY+2lQFbl1arRA4NtOlpOT8r7mc1ae6Y9AR80HwuFwIW1aeVyUfyb0ME9DWr+/cpwHOR+QcAI+MKAHBhAfC6PYeYeVPT4si0zF/iZX09XtFBI9aUEAMm5W9ZEwJCtSut02Xn/AbADT5yHoPYYZGpXLmuJXEZz3G6AGCFNMzSq87CAeOkVUpsKiCYY6c8l2tQH8j8w+X39DfzAk3AuKNivh5QHDwIUBQX13v3LgOArCMB1wIc0f9dsDRrECzWqwYa7fU5xgLJwziG/f0dbll1u8S2S2IsWxYAFjagWNY5rjkxsiZbNewRAGhjJ32x1gv0QguOclCDXwJeVPbr+Vxr+5u/MX5Zj6QnV0vdBUwzdirQZrCUnw0O5V7je4hlC1gLeR9rfcvMBBxc0BqVcmszNz1+YbbCrmSjxOXALu9VO2VO5XF3lf2ZjTEDgBcC0jgmYLWYs+MTdp/nXsbmUGX9ClhGW7G+iI2Y38sr6gPWW+YHn5dR09mZnM5zPYy1tfVrZWkZHVDYcmMFyc67d+6XO3fvCcjsMggBQJGDWF5eVEk5Zjes+WKyHx6Wg33LfXC1sD5hFU4x/8/P1WfaQJGswkDPEurH+rOqAOp10FeSM4DJv7Ki3z/33HOFMuDrGxt1npplrvtBp/y32+c8i3DdiTngIutyGIICJysIyOYMLHfmtwFpg686voDLdm31Gus1h2PQH1oTq84sDfMaPVO27t8v/9u/+Ofl9W++pvWOTZ8pWH/077k3RSYF4NvspVv+24CazeTslgC/k/Cfyum/05Lw6D3k9i3uI9BH4D86Av3C8B8dwv4AfQQe3wj0AOCj2bc8sPNA7FLbOPEKEqnC7358HZ+YLB/5yEfKT//0T5f/8u//fen2GMzw+3jIPoMld3pWpmfm9H4lnWFXVc2wGH2QwLQlaykXc3KlB/iaCKQEb2wCQHIkvaSUJaZUUgnKuR3/2N0XI6545996QQCEZ7XU2KXFYVmJKVUThDAAYsSwuEhp77ySHVhXxAmQI6ybM/QFAeNUvgvzpAKnEhe3jhNJnxgJ0kqj5Lcm6iqfrrGtpdgkz4jXAy5xXtwS0Z+jzG9ra1vHFNtsdlpAmlmQxktxMLSJC4DDlAAf9LgoL1O5FLp+0kCcUGInTaxqLgEnR4n4hMuQSZD5skHLSMcG1I2IPaYVrdGJS43tuotz7kpZXcVpEbdTAMwDlYzzCgMwpW0k3QFRUlZs3C46TWaCCLiRSUOlEgojqBpg1SQE8FoAR2UE1rBUMGhUy8zMBJmo5YiCHGrJl8YjAGAdswEiZHxT9TEBxxhjAAbzC3PlmP6vACBAMY6+xNsmCWfSZhucObE83D80KwlAcHBWbt28WRYWZpUgbm7u6oo5P2MJbb8A3Fw77/d4HWvK2SitpkyXsuOw5VQiV8toufCAehbtHy9Li4vqi67Qvbi+FYThMzFQYZ5JS7KCfQA+GsvVgIdAWScQJs1kWVtdFuh5eHCkGJkx6DaoHRynMtToR+YKsQ1QGRCN4wXYcIki4x8wxpIBvF599TWN/Q996EOe01qGMKvwHNR1SN+NuJGUe11TeS7AKOudalQ91AIOCryo1c4AVBUtsDZZ1TVNWT3Mo8SCw3i+AfTZHEcmD9JkhEXIvDLAhZPwwoLBYjO5jFUzn+/f3yrzc/MChLQBI4Zl64pusMnzIf/WtQ69vgXga9fcFlznfWGOhcV2lVGZ37d3Mm/GEF4BLOjVaQ2z9lqkHwB/0XjjBcvMc9oMXM/mVmoiDq3A9Rl3BnjN5m7deOPWbDOQlMLqeJXBrVLTaMDWe4aMgS6YJwDxrMe+t8TkJdISPpfvX7w3rPOMvwCAsGDthl3nE6Yi9ZzMFYPKHsced2Z8ShOvgm1i81Y2OpsqrMUCs5kbjMk6783gOxMz0OXh0ctE+mHF64hAuQONd8d3rG4s+bxsCm1cXy+zs9PiWsJcxiV6bxf9Vd8zAoAD6N68eV33HMYvG0EH+5aw4DyAW7ChdZ+pGyrzCwtmJw+GjdYuVGyuj7HPPYUxr/st8hEwyTEwqeMdQPTWEzfK8clZ+cM//HflC3/1V9K09WaOtVt1VQGFk3lqrla5B5XUs3ngOdTolcYMKpuEkxNmYKoSweYezC2xX2FM1k08bQrWPtUGB+O83s8lq1C1VWkXGqpo//1fv/M7AsHhm2vtRjsV53fJp9hYRCzQakil+XfF/KPlILsf3+kkuwcA25Wv/1cfgT4Cl58E+nj0Eegj0EfggRHoAcDHfWDgijldfviHP1p+9b/7VTHJ5PyJ+Hh14AUgOTlDB2pO7JkkDd2yNO3m86hbH+alKxUGRXUZJhHIjr2SPZJnkorhsDJsAGqsY0XSxIM9DqTs9lNuCUDF4zagXXT2SLrEChlH88emFEr6pHF31gADyRjNIrCu2PLiospyaSeMCAGA1VxEhhkCEUjMzehzSbNZkU5W7UDqRNfAH8mnEx6DhQJhR4CYOOfClgAoWCjraxtir3BN6C4izn79xvWyvbWtZButuZwbcNGsI5ha1lkDBOXzJOsBBkim6b8AeoBWKs2rCdjO9k45OsYR0a6NxID3r6+vK4abm5tl8/6mypwW5ufd9gqkUd51bX25rK4takIcH6MXZg1Bjkn/yFSlCriLpUV5tnlGXfJnk+g3IJKy+Vr2K6PfNmVycuXSuJiAdGckiRzXIY1HnErRsVJiaBArTrIBLZqSrJSLA7xonFo4PowTADUYII7ndDq6zM6Ol83NPTm0ng/Py9mJmZJhM9GGjesrAs9u396qY6CyiypoTrJKYk6pJUmuAED6c2amLC1Raj0qL738RtXOa5l0SaJpI0AvYD0gEf0tRiEl9BKmN4OJ2IhNRTwre4axP4PeVgU2AESYJym9b8AylXiPlZs31svhwbEAQJcjmqUaXbPzyuwVmNrRtAtzNmClEuXq7snYgO2WUsiwQD/zmc9o/PzMz/yMtSCFT5j15bJ0szj5vNcHrxWtPh9zFN3QaPHFQCTu4PwNUKCWa8qp2GZGjHWVRMrkhbJfa3FaAxMmHCDYUS1zdnvM3vQ5YfQCkPM5mH8CCyat/QgQbAZhCyZ1+7Kr2agSRpydYWhWgMyapp4DtDdrbECMlDJ646YCaRWg1C+qqUbmTdZp9ZeAR49/sVrPzD5jPNGOlLBGIiHHaAh9WvNqWX5FXgHAaFtAd5XZwsBCegIGt8xoYHhxLjvPag0NubcygMMYrPoOGsdhOHOMlFJn3GneV+Z61t6MHa4tGqW8HyAPyQHIUbpXweqtrEPNycps5zsxj4Zn3H/pH66Fecx952DPZbj02cw8G2W1VLmYqYy+okxPKtuduTU1zfq7rI0BwDnWlDDzp6ZmtOYwnxlTbB5d21guMzPjAvvv3dtr5g/9n7FBuxYX5svT77mlezVjkTjt7+25VPjwsJYUe1NJMZ2eKXPzC9a1kzu1GX9yOB9Y8xQwFfBM4LAcjNlMOlJ/LC7Ol/X11bK2vlr290/KHz33XHnh85/XespY8FjpjM3OPdWAsgFCzmNw1wNB632z0eixKiMwyo0XFuwiX9l/6k/GHDqnlM7XNS3jgDVCGwma6wb3XPo7WXZ3d8qXvvTF8vxn/rx89atftQlOc5OpwGUm0gMeBy8Dfn5DPvVOg39uS88AfNyf4vvr6yPw/UTg3bA+fT/t7j/TR6CPwNsQgR4AfBuC/A6eIvvTN27cKJ/61KfEBHz22WelB8jDP4yBASU0uKeOIXTFA7rBheyuO/lod/m5HJeSGqyiHAnQjlf09sSwqkBCStICCCXB5+G9W4aWJAG2HIlLGH/RNjJAYeCMJG6r6jO53MrtIGGJcQXlorSLxCNAGsmqv1zmF7qLWEodPR8nLf4qlLw1jCMYX2bGGBywXmJE9GFtANwtL6/KhRN3XdoDiAOrIaxNlT8PBg3YQVLiEryh9BVJgKIXlQSY79FFElsFoGnWbMHoPpG0UVqV/gHgwhiFsjJMUTY3t5sy3pig0Gfo5rkvnNhzjQFuwuSJ+UVKNKNdlYROyUiYIBWAC1PM8TIIUUk/l2bFVbA5fW0G2OQlvUYBDAEClOjBDUyf+LvZYQbIlKhWRgisn2sb16QDSKyIAWAs84HYclwxHY9PBADKOZnaz4Jxg8ETSmXtyrxXDSzMpuVzxAytR/rbAEh1sq5mGYxRYnL37r2GCWPGnI1lePFvPq95UudRNz68p2FT1ThnTgrYmaxsmcqoY0wZwHdSTB21++G8rCwtexzKcds6nQEAxXZT3Kw7lzGfeZy+Tb8HoJFu4hgMJxJ+9znvxTmUa/rwhz+sOUPeCiBgEMdAQhcAFMuzum53GXVmLptldbkNaNQFAPRnc+6sTSnPpa9TYh6NNvovmoAcN6WltIN1EgCQfnf5L3N+XOvd1tauxk60Qflb43Ja1yYZLFXgw2AnTMGRQF4BPNUQKdfWZfll/c0a3O37BoxoEPCKr9dyzC47UMymWj7J9+61Ctzqsp46x2sBwDB7XUqedmW8BLzj2Fnjw3LNmH3QOGYnRpshHdZkjp0+jmxEUzpd29oFDFMiTHwAg0LWlsEFZcQAXtXhWuW71XWdiSHNVzHCJgXyGcyEmYuhkKUA2ATh3jE1My3DHY9z2IzWSwX8w13c+x2+Z8zUTRzuA9wbYDliUjM5yaaDXXFjyrSyvKjPsWZwLdyDc4+QHuisja74vr622vQlsRL77+BAZc/MYWtfmgE4NQXTc7YBLa2T5/sd/RMmLX3E9bEWuHTWhhpPP31T73n99Xvq9+c/+9nyxS99uZyNbB6TzYHuupR5213kM+6zXnSfKzyfzZSlzwFic3/1Meom0WioNZHra16UeUvOYlZfyHdoI0PM+7nywgsvlM+/8Lny9a99tezu7dr45DF69QDgY9SZ/aX0EXiIEegBwIcYzP5QfQQetwj0AODj1qMPvh4ekK+tXyu//uu/Xj7+8Y/rARrGAA/IlP3ieDcYwp6z5hPASRhx0mmrgEEX4HFyZ6fg9bU1iYTz8E5Su3+wryQGYwJrUVn7DkZeAI+wiGCfJPHNg32YZnxPkpekU5+bcoknCbiT8akCyHl9g5Lf8bKzc1Ruv/mmElFrC7o8T1+kE9WtmISny6yxjUqYRgYTksyRBClBmTRTgeSKz1IuShJnkMilt5Sbkhw56btoEjfaE0ArzK6UbnEdJHgBUrh2a8fNC9ykXDUOpbxXMevo5qW8mGvkswE7iDvJHGxE4pVETKYvExPSMGuZFLjmrrrMr7oqkgjD4iQJVl8BjFbtSJJOmC/1fyWO+pkCwsoCdRLv0i8lfVWLqzuWAo6kjwMiBBALK5J+JLmU5pb0J10SypjVVy1Rd8ll1RQUQc5MJgDA6zdvlJ0dA6ECjCsAKNadgLDKarwYK4PT6EJaw43PpOyVJNOlitXVugJ56G0RcxJ5NPgyptO/gEgBl2I4EQBQ4MXUlIwA6Gv6C3Cmm1zn3/mevgu4AwtGTuEC6l0yKdAoTEyxuhw/YifXzFq6an20FlwLABgA1X06oePzPQ+YTTLPOSsABvhO3zN2AB3QkCQWjOXhwCYPjIv0KecmHtaj87zsAoABBLJWdJmKLTuXeWHdxYyTlCBzXD6bscQ5wnT03D1rDEEYv3F6DmMZ9qauZ2AmGp+lj7e3d7SOBgAMiGlwxWxOSuvzd0CgANwGW8w8Tgyv9vV3AgADqDQrvzBbl7hmTGSN6wJ3vD8gf7ToHnT38Dz1xgDmIPRbl4kXA6boHsaYg/WnO1Zz7szFBsgEpK9gLu3M2sZnw/Aj7t248rfufST9F8BRmqGwTMU0vRAAKA631p5zsXoBAMWirnqjMsiom18CRyuQDgDIPQ32OPeLMmGjH5npSD6ign8z0wIAdU8YnKqEln5gTNuRnT4m5pQew2q3NivxZI2dmZ0y622ICc5Ic0vswiGbQgtlYwMjI9YOtydGIsSRdSbty5qkY2uTbg6utMdEZf9pHteNEQP/VaexSgXAfIxxCCXHHP/u3fvllVdeKXfu3inbO7vl+NTl66kYyDqUPo/8Q87THddX35ux0GzcNPqyXmG8GThQLFognK7w/ArgtzDvUufbt98oX3/xxfKVr3ylbN6/r/X+6HBfYO7j9uoBwMetR/vr6SPwcCLQA4APJ479UfoIPJYR6AHAx7JbL11UHrZ5cP6n/8M/LT/2Yz+mZBRgARAIzTlwlKMTHo6r+2MAwOrGGhH1ywCgkxoSDgAvwD2AC1hT7MLv7u3LoZaSUxIRBNE3Nq4pAYflBpOB492+facyEWx+wIO+NZAoOaWEL3qHBnFIggAd5xbMkgpoQ6nr+977ZFlcWJBm10svvSrtPx76bbRgLSyxhgDJqhlIyyar8F/jymnwj/LfSiBrmWWVzeNkz4m+dRUvxEgD/COxo0SLvy0tIe4+JxCEFwkdDpH8DSCW33MtvCcMIq7LTr0GlGDpddmTnBtGSwAREu4wAzlGDDvE5KrsnwBMxCHlf3KBra6UxHplZVWMFtpGrF2OZbMTmHNhXRE34pvkscs26oJTTbnoJGL8BgADKreJn0tMAwCEISnQrrId6fOukYJAQJkonIsBaLCIL/o4rL+q4VQZSyTBa9fWxf6Lg7QAraoDmbLPhfk5sUm2NvdUbkysALTSfwajXLJpkM3tBFBInwEOxXSBv9OfjqmZcWG8BUziPWazTpe1NZsHwByCtRkgLGBWN9Zd8JSYCJwT6O54tlp5LsVWm2vbKW1kvhBbl/+2TD+tG7UO/moJsBhbtSy4Cyq5JBh33H0BfSmlzXvTv7CzzISyaL/jAfgRDcDKWqxgpHU6Xf7dBQD9WT/mGtzhc5QAO5YB4QIQ8V1rxxxsT7uBN59FkmCasWP9zQDqaZ9KxQuGDmZYGYxBz3G3Gvd4ngX4EsBaWBuZv+hYepMgAGIYnpgwZH4GqAtoQvuamFUQ+yoDMO1vFv0KAAJyBUi/xJjqlNdenbMPuhsGAFQNb2XyAmhlzLuMGt1WSztYh9QgbtaegH4Bb7I+hPmnUuWOeY5A+Moi9Zgaa9b6AH8a6x0WaGQlAm6Nhrjc1vUBjckKeLG5EfafXH1HdorX9XCPqEZVOi8sOTZTqlmVACiA6jrnKfNlrZGO3gyg4rTuX8Tg8OhQ88zAH4xb6xyOsckGCDjJZobHmwB7rbkup01/iQE8NlbWVlfLzRur6oLt7YNy/95dre8Z3wLHap/QFt/zDQLPzMzLyZvfaaOBe3ZlGrOexngnzMeJ8TGtCWL1X1wIPGMt4xr+4A/+oOyz6TM2Vg6PThrTD5/Po8fk0a7RikHj9ndt6X47zv3ZHMNjp/2c5BR0fXUzo25wMPeZy4CfHB/HeJrx/PPPlz/90z8R69hO0IawR1UP9XF66usBwMepN/tr6SPw8CLQA4APL5b9kfoIPHYR6AHAx65Lv+WCSGqUYJeL8vf+7t8rn/jEJ8ozzzzTACuUKU1Pz5bD47Pq5ldNGx4gQJ+DJ1FNgsnPgInXr18vt27dUjJFAnR/c6u88eZtASyAhLxnZXlZunQYVJAE37t31y6jteQJzaSI1SdhFNhSS5pIYqQJNzerpAaNPRIAnICfed8z5frGusTY797ZFEAFcEV7cI8laQ+jkIQnTDkJklMxVZ0znYjUUiGyQCte1RLXVhUorpFOZGJ4Ye0pJ3vWMKMMFwAPHT6ujTaQYJE483PKa7uABL9PaSHJaADAgBgCOASoOSmiL8LGIW4uczUDjWMFPEsiGGCNWEqjqgMCCsyq5gGc1yyTEwFgAeI43927d5tkvwsO5zrCJgPoaUwSqt5f2DpdMClgR0DZAAEGxlwCF8aY3ltdVBsWYC0ZbVgnxrwa4IhMEEF8QACxo0ZDjUkMO9oyyLFybX2lXFtbKffu7kqEXy6da2sCawNAha2TpBTwj/Nav9GAGqBE9LHCKCPhpy9k8lJB6JQ4EneA8Y0NdDAnyuHhSXnzzfsGF2HqVdAtrLDEpxtvqQLWIcq5U1YHyMAcUklw1bO8d+duWV1ZKRjnMBcDnOa4AnwEThiESV+1wJvZbGFtSUtsckKsuIB7GRcptRUQKramWaEp7xWgLeYqJX6tc2yu/UEMwIBDLsUEHDQA2GUAJjYBd2HjARrA1g2gGPAVABBQYTA4FwDIdRksB8AD0D8XqzcAIN8DABIbroE4Mk4DzJkBSFz4O0CwHVsDAMoAppZjfjsAMP3dBc5yXd8OAIzLbMZY3tftr+8GAPR5wgBUIXmjj5gNAr7TxjBWGzDuASBx7iENeFcd3RtNwcpGI55hKwdAl0ZdBXEjBxGAtss41L0EDdMOAGig3+xxAEA53sP+q3Of46L7R39oTFZmJgBSyrT5Tvmv1lxciufQfjRjluPyxfhlLdH4CbvuXMIKLqevLMrJKVjFfN6AHWPX4F1bkkxMOTZzdGXFZev37u3I1Z5NjIxPm1RxDzVrMusfTEPu70B+mbuAmSrxnZ6SFixjOExlmH9cY+7RJ8dH5fbtN9U+7le/+Zu/KQBwYmrKxmGzs2pfOxatZ6k1sVQmsbT5rC3cbNLUeR95hgDE0Qs0uNtuMpzhJq2KA0sLiIFfOals1kiy4Rz2/WS5fedO+YN/+/+VP//zP1f/ahyJ+VgKx/luxvyj9FTYA4CPUm/1be0j8PZFoAcA375Y92fqI/DIRaAHAB+5LvueGizNr1pKBYCBkcNP/sRPll/6pV8qN2/eVEJBErK6tl7OBi7elFNrFX9/ENCgpKkK/ZOghW3GeWCLUYqr8tLJSQmaAwDy4jMxsqAtPMjzc5edEl25tswHoCZ6fGZZkTRQpIm7MGxDQCC0j6Jlx7FhIlLCRfsAXgCqAEUa0GvaYvVhmoXFVgNQmQgV+FOZZ8C/Vguxy0ayuycgzVS5OKcE18y8OKbChiI2nCcMGf4d/cS08/59gz0ASCQ7gAdhFQEqJAHm90pYAcSmnXwDrEi7ql4bYFWYOGFJcuzokQVIjfA9SStAIGyLJF8kTynlpJ94Dz/zGc5JXAEFif2DwIsmAVPiDQiCcYlNArrvD7CVksWwp9rE0KYmATgbYAAAdNhqOpF0dtlTMRhokr4xkvY56fQRC64JExriI7ZqdWmGcXPrxs0yPnZe7t3bFsuTayY+vACJMmbsjGv2k4wAajujEcbfM9YNHhrYYFx3AUCz9Qx0Xr++IjDg6Oik3Lmz1bDkugBgYmP2jb/0d09i2eyapVUZNzKscYlhnekqk19dBgBc1O/DUgsAyFIgYLuyp7pMxFbQv9WDQ2sSEG1v79jl9/V6HKswfGofFbNmzf4zM7EB5Idm8QVAdgm5WYIxAUlbWtAcIxk+F81O90nGQ8CUuTl01KbKyYnHYL4MkJuphIM38zRsMxi8ZmwC3LlEk36ivYz/aJalTJV4BrDkbzMzZirCCD4+NjAcBjIbNBw8IGq3Pw0MtW3MtTQAd70bXAI1KgOQtSGgasZqAHYD045vztG9sXTBRf++BQF9f/BaSsyyVkV7NeYvV29U3TYG3NNmDABonU9dNvFVgLMbHz4frckAW937CC0EAGRtsGM2hhXjZQLwT6YXBgBh8zFO09f0RRy5BZZHaxSZgXpBA8x40P2bsN6nDYaqLmctD27clmGaj2ymNFYwIqmxrCxx7l/cM7yBgyGHwUDaI+3bCq6lRB9mPes6czvXSz8A6qs8uTKROYudmcfL1DQu544zx47eIWCfpQoMWAJccu1TkxOSgcB9/NVXXmnWada+5557rmzvbNtoi/UcsLEDAHbXa72nMjQvgfhpXGfs6nMdDdmsWQL2s2ZVY6vZGetpMpZZrz720R8ur7zysjb7AAZ/4zd+o7z88ssF8JLngnEB7MhWIHnweOn/KZS9Ccj39Ezcv7mPwA9KBHoA8Aelp/vr7CPwfUSgBwC/j6A9Qh/RjnkDvFi7amNjo3zsYx8rv/gLvyhWGdp9S0srpYxN6cE++u/dxDOspy6bprvzz3GzQ0/iQtkbxgrSO8Ox7wKXzX09pKekleQkzDQnQNb/CviT4wcoCmNErDvE3JUQTNmwpGr6KeGZmlJCTgKDJhDJ0dbmVsPcEvDVMSjIdUr7sCmPixZVjAUMprgUOOWVZjrQBoNCLv0lfjLiGFmcPCBHkqAW5BgqFpROk0Rz3bD2ApxwDfRP2DV8vguYquSXhG3aZZQpJe2aGiSeJHgBCDkm1wzrC7bZwcGR2kHSub297USyUsi4VpJEjs/1cw4AQN7Pi/eHZUl7UpIWoCoggxky07oWaSfWUk6lwx0jiyT5SW67bCXe17A/ZVji/pLGV8fXMWO0ca2uJaI6F4DU3GxjPsPxKZWEnXU2OC23b9/Xdc7NzokFs7y4oBJcWKacm2uMiytAKekXSagAvcrCkX7i+LiAVMZLStbdF2ZruvTuMgCYa+dY166t6Zh8Zmdn7xKoGWApy1AX8NQ8dVaoZNeglzUrGd9mPZqVyHVub265JHYW4x2cOs0eystYT3VxrcBnWHsq2xTy4T7geDMzZtgSL8YT45PxA9jFuGZuUCap0niVQlYH3zoeMjeyARCQLyyvzNWMmYA/tFJ/u7A7dOZpAMBck/uCjYHxcnhoV9YAUwGyiFFK7TU+pibL8vKCWIHMa9rI75k7ZgCaFUubAgByzekXswdd5ssxDMobfFR5Ym1DwLnvBADmmq8CZE2ndTQAs0mReGbD4xJbTsDqZa/Tb2VJXQYAs5ESjT6zyNznYVqmT5r52AGppbFX2diASIwz6d1Vbc+0O+0IYJgNp5wnQGRi34CaFQDEAARQT+O4apqi02fzpGruMzDjHGYcczj3E7WFtbCuLyotpo9xlgbUnzX4yXhzu4flYsxrZL7sMmzQWhIR6mvr/rEeIr+RzQw+j84rQDGgMveoLlv98PBA91CYf/Nzvl8VpnKkAAAgAElEQVQY4O8CgACznr+OxUQ1ALFmLi+x68bHpTvIfEduAwYgYwLADvmB+bl5rRH37tzRNW5tb5UvfP4L5Zuvf1Osc/X71HQZdpypu+MxYzj37NzLu+t5+rY7l3WMeo/1RbTgt9d/6yUq5piXjY+VJ594shzs75WvfOXL5Y+fe05Ov6w/HEfsTZ4TtAkyVs2OHuTr+wg91F1pag8APrp917e8j8BbGYEeAHwro9sfu4/AIx6BHgB8xDvwu2h+C1hgiDEu9gIMPVyBYQO+5z1Pl6np2TI7R9KKE3DrcNuI03cSRGMCTnYDOITZJb0kEglANkoh5+alaTa6KGJXkdh0ddyie5fEpJsER6/PSbh1//hOsgaz0OWvNjEA5CRBkClIFegnCZ+ZnmnE1AUqdTTlGrYUemGIpVdtNrfBIu8AF2J8KNmSjPwl1gxtC9PGYKt1DaWRdX6hGAgUq6wvzhkQg2vuXhc/hyXJZwAAYRLxPWVdYUgmwVTCOjGh90mMvpbtkpelpJdjydn25KRhFfLva9fWpU14795muXHjWjk9pbxsszrXGkgiaYyba5I6zhXNL85BCSSJKWwLMRQ7jLSMD9oYBqAZnJcdg5M8dgGLgBZhMYXBJcfHarqQZF1t01xoH3nS3m57xEqZNkhFXxiwnCjLK/Myd3nttTsuGxtzgryytKJxG40w/sb10wbYOLwAk8xMNSsl53XpuVkqMRhRqXvDijOLhzYEXAyrCZA2+nlhfV4FZbpsMLPjDD6kBJifOX9XA1BsGsZzNQc5JVGuZXLSMatgctMfZpg0Ri/dZD2gXLfvMmfjXsrPMbshhrxc9g4zzxqAAYrC/gzAxu+7AGBYP90YdzchDABSJmgAkFcAwLSLfp+epmQRbbPDBqTjvQsLsFphhBmsDNBK6e/y8nwt3e1udKD3Niw7O3YBziYGv8sax3yEcQj4YFMXr48Z5wGYupstue7ENX/TuKzai9+JAahyywraexz46yoAmOPl77mdfCsAaODKZbpF15drpH0x/uB7t/3ZFLoK2H4LAFguvKZXALDLBMzxYt5C/NgoIc5dFmiX1WiN11EBAOT+ILOKcVhrUy0DGLa2GIAAYKf6LmCUDSbp9o3sGCtpCMtDcNzzcl7YRFhY5N5mENiMv1Nr/lWnYa0tcjZuN9VsiGXzG9qCG7DnkVn3zBXGLhsrtFvjtt4zAgCenh4LoBOTtwEAKQG2cYhZrF4LOT8OwJzXIKS1+VTmXBm1jHWDtpRAT2njjGvHaAQwkTbAqHvuuT/SOkjFgPQliVNHlzLrXneMdsHqZsx32N9dgDBrKC3nvuv134y9lPRrI0MsZ0uCcEw2L9iM+Mvnny//4p//r36/tEy9OUFMbH4CANiXAH8Xj4z9W/oI9BF4DCLQA4CPQSf2l9BH4K2KQA8AvlWRfXccV462VRAfMCwsLRfclPJP/pt/Uv7mj/94mZqaKcsr62KwpWz1KiiTJJHfh42WpIsE2EyEUePMK9YGLAfYCpUFkUQwwId256sWE+2B9UB5qHf7XfYXnSmYciQoaBDt7e8rUTcjy4xD3gsYhbMmrI+UtpLEcQwBCx1nUVt+GGSg/QCGgHnjStZxbvTxJUBeWR02fXDikSQ55yHBshOmXQu5Bv52dnomJiLAUVguSWqV7HTYk3w+QEjYLLQLwLYLiAbYOD45VnYEq3NmhoTRt/zTU5tOGOgptcRroN8B2pFAUwKOZuPO7m55z1PXynBISe9O2d/fczI55jK/gCxJtkl6u3qCHI/yMEDAxolYZXeOo/scANDsv3xdZTp1Z0zAim7SmGOF4Sl2TC2fDG31KtvIjBIbggjQqeQ4WGj8bJbaVNnYWBFQc/v2TluKeVFF5SvYDUhAe8LYJE42zXDLYQXpezW1ODjYV5IewI8+Y4ykdDL6kYwn4hkQheukv9PmsJ7CEMy4yHmSZIe5FhMQkn2DZWAftdRW7Nk4X1sXkz4bDs4agB0AIYAi1yPDkM54FxBS9bm6DDxDDs7WA1ZJf7QasgQIJ/aHh8cCAFlvdI7q/qp5BpOqOjHzWY3BqkFokM+gACBtl1mk8uCq/xcnVLFka6lqCzoBwg9V2u31zhpmi4toktqEJExP9ycmPjhED/X3sFwBS3nf1ta23dQrwyrAFOOTzY/5eZd48tmjI7PcAi7KlbSyJ9O/V+dFFxz8XgHAq2tVwPSArFmP+X1eDwYDDWKZwWYQl+vzdVnage8B6QNQZqx2r6kL6qYEmPsRAGA2lbK25jufT7kxMQcg41w5Ft89v+rvAPcpI0f2AQYg4wX2mAyobHpDSTD3muiv6t5Y12K7iwObecHQdYguyoAYKwuLC2VxySY32pA6sQQFJcVZu3IPGG/K172hAuitcdcY4Hi+Mc4YU1wD9zHr3NWNEoH7mIvYvGh6Cgdqx5s2BKyM473jb0MkNqEGKqP1vCeOAIDcC7VhpnJ2xumcgMVjDLx2dwsGJB/4wPsL69iXv/zl8ulPf7opfcetBOY4QGCYhRlLWZfU/roxI9mHbBg2WoDWNc1mTDT9aGP0DXNMypJ9TV4rzPr2Zlz0gT//wgvlt//P32pAw2z8WG91VIbSj3y82H8enrUm/93xyNm3oo9AH4F3SQR6APBd0hF9M/oIvBsj0AOA78ZeeXhtQgcvyR3AzemZWRbRSnv66afLT37yb5Wf//lfEBvBZZotuyOJXDeRTILjXL/VkEoSnyTQO/oTSopU6jszU5YxXDg7KweADsOhGHo8nOdBn+8pT6N8EMAP85BrG9fKE7dulZnZaZXcbW/vluMTXFUnlNBxbQAZaJqR+KFhdPOGNQ5JZna2t5vSPZ0L582a9NJO2rWyumJ9u4X5S4CEGSInNdE7KZiUpLSI85M4RWsvJY0BCWgbAuULC/NldWVVsQ9wyfUHnAgIkSQpJXXEEsOUJ554QswlAKeTk7Oyt3dgxhHC59OT5eZNG59wSaenGBgc61ywuigz43gAdMQiyTNaiQBNsDKXl2G1wV6kRGxYtre2xAChvLgLqk3WZFaJ2/SUSmV5xSGY44tpWV9J4AFyVDIGCMu4qSBZFxjojid+n3GbccX18AprshGDjzNsZzxm3AYADDNQDp4VYONa72/eLyvLq0rmiRXu0TIDGZ0rKd5YXytzc5TzDsr9+wcaY7DzABBIjP9/9t7sx7LsSu/bMc8ROVXWyJndItUtd6slAT2QhgbaMmABGvggA7YhSA960LP+Bxt+NgwLsGXZhmVAkNBytwTJUotsumVKJKvF2WySVWRNrMo5M+bpRlzj9337O2ffW1lVWexKdmXluYWsiLjDOfusPZy7fvtbaxEGyjnknB8ddvn/aCMKQfJq8Trv74BAhVnOe2fworkpkHCk8c+4CQTn98DoFnK06qfYC6dd0K2rbjsJAFVsoqr/GEvrq4Q43y4H+/sao85naCCWtgXC6qeUwLXCZ1XjKL9a7e92vUiYeML8E/IJKN3dQz3pKqUt5CU01v1s576DRYDe6vxbyeQ8jGpr3eQACgQA8hrtd2GTOdlX4EPh2l5jrl+/pblhAEGoO/OYfHBWglmNRRuAg8vl6IjNgF4ByPFYGwCA5HJr8ydyTVaqUhAmhR1OFXZsKOv2AQCjYg3oeycA2K6V0/NMfzchwO2aHOjYPtd+voVub/69wvMawpriRHweIJXUBJyjLUKRtWP6jjYBiwiTHZ97Xa1zPP3O51q7tCHAuc9ko6idG4Sykv8vKjHWnwVSU6ytas1bWl4QzOQewmaI8upJPbdQzipIpI2qzss8RW2mHHIGgKn4y9jyvPWYIcdg17cAr0616RQKbIIw5ijMEYCa/LEOnaeCspXajB/msxTIh4f1uB5/AMBAXNvEKSeYh6kCLFhcASC4jLmle27NLUh793Z3BR4vXrpYrly+WNbXFstrr15T2oPzs1H50IeeKy+//HL5zne+Xf7gD74vxTj3OIFgbQ4YUHbrfFOEKZsIeT3gm/Z2ClLmXtJ/nKCiBL4bbHqOo8Ser4pzUn04DJ/RqHmtHJRL5bd/67fKV77yFX2vODk6lN3pO4qyUD1Y60kN1X7vvl29P440AMD3Rz8MrRgs8H6zwAAA3289MrRnsMD7yAIDAHwfdcZDaAowIIqZKPS6L+uEAi0ulGeeebb8R7/0J8tnfuM/LhcuXJRiYG2NpPdWF6AiUIJwOcpOkm9I1+cGi1Pp3GJ2zu38ETLlvEN8GV+uMAoQicMCDOBLvUGNixRIbYFzX9VDQEDyCW5ubJbFJZR8ZwWBBsAKZSEQEaeGNgCzeAA2UNzhOAG8bt682TmXgiAjKi46VyCVEAO0aCNOHEqIKJnk5B644qJCBJUsfUEgBXUfbQWW4cDKua+hs4Z7C8otheKCdhqwGXLw3jYE2CDJykEcn0BAjuNCAoBZgByvOWzUYdBUTLRSidxHqIxwsDY3N2QLnuN4nBNnFYcyUCbKpTaUEgdyFyVlLeKQz7bqnjhn0/kBcWDzL+oSOdKMo/nqtNbwxAAJMYsG9gSAxAlsHWrGRoCO8lABEmuImEK+NNZGAjIAHVR9FL10QZQTaSVUCVSJ9wkRNXwmVB1HknPizDM+cEzX11bLwoLDN4E3KB2tFiX8j3BSVKpFnwEoAY2AAzwSoteBKkEfO8uZL84b6RyOykPWqJg4Bs8nP+Q0hJddK0jt59+4zFFht+aptPNd1UySxfUlgpWfkCI5+xQAONX4su29EEXFhzpLIfB+0odoYGtUPunH9GuKzSRnWPLFMZ4AqqwL9FnGeqqHRm0r519VUgGSta5JzQnWjhm3pi9EQn+0IJLfmSteyzxGWM/YSADGJEUC4x64kJDIFAXhc8vLc2Vv70jwPeGpGxsGszdu3BIUjpKZvojq01WR3e+Mv3xe613AdZMDMGN+2pbp+8zTzJHAlVYpp2MTUtpB4F6V1o6T+wG/6VtQf/xop6xg6/PWuahRNm3Sx5mzma+tUrNd/9RPwNqqEGuhEb9zPM8l59XLeOe4bcgvz7cgKrlBz2uuRTafgH8ra2uCsoTxojhkowRQz3hknirsvip1a8UOASjmlKp2syYS8r9gRZqhln/KBgCwWfKxoizcL2NA3tJSWaboyJwLIGE/5ajd3NB45L2MCzbCqDgOVNb9qK6Xzk9IQZ24c4SCG4ZlHe7muIrq9EWBBBdVqGNes5Z7luAouUCr2vHSpYvlwoWNsrqyKFj28suv6SebAS+/9FJ54403yo0b17V5xD1VY+jc+XeTykFrQrMeaQ0QkK9Fs+p9j2Oywajxk+8I5MwdWW1vOF6PNW+4zzrKJpuWnzOnVMh6efvWzfIH3/te+f3ff7688frrsnHWXX+HcN9kQyE2ewhftf7IDjkAwD8y0w8nHizwvrbAAADf190zNG6wwB+tBQYA+Edr//fH2VG4bJa/8lc+X37hF39RajMAoKsCLggSWtFmdZB27GtoaYBAgEGcyjxvaKB4vU5JNv3e1plNaKvPQ644O68BRHYwF5XHaWNzS46bANnycq/YqVCBNivv4Pa2wKBDEA1BcKpQD6Q6bxzvszHFRc7L1tYFhzkCSWveQV2/wq3OlScJG+zu7slxIWRJlYiPHSaaKoYCDjj4gE0KHygnVJ//znDBRSn4Pa9FScOxowyLs5cceAoTnZ2V8gzIub6+KudRIWKLy1JBcs0UkUgeQY7B8QBiUpIsLkoR06o6V5aXrESjaANOZg3zE8QFpNRQb1QWAC/lYERdpVCrc6lKCCvG7qcN0ET1p/Ehp9856/KP602I83T4YGwSaMrfUZMll5UgG07x2KCFfr18+YIg6OHRWblx46bGAg45Ywenm/Mwzg8OCAO2Y2q4Y36iAhdd9WcrkaIowyHd2tqQKhPAg01ffvl1HY9xQ7+5D3s1nQG8k9rzYOwGQufYUYcFqEQJFajEMQJE+Nmqn6I6dbGCqPIAY7Xicg2rTcVSBY/VUEePLX9d7PNuOdQ3RQ4eZK0yc6rZGDuo61BEwxvn5qoBfF1F5BbmZMzzfsYXP6MCCzxNW7BPu57YtgYkgUVZX2IrjpG8bQFWmXvYMGDESiVDXsy+s0P4pRXUnOfixU3B5jfeuKkQ/GywOKQSxaFBGU0ENCe3YFRuslSt2JzragGgXq/h1FlXWwDYXvcEAKzwD/AqFVjNIYdd29QLUefl3Pk79po+Pmov1kDWlrQrfZXNgdgzx+Rnnguki5o1CjZttKDOquGs6QPOnw2K9FcbMtoWjGr7VmOl5sMDQjGhlT8Qpfiy19mjk+Oyf+Bw2txzZKso0FMcZjzWWq/NG9a2vV3PCQpMnAPujgWRsYcAFoo/NsxOUFzvaK1DwZ6w46S3oD0XL12oiu7jsr1NcQ8rKbPOaq5XSGxw1ee2bNelQHvmfMB/Nt+ysVbqvZtj0k5t7swUrZNXrz6hIjXkx9vd2S9UoufeyFz+5//sn5edne0u16BzHlIYi35d7DYFtH7UdBGak8yx5Pqr5b9zXamyrLW23gsD1b25s1CrjrPmev1CeW6ujT1XdJ2vvPJK+drXvlq+/G//bZePtV+j2lDfGsr9IAvYI/ieAQA+gp02NHmwwM/AAgMA/BkYeTjFYIFH1QIDAHxUe+69bDf52giDvVD++l//L8qf/bN/tssBZhXOohwYIBPOQxRL93MY47S6dQ4bQ1UTNUo+k/dFNRAnHycoTut0CFGr5HGxEgqauIor7buw6dDMKHEIa0S1wDEFuKRqcF5B8gROQJaZ2bK2sSb132hMWK2r9wIrcP5y7rk5F4+gKiivo9wAlAKXcA5RiB0p0bidbxVWQKl3eiZVBc5irisgIFWTE8oMrKTN5JpLKCh/E6pJuBoOLq995CMfKcsry+Xg8LBcv369fPzjz5SNjVW16ZVXbgiEYV+Oz/vjpOJk0s4Ul4jN6Ff6enVlpRzs70n1iI2iHOS8Cd2Kk85n85zzH44VQgtg5DqUF4ucTQn7xalNLr62sEyFRYGAURi1YKSFQIwXARoqiSqflXMWRhnkCsoXysbGphxRxgF2QrmCA+98jagkt8rJqZP448zTjzx/8cJWubC1pdx4ASccG1saUBoIUkl5bY0w1tPy6mu3BEh6uET4tdWAHD/QhDGVkGBUNCkkkJxevC955AJ8WgAYgCWnu4bcpZ8CzucaBaDzQNbkbeMkyBfe6QCU52vCe3uAZ17eQ8t3WnVaeJQ5LiDZhHz7TFVJVtVAGYsZoz1oNQBswVULyaYBIPNO1VirUrQFZoFHgahRotGeAMD2PIxr59V0fwMArdSyqmlra13nun79tsL0AwA5BuPPBVX8WQAg81HKxyaPqIoSAcMbZWhs3AI62ayGk7brbgvRuzW1quoCADPuomychoz3A4BtP/scXs8B9+SLzWeifEvbsEFrc34PrG8hayCUYCp9VguUZGwHCKcAEWfvAHcz5gM+JwBgBU+ox+ar+lMqVTZ0tP64OAyK7ZNakCX3HM7DxgefFYxaXCyXL12SIpyQWFIjnJ6fSrHm3IfHNY+l5ywbDHOzVjqj5uO+urqGGt1pKhQuX+cDdqEvWCNTaCgKcIerL3Sh9QBA5bpT/jsryAPqXeRnzpVuBfr6nKdSRc/Oau0DwgPUWZu5RlTMH/rQs1LycV+5e+e2FO0oHnncuX27/O7vfrGrHp9NKo//onukVXsJyXdOzszJdsMm8zp2zjzL/T/rRvJmzszNOCx7PFaeWldFXpIdWZ3YcPvSl75UfvM3f7OMq8KvX8MmRm9TFuqdVq9H8/UBAD6a/Ta0erDAw7bAAAAftoWH4w8WeIQtMADAR7jz3rOmG3QtLCyXP/fn/rwA4B/7Y3+sK1jBl3YcWpythNK5wqm/+OfLexzTOAB2PAnvce62JrZQf8YZCPTheDhCOEnKvVRBURxuPqMCB4RSjYvADaqyqKgubl0o5LUDrqAAwanBceDzhPnyO4qnADieB8oJnoxGZW1jvSwuL5bzGYcTohvAoSIMEVCUsFGcrRQ9cSEHH+P01DmM5GifGZzhpM0oYbmPlaqnvBaHPJA1MC3OfsLfWgiWMFGr16xowYm9du1aefrpJ8uVKxcFna5duyMHis/Sdxw7lUpTbCJ5DWlL4J/gbheeaDUUtsh5A1Hi3PV50hxmGQgSyKgCEzUn4EzyvSl3lFWdbUhfwESgAQ5ngEBgaYBHFEcAwKXFBceHSi1qJ9lhdqtWEM3NyVHH4QcGkovQSjtA3IpAskGGwVFyU1r545xePEcfUw2Wz1HFFvuislxbI8RuXHZ2HB4KrCX8LzanXTznfu1D5XgvTjk2z1jIfOJcgSkZD5kvaQ/Px+ZtcZk+BNgJ8v2vAYC1TLDmM/kIOxWOczeqYmadf6kWjOLoQR5ZC6K/6cLhq+ozawSB8lRDZS5znQGAnDe2bhWAraIs607WkNjHY8NpCwg1DPiKusjXlmICzsEXcJVNg4QhAlUIFUXBSW5NHru75Gcj9YEfFA2hrbdv31MIMOcLVCScnDHYhxx7/GQ+dTD7/NzFHpow4By/hakZ9xOvNSUNYhP1m4ov9HOM43C+VgHYbsRMH/v+/ezNHG+KWJHZ2jVtbdf0rLMtAMxGD3agz7WuKC+o1dFRBdKm9r7SKhnbNWD6fV27UD+WGeeIk+J3VEaAs6q+5XfWgqwrGe9cIfcOFGfZYGAjQKkrKD5y53ZBJc76TioIxoPHzoyO5zGJSnysNUdVeKmYvESaikWl15ANxlYTAxLVNm1C1BQSNf9fdw9kXHdFWry+ASOnYauVv5O9J1vVNBysWyztrMmEJF++dKE89dTlsrd/XN5441q5dfOmFIlXrxi4/eAH3y/f+fa3NUcYz6yVnlMK3tf4VtoLVMTZjKgbbDTDcNfrDmPShaUcmg6ADNAVGK65hK0ApHCYVejYZnV5RZtrvLZeC2K98cbr5ctf/n/LF/7NFwQDo5CcLvLxODjAAwB8kDvT8J7BAo+fBR6H9e/x69XhigcLvEcWGADge2TIR/owqoUrFcGHP/yR8qf+1J8uf+HP/4Vy+fJl55kT4CI3HaGXqGLY+a+VOmvIX++sGXAkP6AShaNuqaCwddalhKhqjoSHtQrAOPAtANR5FNJmAEhIbtR5G+sbUgsA+/gMqi/CcgXLVtek3lDewVpZVHASJcjRkQDN8upKWVhexBSGVrWKImHQV68+qWs3pPL1BZTYae1DD3GYrBBxdUiUh6pGqRx1DlNt1WwBYVGxWDm4oPCsAKkoQwIZohbDwcSZRNFnZeJG2dralBOacDKeN/Dy1wEcr/Y4yQeY5PAKD6shoVFvJcdhgAnAlMfG5mbntCvpOrmdAGYVhNEuhRIrRGy+nFb1Ctays+ccb1HCpG1cf0KTeyhjKByYwe+o/5aXetDSVgMGrhEujvNNuwGlx1KwWt2pPgTK1ryK9Of6+mLZ2TkuJ0cUZyhSyfS5AQ9VLAUAgm23twE/F5QjcFwIj16WbXGwgYN8DojEg/f7MZk3M2H19EHnRNd8gJkfmTMZ5+k7XX/NHxhoJqeaPGCpetyFMPcAkEsPGFyc75Pwu2CJoWL6kecEsR+wembG2ASQmsoNJsiiIwKqPGYCAAOQA0ATAvxOANDw1/8MRR0anLWjXWs6CKnK5J4XfCbjygCZ4kKoiR1yzbQnX1xCx/nMCjnTRlSk3dVczdyiD5JXMJshUTwFOE2AqpqWINeoUVL7L7eVXFuAV94zfdsxACRW0sAlmy6cL5C4XQva9fjtb2E1n6tyubmibNqSdSt2jTqXtqQf76e+DABU8Y8x67KryE9/PrCfY2QtyL2hbfOEjVSrA/W2i0Qw908BfjWUFjDF70plwQaN0geY0APB2PRRflH6eXlFvwMAd3d2ytz8rCDgyYiNIzaUnNqAjS7udawPyn1Lxe9a5ZbiHxxjdT2K1tOyvbvd5zEsrhKdvomK0so/z10r/fowfa4t4Frjv4Y7B/h3oJRQ6tVV9Vs2ha5cuVwuX7qovH83bt4pN27cUOoGFOtPXLlSXv/J6+UbX/8Pyp1re/i+73md+zv9m4ri3tDLWGjnXsZqVM28LxtI+YxBZQp3sKFCighyl3oISxFcFfUc7/nnny/f/MY3yosvviA1f+6/7Xh4XJzfAQC+/co1vDpY4HG1wOOyBj6u/Ttc92CBP5QFBgD4hzLfB+TD/kLPP5yZj3zko+Uv/if/afn1X/+NcunyJakTyGcU59d5sVz9NA/v7Atv6Cn7tPU5KfkaKNhVDbQzkbxgfMLJ2IGRBiX2fVJlsDofer53sJJXDYdIALBWUD3YtzIg6pF9IBnqioXFTgWIQ5kQLEDQ/NK8EsA5l9OcABFE8Nlnn3OhkTO3hVx/XKvUWxWS4ODhJOEgAgY4LkowJZUfnSkHYJsDLuChc/aa4hCc65lnnpHjhfMTxWUcPoCRqtWqnQ69IncT10q4L3kc49zjbPHeVJjl+V7B6BA0hyzaLvsoB8/tiGNT2hI7RcHE37SfqskJP+W4rZqTdifUGGd4FtBDsveqDIly05DZ4Cxh2dMAkGPzXGAm1y/YU3NGRamnUUaOuTpuFMK9vKJrwUGn3wCRclTlqDuUbW5+Qc7wE1dXy62bR+Xevb1ydHigQiIoAXHMaR/XCxTi2lDJEJImJc/piSppYpOEQPO+FNZInjHPF88RwwKPc46RUGrayrlaUMO1tmCE1wKKuZYoqhhrjEsd1yOg14nJKEIFNQz1rCwT3p4qnKo+2udXdLuO6hx68K+Sma+5tkD+VmVlVZLK1dYiQx5P2MwgDoUTyuPVrs+tRuzzZ3J1AWwtAEwIZOBf7BZYyucSwh6g3YLHQMT1deC0w8VPTlzJPGOcti4uGoDs7FjtmeMGYt0vHDJglJ+CIBXYtqo2r599IYf2M/l9GhBmHY4CEKAFhM/7E6obANmC2hactTe06TicgU8AACAASURBVPVdfSZbuCBHxmQgftYb2sBY5pENnajVApYFzGp+UwpCKTdezQuqfH3LTpXA+hFwlLWQfm3V0S04zZhgXVD4r0KSZzX3gYzSdde8ipxTeeoA3LUAleGtq5trTJy6GBCjn/sgG0orq0sqIoJyMWkizs6sHD4dRQ3nQkOsLdwrnR7hvKysrTgFxclxuXXnVpcrVHDzpO8vtbGqLLUO1LVVitSa99Ih5oaPUmMKZvbh+ur7qqJnowaFIWkkgOpPPfmkKvqy9l+/fq3s7+9pTbCieqm8+MIL5Rtf/3qX7sBz2BtJnnNAPIcCe+5NAkCnSOjz9/I354+6ux2v2QDSRkNdAwC2ncKxFvhRP56eltdee7X8q3/1r8uPXnxBm0vtGvfgq1Q70h/t3wcA+Gj339D6wQIPywKP43r4sGw5HHewwAfOAgMA/MB16U95QVYB4nCvr60rlPZv/s2/WT7xiU90YCLhrVG4vAkANmfuHEw95xDj5D+Ko9gq+/LRhGb2VYT7g/bqlwosCSGcNYxJjrXNrU3la4rzljxLzu22UDbX1rv8azinuSYUbvNUdF2cL2OUFsoxRwVKwj/PBABREboKsiEPjhCOakKVEPjhoOGQkDsOMHh2PipzM3MKA1YewFEfVjvt5EcVSLto/0c/+tFOBddW1OV9XC/vG52NCuoSQhDJA8j1JOdfFHa0McAw4KxV3vGZhB9jWVQuAEwcXwAgDmMLEPg91wxsjQPeqlfoNZw17CTlEU7s7Fw5RU3aAMDkH+SzvLfNgYXDn5DK2DoOb69uLMpZtVircjoXltVczk1FFU7nhaQNR8eE3Y3K4gIheYR4Av8cUj6/MFeuPrFR7t4F3FIJ+KTMz8104wUYgSqWysI4yzs7ewJ8qGoAvcDy5PbjOWxoCOSvYVaZ2SnmepICkb+5bmyZqsrk20zodADN/QBglGZRAMp++P0dRLKDrlkYmI5e8WzkaskPCQBm1maMB3L364IBIFApyq4AzcCh9HmATdaLfh3oq/32a4oL1fCZwC6FcgpkA2GckzRh8MyDgOVAQY5lOA1gYf4DyfsqtKluTDo5xvje3mEFPBXqVUjSXvO04ldzpoagCi+l2MNUXsxW6RaYp76cUgi2z7lIxYxDa+vmSeavFcxRafebK9OqwDffRKIAZKxaAcgja0w2JlpFJa9nvWnHQUBw2gTsAc7leVc8t2oXFXdUhMyt5AbMuh4lZfo6gIl1S7lBlWrhWBsl57W6LPZhLZAqU6kePB8TistnaQOgDein2XvuOQoAXFtfLafnI63vqoR7HlXkWTk+sQpQKQhWqRS+rDWc66EdWmtUgfio3G4AIGplb6q48JROWceH1ouq9nUFXDS+fZELj60ztTFzPfBMNgUSFhcp4Z8KX62ulvH4THl92dzjHC7mtFC2795T+O8LL7xQrly+3KnQk0uUtnpzgPXNv7cgnTU4OVLbcZn7WguM006PS29ycI1R49J+7Mf9m9dp67//d/+ufO1rXyvXr12rw7S/7jc7vH0BkA9qKZABAP6UX3mHjw0W+IBbYACAH/AOHi5vsMAfxgIDAPzDWO+D81kcD6CIcvsszJfNjc3y3HPPKbn9xz72sfKX//JflhoD54aQKkBWn28HwNeG/nbuv9wU3qu8foIhzs0VxY4hTZLM95nD7DD2x5n83eGDqADtuJG/7bTmKgLqENZoJ0pO4HisghY4HuQQQgGYnHaCCVWpQljXeG6mzMzPKiyUMFqcO45/5crVQohxoFHrjANSFMq0QAgU6g4Ue/tST6HE2VhdK/MULekcRcMEJ5E/6kLz4lBz7YEfPBdFjR1JQwycL45B+BzhxrSHa4pDBUzjceHCVnnqqaty2nH47HQ7rCzQiM8l7BNHExiKkgxFBk4wwCPgII4+x8ehU6L66gDG+Y/iMk6cVIM1FxXVN0/IeaWq0g51joor8C/5COWQ1xyEAQ1R/iRnHiMBSANOQj2marOE5Flb6uT4NUxWCiYp4IBDzssIAFygwmd1qAknPjw0uOP3s5GLNqQS81NPPaUwYWy5vX1Uq3iSG+5Y8G59w+Hne3uATxRjveLIdnT4t8d3H6bK+AXiUskZsHTr1j0Xz6n5+eJgK19WE8YdVVurwlRl2Wh6nXLL5xvDCNz3AYCEAFv9xLh4cwgwINsFbd7dV8mApxYAtKoz5QCs+TyjYMTm2MiQri9g0yrU/Hu9Ps2TPqQ674u6tVWpeXy7AipVnzN+Wd8A3AIuNdySdjpvnfuH+Z/iHzy/vOwKqZmHh4eMA1e1blWHUQAGRibssevTqtYiVDVtbzdF2g2WrDftpsH97j5ZO1AxBwByzHYuZZ1pr7kFgO15+/Hn69Wsqe3Nudo1IHkBc4z0QdqftSFzXoAf5VqtIpu1Lqpg1keOxT2HcPyZDG5tzKBG9OZPlxKBNaUCX9aus1qhHcCoO42io108SvBP+emcizRtpj+khqbIlPIBUo23aF3c2b5X5hbmpABkzWD9YG1FGQ7DQgGoAhkLi2V9Y7PLT8v1sF4KWJJDcHRa9g/3NA+zxnMcGtj1carF1w2D5LVkzQuM68fNmXPtVUV91nONwfn5srvHZsWSNjD4DOplFPG0w+OS9XhGuQF/+IMfSgF4+/at8vRTT+k9KV5DWwPYUYJmPbICsM/p2o6bjJM+P6fvyVKF18+08wYAyHulcCd/7xpKxcPywx/+sHznO98pP3ntVSkZ6Q+VKKrwMGtePy8mkV9yWN5v3jzKzw0A8FHuvaHtgwUengXe3be2h9eO4ciDBQYLvA8tMADA92Gn/BE0yUVAlpxzh5w/cmxGZXFpsXzi458on//85wUDgRSAjjh6aWqcp0nn0cAlsCcOcZy/FhK0x2nhWgsQ8rurCxOOlnxIdt7zepQkKoZQw6XIWSeos+iccziW+rtWsQUQHo9OpOwYz44FjTjHWOeYKaur61JHLi+tSB1CaChOD4necVZcvZCQLx+bpOU4LXPzM6pOPD/jSsDODeUE+jitKBuk5KuKmq76Yw0LDdTD5tgfR9jOKrARh3NU9g/IR7ej6w/8wEHiPBSpeOaZpwW8xmPnayI1WOBfCgPECZXtgIlHh4KAcfjSJziRPGgz1xlHPfYPqIqjHygiCHE+LvuHB8rHRdXPvLeFGskVhj2jMkzbsE1yTEUZ6Px0hFLijBoABq7pWPOLUh7qGIT+Li6VxcXlsr+3r75DqUOIHopPAYKq9FlZXhZwODk+6NRi2OzKlStlbQ1IBeRz3xumWXkGAORxcHAkiNWD7jZs0UCuLQhDPzO3qOIMb7h5857BeQNXHYbna8l4iT0CwPV6rcppFaDPBb8TJq3VRIEuwA0VGhBo8Jjk/ek7nRtlEeT6AR8t5NOY6WlddwQBSCkumS8Uy3AIeJR6VhdhOyvxMl9aEDg91/k7ryeUvVUAJjQ90D3qX8LlVTSoWT8YR4YtVnZRwTftUXjoigEgIJ0iEHktYz3AI+eMuqwfs0lpwHg7r7lBvYalza2523UyfZPrv+9aqc62AlLKt6YASEBfxlE7P9t5OAFrq5rWuVyBPM67Og3zcqyAzth0Gmq240v9povhvtPnkIstDP88F5l3fQ48+oZCG6cFABtYpI0YYC/gq1b0pUhECoAAAHPt3aiuz2n8se6Tu6/Os/HIBZJoJOo/ioCMgZCzpcxpnCxoDLBRpA0jZ0/VRhHpAqJ6ZxwdHx9pwwZVeA3EL+dsOgnK2whsaiWEn82Y9K+KXylPoeEfGxN5eHzUfHk1d2unFsYOc3Pl8OiwrG9sCOhRnZgiGii9vaY696JClJeXy1e/8tXyyssvad27cvnSRBV0+iOwlGuyIt5zr30tz7XzFDu26lz6OGua1oRaRMU5eq3I5D1Z97/whS+U//tf/kvdV5Ub0XfoqvSe1ve9We83AMAHXMSHtw0WGCzwgbDAAAA/EN04XMRggYdjgQEAPhy7PnpHdQgw+X8AgClaQAEMHJmPf/zj5dd+7dfKH//jf7yggmqdj/bLfvt7zamutyYEuHVgWxu1zue04ufNjqkdpZFy6gEtoi50cnGBJRyVWecT48pwPoCAqDrsvJ8qpNeqq3WHAo9OysHJUTk4Piyz5CJDJUYOuaUVK8aApKouu1aefvqynJTdXUCP4RMAkKq8VAMmp9LR0QEpzsrWxmYZn5VycnjctVWqK4E2FyDh/LQ7Cj5sQxt78LCoUCiHMrq4xNqaq6geHJ6U69dvy5wq5DE/X9Wa51I3URQEB5PzBLTEsYzjFhBIu1aXAWR7UrBhxxbyBeJGcQYMbXP3tUolwt1wXHlOKiqAp8KWz6TEST66JHp32LXz83GeqHrkEFelSOzTgzFAFsn4CcczAOQaraAklHC5nKlS87nyca2vb5bVtfVy5zahb/tWpc7NuxgJOQqPj6vKdbmsqhLlgUCeKl3OFFUDNRxwDjMnn9eo11hbWXW1bIWkM+5nDXZOT06lrMVhToEOchNyHVKl7R+ogMva+poUjbdv3bUqqtoPh1eKuQq0CU1UyFwtghMAKIVmrcoZAKjiAcpj1gNAwIPmRjtJa75AfWmsIaazfkMP8t5hYctcvd8czkcFpQCAqo5qxS5toe30QwCg4FiFg4FKLQwLaHsTdEyPVOVUoDq2C4TzuuGxzSN/W/nHOASyOlyYf4ETzPHVVee3Az4dH506j1xVk2U+dSCqqYwdFV43R2o7FdCZnIAp+tDYOWCNpzL/3EX+XAsBZf8AwHqshNpGjRdQk7WatgcMZvMkNs1rzB/lL5XSy5XXDUmtksyxch1ZH6bbmD6bgIeoOCvcjhrUeTVPtdnEvEAZC4eLEjyh9EdH5Dd1PtSsn4Hi7HQwdwF35B5VlV76nDDa2u9ApCgBk3uQ+aP1GSDL2t4oALfv3RX8m52fFQDEFhSH4X7EfYL1BhDI2sN9c3R2LkCZ/KuAOAAeG0NUuu02EEY8tyDVsqv1WmKa/vWa0YN6lLmZa1l/vFXl96UftV6wobeEInFd94M7tyn6cVN24W+gdgqHLC0sli/97u+Wn/zkJ9o0YMPJBb88PzO+NYaktO6LWk0DwBaqZ7ONnxwjuV6T91Rr5tFRzas4diXgWiCK8Yty8f/6p/+0/J//8B+6KJFskYiBd4Z/XqE1a95hBXv0Xh4UgI9enw0tHizws7DAB2+1+1lYbTjHYIHHxAIDAHxMOvodL9Puw9LicgcA/QXf+ZEAHzgRf+2v/rXyt//231bBicC2OKhv/mmQoBCxGvobxzIOIz+n1SRxOnO8+wNAHHTnwuP1qAQIVXLoqmGSANr5WG1XONe8qzECpFaWlwQA+afqxivLZe/woLx+45rIDQ4vx9jc3Cq7u3vl8JC8cFYkfOITHyoXL1Kll2rDqFBwAsdlqYYHAs9ORw6pXCd3IOFkp3a0VS23qiGwIQCN8GqgWxyjKOECLLATSpg2ZBbfbnNrqyyvrMjJVMXdWpwD54nPKs9VrUqaQhQAz0CRKF3u3bvXfR61jWAp51xaKks1h2AUeTijXBjHwDFjLHD9PKT0o+hJVYQIupA7i6Ilh0fK/ydHEecZm7TqFdRo1cPneate+ucSvhdIKOdYqinCdE8V+sf76XOBzNU1qTaPT8h9NdJ1bG5elCKG/mSsALzJC7iwCPhZ0HMOhycfFnBoLAc5dt/bdVXj9EeqT0rRSU4w8g8KPJzKeSacjdewjxRvNTwdFSRwAxv0BUXsoHMN5Obip4sHAMyqWqYqbhIu3QFZqWVqIYVaDVQ6WSl2yCvmr4KATDn7Crs/FyyUUy+4RI/XMNbqKs+Tb2zGdn6QR+bqtOqrhRXqNwA35y6lCzG3itYAkIIBmiuaqw41dK7GHngpX1o3PhwarLmvVAMGzwHGHTitefFiW43XGmpuSIEiFBUp8K8veJH1imIzAYAHB4Twu51ZC9vrl6KsAnmNCeZiVfq28JI+4fV23WsBfXvNLQBsoVveH+AT4NECuawtLajJOVOQZlqdl2uTjZSTzuOjzZ3YAc0KjZPegJ+xe8bOJAB0gQ7g3+LyUtnYoMDOrJS5+/vOHWpVLGCNzRwfxTkZHbrq0HyHACeEPOCI/H+nypV6UI6B+ADvOcJ7l3Q/oJO5JqB/1k3mqDaMBJ7PBaXUp4TP19ynq6i/ZygC4rVse3tXAJBQVTYYWBcBgOvrG1pbUoCJ8+8f7Gu9Yv1b30BJ73yU3C9Q4KMwV17BmqKB8aL8qVXZ5zUWBeBIc9KbDE4ZwVoS2C+7+5auf08/9YSu9+bN2+XevW0XXWHOz1qJjD20fpaZ8sUvfrFcu/aG1t9sDGluUAQL5XBNYQC8Ry2pMVRhnOejN9m8BlQFspSZDrPmOY5DPyltwtqa+lVq+KMD3T8C0Hme+w45iX/nd36n/PZv/5bAJcfy2K45GicWp/tn+xtyAD7ICj68Z7DAYIEPigUGAPhB6cnhOgYLPAQLDADwIRj1kTykFUIKS5QqCYhiIJD8PkDAX/3VXyt/9a/+FSkBgSo4eTju5LxzCBNhWYdSPxDuRCgkwKnL7lfVenYEDMTsQDq0qE/u7mTq03kG7fTyf2U76pQ5rWKFV+IoxzFXSFiFBXGucEBWV1a6sNkF4MP8QjmfmRGwAhLxeRRjR4dHFZQYDF64sFEuXbogdd1oBLAg399YYWoGA8cuaAGkW98oc7NUeTyVk7O1tSagej52InUcGpxAci0d7JE78EQOFTDJ12sb9c5/va3PAE8WysbWerl69WK5c3tXkI33oszjegFPJNLnOZwtrhcAhjNLknoBp5lSbt++04XRSW1XQ+kC1egnjgUo5DMc36HQaxorzsV10ue5qs55FD2CkAtLOgd2aKGGYZTz06UqtCowU4UTZ1cgds5yuhkrMRlTqC25joP9XRXrYAxwHsafYPbyshxxg2SDppXVNY1FwvasOluoqhOrqwDBtBkHlf7gHBe2XFRmb/+47O3uakgmDE5CxhqOJtg0Y6cZcKCK0FUtyLkAkvxUCDQAuvYRzjj9r0T/NcwZqMrr9Jegh6p8GpipYEQc7hqS52qfNT9efS2FAgylzAJw2I3fPKZ6tWBfVKCfcwYEbZVNzzw/uk9UoKfXUpyifc4vvOlzVpTVcEuFYVr9qdDbBh64qMK8w7SrDQyxUIoa+gqMME+AoDXHKLa2Ws2K0iiPnHsMELRQq3JbNcxYADQBpTAhY4TwX/7Q+FPOSD7HsVDUMuadIzLrj+EGENLVjaNGC0gDWHTKqKrWkpqtqvC4hvydvs5PDNiFuKcjXNjZarHcd2oHBXgYcroAhM89mastarr0rFlx1mcDHld89fjz+jBnpWETet0psppiM7yuNVgVrwnD79dhXkuxJUDp4jJjvS+kwjxnrVleAv4aHPFgndnddX64NrchcxfoDuBj3ALJRii7BQmPPIeAXlIKW73INTkv5IHawiZLlHQ5fjgadqL/pBQ+O9U85jMqFKK8gUtleWVVhZOUW1QV4lkLTlxUCaBGzr06XhiX/C215Ggk9SBjMPBamz8jh+p7o6HPtUuahtw7240Sq37dvwplR826QCV0QpWPy+3bd3UPisoahSPtZD3lJxsPz3/1+XLr1s1uPaVfgYtZy5RrkLQC2ND1Ufr1iP7FrvQ76QM0YHw/4X5r4HzW5ebVPFGxlZOuUjIFUngffcHmFtdx6+atQgjwl770Jd1vWFs1n+tmzJu/crXrWbtqPZJfzt620YMC8IPXp8MVDRZ4LywwAMD3worDMQYLfEAtMADAD2jHvuvLMgC0Mz3jL+9x6JVpZ6zquoT//tIv/VL5G3/jb+gLesBUqj1GlQEYAqKhTEMZ4eIDdk6ipoo6JYqCFgAGejVFMesVxeMlrNFqg95ZVWmBThERBSFOCMoIq6lwSAGXZwIAvSM4LnNU/lzfLBubFxSqurO7W05Qh1UVFk6vnTiHEhOuefHCRTmp2Gd+fqasrMyXe/f2a5EUN5mKizh2OIGEX126vCVbEpFmGHQqZRYwZOfePRUpwKmUmiMKJ3v5Bjhy9q0KIx8VMPJTn/p4uXfvUCrFqMMASDiXOHWoA4Gy9At94GqQa2Vjgyq+KENuVTWlix7INlKbGSzoMycn5d72dtmgiuQ6ORFxzpxvi+Oh2jk4PHAevTMqZro4AtctALmyVg73D8vpMQ4xyhaPMV+Lw3TxKAUFgGnz81LucGzldRMQtHoNRQjXgjO5u31XlXnpXECkku13QAdFmauiEr4NaGAMEJonx7YWDMkYxOEEeqLmwxFF7XPlypbG1e1b213hE12z1IL+igW8U+VQFH2M+4MDtTlFQDg3TvbxiZWQfC75sAKEDKGsPLx+/YbgZforSs68N+BF5yZ8kpBGhZU7rLf/4tdDdD2nzkxo4bm894pxKoi3c58H6r+8nvWgXVqmlWpReD3I8mMIbNtBoaM+Cywc13bwHgOnWiwj1zznnGJRsQqeqahCVSWpsAEqSuc5c9EOK8GYW+6fPpRQ6uB5FxaBk7F2Jdci/QescJi5ASFrAwCfNQ+oxINjszHiudEXllDxFxS5KP1qbr4QrcBw/6wAsEL/STs264G5ysTDa2WFwCG+UeWq6FAAoEGiQVOuvxkxXeXgvi3deGAdrQC0bavBjsdar8x0DsXklwu0TQEVjsm4FbBbWGQgVxDrarQU4TH4dZ5KUj64OIRznk6rIXP/UGEc7mOAy9FI6w3QKxsr2nxC2a7K9MSSWmXGeVR9mL4STK73msrAdT8hV+b4vBxTUbfmlY3qjbUkIa0Jl/UmGXb33O7uay6nonVGY2xctGGhdtfw404VylpVVXee7w7p11pQ54/aUGcq9pWCfNFq1sWluXJ4iLqOjaaTcrC/b2Wq1u2RgCUbUrTjlVdeLS++8KKKhHR93q0mNby4ji1tMMiW/aac7qfcN2r+zNw7sA1pK7iHcF3ce4B+qP34ebC/VzY21hWeLaX6HCkciDrwuv7Nb36zfPnLXy7f/va3dd9Aua00DGwm9eh7atnpth0fZDl6ZN8zAMBHtuuGhg8WeKgWGADgQzXvcPDBAo+2BQYA+Gj333vb+r4yaRz7QC+H+Ti09tlnny1/5+/8nfLzP//zAhQ4DkAwwEsqykZ1hqJJedmaPFNdjqbqfMfxbxV6ua5WKRYAIUAByBtRobFPSN+GogUutpVAU63SzqpDBQMJ9ffCYllcXtM/KtW2YIb39p8LeLSzSxhsYBhNQzko9cKynSquC8UCjtuNG7dkM5whgYsxag2uB4XdSbl965YUgQDBabsIbIysekE5Mjo7lQN74cJm+fgnPiqgiE2ATCR6J3wORxrnFqCUUGDOjy02NmjjYjk+GpcbN25IsRn1SXKjca7YKXCHv7leqWWqI0q/p8oljnZypuHgATkBmoTkzc/MqciI1TRncqajZDE+qP9RSXNxUSARRzuhoSTzB+4FZqL4ouAKIBNfnvMp16FUXg4Dd5hx4BoFP+YFOTvwLNVZ1flYQtNBC0LjLl2+6FC/u9sa3wEMCjtEGRO15MJCoaouABDgsFKdaj6bYjPKNXlyUhYISa+ho9iBY0qhuIKCab68/voNTYEkzm/D7Xu1WV9R2KGfKG/GDwUATsMmK3jtYLdztIWHb7c2tV9MpRpUNV+He+vYzQmtQK7Koto//O3wXvedxo5Ug6jx3N8Cc01eyV4B6LkV2wbcCaTOGQByTkBTgGH6mNDwFG9Jjs6ch+OnuI7TCtTw7breJJw/60jWl2mo29p12obTIbX3tXG1HcA0KraEcmYTxjAKRpZqrH2oPce0+izKP1drVR/NAa6tuIyNp8dm1vGce2LdboCrQn9Rykl5jerW4525srq6XFaW+1FC6PHhESkfDPMAVF5HvQkR23OupE9YrPkwjw4O9X7Wwcx5Q2AXDGHetQpyrqdbk6rarbteFTPyP+5p7aMNQebYSgtwUgFfzd+Y42YtTb/wPGtcCth0ykY2RWobJuaWya3ugzlWwvyzuQCAVj7LhVK2t++q+AgwHBW3NkMqAAemHR4cahPopZdeUohwcs+q7zpNZM0lmqWSeVbhn8aV5o+Vusxlrbt1PgvOsqFDAY+z83L58kXN19HopJwcHZad7W3dq5yfcU6bJdiQvn7ttdfK17/+9fL973+/vPHGGwKAAo01p6mV44/vYwCAj2/fD1c+WOBBv2cNlhosMFhgsMCEBQYAOAyIWCAJyPm+H6dUTnHN3weMwdHCUXnu2efKZz/7WRUG+fSnP93lOcLJwnlQTj6UGAqBrMUH6ok6VVtVp7QOIsePo9NChvY9UTs4rKzCQOWnciieHXmr9TpntsKATrFVnb8444I0q+tlbnGpjM6dgwwVAg+ux2o6VDRUjnVet6g6qLSLIg274LgBiVA48PfOzq7aRNVgYNvOzoEgD8UEaN7h/mkNLzRwIA8gyjmUEgEGsQkQItflaxvX3FZW7KHKu3wJld9K2dk5cl7DZRRS5+XO7f0u95MVifNleWVZue4Ic8TR4jxyhrFNhaPJvxZV4dr6Sjk6PBZEW15CWVXVUNjm2LnxkouQ/kdtIseQnIqoHU9HUoBwbQYogEyPK/JzKTi1gjEUMVIGnnN9ztmlEDopSNYVwowTTKEOrgllFp/tiodUoARAdKipk/Njl8ALgcEa9su5Ob4gQi1ycHR8WNbX1qW44bpwWqNgTdgu0C9wmTxZXCMQUpW0a05GoIbVkA6bn1sAeFR1VM1RafBB3sBSrl27K0iZsZz5aBWVwXV7DSnaAQV9NwrA+xUB6daDGkoLUAtcmF4t3w5WvdMX08C+br5P5Htsw0sRCDpXnAqhaG5nfvf6RFdCpZ8t2WohTxsCbOVnDwBjR9rrAiB1TJ+4AIiOo0rKVm32cNy5JbPuZDOBcQ2U9zphKBiolD5vf07a+81Ws42TiqGHb+2GR7s+YKsjNAAAIABJREFUBohm0yVQ0u2sVXIF3Ky6tZ2Sn81QNwDQqj5UudjdcNRh+H3hkhSgyVjl/VlXA97btXgCvlEEBjWawmaXdHzsT6h1FVWW0YiiOuflsKZVIFyXuag1YGWlA1lpRwfimGOjs3Kwd6A0CP26YMBPm1hXXAhjsaYPOJroK117HZcCmqxbKmLkwiXp87wvuRFjwyjjs5mTjZGMv6wH2QSIKrgDgxQkqfBwAvwrh18fVs970s70g3J/IiicPS87O/ekPqR9bA55U4piUiuqBnz92vXy+utvlNdff70P4290xKlM3BUZkQrQyu2o9FH+uSgRUB4A6HwBSSnBz+PDI6l0N9bXHFdQc7geHx5qU4wQbu4D9Bc2IBXCd7/73fKd736nUNk+ir/WFo/7N7gBAD7uI2C4/sEC97fAoAAcRsZggcECb2mBAQAOgyPOIzmIFL45OpsIAcb5DhSMogalGZWBP/GJT5Snn35aAOlXfuVXyi/8wi90ECYKCYCLAYWT9scZtPNktUX/qPFWeqKtaOgE54IGxYqqSxcvqb04CoBHoAsOVVQecVLjKLc9nesISMEB3LxwsaysbUB/FM4alRrQj/xthHJFRUJ4oKo5SmG0UK5cuVIonhGFhwo8zM7KaQEOra4CAJeUM8wVDilGMlv2dg/LyjLKh7lyfAQoGEktBxg7PnIItRR1VUmYdrtgw0xZWQXYjcudO7s698bGallfBwCSKJ0KzusKET4+HpV796yCCQwhBxXhdwEavZMK+Dit4MLhkkmSz3UQfhcQzDVbnQd8M1hJxUvsvbOzbfDGewi9pSDHybEgKdfGTwM6h/9aUWK4BRjQ72Xcqal4L30MvCRclz4Glko9Qsilwtedr4zfBfUAjwrBI8dbX0jFeaoMP+x4zyokD8C0vrZcVlaXlDMLtYxA4/Gx1H4BgCj9OIEqx847dE05FmfIaWVQiZKTER1w5FBnJ/aPwx6oZ+USYGum7OyQf9LVSPmXMT0NWTr1Vc3NJkj2gCHAqE6b+L035/qrALAWlfWMnJICtuq/aSD1TitrqiELY9R8cp1jn9aELoy9bgBODRl6YCUVW4VktnVfhKCHIYamVgT3KQFaMGVFmFWAPABPHSCLkqmGKvM6/R1A2CkXq/KQqrUKWR8ZSEeJ3IJb+i4hxi0MTZs4RwBTbMtr+b2Fwvl8B6vGKOaseOtAcw157yEmIMwqvxw353MeQveg1gXBJEMfgH1vN69VDKTMI4VmqnKsNxT6wkW9/V013SGeAro1ZNW3AgCjoSftYIPi5MTzPoBfgL0eO8fvNn+yUUKRD/LQ7h1ogyqfD6AMKEzhnWzetPAyxxTQU3j3aTkG4AOCq8Kz26CpatOsrxwvBYmcasLgMQo92h+VpDda+s0y7jUaMzVEP6kqPCYIdTeU1hpX5zH9Y1Vsv/k1Vq5P2kE4O6kY+jns9X+xvPDDF6Ssu3vnjjaseC4bd74L1xyeQHDdk5OLsF2vayVn5TB0vlbB4woANYaUh9Rq97NTqt5zDSqqrE0hNq5Y6+/cvVO+9vzz6jO+V7z8yssCgQoNbr6LoP5HMcj95n73+Hdafz4orw8A8IPSk8N1DBZ4by0wAMD31p7D0QYLfKAsMADAD1R3/tQXwxf0tdV1OR1drqj6hd3FBawEUcjWwoKrmtaqqyi0+NznP/95VQl+7rnnpNA4ODyUIwgATFGHNml/ioAEmsXZnP7beb7416tfVpZXypNXr9qpP7XqLnmepLgBAjVhx31xkb6gRhw1zgtQvHj5iv6tbmyV/YMDATjDI+cc4pg4G1GgqKLnzIxscfnyJSlSZKNFVzfk5nvj5k0XGlkxeAIMEeKkXFEL8+Xw4Khs1lBc8pnL8QWUjQgJPipUnSUkGEdSUCthkkq+Pi5Xn7pU1taWy40b2wrtirqJNnG+CxculEuXLnXKs0AHrovr57o3NjakTsSxw9HGjlwnoIpulw2q4wrs293dUb9yDSgfU4E5jmeqyQI779y57YIchLfhsFGlV2F8e2VPebkCGkdS1qQQiI5VFYEYUqG8gtN+P4ohjsm4dQjmrEBdcrHZ0TVAoR30HWOIz/BQpdCFhQoLDS9yLBz7CxfWyvr6crlx/U4HgejvhOoCAg1mCUO3043NUSIS+su5AaVRzuDgomjESUdFhH3bSsztmJ9Q9lXo9k4AUIBdYZoPBgCtKOvDCC3j6fMF2ufH0XcOQBd+fvPXyVYBGBByv/fdb2GSaqk69PpMG/bbAMA0TYBJYYIVMkhpVotG1PWJJcIA0G01XE3IvpVtWWe8fvVKQwNwVG6OrnTF26qAk7IYFaCvhNcC9qJoC+TR+Fqmmizg3AVeAmrTrszDFgC2Cq7YKzCqVWTzWgtec50B+An93d4xqM9GSK67L7ZipaPHXlX9VXWuCoUozNo5FhUWLWU41a6PuyI4wEOKMrQ25XipOEyoflRtAbD0IxsgrImqeFuhPWCRiNemYtQEIMscwHbYtO/fubJIBWmqpAPyCX0Grp6S/++4nNR1vLUlvyfcmHlomOscidP3n8DRFOsh/x9jcLGmQIjdWRNUWKSqT6Pglnq05vZjvVA+WsL9a4EiFWgZeT2OWlOVflX8w7kCnZ83Y9VxtwaAngOGaVaI9/a2wvjs/ERbIYxX8ppubmw6R9/oTHkBv/mNbyj1RBSUKUTiMdjDPsHQJkw/89VjkblWFYAqXkU+0pqDT0VAPA+3GA9zs+Xa669LCcjzC7VQEhtjwL9vf+fb5Yu/+7taTzk29yO1RPPPm5FcF99FSNHA65ObiD/116BH8oMDAHwku21o9GCBh26BAQA+dBMPJxgs8OhaYACAj27fvZct58s9VVqdpN7KI0OXGqZYvbI4Aapk2JcPUFOeeeaZ8pnf+Ez5W3/rbwkqcazd3f2yu7fXVcRs1Qlp/6Szbicozk9UGoFMCaU7OToqu7tWKwhK1iIIrU3izHH8AMAcO4qZHI/XgX9PPPlUuXL1qhx8FDSAI4WHAfuq6ufOnTtyOuLg8bchmoui4PQC3rAfoUxSyVVnkeIQUYUk99TFC1S6XCpHRy4UEAdflXUJqa5FM9J2ICJ5/giHunDpQrl46ZLOTZsAr8nFF2eQ46FERKVIOxMKR/sIAaOtKytUrz0r29sHKhrC8WIzrkE5nGpIdxx8HO3Lly4JPKZQB9d/9SrHWyl7eydSbgBM5fgyRp56Ws4rObkAxEqqX3NlAQQValxD86wKtOKE83dqmSa3W5QqgD9V0F2wki825DOuyHwmCM01AA8Il15VQRRX7Q3AgPfQL1ubBoCMX32+vifjTZUrRyMXD6htxO7ra2tlc2O9LC3OlVdfvabz8cAGyb2Ijfhcm/MrACIqJRUjqEpI4EGr9ppU0FqmpTmkENkHCwEOAOxDgAP57bRnfkiNJUXWgwPAVsH2VmtUvph252mAHZ9RaGEHugzkOC59rHBrFahxwZoWrhGmujDfq4xbZV3GRPraaqkoi3v+aBhm8B2ABuRVgRCpMa1Kk3q1QqPknfNmhd/L+wDqrvDt9aNX2XrTJKH17WudCrJWes0aRVui1n0nAMhnbt+5063j/WZHP5+sovRcMXjqlb9adxdcUVe5DAW1zgSqWHuy+dPC6qjlsj5wDDYfpq+HOcSGw8rKgsYVAsLdvcNy8/btLi8f4z95PwMOo6LkvhKFLW2nfaqYXVMbeM4flSNUf1ToTVXiqgBNWG4qmdMnrEcKza/h9a2iMvNPSvPjYxUAAYyiXpT6V+kCnIsy94T0WQtfNa6r8lcV6CkelbyRIyuPqSaf/HsdoFd+y8l5mZB0HbMWCYnaNWMklcy16TTHOkfV6uPyxBNP6DpZ53/wgx+UF198oW7oAWbZIJl0G7v0qBVkGjwasmt10DpVFYD1HhFFeNZvF+GaLx/98IfL+upq+dY3v67iVwBA5pb787R857vfLf/iX/6Lcotw39Fpt4ESOz7u+f7ut54OAPCt7jLD84MFHm8LDADw8e7/4eoHC7ytBQYAOAwQW8AqhVSFjHIp1RK7Igy1AIXymwXUEaJZ86D98i//cvm7f/fvyvEjjx6VdOfnFxUyFUcwYC6gIcqZOJBRnOFYtAAwECg55EgmHucr6q3WWU44G+fJOdpQIc4XxQW/r61vlLXNLf0k5FfAaH5eoUn7B4euNnx+XlDWxHnHWcN5pJIi0AIId2FrS9ePg0cBDKnTqKo778qxKOvktFV1DmG62Pfk6KSDXWqb8uodu4gGtq4hhzhyHIfnAV5rGxuCe9gtABAnEGcPW3PtyWOIvZJvKoCQdpJ0n/dSRTgwjzYAtW7evNmpZaIaDLBK8ZcAKqDs008/qQIkKO8E+g4OrGI8Oi7PPf2M1XJHh12+PdoDZOOzONioWVRooUIn534zUHHIuIsSSFWKcg9YgcKQXGL6XL72OJyd8+O0B2pjCypTAwHJ/8d4amGTQ5YJF55Xf6uoSFtQAkWUQtyoSHqgfgQI8jeAdWtztSwszpSXfvS6x/7sbFc9OOF102q5wKaoj4CFtJPn02f5TJRiGd+CFdVGcrgfIAT4zQBQeKyRXwX49QDwrVbKFkYFcL3TqvqmIiD3UQBGQRQFoHJTAlukAGStMnDpFFtVaYQCsEsXcJ+Q5awzUXZFJRiFcXLjRfUq8JhjVsUVYK9VAAYAej0yHDHYNgBslYe8lo2VFgCmXQ8CAFuYmXU0n08Rmzt373Z57lIow2uvQ/WTksEq3x7+8R6Fyy/2AFAqb1VPtyLaIZ01x+r52UR1coYRYwJbbF3YMiCq1cuZx4Z7gNw5qWuPT0Zlb/+gbO/u6r0pzMEmRA+zrCrMJkCgfVR8wDyOx+ex+cH+gdZOQlZRB8beUsHVkNEUMmI9YpODPsr5psFxFJsUSkKpzFhE2d4pgmuIb+4n6e8AxagXAwCTe9AA0OpDCqwwVrJB1I0DKTQrAOQ+3YA4bK3xX6sEG2objgtGSjF9WiiWhO2V6mJjU0D3lVdeKb/3e79Xw8zZeOoB88T8retwO6c0dgpqRxfM4aeqt9d8qtjH6sHk5HUl549/7CNlbWWlfOXff7mco6hGDa98qBRz2i/P//7z5bf+2W8rFUN7zbr318rMjD3ue0n/8dZVgN9pFfpgvD4AwA9GPw5XMVjgvbbAAADfa4sOxxss8AGywAAAP0Cd+VNfSi3rl3Cf+sVdX7jlkC2UjfUNOUcoFIBcAD0rFPpQSxzDp556qnzuL3xOKoOPf/wT5cMf+Ygcdeftcv6qVuHXAoNpQMh75XxXVUGrfFLJyLHBXp4POIxD3IKSQK+cg/e0yg6FFOFwLhAauiSIJwdxZVnJySl84VRls134Gc4gRS4ODg8Eojj/zu6OQoGTWJ73n1GZVKGFVrLJGa/FKvgb2CPF1/lYIBGHaG7eYWwojTrnnPx5NVQNxYRC0k6dj4pKxICmhD6TE+8m6rv9A40K3McWPinvVYUjOG5cK3/jTKFGRB3EuVBvohRJP/Aeim/QfvLxdRAXADYeK5QM+AkABESgYFTi/OOTsre7Uy5ubQngBAJjd4CmQqtrqHOcZwMvw78O0MnV7MM75XRS0bLmEyOst1ev2QnmuAoZrKpW2sxnyDGIwikOs4GaM9erGMFskYPKmGeok8OxM2aFtwDAOPX0K9dNDsaZmfPy6ivXVPxECqrxWPYCRqT6ZsBV5kTmB+e4cGFLeSixS5S49wOAnZP8UwDAVBH1NU2GAPfz5O0B4LQS7acFgF0Rk7qGda3pcgAmx1hyABowGApXmF5DdHtV3+TX3xa6pp1R5kUNaKWRAZZz0Tl0EaVSzJQ8qVnH0v+Z28pF2QFACt2cTCg4OU47/rNsG5ZkLa5DreYUjJ3bNa1d7tNf+lnPfa8qd6OeDjBOWHPUfyyl7bVkfrDJwzzhugz/CNF1CGu7kcL7A8jaucCaxloYSOvjOu+c892h/kNVd6Kq61g8Clius80fyPlynMC8AH0rCh12z3uOj04M7QFMc3MCmbk3ZOMmsC9rYiB/7NtC2Jxbn1WagrGKIKXIVZ/jMHkhnTIh19Aq0WOfgMuoJVkDZ+edVqANC+/npns7G3MJ/w0ATKXgjGv3NerYkewg2EahqDU2mxbL3v5eeeGFF8qXv/xlr9Xqw5HXTnPd7hH1r0NwU60bgOwq9koSwNiVwtpjhvQNSVfh+QgAHJdnn3m6LC3Ml+e/+tUyPmc9nK8A8LzcvHmjPP/88+Vff+HfdGNY4LR+H9E1EeqsIlX+/pGiTZMtfrz+GgDg49Xfw9UOFnhQCwwA8EEtNbxvsMBjaIEBAD6Knf4wlnWcT4ookEfIuYRw9qQgm50rGxubKrQAkEDVJWekVovlCzmKLqvAvOt/6eLF8hf/4n9W/vO/9JcEWVRsQiDPOdsSthe3pstJ1rsdnZDLSpUkH7cT4jx55BCy2iaOVJQWcTSjGgQARcXIKXAeAn6iKpmt6rHz8YwcV/7hWOZ9CbHinIJbyju454rBUoCdKW8fDpbVW84Zhx3PznFwx865t76u8wOPgG2EBwOGFJKr32u4oY45q2T8auNpdcLl1HHMcdnd2y+ASI7Lv4TOUWn4Jz95vSvYga0CUjHf5uaW7IZjzGtxhAnToqoxyhyuBdjb5zCzeqhPEk+F5GP1LXCM8UOosdUtK0ryTz+rsmMp5c7tO+p/rjXhxTjeUujVnF4AzKhouhBM1H9NOCz2FxARxLXqxEn5XXlaTnAN74TjEMrtsDpyb6HsW6rVh60gBWh6nDgE26qWszIzPi/LiwuyEa8HZnQh1HNzarvmSA0vTjVoCpPcvn1H7VxZXipr66vl7p1tnQ/Im2vLcE/4Yf5+4omLCj/e2zvowp8156qixqDK8CtzEQf9wRWAmgXE2vaB/A30Sjuck3JSGZh2tPAvQChz5J1W1WkFYCZ74G0LAJVfjP9SAVhqqxqC2ME6JyqcpWJxhe0txMmcb9V/tDVKsmkVsiOqaxVV5UIlZ5oBca41YKfrgyizahGKHu5YudZCs0CsfLbt2/yeNsfOAZjvZFteZx6hvs64jAIwPNXHdv44r39OPWDgWXP/1RBhZpoAX1cFvld/5zNtCDtjnA2GKOwy1gPE0pbkpAMAUgRkc2tL9xdSHrBmct+Rcroq2gCvACDaCJgfNSpqFeqpABB1tM5Jnj82COb6QhHp/6gJc72ZS9l04rrSRy14lA6PdBl1w2G6T2KH3F9Ya3KcbDjlnKk87HuFAWDe24H9bs77/qdEjJJY1jtnqvBqQ0KN6zbaujyCxLPXgizcX1gnfvL6T8oLL75QXnzxxS53rRWvHKIe3Idrin742EozUJiDQFyDeKihxxoAcF7rr+djBehSTc+Ui1ubWlf/4P/7ruYq/UjRHdZL2vKNb36j/IdvfEPHa0PkA/96u9QVpOZ5fZA58UF9zwAAP6g9O1zXYIE/nAUehqf4h2vR8OnBAoMF3jcWGADg+6Yr3kVDugxa7+Izb/9WnIvlpRV9mY8qDVgD3FKeM1XInO/gDLAJ6AeIAhoBoTr1x5xzB66srpRPfvLnyn/5X/3X5fJlquSuWWkmaFe9i8bRSpGLQAQrolylMo6WVTZ2Js4qYItyKjCrUwQ1ecW4vuRVi1qlVQ/K+ZGKDefZykOuEUcGh3RjY13XD2ii0ANKEIVikbep5nPj+FGDUFWR/HdRiVCN8RyohJ1XVuTw7O7slq0tJ8l32CFVH50TDxcLW3He9bX1srqy6txnTWVQ2nn33rYqN9o5N9jEPoCoqB65DkLcUiWZayNkOKHByRkY5V0+m3A0nHkXP6HKsmGGw4b9PO+jrQ77db4zronX6ZOtrTWF1F6/dlcqENrD+zkf+RMByrwvObx4nuOSWxA7R03FiFH/1/AvjQlVhgXSjcpsVde14ZgodeyUu2CLQuA2NwvhkYRyA5LIgRiVXiqiSlFTzsvykit10maur602TXh4wgkzBikGw++Es9HHqP7IJfjUUxfLq6/eKvNzKDwXys729oS6NaGgHrvn5ZlnrpSDg+Oys2PAGLDdhvi10EJw4CECQFUaTa7BupS0QKtVqAXYvN2K81YhwPcDgMZ/FTzUKuIJMZzIVyYAp0B9rS/0g0GXoV3gTlRSLUxt2zoN/3yQIhVwKjNHKdaConbdsSKtTzGQ19JnLTzM2pZrT7vvBzBbm+f1tL0FsgBA1LtZt3vAWdVYNZch4C95FFtY6NDVGaUq0IZN3QwC/riaued5xiVzDJDFP+Yxc4z1nrnYQtbYhfcBzwXnCXNfWioXL17q1hOOyzxHvZfxFJUiofmbmytld5cNGApNObw/16g+SbGX2nekRsiaTvtchdzFlfhc8rEm7BtbWp2cIkVehzR2WNvW18vKyuqEcpLPpI1Zq7gnBGQFAPIav7PmcHznkjQAdMGaPrSdeeI+9OZZN35G3CM8MzR+mgHcbg7IDtyLVYDIUA1A/p3vfqe8/MormifaxKhqe+4dzHVtr+j+aRWsoF9VqBq+o+ibKzOzFPzwPEuO1bm5GqLfAWXn+Vtlk2ppoZyfnpbr195QWD1r7OnJUbl39275yle/Wr7xrW+VV157teq8fc5871D+P7HPWpinhqFrM7GrHPOefSV6ZA40AMBHpquGhg4W+JlaYACAP1NzDycbLPBoWWAAgA+3vxK+IpVaDanVl+Vazc4inOpcTxXVmG5ZjmUX15X35JRX1V3n7DZfhqO0CtzJMeU4NO+jPQsLS3JqAFw4SXwmhSXIycOXftRLKLv4Go7jwPN2aOYESAj9JQz44oULZX1zQ+DvU5/6tAouLC+jCrNDl9RcqdaatgfAxEn38waALgRQw5CUGN3KqzjCraqmdfbjpLdgIq+3n6VRAEBgXByPOGOqLpmCFBQcaRou6FZDexXqPDOjsFPy3vVgRj2m647ajPAlYFDgkZx7HM+R89yhdJNTPj8vyIrKxeo5F7uYnZ2XA31IkQpVjOxBaSrkKjxWKjYcPyspsZMdYhfF4HMckz6Nw9uNpZqTi88r/1cFclEcMiY8ttw/BmIunEI+PH6iiOSLyO7uXjk+PBJM29zc0PkJ+2KMxc69smussQIUBTweHOw75LirauqRTKgZkG+EEq4CWeUvk7LSOQGx64na7yrDKIsYt/xNMQmqNFNcgkYaJqBSnC+L8/M6P+ekX6PYkVMtFZKBeAt1AJuBCck3hs3X1lfK/t6hFDwcl/dgq8CAVgGIPS9c2FD4twuYGLQEjCdPWZS0UlaRvF8FFU6l6vO6kMIBVcWTYgIzfcEPXPAeKrvqaNS2mXsBatPr0TQA5PUWqrdAqlt36hya/mIazVHmGPbNc55qbiloQtBXof99WgFfsAuAqM9K8tz1Ssl2E4H5xDHY4OB5F3PIuuTKp00RU7HVwwNAjcPe028dsKyAMaCPMc6jzQnX2qsFgC2obG2cY7c/W+Va+znsY3hD1etjrQsySWerPq4zGwVug+ct/7y5wloDbKqbEgKEVi87jYE3b9r1oFUV0lZs6/DdxW48OAzU1YRZ41lLsL02GRizbLiwKVArq7P2pbBGO+4ZEyocsTBXdnasvuY+0OYK7NSWubC6MRLA6X4/rpXOqSDuaujYLjCRa878TThv4DttUL7Y9fWuf1vw145hDKt5UEtrdLC3UYlyzcrTx7yseTj1sypfrWgNzK73wzNrZJMPENEedkX1l3NUPFjG5C+dnRUEpE9efe3V8r3vfa/cuHlDCkttPNX0H1IzLzg8u7Njl4u15h/U3GMTjnQLqRRt1V8HSQmRTpXtqiBm3VtbWS7lfFRee/WVUsZn5eaNa+WlH71YXnn55fLGtTfKjdu3yz1FGFS8WdeLafjn6e7qyI97YZABAE7fmYa/BwsMFvB3wOExWGCwwGCBt7DAAAAf3tBIkvQU0mgBYOckvA0A7BQebUROLcmXnGhe5Gt4UNQuUwAwjjjgAyVHErLbQ6wJ4gCA8wvlyuUrXXgoRRmAfOS4Ozo+KsuLy+XZZ58tn/zkJwX7pF446RVfW5sGgFevXpWqCgdpcWnRYZrkXKsVPKeVOZ0tmiqJrUon7e/C5aR4sOohx+JSAmLiaAdGRJnRKmzac+azHTLB8aqhxYEjOnYcygobLGI0QOmc9Po52bZ+BvWfGztZSTX92x2n9jMO7YRCqOZBAjIqhLTmrgMCno6ci4+2tWGGOp2KZDgcVpCoFlDgNfIDOiH8hvqlVeZs37tXw2uduF1qmKpMDABsVXbYOao9Qa0abra+sSGYzPl5naT85AHkGkhEz/lR+eG0Uik5YcDOTWbFJp/Z3duVos7qQ/e7+liOKcqwWeiF+199RM5JlIIOq2b8KdyxVhw+PrFiyEoZg49UEE5+tKVFw1ZUfP4S5YnC8aVHq2HyGTtMy5WVRbVHyqkx4dFWRAUw0RYBjvOxwsCZWzzomyiRot6JQjLwL3YPxIhCKXCCMHLGIvM0uf2C0ALNPSZ1FV2xD+cSc3EbwwODxswrnivlvMsX2c+Vft1swdZbAcAOfNwHAGZ+C5JUldX9ACB9wPrlXI5t31bQWYt1uFCMc7Clve0Ggm1oAAhcZt4YVAO++q/MVUTmPpqhcvOJwvDT3g52NOfJvE2ex6jI8nys1sLRdgOgfb5dr6I4DADMuGnbEkDNuKKiNkAt/ZG1xmG/WV8CiAGqhnaLi4Abh3Yq/2gtdpJQUPVLnUcJjaUthmM99OF8VtY5hNfzwgo5/3Mf8ZONEOZV8soqfUNdqwK+nTPP+T0Tusz9CRBJjzHXo+wG0GtNSLh2BbzTBUWm1zLalTUoyry2kJIU4DVVwDIhzqurUkh604TNkXNBUtbp/npPDWGTtkAwrFfT6T7O2sqYHZ8pX6w3ijwvc29507jxgmblYx1/UWvGZprHOr4BoHO7zpZvfetb5cc//nHZ3t3RJomXN28I0h9rUW5oAAAgAElEQVSLS96U6sLdzeJ0TYBc7CBF4uyi7sLu934ji2N1Y0H9dSZFJuHYW5vr5ehgv3z53/5e2d/bLq+99kr58Ysvlls3bqgNJ2ejskd1eO+Jdo/HWeE3aYk3/zUAwHey0PD6YIHH0wIDAHw8+3246sECD2SBAQA+kJl+qjcpUXXNn5QD6Ct9uypHGtB+2a0qpzb5dZzsaHve3KCURkh6oJ4aAv5wkAQ0CIdU9d5RV8VRTnKh4MFS+dCHPlQuXrgoOHHjxo0uxBHHBDj4Z/70nymf+9znyp/4E3+iCyFNgnX7EXZupMYjt5Ty/Vmpl3DYhEJFsdeBsK5ioCsZxukN2EveQFU8LFbIBZjoGqraom1Hjh1nb1pVM+FkSGkUlYuPneN2DnwjC7Iypa+cXP2oJj+ZoRyOHRIiqjz2D6uM9Jk82YDeKEcEPVNBU86WlTRyqgnpQk1TScU0ZNC11CIauRbGJHAJp5ucdoDahN5yPdiJ0OTk++r6EkedML/Tk4mKpnxmecl5pVS1+NSh4FLVLC3LwQzgwEne29vV1SpfYa0kTZXlJ5643FnCoOC83Lu3rSIrR0eH5fjo2PCtA3dUFkUPVnNyLS/rdYCAcmpJNWc121ytaArkA9wdHFodRTtREAEGUdChfg24Ue6qDla5h3i/gByK3Qo4ApmAE88+e6Wcn8+U7e39cus2YDPFKaycTYj00cGBqpPyevIyooIMeONnwqcTTh3ww2t8pm0PzwluzM5YJVkVgFZLJpddVfrpNQZ6hQfA1k69ZiVn5p37nvxhPTDshmor+wqQrTAzStsWDPaqpMkxn/nbqaTq/Bs3c0/K3wqFzzrbBzYZ/Er9WQGg1ag9RM96EDu11xdAa6ANLO7npaYe9qr2ofBO+nT6etr1h9d6gDoJ87OJ0a5D7br1VmtYu66mDZlX+VuAmaI3Bwdl/+CgAOCzjk4qyPrckcBq1hPm4/r6qiAbPOn0dFwODyim4argWc+Tg28aYAaORbWHPQCJzG0XGaEishV/XW7PmseS+wQPoH3WDsFI1MkVLqLIXVrOWkuI77js7R1aPVjHnUAcba2qZZWdqOM0qlyOn/NnEyM5CZ3mwFW9AxMD4CfsqLnf5yZUVfrM9QrkWJsDPKMczPqcNk3cXwrwj/WsbhY1CreJrwu5x3FPSP7PmhO3UxvW8eeCHUz1c4Xfcl42XACA165d01ot1SXgnzlc79vO41eLa9U+0teUWdSdzQbU3GJVyWbDwFsOLbiWKl2bjudlaWGhXNjaKNde/0n5H/+H/75cv/Z6uXf3Tjk6PNBrq2urZTQelx02e2raj/7W2N4c27v28PsAAIcxMFhgsMD9LDAAwGFcDBYYLPCWFhgA4MMbHPqC3+asqYmygRBR4Wm3vyqKFM7SqL/sFE9/8e10Ae8g8K5hR6FM9Yu5nY8+fLh1x9nh/7lP/lz52Ec/JgBx/fp15UnCeSSc82Mf+5jA36c//ekun14gXtQggXUGX3bMpRao6onAgVxnoF6cuDhL+dk6uZ0D1QDATj3UAIk4IC2saB321vme7n0rKhJWXEMBq0ojKiIBBSVCr+o4KkN2zphD8XydVVVx7vxzM3NT5RV5R8ZHF85tYKM2WuY5kcMsfeexUSuWukft7DZFEaavM8oQ5TYEliwulJXlFeXq4r3AOnJuTVeijCObPF8BvnFkA7HiOLeAQjkRyWsFQCP8ds5OucJXR1acMbaefPKq1EKugmq73ru7oyrGggaAumpjzCKnO453GZd5woxnqUrpQg3ARoNuwwWcWgAg/XIyIuzPDrpCqA8OpVjBGUbVE+VM4CbjgXOi3gM4JOeUKxBbFYRq5sqVC2V+fkZg4vbtXSv7Tk/0GRzgp55+upxSOGZ3T32b0EOOkcI6CcMEzkZBqOPUHJv0U/JMxo4dcKrFUvoQYKfx6sLmu/WogknBvrkycx8A2AMsKwDzRbKFeumndg4FYt5vVc1nPU4nQ3RbAKh1s4YAZ85FFdrCV/pM7a+gVkB+flbhuoyrqM0Mo1J91pCPJkyvPW57/5XZ9jXAE2yeKuSRtSfjvb3maTu16+T0WhfIdN8v8E0e09g755sGrc4leq4xDchCFdpCZX++P4uXZ1d1xY6bm+S1Q7FNeoczhawnRJpPAYqy2ZBr8CZIPw9aQD8/P6tcfTDpo6PTLn9m0lFYGdhDOqAZcywqV+U8ZT2WIpD+Q5WWaxgLTgKKkhZABUROCQkee7OpKlkDzQP/orZNkRL6nOvkXpdqwN1mUzVY7h+53qgQe7AadXC/fmd+xj7dBsLUOFK/sFE4g7o1ajuPwyh00/cdeK2bQlGLp25Ha3+HB5cyPzNTNtZXtZny4o9+XL773e9qfLAuM0a0PtVwcd2n6vcU7K60CFlHZ7xxw3cD8gXPz5PzFtWzQbnGU3J06t507qJKbIDVezYVgH/0wg/Kf/ff/jflhMJhCtenWMtsIap5xLzVd4dJ13VQAL7199QBAD687/DDkQcLPMoWGADgo9x7Q9sHCzxkCwwA8CEbuB4+yr+ospLjJwCwUwPgCuTLfQP//PlJ+JfPtKHF7dXw7uQARNFlEIJjZNWMnCU54lZrXb36ZPnMZz5TfvmX/qSUYXfu3NZrKysktDcwcZ6/KzUMqyaIP3OOsjiUcTrl3NVcWslF1Tqt04o12ieHT+Fkb1YBOsedvdiEALeKnDilrbJiAjrU4+c8sVXe3/3dhvTWkOvoKnuolvDCgAbDLOwUIGbQMC6n2B4nmxxdOklfxXEC2NUGyHGL49+jF42LLtSX32uoWI3P8ju7z9Vw4xqizEsBaAkNljNPldqVFbWTn4Rtd6Aj7aAfawgwzmCARRQoUl9VCGNQYFgi+FuVigKACj11gnnejyqHvFRr62susjI3K2VPxsX+3kGtCnosBaByIyYfpNqDo8hRHQ6csDN+xvk+raGGqSCrnIXn5BdEDTgnsLa3u19GChl1iLWUQcqd6HyXqCajhMRZdk60omtT6PC81ZiI1FZXl6V22t8/Up5GiuMkjBDIiUryaN8KwMxHzkc4Iw/DAlfdTkgibQxgD8xowbi6vVam1rpSVWvmaECApn9qCLBsTCEbQHaFxqj9esVgP75bANiuL9OQK/MqAHt6ZeX9LSwLoNHzUwB/WgEYMpLiBAYxDQCs4IH8cIbMkwCQfnVeuvSlIXRbXbwtTPQm+AckbRVXTcqBFiRmfTB4tsoyc69d77JGCkg3cPet1qTW1pnH0wAthWyOaoEL5SPNZkKzEdSLmGsxh7rGUdyDsedq5ifl+MiwO+o3+khqsarEDQzLWt3CJ97DuN7YoFCGlbbMA/4FWLebQXmuLegRAGh4S45G5yXMOJN6F7BUIaJy0taQe/o6cyXqv1ToTUV0YBavCZoeAjudzqJVtE/PMx8T5Zs3GmLfAN7YJm2KotGhw75fTgNjQb2ZcTmfqeq/rvJuDQGua0XgXwA687wbU1LJ1uiCOp/5E7C2OD9bAG+3b98qf/AH3y8/fukltZ0NIECpVJTKnwrwsyLUG3aOYCB/qubKHIrONf1jXZybNaC1WtLjwuvhvAtqSYVtBbHu1+Se3d0u3/rmN8r/9Pf+XhmfnwpOMmcZV1ZAljKWEn0S+Q0A8K2/pw4A8GfzHX44y2CBR80CAwB81HpsaO9ggZ+hBQYA+PCN3QGmRg3YqtS6Xf2mKflMH9g7gae6PEJyLpviIh1orKHGgAwpN0YjfVnH4QkAJF9Y8vY9++xz5ec++fPll3/5T6pyL0AGp8jJ8RfkWBE+hGNrpZbDRV1B0nmxohwQEFGlQNCBlTZSmVSo52vrlW1tDzhcOGGufcXK3jG2wkdHqHnLevVdwncnQ3en7dvZtnGK41RGUSGgNeU8G6Y4n1PyOvFcwqrb4hBybis4OwW01Vx8zqGVZH9RYjZAsOo6c+MO8k2uxhZ4Bob4evprD/hxrqneup2aSTmx5svh4ZGqT+II04/k3CMXX5qX5PNWX7U5FiuIrYd2hViHJxuU1TDTWlFa7WMskAsKNQiKvfl5VTe+sLWlcy4sot5DZXdei6Ccl+3tHVVYJg8flZhdcMOVILv24IgXO9YoWhjvVqWQhy8h2DVUuEJ07MA1M66BlfsHrgbqRP4uKAAQJySY8GGOiVPMxwkxVMGRpjAIzjJnIIw36kq1Z965DwMBLlzcLOej8zI6PlV4MQU+Mu6itM0YA7TzAEpQsKWFLsllFrCkz9TxJoVcUwTkrQCg5+5przCSrXoA2IN6gyyr6ibVyO8EAFuw3sKLDmBVaNe9VseTx4vDCf2a4hMrA0yYodcGF5ao64TmJhC1UZnWojV9uGefn82KWANSr8dWl7kidw9r1EcVoCcnW4Dw/cBP1sZ282EC3kxtMCQkNWNhekOiXb8Mljz/WgAY4MZPxjIqQOBOv2HRrzv9/LYtYsdAc0Mwh9Cz/gQAVu143eipoeU1z2iK98SGjBkAEnNbef5QwhKa31Ts5bg5ZwBgYGhUc7SfvnPe04VubeF8gYmxD/Mvx0+xKRUDWlqqlcAN7zlm7mvYnM+gHszGRgsAY+NWdcnxWAICRzMPWyVn+vB+QLCdN/3YH5fz2RYAetQJ6jXrXTcWqtobuJa8qP05/RxgDQC4vDhXjg/3y+s/eb388IUXyu07dwT4DIyL1jPNo/kFbzKiABQAdAg2c0EpQhYWtEHERhGqftp3ekKFdduVB4pCKa3r9wMKkMzMuC3js1F58Yc/KF/5d18uX/w3v1NGp0eFrBi8ptQFPHjfzFzhnjmhVn1TJMTD/972qJxhAICPSk8N7Rws8LO1wAAAf7b2Hs42WOCRssAAAB9ud8kBl+oI8OGHnBqpVwxWklesdQwMmhwilV1+V7tjSX9zKGmOzbmkSuDY5FLr4JxDW7tz1Nxgv/Irv1I++5nPll//9d8ozz374bKzsys1Uhww5ZOq+cmAEgkzy884PQEXUUxESQGEkQKjKUaR6562vFUVVnRMq4jyt9QmSW4u56dXVLTKwygTphWC7TmnHW051ygRRs6P2DrP+T2qF37iCJJYHQVFABLXEIeZc6kIQAAgIVVNXipel4OoX3rAIicvaiOL2+7/EGA1SA3o6RPM99AuH24rVSoPIPkgT08FrVrH3EC3zeVkwPhW9siYjv3bv5MTTI7+eFQWFq0qoV/Ii0e+SXKPASRjD4nYzs/Lqy+9qrC1JLePrWLfhGCruIfyWEUdNNu5i4EbCU3jOk5Gp10RCYUTK2TYBQBcmGNGFatXV9fl6HcFJ2oxk1Sd7EKAq7JTocpdxVQrZmkrtt7c2ipLS4yvmTIeEZZXyp07d7sQS+zfAh3mGg43z29vbxs8N6rYrAkBJw7Xq0UyOgD4FiHAqOPOXHl0ro5zh04bAHb2rQn8k0vwfvO1fa6FlBkr06936qdqGwOtplJqlKTTADCzoKsO3EPvToHGujDjvI/ZYEgeyNZ+aVvOqzyR2nRQpKIUa4EanX1RNNVcm+3n237IukV7An6nFV/T586alzkzbbe0MdA0iu60K2tMcpwGALImCUYrFYEfPYRsQ39JWbAgVdf+/oHGP8o6FXqoCsvuGt3Ibm3Omtyu1e0agR1cydsbULFp2xcBqMk9GagX8MdP7h+oExcXuX/VtAdjirJYsac1tkI8jkfbCVO16tPKQYq9qGAIqQ6WCF110ZBU+s19jM8HAKYNtDf3JW0OLC9LocZn8lqu0VC5v3ekf/P5+8HdbOCdz55JCdiOhSpu7vqvnT/d5lBChetc6mBlBwBny2uvvFRefunlcu36tZojkarnM+WEgkgKnSc9AhsZKLiZQ/MCyKgC+V22XFouy6suLMO8wk4os2WvWnTHoHZR6mjNF0UYGPKdnRyX3/t/vlR+70tfLLduXC97e9tldHqibzPMWBUzIa8tYHEAgG9113/T8wMAfGBTDW8cLPBYWWAAgI9Vdw8XO1jg3VlgAIDvzl4/zbtVZbOGg6kgRw3NSo4qnATCcSacuargiwJQjkMNAdaOP2E6yk02FrCaDqGbaKfyxdnpu3TxUvnQh54rH//4J8pHP/rR8qEPf6g8efVJKQEBizgE2c1PrrG0q3Xc4ngl/I3Xkg8t7yfElLYmJMgVWytISlhTDYd1KDTf/+OwWvljYKnWG4KQX0+Ofs2w16ofU0G0cXgnFHONpCCwIs6WftrNEnyryEtPCoalMmMXajhbQwoXnSNJFWr7sNdOOSLwhUoNZUMPblvYayevVwHGiVbbgTlTOaP0ek3a7iyRBsOTgsYofmpuwAkF31gOsnLonZ3Vwhep7plqsDVYWT9s/4RIeig6X1oLRqP6DAiJ6iqQZ3R2Sqr7qggtZXVltTz11JNlc2PdoZLjUvZ298r2vW1B6MODA8G/LpdXUyQGQJuw5BE5FlWhN/naPAA01mqoqB1vh6R7PvqqmDdOej8vWx8cHkpxiOO7sLiiz8zP17C2qAoF4l1lWTC7inRUhGRkhzqqWfoQRczm5qZChDnp4uxs2VpfKdev35EKM4Alyj7mFu8PPEEB2IbFt+tEwAIAkOvVOlBDgD22axhw/an0AoLGVZnYAECHsFvZ1cPIGvLZKHAmxm4z1zKXAjmmYYdGUqN+zUaAwFQ9TgeQKKIwoQCsMxSFUIW2Pl+/7mjTQxWL++uebtM0tIoiTMBrns2WvmBF1kGtbajVpkqTBu7kmjLuowDM/ErOu7Yt+azDkCc3G9q1u4d2nscBgFGVcs4eovmTrEcAwITQxu4+Vn/0FBMCAAK82ehJDrzV1bWyuLikuZLCHSrCE7VlN/+TNzGVbaMo9BgCvhm0eZOEf7S5VfhZ0ei8lLzOo33dFYBR8vne4PyNKG5JEXDcKQsD0QHu5NDMfRb7oPDTXKTYxOqK1i7aBBjkNdpEfyfcPn2VY2Rzw2vaouHXsa8l8zf3whag89r0Jtk0BJ4AgLoZdLMhKQHrvdA2isKatznPn1Xp/VZRrzAvrI1nx+WHP/heee3VV2t16FXBPvInYj+uBwA4U1XEZYaUBg4BnlfuVIAp4eHztbr5sfM5Hh05lUK9r0mBTYqRrIuaL1YPk95hZXGh/JN//I/KP/9nv1WW5ucFAFEFEgasXIHa0Jopygo45ABsl4G3/X0AgA9squGNgwUeKwsMAPCx6u7hYgcLvDsLDADw3dnr3bw7DnBgU1dcokIIqQIBAkuLqrAbxQ8QQU6QqvfOqzCDc5P5yzXOT5w25zpyoY2EcJKfx1/EneMpie1xUHgfRRcuX75cnrx6VZUiF5XTyOGG/MShiPMY5zZf6qN0aHMaRX0SJykqQBzGHA/60YKB1jZxcqO4mHRYe4AVx1FqnQoA7aj1vTJ93PZY+b392TrlFRFVPGRwIgjR5P6Kk986eVH5tE4jwCDqG5waHJqUUujcu4mQyj7YW8eOmkNFCKiiWJV+9VINhImMfHOhmPRZ7BrrBMTRXoexOcyR51G1xAHv+q8Bjy30mQY8Lfho7WkA4DBEgerzUZlbSOi4k/1fvnRRbSG0llBbin7s7uyUvV0X0UCF5H/AthQssKoWp1EQ/QzoVhVONU9iC5Kiusx4ZE7xnEI9z8/kADtkcL5WKj1Rv8/OoZIBDHnexX4ubmMAqLFUw/ANSGaknOG6BRRqlVKqDOMgn4/OysLMbHni0oVy+/ZdQQgevDfVSPmdOcrf9A/O9jQAbBVLutYKkTQx6liJci8Q0GHzBsYB660CEAiTsO/+eg1nXAm4f0xDwBaCteCvzavXjcN2DAdMNxWeDVVrGHCKMOj0GL2G9yr/mZWv2qio/RMA2MJpn86LRABnxkfgnAGgq8wS8tgWuukBi+lTC/7eal50qu1a1Km1T9afbE60AHD6/tICQN0Tai65KN3adTjXxMYL7c/YnFxPqzUE4Qx5sukSFTPtAaIpBPR83OXG0zZABU3tWj+9rmdtzHtyz2grAGdt8D3KSulsKuX+EyDOe1HyLaIergCMPtrbo0L4UQfteI37YfLUBeqlL30cz3XGNPAL4Ml1c05DveOJTY1cQ64p88LVxquNk2og1Yy7sejrajfJ0kf0wsTmFCvknKsAZ7OwG7VtyoOsyVU5zjrY3i+yFvPZk5PjcrC/U/a3b5dXX/5xuX3rltYj8ovSj6enZ+X4dCT4C/CbAfxRJX51TakPuGdpI2RhSSHBqC9dKdmgGLutbwCKXVwptunGQ6qQVwD49JNXy//2D/5++Yf/x/9eVhYXy9npcZkZn+leJxtlU0vV7YccgNNrwVv9PQDAB7XU8L7BAo+XBQYA+Hj193C1gwXelQUGAPiuzPWu3ixHVoIcVCn+os4jgA8V1qVLl8qzzzxbnn32WTldCZOKY6sw05qsvAWAi4tU41srq8rH4xxJHO/CxQtlY31Dn8mX8oAKQv6i8lDoT3XopIhCvXRqKONk+Q6Roj0K1xTAmJM6CieJXD8OG6yqq6gM49wDJFK4RDArL9Tws/pa65zawZ1UMhhY9E6rnXFAkJV6fZ66Pu9f6zS3MKIFYtOOuxwzAQIrFu4HEuVc1XxrKC44RgCC4E/7epcbC/CHmmnWCsBKKxP2292gm2IdwC6Ha9dCF0kc34R21sY2ADCKvcmf7YDNNRkEu2KoHVQUZ1uyJwUElGuLHGiNs9kIh5pDxjPt84EFkvEmh1bWqquCZGdlZXVJ8+GEhPtnZ1IBcl5CfddWV9UmKYWkTFkoi7UoB6AqDnGcXMZGAGCNpu/CHJO3UKCvjlMlmVfoKbDHEFD9J4jkMZ95IFNLCVPD4NR3jYJNIe1uU59rcCyYT+4/5U4D4CVEfaaUpcWFcnRwVM5Pz8rlCxc1Fzlf4EMbTpjKzAEjLXCZBDrug8BHrk2QqlOrMS4bbZAAVoV6Ch0EplsTyTEY+60z38O/fgS8FfzLwGjn3PRzHZityeImAFdVMwmIKYzXAF7X2wBAFaPQuHXRnSiP9RlVmp6s5jsJJHvVquxWUw5MX/PE+Lf+1TkC63rXQn+NyzqvJ+G7Wt6pHqdh3tvZK6+1x/OcMkDn+Vx3uw7RjihRlbstleQ7NXV//Qlt5+pQwvHZHszNaw1Q/r6qykMhxj1A40QKdKv9ph8Zq8mBmvYlDNhzMAV3mGNWgKWAh8NNF7UhwPxxHkL3s9csq+r29/ekwmv7EKUg91HUiwnr57i5R0ahlpDhFP5oYWHsmmub3tjK2Mu9SdVuBd09HvO53D/Tb96I60Penb7CGzgaPqRBpRCIVIAVWHsIeQ60RXTog6ji+V7RpM/IOra7u1Nu3rhWrr32UjnY2+7Unesbm9LbO8/lWMBP9yeKhi0ul62LlwT+KP7BOggI5rr4fgB0PTw8UAExWkgBJwo5Kew3/aMNK77zuMAHlzI/O1M+8qHnyj/4X/7n8r/+g7+vgiBz3Gtdy76mb5D8WPfJkzp2u3kw5AB80zxrbDP4+W9pneGFwQKPrwWGheHx7fvhygcLvKMFBgD4jiZ6izfcH4lMvnly+UXJxIP8Wzjen/rUp8pnP/vZ8rnPfU4hf/niHkcsTmnyEuHs8CVcCeDnrQjEKdBufAUq+UycW8BdfudncrIlNInP42BJBTIuAn2cP6FgyemDo0TIj0OoVvV6286cI0DQdrCz2YG3Crnup3iRc1PBxVspYgJ+DFZxAsmb5uIiqZrbAkm1oOYUa9vRgsDJ9xiUkEdsGmLkOFKlkSC9hl8r7LfJr5XfJ8cBFYAXFGbVPgIM81zOGSjTqogCHqYO4LDXJgzar7v9nRKj/t5CixRy4Rz07cWLF+WEA6WcNN9FMdq2tcc00DUAFpRV9dpa/TGqxSbPm+wPtJWDa5DBcwBsCnzcvXtXqrcFjsF7axEGjbEK0hOanT7w9bkN9pL9e+egd7nlUMg5VI63AQSWBAlcARQlEJ/O3BH7k2IV2NEXtPG4cWixCtrMu9CLlDzMrQXnzWKe7O3vyaYkzY8Kcm1tody7s13u3tkt87MGLLSBf8ynzCHaDwAM/JsexxPzoEKsQJBcUw/pEuxcR0YFgPQ1AEKqnRoUrerMgrZzZb7mHyVU+H45AN8OArYQeHr8pN+ZrxNztZmnalMNLxceAF4FfqOiJKwSADhycSEXLHA4NtfEGGJdCDDRuFUl5F6FnDUgcCdrWRUeuoCRar1YaRj7MgadusEbI1o/a9tzzLy37adpReD0a6093+r3rN+Zx9MKu5xX9wuUvQJOfb+3a7JTUfgewmN3d885TZeXNY+ZIwf7hyrCw/EUJo/SS8owQ+vYPGterrG1B6AtQCwgMNdOsSgfw2NBSt6ao4+28PrZ6aSCLlBNhU4OD7v1J3n9UtyHNpHPkBB7+ouQ4Fwbx4iCLRtcmXv89LmbnKR1vUr7WS8ZS8z1iU2wbt0wWKaNvHc6FUK/Rhnkai9Ma4rXyBC/iXvQfZSnrIv0Iz+jnuQzrAEc99atm+Xll35cXvj+98rGGorOWSkA2Th0pgAUy/MqdsRYZ4otr66VtfVNpa1Q3kTuAbPk/HOxFO4PFGrinCsrywoBBgDG7swLz40zt21upub4Oy8rS0vlH//jf1T+6W/+E+UDHI9HZaYqGedn/d1kNC7l8PRMm2bt462rAD+oi+vva2//7gf5TjfRrPfFH4MC8H3RDUMjBgu87yzwoKvj+67hQ4MGCwwWePgWGABg56LGVXobo7/bL4hVVUYesTlCaPAXzqUc+tVf/dXy67/26+UXf/EXyubGZhPCZmfTjiVOlitd8oVaYUckMp+dr/nHrChsncvWaYi6SF98m/xpcdB7B9wKl9mZPoynD1ty2KWgCrv2FfTQHtQhOC6EN3IuHG8shJOQcKAUF5DqQ/DMDmfaEAUaig2HTZ666mB1rFsnM7DN3AcVkJOwByrEEY0D3QIwXmsd0f5YLaR0ddcupLiGajsdYwVqikLsQUIGi+wCAJsgdEsAACAASURBVEIFUUMIA9B0zQIe9d31eFIvpgqn+rket0IHYINgVP1YlGaGtlUNBPCSiil5xNKiRglYnUfZXDkOCbuygi02cQ48V+DFaQNgYSOKnEj5SaL3MwOjFir3KtLEYnP8Jmxb+RodotpdiBxeq7Q0L5RQ/kTKvMr01P9dDrbAodoHUX32V4pyrSpAdX2TylSH/rZz15VFo8hVOG0Xrp5cZlZhziDL6Y5dsyFaKlrDIaXx0t+quqosdFb9avzNzJSV1RUpfZcW58rduztl+95+mZt1tWKPY+aRcxqmMAvgMOGDAls1RC6gKm2PnZQrcWZW6QLiLCvYN/nVkvWwg1WA0pHHex1jEiHN1WIjtX+6MOKpVTGwa/pn5mNr7wChFiBPzFVXnOnO8Kb36c1231lvfF0ZZ1aaWjXolAcOibTa1l3lMFMz67HGvVS23vOoGyA+fi3wXNeopiqwqse6X7NmTQPAqP0CDbvQ63YTpFME9kq88zPdGNzeRgksFBSIXcevwGYd37zOZozVbIcarwCe07NRQe2qkHMUi3U9VRh6heBcw/LKiuw0OqUAzok2oYBBPKj4To49xiQVsVnDOCYFIgCBXQ7QumZp/mWeVJUeSncAYkJEOW43p6MAlCreRXzOz0e6HuWVU44+cqs6RUEU1wA1wlBRJaZCce5JrYqT8wD/FII/LgLq3F94pNKwbEEV95MT3bNo5wa5Omv19jZ8t11VqWyr+0e9R3tzo+8rryVWBeY+4wHVj8GuX/VChVPJ/aefTXGcJg9uZonvj+TWm1e7gZ1cc+75AM6XX36p/OjFH5Xjw0Opq5VSQPdwb9QAzhcXlsrSCtECPMemxkLZ3dvzvb3e64HtKMPZKMFm2HJzbUObN3s7uzonG0pAwJPjI68ryv1HXsWTsrQwrzyv3/zmN8oXfudfl9///a+V4+MDVUJ3aMC4LLKZQvEPQs5VddiRAPnekiIjnD8Fq2KjfmnyhlB3o6lrtNTQ/z977/asWXZV+a3vfLdzz0tVVukuISQhhIRkaENDQ0MEgVq4bay24MF0qP0H2A7eHPabMa/uxhH8AYDDPPDqBgIaQQshAgm1EDdJqBFWoVKpqrIqLyfz3K+OMcYca829z3cyT0mlqpRqH0Xp5Pkue68912Xv+Vtjzsl1TuDauU4VAj9mDmXajiu3ipHAPhqrL/WZr7dQvgJ/DgDwFTDycIrBAt+GFhgA4Ldhpw1NHizwSllgAIDxZF4N/qAHvpf2MCiAgMqffvCUWmR1baX83H/3c+VHf/RHGfqLh/esmshKLTs3dJ4YkosHcz3AO69eRykQTm51K8KxdLJw5woTQ5MjrbxWqhKM/Xq1Rc/mcuTDTY4cbHTCGTJ8xGdtJqaPBPUKJ9st82UAvQkf8lEgQ+dQqwR6UthXOVPFSea3Ul5EO0z2j1S4oGt/OfcRKpUAgkzQPpvVNv78IgDIXHv1etMMNAj0S/276pnUCwydjvBZOJm2z3ym/Hp2ft3uHFom0Ck1jACCHMg+RDCYpaMyhkNnddJ5AGhAYfUg+oMOUFTMZZB22I3qoRpqt0SgIKWqQgrhJOEHBS0Aeq3WpOIsQQraL/qZMysXfkHhDqsyA9rUasvW8KVj4Zz+PCFiynXX7wIBZ3WQx20rCuKw18hJGTm6+PFw9jMk1FxxsZkckm5SFifyCa0wY3gkwIvUkIQxx0cMSXzyda+jk7y1db9sbe2W2WyFAJDw5VAqIY8RV2bOSi8797CBwxjRfCqnYCfkBR2NCWsC/QYos0L0VOoihrDLCSZUZIilXGb8JzDm8E6FBud5ludWHV8xXvGelWEGHDJxqC/TlOrP5cvd79p49XpgdtjmuKqWOgTcyk+nOeBGBODTDCGoWIMaMlBoscAi7OT8dKwSfXRMhRY+bQCY52KMvA6wS8MjXtf656VJc4+VD+pPH3721zKpHK1ClLIN/Q8ohnEB9SnCM1kTO0RUBPJM46C0ELAB2g7Yh/egHsd1Q4GLz+B9AEAXx1hdRpqJaTkGoEaV3SkAoAC41zCGA8e8wrjC8V1h1zkacS2c070QYBS94Hg8EwBkRXAodR3eG+AXMBDrEsN+T47LbKKwfa9rBkJWzlItf6pcnQDjtB2U43g9YBDGBeYoco+urq2ySJZVhk7HwX6OWeV1CNehDZHYREkVeLmWpJsY7itMp3DhII8wYIa6KwdgBqq8d6aNIN+3vQmEtcN9hf7F+Pj7v//78rWvPcN+XCpSe+L+jhh/h1+juIfvWYB/2iAq5c7du1T+YUMD76PtsBHsic2f9bX1sgIoPBqXo4PDmooD/SDFKDbmlC6DAHA2IYD8zd/8f8pn/9NnyrPPPsPXcx5fVg1mwuBxKeNpOTjA/UZthdLaxWPQRhbuYR5gbYCiH6jIDqiMvl5bW2fl9euPXS9XNjfL2uoK17b93Z1y8+bN8rWvPV2e+foztAmAJe9/TCHQ1P+4/w0A8HIr8/CpwQKDBR49CwwA8NHrk6FFgwUeGQsMAJAuanZNH9A3Lw0AzqnwkYPhHzysX7tytXzk5z5S/skP/pPyxBNPMqeOARBVAqHqwncURiNlFB7EsTN/xrxLoXC5AID5fA4Ls3PeB2b1b55YEMlV/bIhqrMXTh6drBM5czVfUThBaCdyA62vrZXl2ZSqADxYwzmAMgFABM6YHVcqB1K4lPMJ4djO0WSn0Q4w2umcQ33YYKfZCkd8R8VSuiGAGU7IqWrVKP3gn0GF/91/zW1TIYEGcuiYLC0JyoS6y+fM584gMKulcighgWmEt0r9AaWTqjK6GIKO2aAtAU3N0agKmAzTNUyNqrmGS8i5hXCuldXlcnCwx3HpJPs4vxPo28HGa1CDOPysDyt8jRVqAACK6FVVj/vE49CqJ4fWVWCIr6X+y3aEPRw67DHrMVHBXlZSxTjtf9Zkhm2iIjYKs+Q5ltWgEabK4+Cz4yXOUXyfatbTE0JA2A1Fd5ZXV8q9eztle3u/rKxs0Nm24q9ef8rlJcCE442rGgX/NgBUmGqA5ZNSpkuTsjydS43k/0G1hXHtPFusjCydIiE41IeGfOFwCwL6+l2c5vzaZ4huYO01RiqbbvEeK009RjyHzm1ePOTOmD/vc7Q5AwilYgZe0w0Gs33RFoSXzmZQNrdQXwNXHFd9GMA84P10CjWoCzsIABkCuoqtoajmdKhSI0Q/26RdpsZa1PXuwEFflwuaWBHlarVYGwHMcE6MI8xtrK8HCN8/O2G/E75BQR4FoGwHrkvLy4Rhe7v7cb0q5oA5WnPjAfozVHiiUFCsQ0mZZeCL972Oed31+u6+N3hs9hW8w1gbLQkCdsKKU75FrjmHKtKBa8F9EflBna+WSq7IWSu1shS4kzHOIYV6/i+H4brPsJYBghpeumhJhu8GW4R6BE9NuW0wR5CVfqBew7rAsf+A8c08nHXOtxDrPOZzu21Xj0PAYAA63Es/9rGPEf4tL6+W4yMAYK2fhnrVblE9nH0Tzx0AyACAOBfTa8Q1EqQiPBqq7ZOzcri7XzbW1muFbEYFHB2xwrhSCSwVEHaIcY+PDsu//bf/Z/nyl/+zikFRGS4Yj/XG8HF5Za1sXLnOSAdsPeA9jOHdPVWEt5JXKRhUYMrwe3l1taytrhH8PXHjifKmN72pvP3tby9ve+tbypNP3CjL02m5+dxz5Qtf/EL59Kc/Vf78M5+um0Ze5Z599lmq32FTp5V4ZB7WL2jIoAB81HtoaN9ggVfHAgMAfHXsPpx1sMC3hQUGAEjvPfXVZSHfwz83Q46+FPZkB3l1ebX81E/9VPnQhz5Uvu/73ltu375dQ4WaIsthQSqk4NcJARkivNiZWKQgyQMxA5cOeEJS8GPlA8zHqE6olUGRo00hM1ERMxQddkQQWgRH6tq1KwRKW3duF4RNbW9vl62trXLlyhU++NtxRa40vA6HBQ6t8zWh3QjN8u6/nRYrpZwDKoMAgyE7m4ZwqvIqR8MQwv1RbR6VTgXRXClVKqsMLvoA0KAuO69yIJRXDo42qr/Cocw/GU64L/ydDDrdB4sAIECgNFr6MQBUCFoDgBgtznc1nUARArWnxhA+B1i9iT67fr1sXNssn//rvyovvnCTfZGBTg49Rbtc7TbbpH+N0bIAxQoVxHeZ2++CsEer8yqwiBDDrEZjv8fJ3Lfn1GrqOAXAWu3aq8CZqIuOZgde6bnCrtHugH4Z1EqmKeNnAAjsxhxo43Ed07u7++Xg8LRsbF5jWJ2r+UJd41BWAJvDw4MYd3KkG1hSRVRfr+Hb6ARbAktlMpoo1JAQUGOA+A82QG5LA0AXA6ECMPKARhGICcKAESJYVbVRgXqByrYPxW2XPuxaBAAftlZ1Jkvuh/j3gwAgc5xFgY88t3xMQ0CAItu2r7xW6GoUemEePOUmNAC3csjAK0NA51o1aM3wqXtd0Fw3YNrUgVJOOqzV6zbGk4/FMF6sLczjqWIYqNAqAIg8gMcE9LgOgD6rInGsOdXKs3J0cERoCDVqu/6m2GSRCoT9Ys2YzcuI+QGP2xwOtavXPoKclK/OmwPZttrA0Dlc3Xc6Q7VZgW5C1UiD4cIhgDzYQMJ1wLYb6wBPE10HIedSVRxqnVVhH6gcl+crvEZXRjYsxOd8b8GmFP6r1btjQwrvey3H8BfwVK7JPL64bDhkOynQcZ0cL5Ca5kW6s67oD4w0jCkVt4pQ/MhtieN4nBk6e1129eIbN24Q0H31q18tn/nMZyKv43KBkG11dZ3jIKs2E/1ygoC6VB8gB2SEFTO9ARTuy3OtY7NlLneHewdMHOg1V2BW4BuYWGpZAObd8vzzz5Zf/41fL7dv3Sqb62tlc3OD/X392rWCdjuK4Or1x8rb3/k95R3vfBfHp++96D9syHjTj1WJuYFyXO7du8d5sL6xTuUf1I6e83h2Qggy7nm4UyIcGptbsNP161fLBHMaYeBHR+XWi7fLL/7iL5a/+NxfxFhx9MOilejReW0AgI9OXwwtGSzwKFlgAICPUm8MbRks8IhZYACA6JBvDQCk00ZQpxBXhgHRmZqUt73tbeWjH/035YM//cGCXWcpFlK+qsoXI79V5HgjUIRTn0Jqs9OIa3G1QSuEeIUiKno4T7kF/aCMR3Y4VyAH5wAgk41Hsv0AgE7uDtCAh3Sr+OCw4cEdIcAIvVldmZe7t29TGQBHAEAPcBA/VBgsLVEdBfh369YtOgJwMuCs4MfJ2vFvJ3r3Azve64OnvlrCzqZzvjXAKoVIvlYoANFb+kxXMdJXkMimGjd2UmzLDD8cGgwACGcy//j7/XbYmc4qKTvWdv6sAEToVlY76Tsp5DUcacMJVmaMPG9ERFRynlBNc2XzCvviymNXy2c+9Wfl1osv0DlDexwOh+MbSjic0AAlX09/mQucrWIzNTfb+ceTHIqLNlH11wZw598KKxfck2pPA91hemxDD/jS0c7OdMDd2gdRUdcAwmm5an8n1V8dO1YIQgEY+fwwBwCLCGwwdgNUHKKowdlS2dy8RgfbEMEhfFRpTicMSWRbx1KI5THWFIAIz9aaUk5HZel0VEanoBQR2hw5AIkACQBVbKBxPOWDzADQIcCT6sh3YXieX2jfwwBgHsMeExncZTB4mVtjPv9FABAhwAaA+EwGgHluZrBtwJLb6zVDocCRFiGgaoZ/nEdRBdbHF7BzXri2mXBuXiDqMSpce45SVF1D5bX2eh4AzBAOhcqSc/P4qOzv7XODYf9gP0IplwgCsZZivAAQ6nq1biG3J0CJ85UClDjPp+CZKr9yIwUhlzgnQNtYocCM1mQYvzYT8Duvm16T8H0XFIKNmipSloACcDaflvkcAHBCAAiow0ISWJsiPxvbdiQ4iLmETSQ0QsVMlMuNhaoIeA7YdmwmrayslelkVjeScE6rtJ2mAe3GZ134I5/TgJ5z0SHPY8M45Sf0RornQ96YoGI0lIxcw2MA1HFMWKY+QUEMb1J4vfH92uu/lzT87arJzM9IheeYeRu/9KUvlbt377CIx/HxaZmMVbyFRV8YMt02ELipFApFV33HGMOYYloPqNr9eeT7ZbXfaRmdjcoJxuJoiQpRbuihb5C/kek9jqn0w/qytXW3PPXUU+Xzn/9b3mduPP542dxc57GfuHGjvOGNb+B43N3bK/OV1fLkG95YoOZjyhMA2Ah5NxR1jlmoq9HfeKZAPkuM9dW1NY4J50zGMZZYMZnx52VvZ7ssryyXtbXVsrG5Xh67fr2OH9jiIx/5SPmzP/szRjcMCsDLrMjDZwYLDBZ4VC0wAMBHtWeGdg0WeAQsMABAd4KXyocr+/SNh38uq4dmU+1mK59QYVjov/6Ff10+/OF/RYdHYCccAeeGCjGS1RIOgaRqK3JJdQGYnNRcEKKpFwy7tEMvBzV26+l8KLdOHwDS4QjHpxZOiB1z5hILAAYHCg4JHsqRBw/HR96dleV52d/dZZ4pPswDNkF5EkoWgEM4c1AHMl9RhOsaLuGYDsFiuJCrxEZ4cFY0XjSdDGr6qik7WXbG4AgJGLb+7YO/bG/3i+GMz5MhA/MSQQkaff+gNvq9DBIzHGxKI1fhBOhQH/haDC7b71DAVXUjlHcRniWPVQrAmYAtciZtXLtSvvi3f1Pu3L5FWOtQOMMqO9F2pM+DmO5jR4VEDDFtalYnmuyo8xLUYwGSUAkutFtS9tkRz/ZinswEavnvUGUSbERhm+ZsCyLaYWfV4TzNQ+Xnz/OtGh6seWIFICAelH8GCGgXk/Cj4MPSpKxvXFHuT9hkMq5VgOGcY37sbKuQDuZYVk9JuaZwS3YfckAiTBjh+6f4j1Vq1C6rAKEG9ShJAFCh4AjobApAAEBCwMiB2GCyVLB9AJj7xbBdw6oB9P738J7h/8sPABG+rBx1TJeQ1GZoR55DhnreEDHwcgEHvK81R+sOoB/BH9W1OraP3+BdVkvaBs12Xfv5sxp33ZyrcZepGRaEmTCevHZbca2QYMAvVLw9EqxD6oXDI1ahRl9u7+xIZRUbArgfMedoFCGyvbyWOXRYIFX3pkIQiTxyAoNa/wIARn5P2UGQXfcrFd3QGq4ckzXvZoSYzmaATBjPmmwO5cU9w2sOc8QGuAc4wv0GIcEGvOgn5xzEdeNvVLtFTkNoLK0AxOd9D/H9GNfhAiFSHyIcVgo/2wvt8r2G1XpDYR1LaG/DSJt+votIKR/qbM2iCpSrAhrTleBXn23AXxt2hqu+5+D6cM/EZ6Gmw3U9//zN8vTTT5dnnnmGMBU5E49ZaRw2wFqCsFmlqRCMxHgCZD2qax6gH9edGPNWkEpth7E1EvDDOADQZeEhqTCxyYd7PxpFBTNTYIzKva2t8pWvfIWvKTLgKnMCQmF8/fq18uSTT5bl5Xm5c3erHCK34/Jy2Ue4N8cN+liTg+tyPCcJLB9RRY3fWDPxLIGNR/QTwDYgHotaYe3lM85pOdjdKat4LllV5WI8e6DtuE68/uEPf7h86lOfqnP8Ms95F93TX6nXBwXgK2Xp4TyDBb69LDAAwG+v/hpaO1jgFbXAAAC/WXNfDAJdmRRngANDlUktBjEqP/5jP1Y+9C9+pnzgA/9F5FxSmJBCtUgb5EQkZwtAAA/xdKKSAsdXkQGInSk74B04ksP5Ip6YueR6IcD1uBGSBCcCPy5owcqQJyd8gLaiAu3Dw/dsOmEIMCr8IXwLV8Ok4icnVf2E7yH0ymFMfHgPWJZD8+zs2gEyOMghcgYLBk7VYQtY4r8NfzKwoK3o9HULgWTg14WtgiFWEWUbZ/hRHbYFlYNt20XHzaBgUbulhpiyCIjzXbUxYNdTrwguqHAAbGoA6PxLcAhXllcYAnz16tWysrFa7m/dLdv377GfoFDF9+AoQYXJcKzIc2dQm6/f/+5fH0aXK1DWWbcgPJf9QnWQQHKSrLXJ6gI2afrW8N9Qdtb+z2Pdzn5AKOfm8tyg5cLxJ6RCS1y9s7dUhNayAliO3VS9GmCPebWiaij7lOrbaUGuK6j+CIinU/4b57NiVGGZun7mPQsII5Ao1afHO+19hlT/4zIeoUCQoEHLBegwYMofW+QfB0YXAFLxcw4ARtXTBAAXgcA8nzI4yeNh0dx4KStwPu958KxCFMj55srlGPcGLl4P1Ta97k0F2B3QBEuhAZQhJVVqM/URcqMJ/rSQTsOZPvTUvG4VzQ32CV9qpVjYP+ZpGqd+3yHKAkKCbjgs5nJTuwkooX0EhICWsxnHJSAY1vU7d+5wnWU4KivJL5FtYD6zGEjIyHUtWtcMGnnfQq5JhEvjXjaddsBqC3c+r4bGd5uyUOo7r/Es5gDIOlFxjsNDVQzGD74DxTjeB+zb3NgksPHcRLlmVQMWBHRYb6tWPinLyysEVVDB1dDiUIS6He4Lwz6DN9uja5cGwL1H53Huvu8q8xGErz6r4zalMujAP5UL0/0+1h/826o3t9Ovof3379+vCnrY4rOf/SzVf1aQw16wwWSCUHblwOW9L9YkFvaIe4KPi7Hzute9rqxtSKG3EspIjjfcw6Ee5XFxXwf0Q7EQhNhOucFHMHeoSs3c6JzNqE5VwQ2FNWM+ARpiDuE4COcGuLt163a5ffdu2T3YK+PprEJTb9zhXgToiR+MQTxf4Rxe9zvzi4YUdcXzxxwhzIzIQJ5J5a69cmWzwkPMDUyIj370o+Uv//IveY7DI4SSP3yj96WsX9+Kzw4A8Fth1eGYgwW+/S0wAMBv/z4crmCwwLfMAgMAfLlMez6M2AgPO+10AuIRHw/JCEsCbPmRH/ln5Zf+918qzz33fNne3kmqkoCAZy38j8cYL5XpXMmvMwC0g5F/L3rNV1sdllCEQAFY1XSpOqyeo6N6qIswhKNKR/n4iKE6cCThDCk3oGAaHvhRBAQP+8dR6RTOHJw0PMzjuPibuYnCSYJjY8WIHXC0IUNBwz+HIWcQ5+vydWZg6HMYAGblXn0NQKQj+2phjn3o8aC/O+04QzEXOT8X/WSHM1+PHbPsqBq0MPSLdRwUztyumb1Ww9PwF95mAveJQrWYawoQwv2PhOsTOWYIyVtbWyH0QB9//etfZ59YfQbwIGCi9zsObjTiPCBy7r8G9PiZXhGZbB/NmXrArumSUlDX1w3nzspQh7/zc+E8Cor2nLtoTwVrEWKYAWBHrViDxMJxT7H4tQ/Docd8kLeKKrwTOriwHYAobMmQxwiRxDiBMsdgxfkAbSqFW6oAiIE1K32OpmWyBEdfhT7OQuWD9YcKQEmzUgi2AKDHyni0VCYoMjKRAlA2jAqtESqdbZ07pG/LPgCsisWwkZVd58fJg9fj/PkHAUCcD/NCoE/jw3Pc88dwBXaWyk+KNXzv8BAV14/4Pc6LOQAg1EZQAKo4S/eaXblbrxu26Pz622MC7fGGBkIl0ffqA0M3dZXXU8ErwHvl4sPrVD/t7/M4UFUh9xlCIZEPjfBltMRiCBsbm1yTUfnUay+uA8MB14nXNjavsM2ygyoo20baYBEYxbUfYb5H/lZfj9dv29frhPqgFUqxLbt9geoUyn23f7BHIITvMWVErDNSjV0ry7N5K9CBnIAR9pzHkscE5ggrlJ+imvBRtb/7zOuX2wjI7n7L944+COTxoz/dx4SHqeiN28B5FxsCTY0cq1AodL024W6OzQbmFqTKLapVR+EmnMs5XP0eN25WVriu//mf/3n54he/yHzCsBVsjL5F7j+kHTg+UuRBHfOAdljrQzlnqMe8kKz4KziY13ZcCzb0Njc3o2K0NoNwn1hZmfPp5ugQm3v7ZXdnh6ARmwm4d9y5faemkUAb1gmmlfYEYxoQGuP37r175f7eNgsmYXxi/GA9QzvxzIDjsvJzFPWCLRS5EIrUyFXs9Z33J9iynJXp0qiszedlY2OdhUlwjXgGw88XvvD58pu/+Zvl05/+NCMRcN1Hx0jZMQDAl+sJeTjOYIHBAq+sBQYA+MraezjbYIFvKwsMAPCy3fWwpbT/PlRM8fDo+K6m9aBThQfh973v+8v/8Uu/LIUFch9BLXSCZP1wByIBPZQXkdsNDrwTV/eVUYucaasBiIR6wCNDKgNAhPRkR7U6M0EfeI4IjYOj4JDmHFaFMGA6SaMAX1HZGBAMD/J+aLfiSWBKeZyyc2yHLDshvgardPI1ud22Q257BkIZBJyDA3TuFG636GeRje3Q+lh9MMLrgPJrQUhq7pcMNPx6v90ZWkJJxlHWaar+MA80RMPfVpSdEDYBSLUwNSZzj8IcACHIe7a2vkpnD06lYQPaCIcO/WinzMqLc0AtgTl6+aFecnOrQtaKvRhb4SJrzGdA2OsQOeP6afBaF1+BYPqO+JuATh8YVlskRx5fZa613jEc0sc+smonQooNuvSeQiFryKM7CuMgQvDFARqU86k8z5znkEAtACbBg8NZXWxmNKH6bzySMgYbBTxvVASu60eEMeucAQA5PlWUBUplhgETAEbeOyjeAqQtGuMPW1v8nf68vOzKmz93GQDIHGUBsQyy3EbDIkOqPA4kNg2127EAIH5UMXhGtRkrnxP4GAAqZNPFPpTnVdVs+SrsFmkF3KcAPAQsR0fl+PiAVdK5RkRuThfrwHFwP7B6rW6IWMUF8DEq5bHHHif0uX/vXrl1+zaLPxyfnJUrV66yqA++99xzzxGuIRcgAKDzekIhiDBIVlyNNRjnz3bCvQo/bMsJ9EZtU8oKVtnNwEZVsA2tcv+dX8+kuj4+FeR0KC6PdXxMuAW1FvK7AVAD1EFNzk2iQ9nQmxBZASaYis0OhbmqoEtUm4156Lbg+y4GkhXNHjMZ6HmN87mqcrCjoHT2uFYJu64hdWEOq/DvKKTB3YUo3BPwjIWvYoMMCjv0AYuEjMeCcLMZIdwffOxjzKGLPoSSG3aj+m86KwcHCN0F4FZ6gargm7vqs9Ih4NhWK2Oc49pm83ndpDM09f0a7UbYMToUewAAIABJREFU+fLyrGxsrJXlOVIZHLPKuYp3oX8OCWC9qSegN2YIMPuO8K7wPMznh8rzh/tlMpuWg0OF92IdcioKQEBASPYtKl0zxFmKVDxD4WDMmemnL27ijKj+W56My9qyNsE015Y4rqAq/MQnPsEqxbAh5z03WFwJ+BtZqV657wwKwFfO1sOZBgt8O1ngYV7rt9O1DG0dLDBY4GW2wAAAL2vQi5bSGsDVO5DCv7zDnx2H8VIrCPKmN725fOQjP1d+4Ad+sFy9cpUPzVJ0LUVyeFQRhGMVahaxgwjlS6FFvfxcPl/f6cmAITtjrkSZc0L5swRmVgCl8Eolyi7VQYHzhs/uROgW1UNwlo+PBFJCIQgHwg4jHrahVHA7FwGvrNQxvLOyxA5LXzGB4+fPZJiYAaABgK7RlXtbPqrLjA4DQNs8QwW+F5USDYcWQcQOaA1YuwiAWlklmwBkQdvQxqba4P9CGRcXwWIGrjRJlVIrmMFCEhpWfB3heKtrqywCAlWR1Sc4P2Ag+pC56nYiV12El/UhYAe0BViIU3VCHyvkTQVCDDtbnr2kCLSNqh8d0A9/p8rCXTaqvxg+5oT+zqUXsDGfs4YUp0HAIywICcZ1w0ZwkvFjMOAQdTmogniCcqoQbWhCQLE0rio1hNUhfxXeRyixnVtYgLk3cTysCyziMQr4NymjM1SqjaIRofZjNeCq5M1hjBibEQIcAHAaANA5AKk0ZOELKT1l3paaIK8Refx7PPvziyB+/sxl5lk+N/6dgbmOrxBgFpqJ0dU/r+cUwhCdE89KowwLrb7DeRwmLLWs88J1K4OrEIj6A3MJfebXrEJ0m53u4OBgvxwe7HGuef0CfPUaaMhb1YJYgwETrcQOAI45ev36dc5TqJeYC/AE83tSbjzxBOfzs88+F6HmB8zTCjgEmAYF2ebmlZrnVWuZ1KX+ae1RtkioC9Em2UZFIKTikzIRn0exB+bAjL81h1vOwwbQlIMOANCbLu4H2EKFPFZqiCkAEAAgz08FrPrD/aQNL4M+5cg8O1PYKuaYVXsZqvoY3kDyuPJam9c0A/8Kc1OewLrWkSTH+HRIb95sSY8SzcpnzAGovSep2ghXsdEyhX1HDLEFpOMaNoZqboWfe+GFF2rYKjZsELaL97Sm4FkD92it11Kz6t+2BdZzrOOwLcJ8ncMX7+N4gMvYDOLahuIfoUDF+EV/o6gGinqsr0/LvXsH5f79PRYxwvgCjIZyFGNEm4UjbjIgv+ve/l4UHsNYHbMIyOHxIdcbzCPkAATkQ35a5Kbd39sjrMN3FQaPZ6XjCGFv+RoNAL1ezKbjsjKdlGWEAbOgD+4ByuuJ0HgUKPnTP/1k+a3f+q220VXvoYMC8LJr8/C5wQKDBR4tCwwA8NHqj6E1gwUeKQsMAPCy3eGA3v7nHwwA7dRAzQfnAcnXEa51f3ubygQ69KNx+eVf/uXy/vd/gAoN5UZSgnaU9KwgC85lKNScJtDOmR92s1NtxyX/tpNjp1Z54JBgfYnw0Sqw6vRFrrUKRpI2jgq+6YSJ5vE9OFn4uRPFPIgOWNXxMHIB7dFBhVMBJwTOA/52VWB8F2oPHMdwBE4EHR48vId6EK/BJnDgc5EQ/O2QKIVRIjn+YS1ikZVqWUlngGeVkxWAHcdvgXqy7zDa9j5Phq/q5/MVljPIyBDQwMjnsLNmpxSwg0qngB2t3606aY5L4BraHA67QsxOO9VyAZt4vQSD8DfP6AjiOy+++CJt7X5Bn6E/8LcUHVGQolf4AdfWgK6glAszsHULQnDpRGswSz2X/51z+eVpmEJv/fI5SJUUOlY6sX9qMQ0pujguUj/lcV/BbYTvec65DzGerWAyYLBqBt91eLxCA5VTEd/BGHUVUpwPr8Huzunm8HqfL48FK7UQ/rtU5KALAOLaQn0YOkWOEb6UQF4CgDjudDyVCrAqABVAjPZeBK7zGF60DnkM5+9XINofAw9ZjvvHMCxqABBwtBV/8VzMbeRaMoeCFWveCRVKXlPcfhyvq7ZFKOy45tPMUE/HbsotQlsqANHPgri+XswXV6sF0Dg42C2nJ1p3rUq0atttyLZS2LggIV7HsQBoEMoIOEJwxDx7k/LsczeZz202mzOPJ76HogkAdVD9QQmINRXrN2yCfKKqZmyw1gAbNxxYRXZGgE6Yk/Lp4d9ebzmOonKs2+s11kVMHG4M2yDXGjaTMF4diov3kRsO9wqu+6enLIyDvHf8DO49Eaae192sYsR1Ms/jktYq/If3vYnBHIJV5dkF94aCGTJLqGslczfk2+NQABrzr6XoqGHQHFzdAc7jx0v4BvLuYd1rFX4Vlo0fF8PC8bEmANohtBt9i3uoc7RC1YYfXO/a2kaZzVdq3simPJXCz/c4Xm/0u9WbOC/GydWrm2V1dc5jHh1BAX5ElR4Ue7hOVOBFyoiVlUl58cWtsnV3mxAa4A9QGlMcalSMNxaNiegHpgEBLB9r44PPRKfHTHGyu7dLW62sLBNuozo9qgm/8PxN2bemBZFytI7FyKlKBWCosifjkeDf0oipSK5du8JjPP/8c+X3f//3y8c//vHyd1/6u7K/v6dNmID5eSPtIcvSq/r2oAB8Vc0/nHywwCNrgQEAPrJdMzRssMCrb4EBAPZ3eB+k9NN7fojFN+0I4cERkE8VIk/DQTuhA5h/APug3ILDM53OyubGlfLkE0+Wn//5ny/veMc7CXWU5N85AFt1SB4b4IaOfQs/7I+irHrBw7GT4MuZcfJ7ASRDKqgP8MBvBWAGi3QIA+74Nx+4x0t0Bu0w4EEdAA5haAjfoV7k7Kzs7e4QOkHB4PBRtNHOMMOcwmHE63Bu7OD24ZLypalqsh0Hhi/FazgW2gDnJ58Dzl4GHxmK2slzWB98PIU/dvOGGQ4YJmRY0IcjVQ0SuR+hSvA1dd6rBQFa1VSPKfdr7s+OQ4oxwpBthW23zzUFYPM5Xf2ysB9wjXAG4UjDXlCTMQSU9kW+v8L+RZudrN/2hC3xw/ES33FbM8TsjsteCHDOlydDtpyF+d9xkOYk9/L9JTWawSHnaAonZhhtKMas6mNFzFDKVUjZUxXaIc4Qln0fSibDtzxO8nhlVU+Mo/D6Ob58PSOFhWu9iLC1GAuc46GWxOeh9tH3FATsFSpDVFb5xKZBiSrLVolRUqQ2KxudjiTQqpxjTJTGcOcxq5Mj15rUPij8gHD+WHPc9gTtMiTP8+KiO1sGs/3vPuhuuAg+Llr3VBxJqlscn4UjwgLMHTaVmhJ9t7I6K7s7BwQaDXqpP2oOTY4vSTYBZ5R7scEvtasLgyo8jHVE4baH3Rx9VuqeoVLpUQ11Z+IHrBWYe9zlURix8z2qgEdbm5QrUoVkMKZRzGd1bY3Q66l//Gp58nWvYyGQWy++WHYjdBZXh+q4KM6wvrFBuILjsDgEw3gFhjr9U+eT7kvYSKDSDqCLIElmakWkNKcxxwgVo9I0vlfTRYRqFqkk8D5Uky4uhetZjfx2sCdVk3sK/eX9lcpqhFu38Wz4JwWoVLiYEygKg1BZ3KtwLBdQwbG8gWE1qM+fgW0fBMPOWk+arbhhEXPOgF/2U19hLTk8OqxqebSdBSpc9OTwkDnnpF7DGn1ESK3UnWfcaIOqDvbGZgH6D3Dt3r0tgdzof67H43GZB/DEMwZOpeJjCnX2us/WeTMg1mDY1WMJxwHcA4RDv2GTCApBbuKgYfEcwkIyq8hFOCvPP/9CuXfvfjk61Oabi5lRsRfFZzA22afIFxz9h/dhH1buLae0BcY15u/62ir7bm9vt2zz2Icq9oO8nYSHVuZq3kIhiLGAY+M5ZIrrQCGf0ajsbd8vN564UU5OjsoXvvCF8qu/+qusUAzgCEUj1IbchIm8nEMOwAetysN7gwUGCzzKFhgA4KPcO0PbBgu8yhYYAOCiEI9Fy6YcQSq5oDzAg2c4kjgCnbUI97QagDE9AQvwGhxBJGV/8onXlcdvPF421jfL2upaWVtfK+9657vK448/znAWABnlXVL4b92pD1+0OtGR2L8PBxwixl3yyO9lMOGcfXjQpyPGapBSfkEpQgcknBmDAqsUakhUjFk4bK4KjO+w/aurDKvBAzVc8QmqmDLUR/l+bBuGywW4w3edS8ohSjgF3rez6FBfJXZvYV+GanDcoAzBsawExG87fFYSZpBwMQSEgkd2sIogO4EZdBi62b6ezj6234daJeeX6gK7Fs6Yw85yWzM4aecQ7HA10wZt27jLYayAmoAXdKBCbQMwC/UIACCVUVMUYTkoS2OMc12/z422wc5ZiWIlj/shA8BzcCjaKiClH4GopPhLIcB5aazHSvkC2a74fE22H8fKx3UevXxOqjHTWLc60+HGFQpHMZUMxPt9ZPs4LNJ/y5WPnxoCKL1Gd9XB/KsBkPVNOejacHjYD3N4jgDwpRay+o+58CLsGPixs1ZgfEdOMSxVcMwJz+fLhF2AFFBnlRFyjglG9cd3nguL3ntYuy8LAT1fHno8Dgmo4zSnvAZIlYbCBxPCFUA/qJasVHLOQKu10AmtzwUUAQfQH6qmLeVrmxuCgtwYiUrmUhQr1B4wBAq9ra2tWlAHuclGwLLxOcOeCmXS5gDhMfLEImdazBucS20RwAUkAuwDIFpamjLvH0KA8ffdu1tMzQB4g/YgJBQgH/ej6489RlDCUOiAgI3PtzQTXmswgL05gPMShON/SwB+EX5r4BdFS/A5bxYYbqPtR8g1h+tHvlhUzY6iQoRYBjkGhQeCf7x+WDbdG7OiXWuR2sWK23PcT1v+PysVCcKSitHrm8d0hsK2OdWXUHdG37AoTMA8q01d/KM9B6gth8dHnFuY/ypcgdx3M8JMKiNrHkVtcGljphWjwdjBedfX1vge+g9hss45yXtQAD3CUyrpJ+XwSJuABoAInXVqVY61gLfOU5s3oKy8l6JV7eb7mGfjEStDYywIrk8ZRuxiOfjNechxi/mhucn7KkZ+zW2s15ULEv8JCDv3JsAioSggMMLmqSQccY0i+IyCHprvk7K6ssq24nkDQBEVgCd4pgG4Z0X2k/IP//Dl8kd/9Ifl937v98r97fsat3wU0kKMMeniPA9bc17t9wcF4KvdA8P5Bws8mhYYAOCj2S9DqwYLPBIWGADgIgBoFyN3UQBAPMC6OAfgCGUPDRY1Rx7hrKjCh936GZ0jhL5cv/5Yeec73lXe8Y53MLwGD+14kIeTj88BACKER9UQFa6kEBep0vBAzzxTBgpJjZMdRzvMDhfrAEBXzLNiIQCgFIDN4csASkUEWl4jHA8OG151viJcD5wOhCbt7O7wWLPJmABQag05b3w4j4TjBnt0YKOqoSGfj5sdMSp6aoiaQu0M6hwOjL8NEg0ApEZoigdfS2cSUt0je38zADBDMB/fxRX6YLBj4wQ2+8DjIgAoAUWohiqQaAAQ7zqUVmGKJ1Qc4XgOM4NDiY4kzKNaCSAVh20qoHz+HP7nHHf5/UXXT3s/CAASWgUyy+G//VUyA8IED+1sGyZeBAB5WXGeRfOlhh5Hle0c9sdryBU/Ax6cA4BU/TQ1VEyceiURVNu5snMgLFSLOHYfLi+6cYzOtC4ZANZqv6FgOw0//4x9GrocAAeESUaOSikApZ6dhYLm8PjhALA/ly4L9V7KDTDPkwd9D2CCGzSE11pnDCcMaJwWYHV1JYpISLGNEap1SYqiPgBcWV6tIAIKohYqrnWDa5zhVKyLUP5hzkHdhJDJvd09wgUrvc4Q8jhRVWevaxU+p/xy+TVfP85FyJE2VnStM1aaRsgswoOxJgM+MqcaQy4nfA1t4v1mY4Phmrx2qr2lEufKEmuKCpPEZgPyjoYq3GtqBup5c8M25P0C8CyU38hDqPBb3tgIk3CPNOBzwai6wYP2xXV6PgEAeqwZLub7wcmJUm6srKx1QrC9+ZQ3dSq0TWGxtrntXediFPDB+7znMC9fqCIJB/UNP1kovBb/QXk546ac4aPCyqUiRXXao8ODGgYNyGeVPH5jYw3nxDOFFe4eM77Pey62nIfjCgCdu0/wsSknqw2jUBU2y5zzFW0DVMPmIHMDhmoZzyCCdaou7HHgdqHwCGwDwM7UIo5o4Kak8kXy3h9QkP0cuf8QBsz8tHzeUa4+5hAOKEcFewB63K9wr8Zr+AxsiKIg3KiKKt5Elyj0srdXXrx5s3z9ma+VT336U+UPPvYfOCfxWdyfsR5s72zrnGPkJNxNvfhSVqtX9rMDAHxl7T2cbbDAt4sFBgD47dJTQzsHC7wKFhgA4EUAkI+0qUfw7wh7gjKPMEuKB6gMkOTau+NWBLznPd9b3vOe95S3f/fb6YjhYXgHjtiBqqg6hBInURjXjKoHKLKgzMCDPl6TCkjhmPgPybKtBMlDpg808J7yvrWQqKwY8es5F9tFN4yOlVK+Kjg2yCsFZ8XgEp9Fgm/s0CP/Dh66EQrch1j4Oztsdricp8kAMCvPcD1ZaVMdy3BUrSrEd6xewHmszlo0xSpsi/A+OD+LAGCGcjn8005uUwO1fGBWFNipyAAQbclwx8qyfJ6LwIeO4/A6QduFCsAKzBJgoHpJqhP8QC1CaMoCEEsMVzw4RKgXqgUr95sVmjVkPM6Hvw1x++CvD4KIyx1SGerUCurkQaYw5uZUnoN68dl+X2bo1weAnc/mXII5FDkVuOH3IwTaap8+oOGKEHMSx2eodLjzGYLUlSRCIQHhclVdt+2cvRKof9itAQpAONkIBSaEqvn/2Eh+Ha8TUVG+I0DpMEpcywS50hACPJ+rsAMAx8nhQgUgj9fL37doU+Kh7b4or+PDvnjB+85xqHG6VLa373NtQm5RK4cBOHIqggxZa7422l4FAwhozkZUFuHfUMhijmgYNnClUMQodEHl837Z3d2haolqN1b9BdwQDIPyD+H2y1CBhdrWcCpvkGQQ5XXM60Z/zmncKS3A8eFxWUH45GTCTSalb4DSTkpBqO9YGXaOsEeleRCo8rVLJVvXlTOFJVNVBvAV60dO35DXC38P7zs8F+1FWwBecAyuiwBLkyWOzbyuWo1um7hSOa85wn+tcK7qwhjrCpmWqn11Za3aPsNSt6/aN9bKRTatc5SKft6Qef93SDLHEGGUACCO0QpnxVoW6RL8HsNUAwZi0+lxhmKjaq7y3vpe5/UVEBe2cBEPnNO2MSj137Y3jrMfhcWgwvMzSh27aR6zmBCq5UYOXt97cGwUB3I/YoxAzXgAgBzjC9eBY1+7ts5nFuQKBDPe2touu7vI2SjmyEIxodZnwbNQT+I56uQMlYiPGX7ruSSRN9R+2ujDCoZQ5BKpVYhOESLNds/L+voa5xz+ZlGy09Ny8/nnynw8KbdeeLH8b//r/1LubW0p9+rRAUPm2Ydnp7UwiVXtOzvbAwD8Btfh4WuDBQYLvPoWGADgq98HQwsGCzyyFhgA4GUAYMTeEmBIaWPln3MfIdcQHlpRyff1r39DecMb31je8pa3MtQXDigfkI8UAuuHc+cLZOEFJg9HGB/y6ilpOUKDAdXgeFYlxAlChVpIYN8J94O9BxzO7e8ajvUBmmEJnct+7qc4UN7l97+ZNwnOwNERoSWVCcy/NycURHgOwtyefeZrBID4sWMLRwmOjBSSyvmHB/Hbt2/XpOcOAWb41OEhHUfnAMSxYCO8h+8ymf3aWk3ybhUDrtUw5iJA0QWACv3JANBOY7ZtVU0kMJsBp2GDlEEKC5SKoTve+lDR7c3n6kPAdh1QOUUY7IIcgLWNfM8dKXUgjonxipcNiVUMBrD0qOzubpf9g/2qyEFfw8asLBmJ7g2/XEDhgQCwgr/2SGK1VJCUBlsSFLKD31ftVSuGUi4rVzv5BGXIzvrb6YMFAJD2prB3qUyRh0vyLMGdyC3Xta2Or1DIlqUvw032K6PL2v/UqBr728Jz4+IcAnwRBO5elNYkq5OtAJRAFJVboyhBnDLnBc0KwJXZMscDACCuRQAQ+dlaoZd83osg4GVueJe6rsscKH0G0yFDqFu3bnFtQpEMwxaMV28uWMFqGOT1KYMoA8CV+TK7i+GyzBEWCrnIgwdVlOc93gPk2tlG0QpU5W3FQLAxonQAWNf2CTdUeKhB+j4A9CXmMPO88dCxZcR8A7YozQNAkcYdrwtFJJZXpMgNcKW1PHK9xpjBvagLADW+AABxbYAoOK82qlQB3htMVm4ZpnizC+dXmKjy+eFzs+V5WUL471kLo27LVcuN6vyIOA9CYw0EcU/Geu3NCc1FAUDAKCg3XfwiA9S8+eT7CF5zH/bHNuEaVG8nUYl5aax2RK5DgFVCOYDdULijLbg2gcG2wYG/cW/HvXP7/n0WN7l+7QrXA6bLiBy3htOwnwuWVIAcaw43HlK6CtjVIBh9un+gXHzsHxdvyfeLCHvFd6SoG3Od5zqACsSx5qlAlIqZ4TiHKF4TkQD4LoDe8jLuD0hDsMTcgbt7+2V7B8VuDnm9GJr4HJWBR0dSIAdEt0IR+f98f0Kbla4EOVt1H2Pe0sihSQyLMYwjg8uOCkP1AVGhCkS13/l0Wr72j0+XP/3En5T/+zd+o+zu7XCjC9cG4GhFZD/v5hAC/BIX3+HjgwUGCzxSFhgA4CPVHUNjBgs8WhYYAODDAKCXULn2TLRfC36oL/HAi1AqgK83vP4N5bu+6+3lDW98E5OrwwHBAy/DSRBmGXCPO9msUljKbKZQX3mUCjNkdb3lZYYJo7gGjo1nXjivs6mLZMibF3jxv9tvPBg3AOhKlDmss5u0HWFgykfVVfdk+Kejx647KioWhTOhnXYakISeybepAFwqd2/fYqEBXKOrnsLJgOMI51w5D8e8tueff74CQFyXw4GtGoED4hBUVxLGazgGnHyHCMNBhaNplYrVFhepOwx9pKDohgA/CADaQeuHYGUnEtCIn0uVRb0KZADotuUV4iJIIufUALAVAdF3WwhwU8jIAWROsihc4HBY9BOAj0L0BGlRnRR96Gu3mtIA0O3Gb/Sp+yRD1gwz2VY6a91ccvVaUzhvTIOYD6FudGh6yvmXi3tYLaQ5pKC6arteqDDnWiTBqupC51XLxh+PyjzUkXVOhLPs68yrg0NrO+3XF8NfFYRh/+Qns1QJNCZfC6uL63n4XUP4L1xhR2vWsGsAQIJALzJsl0IPWawE6p/REhWAcKAZOo+8WwEAodDyz8Og36JNiUXtz2P/4dd3XnG46DvOr0aYMZmUF154gZVkocDGjzcGMF4NsFvxCK0tVkk1RS2oQymzyYzQjuGRrFrb1HGnpwIJBn34N6r8Qo0EtSDgBucDc/Wh0rIAIEI+UXG7Kg1TKHBVIwa861+v8+61dirfmiC1Qv+pEx6hqIiqmxoAoZovqvrGaGTuVipEPRZDSahiSMgtp/ECpSnud1hbcb8AeFMFWtgGVYlVJKJBJCjYm51wTcxdRwiLjZYxITsgGcJJPc8Yah82k92kTqtKN6ttQ4nsvvScNwDEpgaKgPTBblbu4pw4l2Fw3rzJY55j4+S4HB6fsMo21JP4sfqQ8JDKP4SRC2bWMRJVgT3msY5euXqVYwSbXvjvyibsCHgmkFo3jljsYlLXDN1LHBJ7QsWcSwPh3Mhx6XUQ7UHoN0LCcQACy0gLkVWkVDNj8zEU3bgnYEygeAogHcKvMxTHWDo6U7g8Ny7je7zXQek4nalK/OkpC4dgvOAZiXPw6Kjs70tBSsAXxZjYdirzkKNW88P3KzxHaCx6o+WMQcUqXLUUOYaV0xFth/oWcxRjE0XI/vRPPll+5//97fJ3X/wi5yM2NLDG5cgAgEXYuULBOjsuszq9ep8ZQoBfPdsPZx4s8ChbYACAj3LvDG0bLPAqW2AAgC8FAOIBWQ4FcgshXxL+XltdL4899jjVf08++WS5ceMJKiwQZoUHWYS8eFeeTsYEajckyFaSeuStwd/ws+BQ4cFY6oilcuXKZnn9619PJxafBUyUAlA5rhr4k7pDr7XcSMol2ABRVyWRqj3CcUHF4F5uQTrzrhQYvw0AsWNOVc3xMXf37UBBBciH+MgBCDcUDh2cCIffoU0AePieFYB4+L97964q+IXiymFQ+B6cCL9nZwTfMQBkviuGs50q39beXqfKI5Uj4VRW4BrzLwNAOPMtj1g4Yylnkp1UHyOriHIoVgV6iff4O1VBlgoJLAKAONdiBaAVQ0r83mCKgXBLli9IGWHQLEYj5zE7waj8qrDECBSlikV5ugxLrOZZ1J4+WLWN2mcDRkTo3EJIlMZZfXBJ18ZrTADaANAK2vwd2s22S8ewSslOsPq9VSAmAAF8iNxky6sr53MGWqFntSyBYjec2+dnlUtX0CbkD6VKKL4yYMi3gmyfiyBw99Zh7SHUfrnISBSKietk4oJQYxISOR9gpDMA/CMADDUTEvKDECJH20Xtc19fdC0X3eIyuHrYbfCiudH/Hq7dTj3GK8AKNhqwQeFQ2D7Qt1rN4eyGgBVyRwgwFGiEIVG4wmoptAEQBmABayG+zzyDBF1Q0SawFWpvKvOo9kIRh4Ayqbovr/fUMEk5CfEa56hzsdYctHW0qbBCAG5AfQMWhPmeoBgDFE+RvgL3KPxgrG+sr5dTqte8fdDCm73+aywvlfFozLUV14V70uamNn+87npNxlqMPLgCaqpAD2AE8OfiGVSzTScMt88AkN8JiOY1EIWUrHTDe9S8JgDo/tI9MEKxR1CO6X6SfzynfDzbKSsA8z1CG0MNACLth6sK656OjcElAi9/j2AQykoUTzo9qWs0zgm1IOHU3l6BSvX2rVtlcxObYSrAA3vBTr4m2M2qdMNth5XzmSDGDsdiKDN5bVDcofALcw0KnnGtSrl+eS8NwKocsEcEayzCAiAWYxrrWA0txjyLcHHAQEcuQOnHe/vyCpWQuI9S9YlCYAHIWYwkiqc4rzE2GJCzEfOIOQN5qXP5AAAgAElEQVTTJhU/w/ukVdjoe1VHh3oWlb0BUjEmAAoR4ouvw5ab6+vl4x//ePnd3/7d8qef/CQBtjdhYANsHOqZIsA+xihCpfEsNADAhy3Lw/uDBQYLPMIWGADgI9w5Q9MGC7zaFhgA4GUAoJzr0MuVx288Ub7nne8uV69dY3gRcyAtIc/SAZV6a+tSREDgh0IecI6oHkTluukkEoHrgZPJ5KniOy3zZSQsV447wC6AKDyEAyo+9th1hriOEGp8GsqvwCF2eDLcksMY4TGRe8ghnAinwXt8IHdVPxYWadCo4+ynP7K1oFIkLoq8RNVRi9AagJTJ0qisLM+pAMzqGjsxaFNTbegz+NuKDVw/fgxFnZ8I54STbTiF48DRx3fxWQBD2NEOS3b0MqzqOIZVfQMFy8VVgHGsrBLphxH2gUgWfPVBRnZE8/cy9HkQADyliitV6qTjK2Dg/oCjk3P+wWkCxDAAhOOEXEhUhCAsmExM8ME2dn8ZQPSd6WzHi+FeqInyeOqB1Wh0bXsf6nXWy+TUs+29UN+mfgxIGl9G6Bl+HJZdz+kQSIxV2HA0KgSACRLSlgSRUlRyzmGip4IghJRu27mwYc0gFtDpQYmFduPacLm7BFuVwn0FSAU423/KXeY1I5IZSCU2WiL8MwAU0DguZ6NTAsDLtHfxNSxuf4PWD7++yx6X8DPlTkRBIoxZrBv4z+Hqea5lAEhYE+timz9K+3B6fBJQSnkxDTBxPuUFFDAnCNtXjjvMM+cxM0TyekEgQ9AgKKP7QI04rxALMIKKMqQ7CJCjsZcGRpBxrS8N8rBC7GTM1AxHaD82erjZc8rXXGF6dX0NrQgAKETice8NHxcrHo9UKRw/WHexOYXfaKNz++G7WLvxXg6/7d6jQhkNdeJSIZj0Os28d6FWIzCLAiKMmI9NHM/D3BceSW3ORMqOXn7Rc+Mph/k73D9NPK73LKKEjZGzMo5iKx4jtFVAfbeXufrmcyrgkE6B601sbllxCDUk8gLv7e1SwY60Gd5oMcjGb+T/c+gv3se9DsBZakqEzDZ1dc5ziL6DXdmHhpMeNmljAmuHgNqEfQbwhw07hNH6eFZ14jdGCPuonEUo7wmfT9CQaaSKuHP3rtSAE6kXYQcpZK1EVfgvN9vGAIB4JjouB4eYQwrzxXXpXswHDb5O0BdVgPEsg3sWwB9TbJyelLt377BSMubBF7/w+fLrv/br5Utf/FI5PDgqp8eAsVAenkZoseCwCqvpnol1EO3lhmjVYj98jXq1PjEoAF8tyw/nHSzwaFtgAICPdv8MrRss8KpaYACALw0AIvz2He94Z/mxf/bjVPjRkWaOt3HZ2UHVOBT0mFJtUUaAfSuRAxAqkcNQ/U3KdIZ8QQqMZFjL2QmVgbPphNXw4GApYfyIia2hlEMIzXQyK1c2r1GF2I0jbPmj7GRl2MRQq+m0UxSkhphFhm498CblVBqZ1QmM16x0Y96dyAlnZyguTFV/T090TUnR0Qdm2Sk07LIT7qqCaCscSTg+dCiYS0gAED924vFvXxeO5QT1iwCVX6u/A8TaOZNPGI5OhGg3lYlet3Ikh6D5eBXuBZixAiP3i4/nz+bvLoKA3euQusug11DjIgAopUchhIbzaIBBuyIMG2FXzKmIIynfVVYAZhu73TiGYWhzvherbdBWhZ1FKGqEGxrY9GFfrV6cV8hMwxLwczgbP5rCezMcsD2h0jIchINafzoA8KycLY2Ynyz/CAAClgVsc/XXCPP2NkHnS1lVG3HCNfwu5QBk03t/u08vc5PwtSrQOCAf6bMBoCGpLI0hTTxSr0kAkBsFE1X8PDkTAIzC5y8rBOyD7ctc48M+4yIgnmM4hzcDADZy0Qbb1muj1V99AMgQ1rNROTkShJPiSQAZ59GGg3LaeU1ADlTAE67rBBiaJ1rTFWqJQQgACHBhOAjA4fls+7TwVVWb1bBXH3aZtyggQrrxG6DEa9l8eU6wgtBVjHkUcFgG9AdQRAEF5KkNNWDliql4DO2JN041/n0dUvm13KsAUoA4aJdTWDjk13A096HBGZWbAW69njAVRsA/2MghrH7dCkDfd7rjyRsjAoCLfvqbLxetY7U9XK+QJ3FUJrNZbPK1UF+ngaigLvKmIv0HCndxEyUUgbYFjs01NlT0gFmwtYGqgSgAoO9lVrwLPAsC2gZ4zRWGOQqwmRZ25Jy3MlJDpKqT0aeAfwCQUCZiTdjf26eKtd5jXbwmYClmAsaPNxGhpgP8Q5oTDIA7d1G1WGlPUOgFefnwXCTgpvsL72exlqpACEKaVUxJuWpj+SLAxHgWAEQ+wBlDo5dou5Vl5Oc8ZdEfVPPdunOn/M3f/HX5nX//78uXv/zlsnX3Xjk5dni8AX5sapDdOsQY9jpRyLOJ98MWnVf5/QEAvsodMJx+sMAjaoEBAD6iHTM0a7DAo2CBAQA+DADa2ZIDMp8tl/e+933lZ37mv2Io7u4ulB5HZT5fjpBThC6dlb39gzIj/Fujc2XFGn4DiM2YLBsPnchjAyACdQaUG9RhsCqiEpsruTmgDeAfAOSNx58kWHQ+ter4ROiTH/LtBPs3HIdcsdEwSbmVVN2ywpgUFmn45+PCIlQHQa2HnfhQfxgo4eF+OkMFPjxIH5VpPKQjPA1thXPDHGOpiqHDpjwn7FQ4hNkKQDoZ8V07O3ZQckhrVgFlpdEi6NCAXFTBjHxQDwOAUuCEiqWG8rZbrpU/VmaR7YSKRLZvobt25FvEdSrcUZ3+FvIteBHeETBOJIGn40+FjNUMWakU9p9OCEXUX4UO5NrqWgURqNxMOIGqjAzVgioTecSgskAYntQmNfdT5IdqIDUgXKiIZPNuCLDhS519qUp0zuHnscdxkXLliYEEBME/eyAvH4PXiTEe3iTHSwpt78Nhjgf8D6FnHMeRNzPaiFx5daxJSsfPELAyIX3LrdmBHUlPksGN+GBbh/rqpP7fF903CEuYpJ+aspqrMysAlc8t4CA2LirMRGgnNiBmgoAAgABTZ8flFKF3okrRDRe31f16mXvbtwoAEnQEbAOc2tra4tr8+OOP15ygGeTjOp3bMisA8xoCAHh6lJW1ukKF+x6U/X0VxQDEwLFVJVdKJoOhBgCVRw+jF5suUDHhN+4jhjeEhKx8qnB9HFdwUOuG19o275vFOduoEBQA5Lo/m7EwE3KzYQNl72C/TKNCPKDgfHmZoePOAcise0lVyzXFt6cAR1KEzcvKKjYPFP5KxRjCc0MBiNBrFHyAfQhiTRdjmWwAEOHHikc3bKR6McJrtTmhsFhCTcznpHzuA1FXQuY6xQJdLf2Dlg5Vb7baC2s0ISzWOqpmtUQwdQUKelTbA6phvCwTarnoCUAY7ku8N6W1COdAZACuH3ZxsRXYCfZiKDjmI+6Z00kNe4ZSEMAMv3GtsJ3z+eI4AMi+B2Ns+5oyAJRtMYeRl08G51rGEh26v/huBcUf4B/mPuc9xvWBxrAkyAJyLNoR9kPeRly3DlyoEna0A6sEHwgeUgU4mxKq6Y4Z8zPGp9WmBIMMsY9iI1azF21cEY4SamN8FT5XwDawJZ6pRuVU1a5PjstnP/vZ8kd/+LHyxx//OJ/NcN1Hh9jg1NxxHlxVvNa6SXX7SNEGKrhSpZKXWc5etc8MAPBVM/1w4sECj7QFBgD4SHfP0LjBAq+uBQYA+CAAyEfd6CD8hnM9Ku/9vveW//ZnP0wFzb179+m4bWxsMhQH+W0ATXZ29soy4N+ygJUfmvGQT6g11kMwwnwRbokwLYQDw5kcj0flytVN5q1aX0NydrURzgzyOs3na2UyRpL+riOo0L7IcBM7/XAwrJ6rgKICEQFBPLTD2USy7HMAMMASHagUGoWHZeYaWhrReTRQwsM1Xoezggf14+PDsgxHiSoHJd7PALDmFworGwRaSeOwXhwTD/d21K1Gc05BfB6vuXIhHuqRTwh9gR9Dw6xco0+R1FmqktlUM3auGeqUFID5ez5ehox5RldHPeWlkjPa4GH/u25TX6ESflbN04hD6Pj6r4HMloeKQCrCFQ0FMQYP9jHOBIP2dnep4qGiCXaEEnWGMduqevqabBMel05TK8rSAGCrbNu9NkEFJ6ynwy9j6ndW9Fn6Ee/lsYePGuZZydeRQi1SAIbTR+hsaBf934fPtS2SeRHMO+yQcy47jHaNCSdUjbMCQOTlypD3AQFlfQiZx9BlAaBzZUGZU3O5GXQa6If9+X7AIVZ7LQoBFgTARgPSGkABiHyICIfu3qdejvZ+KwAgQ/eoqpITjwJKL774Yrl//x5TKeQ10Aq+jgIw8rzlMEr1KSVqKVRXQAnnAOgAhMlFDQQDVThBGz2hAGQV94ANEQKM97FWYU4CHMK2gO1Y6612ZvgpICCrojYA7TnfV69h6E6oUNS8wvEAorBWAwZCkQa4RPX2eKnMAEkidyRnY1QA5nwPYAMAyBRyoXZlPlxUi400DlYxsv2x0eM8d1YBOqy3jiaCuCXCdulW9VvAUQUdnMZBsBWFHhDyOVafOC9orBPd9RiACBWXu/dArh9Rvdbrs+3ItgfAI7BNRWHqPWBpTHshzQf6Dd+BLXHvySkrUHwD48CbVyiqlEOA0VYXwJLq9Ij3Kd+zEb6Ov/G8gB9W0Y30IPi8FavIf+drwjG9IeYCJK6Mzfa7MEmAfxd5gZ3Z/tmcFYkB1XjfZCEvhNkKjBHiFqTWmBaoSjEeqfAba1MJzwMYwwiBR7t5XZH/0E9aXoNZNTvgYs1tyTGmT+JejBQEnLNkw5HegpD2tIzj3qZoiUO2dT6blj/6oz8sv/s7v10+9xd/kfZVtAmF/3hv4/WgCM2kwl1cJ/pb8e/9okOGoN118KU52A971uwe+7J/DQDwspYaPjdY4LVlgZe2Pr22bDNc7WCB17wFBgAIBZ52sfWArx1hgxM8vDYlCBJan5V3f+97yr/8l/912dneJehDTiDkAgQMBJhbXlmls2ZHDw/0dDYlAVOxjwnUE4B5cqCWV+A8zMp8PmXyavybRTbCCWFuNjgtSGjOfD1w0qXmUHtboQ9XIgSMdMiY3ydvqeArdsN5XKgQXI2yJVHPKhg7gnaim0Mk9USGPXqglxaJHIVtlPLCagxDMIRPS+0i54FwIZ63cRx9R8DCygw4zdjZF7Brea8IFWouPxV0wGvKQ9TaYOUH7RHny6BVXRWKwBMn4e9GXVdlX11FWg4vOabd4hxyPmZRkMM5IAVFXcUW8IL+d6jaaqhqwDEq00KB09wJOzcXKxZsdzqKdOqjGjDDEKUSoi1o4zM6UuzDCn1bwRh+N1Sj/J7EIVLNuTBGvQbPJUFKKDzE31pxDLa6Xwk3wro5psK+2X3Kry0CZA7RzZVa/ZorsuKchpDZzh7HrCgLlQ5VSFLi4DuYV1CzVEfb4cCGENXTbUpAOMZ5fmQllBVHVjXWhzb3uQFp2OmimxbOgbVMCewDtqYqzfge14sAQwQXaTOASjE6/IAQqnbOXpVx1A+pP9yO3C8GpRrEre9qm7sxq51LyUAwj6P8obzO1DGb7KOiAwJIhG8TbVSgvwBT6hwnPDrjGooCFABTAv1SYjdtaVzd6VlBEQr3P4ADICMgguCNvut2s8I7+bHD3psqUQpdLmhM90AIExdp6MTxgfxncW9icQmoCw3QYVsX7EibGJrE2lzAmq6xpfsDlV/4Pq5XuwehhAMAnPN9hOEKAEa7o7+YzYHzRRthmBOAPoY/XA/GS7SRc81iMwF54KiGDCWxVXu1fwknx8yfx7ybKWcmxyvmHvP/aYPD/Y/xKTvqnuIw65xHkeq/gD4eD14rrOB1Hlvf/7MaDfMIFXU5n+qGh1SZgrPTphSMtS/3I3PeIi/i7i6/f+PGDaowMV7wo6JeChunGhH57AK4WnmozRs9nzRI1u5puHZVpVYqjP6P72GAkTCW+0bHwn1ba1l+xuEzENcPrSetwroUejU0lrBdCj+0U8q5ti4yfYfD5CO3r1SwKrLhDUxfHysAQwXrKsZW4HHNlSIPoxhgHdWzofpD6gpEGTx2/Vr567/+q/J//cq/K3e37pa7d+6wAjc3qI4jr+3SiM9qXmd8zbrHaf+pLSV91zn/fd6tfrCj3VkhF9zNLlrRL/f6AAAvZ6fhU4MFXmsWGADga63Hh+sdLPASLDAAQPgecDAaRIFTpidCORf2zuAAYcf4jW98Y/nAB36gvOENby77+4fl3r3tcniIXE6o+KeHSezs4x94eIaaBiGxcqqRCHxM6IdcNfhveWWZMFAP51BVQN2Hh2upWAQaBF3wQH54hBAgwEOAQlTqg5MkpQMTdAPqBDiEaoPgARQuAYXgTDXIxYqR+nDMpOd6cKXiiYm/rVpM1YPlcdbjdBRPPKWgKpxRqy3kjAnc0cmboLIy8vohXxeqZsqB7cPLHCargiqocumd+gafmppDbcNxqHZz2FOtgChy5WMQiMCxRfXMCPu003kRkPBU60Mo2zFfM17LRUysDqnOaKg3qmPiULVUsZFXlIHQS5jr/p5AFL54TtYVClKFqTtPmbxc5T7TMQKSM4TOqj6918LEWX6ihtkZUiM8nv1rpWokqF8EAKt60teYQn7ds/6e4VQ1R4R2ZUVQBlKLoKOhPyFLnAsOLuYcIAXHENKghWNvxRctmUPmc6hyQDA7ye243SrNzoOVr8Pwsyol1fm8xAzLmnk0z63Qqs535Dy0kgo5tjAHFQrXNg54/QS7WqcwxzRnGgxym7Quavz0xyPHrxrZHWE9+Nc2IhZfz6Jx7k0Hzxmcpik4Y53qqG3RPq9Xsnn+4UZLVMhWgQIVAzg3n3FNsQkh0BEVf8OWXNMMy6EMpBpU0MaAwwo5q4y9QYIDOyyREA6AOUItpVJs666gZ9yrArrHEtxW4rB/S0GgEHiPMRWrcP9p/s7ms04REEPDNl6Rt03hr6iAi3ZQLTqf19BUrZmnVJGtrc4Jlp5++lmF7TJfqlSJtYAO0xQ08OUwW6+1BHsAUFGQyWMN57ZKrgFAbRTl8UiwStt1NybwGa4tDotNm2JUWNLmUv/x/ouQ0wgRxT0Wax5y8DJclveVBnetFnfeRm8SYN2/cePxcveuwtGZJmMyIRBkUQuEDiMEmOpdrY9sZ694SVu1VbQD19yAstdnb+BpHKsarzd4QkWnmV1TGbR7kM5Qx07Kjce1L1JYUBV9dkJo63sJFZoHyHup4ltQ70t5j5yRKijl5xlBUG+KSB3L+yGAa1QI5nMBN0+Rj3BXKUpYcGwWG5aaq2urK1T4fuwP/kP5lV/5d3F/8nOLc84q72CncE5eCM6J83xvvOh3XXW1Hp9bWRYdPG/QnTvhA4/woDcHAPgNm2744mCB72gLDADwO7p7h4sbLPDNWWAAgFJJUK1HJ0kV4ViFLuAUHkDxUIuHVuQ8Wl1bK4899nj5wAd+kI7A/t4RE6yvr22WY1SZOzoqa+vrDFlBPjWAPYcH4eEVf0PlB0hY1X6Rj00ODHIRuUJv3p2Xc45QYzhGBoAIRdJ/AI1waKU2RMJthVRZzdbVUOFdOQ+ReHwq58bqt6yWqKFooayxY+PRl53++mhcAaAq7incqOukSb0hlQeO4ST92Qk0CPLvzqN1T/2SQV0XeIWmpwfT7DBaTYLrRJ7H7Eg2oCj7ZTiw6Hx0CJLjZicNr8MRtC2dCD4rw6wOaTZs7f7mZrq+bbi4CCD5fYXYKby3wh99O2BvU8kqzVQ4lwm0GBRWiBdVZlXcsQHA6ry2gbRYbZbz/aUxJLzbzQFYx042mL+f8uSFQdqnUmVXgy5fNfs0nydgZ1YWqVBBVtjGONCAqM48/uwoPVPbMljzw9siV5FtuUBNZ1iB7ymXlcYd1DL4DkL8MM4IHRYNqgQzNTYFBPM1+O/FXw/HfoH987jOOUUXXYvnmcesYbzni8ddVmKi6jp6Kn/XeTcdD+ixibZgzdRxBEYECaQGrOsHNW9FaQyiIq9TF3j8um0ee1YyO/8f2uzPtO8o32tBlWVDVlY8R7ERbUz4GjXOrF5qUOJC+BoVVA3enfvRStRaHTogzHQ+o+7LuSMrkA71NSu3Ejgin6A2nQz/lJtOBYSQfw3QZnk+JST92tPPqaBCAM2qJgs1H88TqQiyLd3n2X4eO10A2M3BmtdjqscDnuY1nDbxvcgKR6uXAw5yjjr8NwAaNwJic4DVsufLVZVXAVao6dpydsI0IGtrq5yDL7xwixV9MS9xLKr/onLu6ZIUmKzZG6HeDcpLy9i5Dt9nXDIjVfXV+K29yb7CdxGm6zUB9yG0Ce/lcZbvvXkKu39OzgzJpXI1SGWqkUM8r6g6NNJK4NjoBwBtpUs5rAVvNB/i2QS5FjHuoTBkHsCTgmr1ei7AM9VhBYB4ZkJqFIDl7fv3mBrks//pz8vHP/4fyyc/+Sccmy6EpbEyVloARkQ84OeBEPBBCsAFSud6movUfwMAfHBnDO8OFhgs8M1aYACA36wFh+8PFvgOtsAAAKUykOJOSjv9nH9Aq6/QaQCMm5R3vuPd5fve897y1re9vdy5fbdsblwpjz9+gw+6zO03Rviping49x0LekTCcLxn+KWceQJ/xydKdm7lnxwBhXId7B/VsFY8xOu/GeEf8/kB5BEC6trwoI0HYCga7BD6/axKmcf3qkIjVWF0HkMeKxyjrn/fnG5aL5RipcCmEYITDksGeg0Q6ftOgp/BkIFGX/UDZyb/9MFchg35PM05a0DP54P6b3m+wo8YSth570KFruKwv0Tk72aVBhwu29K2d9vy9fucDzvuRRBo0ZKVneMHAUAp/BQinG1feROfKtr8kLqyqzpBn2fYKGUoFHSRaCxVpDQQ7Lc5K99cETg6pvZPfcDJUDApaPDBHOabx1AHh6ewfyvXHD5sVQ9z5gWsVuEcOfAuBOB5XI+blZoBAH2NTbUmOOjx1lcAtrmUYKI+XM1VqyXH+VzoB+fY29/n+oB8ovgPPy/cvEkQgLDPGuKtE1VbtVg49VueP3n+5nbgENm+bOYiUNkDuP25lq85/9sAzZ/nGtYp7qDNBBVHinyoLiRQ4XSG+FL8QsWltbUpudynPtckcmUCankNzPOpjX+tC648bICV329rGz57wjBgK644Xk+8tkhBqPPkjQdvonRnTF7/UASkHbOF+gowK8hTfadjoUgDclMQ8Ye6s23WSEWHFIinCP+dzsr62lrNX4frwX1meXlOMANhHUJB79/bKc8/91wnfyYBYAZZhupQrqYcs7mP+xs/GQA6JDhvLHndoUKubnK19brC1lAAajWDjkrgut2PVbUZKjeO61DLwkhQAjq1h8Jadd/GD6AX1G/4bzZToS8UbIKQ/9at2wW5/ZwvlLanAn5a9qGUdMh9hDa7PbRBKA2tLuS1IzQ4wnQ5F7AeMTQdBTdwEAFSjEd8z9APuRkB6BipUApViQCTu7u7MYcasO6Da6oAo1gZnzVio0gFPJCfT3l+DQAVln9atrbu1bVSx4yQ4ii0UusMnQq24xr29nbKnTt3yrVrV8vGOnIfL3EDY319jWNtZ+d++fVf+7XyJ5/44/LVr36V4A+5Eo+ODljBuP/z0rHbg8CfVJT6WeRqX3Q2baS9XD+DAvDlsuRwnMEC31kWGADgd1Z/DlczWOBltcAAAIvyQJVROTxS4muCj3AK7QjiIRpwiKFMeMRFGNRoXD7w/h8oP/JPf7S8730f4IM9qvSur28QwkHZYdUUgIqclEXhl3IYrTox+ON3G+Go/c78dfFjBwgOCVSAcOqRnFvVCMMBCie5gpBQ9TDfkEN6mOtMuXwoAgyHk4UFIixWr6sSoPKMtR9eW80DJxWjIIJChZyXys6XHeOmHmsOWl8VZqjgz+KssBV2/i/z43NaOcTH9Vo1N6sqBDBYYMVAKEBPhn/nVGsXNCKfz8BHBVeUt9H97c/ht8NKK1zo5cbLn30p8M9NtHN8sd1c8VZQwsVWnIux+TrNiXF4tRUnarsBoJwjgSAVm3DiLI4l5wxcENZs5WoHiqnz6jxt19VyEPK1dDy7WhwHi1RzCcDV9+OzDDUMB9VFM6CcI1yIwg7MHxfOOE99QZh2H1L0508fZnb6LP7IYLlvB5+XADDahjmC9l69cqVcvXqV4w5FMQgGx5FHzceO3+y/+LfWGqmIDfMeNAat5u0tDm3Y9O2fFLmda0s2XDT3PKczjNNrAIDOGxph6VXlfD51ga5FKiadXxscFfoynBa6t1HZ29slmFg0/72e+D3/zmtABilNea0NkppuAi2okcpZMd3WqXZTaI/3Gf5h7Kuv1AsuElRDgAMARqC2NpNQ7RpXGvCvgV0dhHkVAQB5b5yWjfUNqtet7lpZXi5rq1C14x5Zyt2797ghtn3/vtoQQCvD6tpmyYjrkPHreZzltd/3g45KMxWrqgAQeTvjXtmHiwzdTWORBdUjzDf3JQFg5J71xlitCh55+QSyNGZwvwT4A2Db3NwsKytLZXt7t2xt7RCKskptypfrDRa0ZQeFWWZS8ecxX+9fKdSYKj4oRK1a5rgJABj5SXkMPHcg993xMe9tAH4Gfy6Mpdx7UNihiJkKGWkJbbk0rXSuKk0FKzNSwWNMIcLaOGKREKj/kHuXUPuU+f18H8xQ2ypAYukzpTBwYRMUSQOUhHoZ9xlsnmIjA6//1ec+V37nd3+7/OXnPlduPv8ci5ih6ay0LKk5K1QjByNWNFYMjqJgF9//HvTORe70ote1llz8MwDAb6wPhm8NFhgscFkLDADwspYaPjdY4DVogQEAItE4Ql+Rp8YPswoRkrMSYIpFE5SrZmVlrbz+9W8s3/Ou7y3f8653l+/6ru8uTz7xeikCoiIr8vyNxqxnGPnunCCej9ZVoeICFnjIbQ/fhoT6LB8VQwWCf6pCq6ryOfzNABBVHpVTEEVEVP2wspDs8OBBu6PUC43MofgAACAASURBVEe3fsYhaACAUjs0x0jOjn4y0Mz59Fqie8DPs04xFVXBbAU+oupj5G2zs7YINNgxwrXDYVn0swiM9Y9l9ZC/b4eEOalC6bEIPNopyk6qj9E/b/7bn7dqxA4WXu+o0pLTlZ3AfI6+IublX7bgSLYcZnDmBGwbJGHPh4CoQVwB7wovew4Qa6kSAoow951yj/N8PQvDX51XL8GjDBIXHUdDVSCyAx6s3ehDxQCAuG4eOwo3GBIYALofK/Cx2+fQ9AWd0+zT3lwIJuNYOHZfAcnxHNeU38vjHOeBcw8nHKqYzY0N9uO9e/eYewx9UEORIzQah8yhuVQQBwCqar6c28/rRVzvOQCY1hy3uQLZUDTrMvSo2gdmnbHgsNH0uQwpnOsTALCvAGzAravwFiQxC9ImjfunfkcVMAgSEHbY778+2F20NuSx3uAi1shQakVeTV6vqq5Ue7Q1yvkOH6Q60r0iEE6sz7ifqZAE27oAAI65YQUAmMBY7bsowkRAuFTGrBStireAgAj3ZfX1idSKe7v7ZWvrPpVah/uHglRprvbnvfMN9tWkec3L48L/dt/jc1iDDKl8nVTGEwinPHlxUK5ZWQEYADCrsa3sgwJQ/RK5GFnISOs2gJSPr83Cs1q5F/l9Z7MR8wTv7OyzCrNYZxQ2YV5crav43s4+ACAU/NqAMuA00GTxJszZY+QmhF1D2cnNOlVNzjbROBQEBBTD5iAU6MvzOY+PiIDDA1WeJphLKRDYR9j4iJQf2OToVmJHZfCzcnh0IKU3FbdOMaH7uwGjc1hiXPO42imMH431OiZwDSenBKWwFdq1v7+nzQsqFXfLvXtb5fatF8tnPvPp8ocf+xjhnx7VlEJEikv1D8Yn1I0MqQ4Q+vLfL1+Km+3PDgDw5e+H4YiDBQYLZAu8lJVpsNxggcECrzELDABQ+qTIBCj1W+SDwlDQQ6xydnGHvyyVt7zlreUnfvwnywc/+KFy9eq1cnJ8Vo4PT+hkIwwGzjUfQgkAoQ6CY4C8ToH+6BC1pOU4z/3728wv5QT8VqP0hVF4HTvhzIsTABBQBZCGRUTmcyZ0hxoQ4YoIB6KCIBRLdPCjSiZyBMpZ0n+AdFaOZCfWKrCsjMghjH3QVR3kcEAQBo1j+zvdsFI5Z1kxk0FAHwj0k6xXp/Yh87Y6UZHDqQ/RfL0Rdb0gOXpTRWTlieFXbueDmpKVLKq4203Erv5p9qiwyu5SL7dg//0HnTuDigd/DoUIAMNdFAXFZXIYqL7Na+5AwVYkZFG7HAZsJU2GgPSve2rHjlooNbivRJOSNRUWeZCqMFUp7ijoElTsPECFMimr86rqxlVUA5Q4n1d+6FqoBsyhtheFyUYj6PBnALgAlNlOWhvGEf7XrgKvK+8ogMRMyfih9mHRC8ENqGOcm9JOP19nCKrmaO3zZKDaZy5aECqqRfOyjj+P5VRspQ94ch/YmffcyOuDgYfHmxSAghH+vEGIldV6rzngXu+xpvYBas0HiHDE3d2aoiCP7/76R2Cbrs2fzeBLcxz2Py6jpVa8gdfmcPmUy9AFE7RO2jrdx/sKUTWZ6kaTrinAnqixYJ+LrWPcTCbljIWi9Lkunojvs4KwlOb4AfQDVL5+bZ1w5eDguGxv75d7W1uqbouw2CMUx2prB9sfMJ128S6Cfy9QZ+f+9r8N/PI4y2MB14xchNy4iI273GeLFIAxwNNGl+75KnQRIbHMUXfC47qiLuYNrssquv69zDn2ALUMyPHb8wu/cZ5DzEcXVQoASPCWUnEQNiLU9lh21d9RNCY20Lph+FBunlCR6AJU+A4iDgDWdnY0pvGaQ5E1fBpMzGrYOi8p6ZTyUQVBWnEn3dMMOZ0egltr3Xu9x3laP09ZYf2E14jNU4UB75Ynn3iC7f2Hf/iH8ok//nh55uvPlOefe7a8+MLNsn3vXpmvLPPZZWdnWwA8Ii680ec1gPfclzH8Nq9Tl/v3w1zylw4IhxDgy1l++NRggdeaBR622rzW7DFc72CBwQLJAgMA7OZx4a566O7wYNsELKMyGY0ZLvzP//lPlP/pf/yf6Ujt7OyV8dKkvPmNbyk3b77ARNdwJB+78VjZO9wpB0f7taiIk7jTUV9Snj45ikuxC69dawK7eN0Ogyp4Tlj9bndvJ0KGVc3TCr3xRAntBWV0XMK2yBNYw3EiZOk4ErMLAGrn3Q/OdgDclqwAzAAsO2AeVhUAUjUJx0LAsqqoesUWMvDKzl6zQ8tHlJPvZwj5sEltiOBj2s7qX8O95jdn9V9WhWTHqN/WRbawM9V3VPv2zefLSpaLQINBRbP1wyzwYHWVv23wTIVnqCY8BlUV1nneGriURjUrqxJcSQTbmL0WabAKUEY6dwGsxpvBYC+nHm0gw9IZNmyrICBAQ66qiY/jb44Dq5IugH9SvrmATasM3MJjVUHVfVchWVVaxeNXAk59yHlRr2X4uahgSFZL+bMG684/57nva6AKCOGFKZcY4IFVjc5NSXATxQywttT+Smo+9xdtnYArNhoMuc+pGvP324DjvzJ4W2QTq4XzJkLekPA8EbDUERpw418pL2ldqSrY0SZNy8VncEAAdHxUTo4aADTg8TkXbYB0QH806DwohDr7hKkifEzOr7o51AWvgCpN0d3Cg7tzt68A5BFD+Sf1H+1mxVbYvgLACAOuKs2Ah7T/0qSMcC8BBAygvIZKr5Mpq7fvbG9zIwtjxykeUNUValnbw+t3x3YV/jXVY4alea3sjxP/bSBoWEV1Hu6ZFQh3cwD2i4CoaJYqOfun3pei0JE3LjA/APUQSluh+clJQLX9ujHndej69evcHITKH6+5jQb2VBpic3EyKQfIfYd0HACyVPtpXOKH6SNCyYljuOgQoFmGhK72rTmgIl/TmVTcbpNzl7oSfR/y9WF1vs9oGgM7nTHvI9dU5kF04RynDRGA5dgh/Gv5g/M49lzl2Aj4B/vGLOZ4RSj5Zz7zmfLx//iH5a//8nOEjtgwxUaGqrZHm6IQjZ6DlhiyjzBgLAr4LL5z/qerCr5oTX75Xn+QWz4AwJfPzsORBgu8ti0wAMDXdv8PVz9Y4IEWGACgkmjjCRLqPWYpCwiHQhz4WVtdKzcev1He/MY3l3d/z7vL937ve8o7vvud/DzCWhByNh1Pyt7ePne+kf8PDuXZ+KScjaAA1A59Vm8ANOo8co4UCowHUTl2eIhHxWFXD4bqQmGHo3Lv3h3uilPJw937CAUaLdGJqZCBKogpVYzMW4aKl0jYXQRLfE7nbhsl4GlHwcAsO+DZWb1ocBkkgRmh0Ankj/l7fUcuOxw4Zn7fjrMdsqwCvOz0zsdr4LV7ewwRmXIrJdVKBYDyVDphVhe11U6Nf/sa+sAuO7AXQb0MDny9fZhwGTtc5jtqgxQpUlLIFq2drTCInLslJYTvhFLKGcs2qMnSGd4YYbgPAYBWyfQhEw+QoR3mSyhqcphaVRvlsN8AVhkA+tqyDQ0TDc8I+gJgOcSY34vX8dtQw2Cx328Z/i3q0zBMzbdnK1ZYEtfNX/1/pwIcBICh3iNICAUR+hFrQB3DEVKL9hoO4rBHx8dcV6R0itDQnI40GcrX1L92A0rPsM7Ys8or+mXRXO+PZ49Bgw6vS16nZBPlbmWEIdZTQr80FmNMtlkfIb/QGkXld4dRMnkDYULkAwTg2d+XXZwTMkByf/x4s8HjPMOuvA5QFU4AqJyZBj2CVhhPAiv4vjdz2qYHdbAxFXpKQCHbzv1EhVEs91YRkIUKQAPAUOPie84Biw0mhBJDOL65iRyAUVX63n0CGoVfLpU5009gzT+jAjBvHhk46ZpcLdogvani3a95c2jRPM25ZN0vHiNWAKr4kPqzrtcLqgBn5Ws9f6j/qKAHOAXEOj4mjIOizuDRefScRiTfP1z53TlrDUGtDMR8Zf7glRXCPwxZpvCIsGZvuM2Ye7SFHFNZqZCFGvJa1ck1lB1hvCcFKUlwTf12Zpv63pRhYL5ftXGsOQUAyHt7Va27IrOgX0vzobQPGG/OlYh2qGhIey6ozwcUxo/Cvthk3WWY7zPPPFOee+7Zcn/rbtmNUOCtu3fL9s5OuXnz+YJ/Hx0ecL1jChYAwMPDgrQojJg4RPh+TbAZS8zijatvvUrwItd8AICXeZYZPjNYYLDAwy0wAMCH22j4xGCB16wFBgBoAKjwFOUrkjOPB2fs8r/1zW8t733P95X3v/8D5W1vfVvZWN9UGM7JWS0YcXBwyNdU5GFadg92ynhWCtjiaVREdY4chNTJgR0TPlrZgYdhQ0A4B8vLK4SP+F2dqHLKynj6b4+5cvQ9OQFQEvChnUqPJVUIRBEPVB2eITRYQBAVjOGky8GCguCkjOvdogu5rCxqD/p6iLZD4N/VuaqOnZSFLBKRCkP0HeLshLTcguchoJ2y/Du3I0/ifpvctgyz+kDMUXOKTGsgeJGTdOE191RO+XP9tvYd2otAX+f8Osg3tF5dBCF9MMM/4oPI2UhUkHKBtaIwCAWUwoMOaq+Sad+Bqm5NiAVplx4AFP5uP1bXAOpVmNcpUKFQRrSPapheIQA7rx0VYYTbZQCY1Vo+uyFfVkLR2abD3exfbRPnNvzzOKvQJc0XoptzYZb2R1sBjtwv1SoL1GTd/kMxo1QlPHIY2kZol9V9nv+wHdYtrDn4nCEBVUbjiZSVp20c9GFeZzwmVWZtV8rxx+G74PofBgFprxgH/bnZIJmqnnNcEQDqbP7NNSD+j0AaYYyRk6wCH1RRPZECkiAkQjANT6zIyiroc21HldgERuo4jLHqvx0CzHtEhP2jeVCH63oDxIe9XE01FwHprxlsS6wRgmz4o6sAlFV6AHA6UQGQAICtYJRCw7EBhf8AAA+PjlngAuMFdrhz+3bZ2d2lLQG7AADrveJEaja0C9foTStsGngTjC1cwobXrK41vP/2irHoc7o3u6iF1W5eh/wdnA8AkPl94zt5Leac71QBhjK4KQArTIQNmatPVYDZLiocAUZ9XaoErgITUPFn+KU2w66aTwK7MPXm5jrD6xE1cOvWrbK8tkYAiDcBVx1aTFXc6WlcTxQfijBkPj/E+pfXd0G8gNcBMXF9mNuC+yo8Y4DqexPnQTyHOFdf53ddiJQDUFC1gT/mXaTyEs8Xmuxa6x12rn7VGqNKv1YOel4jzYphMj53+/ZtAkD8G8AR42Rn+37ZurfFfKZQnsJ+d+/eYSEQ2OPw+IjPRoD2zHm6t6e0FufunVav91WAfv0butVe4ksDALyEkYaPDBYYLPBNWGAAgN+E8YavDhb4TrfAAADlEQoIoAKs8vm4yu13f9c7yg//0A+Xn/jnP1He//3vL1t38TC5T0cHyb3xsEzQhvCd/X0qHlhxbrpUyviklCVXeHSVQ4XnEqotRVjveMIE4d4VR4vm8+WyurpW1tfWCQDlQME5PWJ+QYZc7WyX7e1tOh50IEMxwiuCg7I0qYVFEF6EB3NUKMSxCQHjWhEWQwAIhtLL/8Nj1byD3fx0/bmRwZ4cppRcPynCsqrASglDmL66sO9c5+9mhye3pQ/d7NxcBBnaMZ3nyQ5NC/t8EDzLsKfvkF8EADPEWARSbffcZl/jIrh5mXWqfw19W+ZzKVzbQLrBXgNAwD8qSyP/lR1BhgnXfm/fywAQcIY/zoUXUI/AIsGiDA6obK3q1lDKplDbjt0TWMzHMyB0sR1fbwV7zcDNnM651w/rjfZbKSjY4mrHXXhcw3WT80l1zyVBbgWUl/w8HGyq/SIHGtqWQ3OhOALYwmv4LNSTLhCAa0DYnNaiAIAAUa5ynOD+wjHXA+AVSOUP+zPps4vm5qLxahVXVlh1AeASi+pq/qj6qIBjvEZOHJV/ofpGiGWogpxX1bncYAOOuej7qgZMCsC2Pkoh5jbnSt9NtdeMIFCFdfe4jCNFgq8jKwANGnW9qtqsVfq8+s/n9rt5Pa6TMgioxm2DsbkKMN5z2LnVf1CjCwACzhxz7juklKGVoa6jErfmpdNmlItBoO0Ye1ZRtjUQ4bpT3ufyGucwVcNR2xd/4xh5jKMthnb4Hj5LcIm0GRH62lk3kwIQn43SFDWNQD0WqsmmzSB8AGOmquZTlWEpOpti2vcdb6ChHYCmUvdPyrVrG+XkZFRu3bpbnnvuOSoADwGpRqokrGq2p6o8fXxS11vO0ajqi+cV2JzRAZE30JBPc1htzWtNXStj3bV981g7t55mFTWthXkBReFhBYmOWGD+YUQjAKYTpLtoSlMLom3YND0CBIxNS/YXCk4tjflcA7B869btcufO7XL//j2OJcC/tbVVXlfr52mZL884V3d3d9jft27fYrVz5A38wt9+vty+dYth/PpehA9jfnvX71wKiz4AbAWC6iDVre6cWJDjqbNJFAJ5K8gj0mPxPXtQAF7mWWb4zGCBwQIPt8AAAB9uo+ETgwVesxYYAGA4hgEBZ9M5n9YUmnJWfuInf7J86IMfKj/8w/+U4A8VDvH+fLZMpwcPsSq0Ucp0MuMDIR5o9w/3ynR5VFCQEuHAWd2nsCrlJ8JvOHb4UY4cJR7H6wB1AIDr6xt0HBDehqqR29v3y8HBHnfJoQL0sfFcyYp+Z2dUoMzmywEoR3xtd2+v3LhxoyoO1zc2+Xm0fT6fltPjw86DqwGRHmZbZWL8DUfOScPx27v6du7g9CgEC44AEpY3KFLVNgF0ssIwK2vs4BmA9PMULVJu2SHvT2g7j4vgYKI98TAfoWnh+Pl9O0oZUrqNfuj3e31AgWO4vRlsZDjg71j9kkPWOoqyOJad3nyMDCEus6jlazkHGzuVeluIIvs2AKCrYMrZjRC7YN0aP/E9hpBqDNgx9jio+eSsdEqFTioQ6KkDrfzzA04fHPN7GTBZdZagYz1G53xKZk+bBtTrHysuoCrSDAHZRwkU9v/2teAzVCXlUOgU1puPYZVk7RuHHKdrq2rFUE0ZrPD8qRiF250hmq/N44uVRtVB8ZbUS515k6oA94H3uTGXKwb3fOW+jjUfqz9fF/2dx1GF2eizM6zFSqGAtRLfJQSKCuqsZo0+GC9xI+XwSFVQAXaOjo+4ngvONQAOG0BZKfjTinZ0bJ0AYCd8PYeeupJrAoAoAuJrqaaPUPk6ZqzOS2kivHGV1zyprQTSlbPTUFIzRYdVH5vDE5ahsjyKZUBdFwo7vA4IhfsQVO0uJGK44/XY9q15/44BfqTugg0RgpnhVF7HMe5w/OX5CisLW8GXc71270PekBLwy+9VANpRoEd5ryhOU9dpbG6EcRmqOhnzfo7w9/zD48ciY9taze41nXO5PjOc8Ou+L1jFDJurkBLu9a3qvSCZQBk26ZZQzGt5mTkDcczdnZ2yt7tHVdvVa9fKKmxZzsr29q7SNBgHJ4WsVHX4z30gIJrTJrC9EeJe53bkRb1og6mtMwCKKtLRWL4KyQDgqa+l9sQPXkfuZCj+8IN+g2IUykamTMFGJFSKAbWxofmPX3mq3L5zu2zf32Z4tFKdSLE4mep5yXJejz89e2njAvcdfHZ5ZYXwFPD++OCobG3dpaLwqae+Uv7+7/8zASHaw3mMdBYnKMoTaTBC6alUAmdlNp8SxnaiFDTD6voIhSL63tfqezo3WkIJ6/fOrZXf4AtDEZBv0HDD1wYLfIdbYACA3+EdPFzeYIFvxgIDACwMWcIDIGAeHbczhUfhwQ4Vf/+bn/3Z8q8+/JGydXeLO9bwHJRXSGE9DBnDQyc8Ku/8jk7LaHJaCis8OkS3unPKjxMKQCX8jpx8cESj0iNehyoCENDKAXi39+9vlaOjA54bYS4AFoJoyD0o9SLbzyTYeKAVdDk4PCxXrlypwHFjc5POBx6s8eA6OsO/DfvaTnRzsuhCRrhxrkYppVdWjLUrFRiaMGRKD8cGPz6ucwXhOwaIdqIWhSi91PHeh2J9CJgdRzCsXKzFYMTfWeR0op/613URAMwgowKwuCCD0IsAIK2fcmcZALpt5wBez1B9cOG/M2isx4jv5s+4f+3cAv5JZQbHNgCDvMQIvXTifY0VFo60x5iKR9T2BzxbCDH7yrPe3/naKlhyuHBWzoWTW03Tg41QkTgXGI7pRPvZlBm41QIjAZnEV5o6q/6dQpfpsD4IAPaKkmhG6rh0VJMzn68DbUdfVphnAJj70mMoKS0zJKyFO2qoc1ObdWxWJ3jN7qhXesBv0VzNwXYXwYY+WHQO0k4/pHychvMYaMCwAIBYM6EIIuCKNXZ1FfnAsNFyzFytyKVKRSSLGDRo0jYi3FqFRjtcMc/DPNf77e7POc9hKcykAIwIUV6aPm9SmlV+/Uf58+rkapuqpGWHxJw7DwAD8fJrSwhZBgCE+i9AMq5Lue5Warhr8EW2HbbweFPop9Z3h3U6lHy+POc9yDbOfUhIs7xSsPE28v00wq/zZlCzTcsdmO8jXjNYxCuF9jqnr9Ww7h+k9+Ba7k2HiYAi7uMaxk3NmVks+50h8VI39tfz/vqc1+h8//OGWQvHF6wHAAQwxaYf1leGoGNDcDIi/EOBmKOjkyg2Fm2JTvHmoftGajcpXPt5Sc8BQBdFci7TiFPOoy6ve1IAaq0xiGvXJ8iH/sePQ8hxSMNJ9h0hIdTGUpTiP2yyvnDzhfLUU08xdBdz0yDRsB2KWQBbbqJS+QjgKiiI6wXQxw/st7KyKnUkzn10TJgIe27du8u8gaq4XbgOPH/z+fLCCzdVxRobnFNEUEhFiXsa7nOIrMBzHkAgfmZT3fv1XBhpEphDF7bxGMJ6E6lQIhR80br4jb42AMBv1HLD9wYLfGdbYACA39n9O1zdYIFvygIDACxlZY5k3iOq6RAWyydaOmGqlvjBD36o/JuP/g9lZXmFcOj46CRCfWX6k8itg4dXwi6Au5VZOTk7RG3BUL+pOqX+U1J3KADlOE2TQrAV50A7DAFnrOKHnEOl7O5u8zz4Nx6OFQ40ZoiWw/rgyBAGHh3zNVZ5ZFVXwUCcf2V1rT5AEwIiLVINkUsOUEcJJrcRx7FDZyjmB3T85ms1gT3yWgEAKvTZzpwHrh0HfM+hhwYD+T1/3k5cVr49aBJkJ23R55qzF0nea3XkpgT0ObNDb/hjAOjrsp37zmG2jz+bbef383vqq6ac66sC+wClDyDy9S6yVx9CqqCM4LeO1fJB6vtycgxt4fTb+c/9QjXgqOWNo91qjkspzPiaLjbGZIsdpu1y4x8CAA2e8jEX9RU+BzjUyeWX1XQGgBGWZiUXm5naartXPJQKkZyDQPE9t632Z1x3PW6vsImVgAb4GZSGwSqAqLg+QYmqGk3QtevEt7FFQBAKRptd45sjsKOm9JiMd84pLbPy8kHzsvZV+lC2Xf533gjI88zgz+sNASBTOWBcjlsKhFh3NjbWucbs7e8SbkEBhDW0qzxTSoQuvFsiqDCUuggA+lLa+LAN9Y6PqXmP/6Qe92BvADDDP4NzK42asm/RfOc3a/4/j4xQdmpQhQowVRJeGjEHIO53zLkJ+D3WPcVFLLA2COyEHVKBEgEZAUAr/GBnqM6Z229pVMF6A6baFMJ9dTwal8MDqatyn/r68LvaNN2PbO8Mvetw8liI9Bd5nVZhLt0j+YPrtzq4vxGhBbHpV5ljslvUKs+JOu/iOL6mvMHTgDPGWqwiAQChXEUOQPy3PJ+X6QwqOdybTsvR4XHZ2ztiReFcKRwqtxZyG7n/KuQUqNPnvVGDPm7XoGGhjRwtS02f2zZUnFEzAqaxvgfk0r2u3duriroeV+pHh4BTDVegwD3gxitgPex/5/ad8tRXnmLBDzyPLbo/4jliOp9R4QtoiHnkIi2wwcHhgaBnAOwxcjeGqhsgULkmFZmBdmijYLc89dT/V55++uny7NefYTvwXIecgigswlDq09MyQ9Vj5BjcP2BhM2we49kGwBA/TidAWJjUvg7fP1+E5EEr5OXeGwDg5ew0fGqwwGvNAgMAfK31+HC9gwVeggUGABjhUvICyvLyKh9ksWOLB1JAt/d9//vLT//0h8oP/Zc/xIdY5P6D8o45ouJ/AG54mMUPqvWtrs7L0fE+HgkJHAS+BMboREIcGHm6AACVQLwl5W5VgfUaQ4UB0EaFTquTYWcVII6DQh+VX4aShLvrfB0Jx+8x3yCODyjoXENo3ngJzrMGT1ZA9J2v7Oxk6JOdN3+fCInhOACeiwGgHSOfx+FfBml2qAxODBFdcfEywz1fgz+fncsK6061e993rBc52nZODMN8jgwHLnqtC8saAMt2N7Czw0wHIxULyI7moj7JdjF4cNv8ngFgt81yFlUoQf3n88oJd45EgUk4UMoJJgfQ4ZP493SmkDAoZhRaGcqZRZ2WQBxnY/77IQCwguVeWC3b28sJ6LC85uLGeA/7VgVgqOnQFl61CX5ue1L7WaXWf+jK383A8FxC+h4ApA2wRkQhjwyP8hzN88MVBjxX2nhyRVzBIRdW8djC3KxKwKSsEwxIoKjXR+dArRp2mSkZOegS/E3f6s+3RQCQ/RKFQTwXCyqARlV0q3ZyY65c2Sx7+3vl7t27ZXl5Hqq+Bp4MAg0A21oBZZvAivvBts0KQLepwtpe4Q+83kIIce0Ip4TqTHbQGGvQLs/rSgkrGk/9Eg2ta1qVERr4AE6olDMhfxTNcQV5ZnRLABCtgc0BSwBaXPACEB/3jwxH6/VzDAmk4T/cEwFWqL5keKZCglGQynMFm2AI/QUM2t+Fmr2F9dZ7SFbjGZrHOfJnvAZ4neT9g8BfuUqdsxTfAQB0fjqFs0LP1lVYV9snRSH7CQVmIj9qHXepCnfe5Kr3+9h883sGgG08lXJGYLVM+6CNWFfXVlcJArG2Huwf6D88ZyQ78L6L1CELCtdYjd2/V+T7Qf9+le8NdUx6bGo5UOXqkTYUDQHxRgvvbgVbNOal9qv39tMzXifgL0LAYY/nn3++PP3VEJ6EsAAAIABJREFUp/nfzZs3a57D/iYgzgfbzFdW2KdQ/PkZAs1DGDehIFNVoOCZKoNjrG1sbDCsWurEMz7HXb16lZB7d2+Hz0cvvvhCeeaZr5WvfOUrfB/qQHznDHknp6jsptyhZ8fIEXqCmzKPxSIxLAKzVFZXVmpaFNgEx0e+RKQY0E++++QVqimOL7WIaovucgvuZQ84fG6wwGCB7wgLDAvDd0Q3DhcxWOBbY4HXOgCE5gHADo4CQmRZHbcslTe96S3lF/77XyiPP/5EWWUI7kpZW99g1V88ojnchhV+nd8N+ecjl9TJ8f/P3pv22LZd12Gr6pzq+9vf1zcUe4qiElKwaSqALVgIYsuyQwRy4EhykE/Oj3B+UAAFsYM4gAAhhmFKpEg9UWze472v4bv9rVt93wdjjjnWmnudfarqGbH1+Gqfi4uqOmefvdeaq51jjTnmYRqxTSg2nu6oeZhvE9ghc4IaN9ywFtYRnfboUHDjfmrXgRVIZ+eMwuITk0Xw3OKUCbgpPEYgJVmDyNxKZ01C4fNz01bW6ITJka0dAWzko1MlpyuyHai1Bafg2IDF6KBFBzICe7hnDBOK4IacPdlHdoxlbGylY+hnNXxqgFMArTnEgSUhgKFt9KkONQAYbRW/Vzu0ERxsq4Mcs+jcyL647zAAUI5r3XaxzipjDQzymtEAojgA2AABozaaZ/50cXu4Iywjwsnh0MIBY59C2JR0wcRuM/u0AUaBraprGmDTZZNRBJZdZsnJBQtsuQhYq/8b6CkAsQIWFe6VbSogUKG1dRhweOYw9y/bpNIwszDCCGTW/boKC851cdZbA0itwMwGUDiMAegJki69Al0SABza9kMeVAP2sZ9nUM61xMjQOjEAS8woXLO0tJi2trbMyZ+embYncYyzzwqwGWTLEtwoWq4spMZgPbepbPpcwF8E8BnJDS02JiPI4zUAgLHOBQC0uxfaoNsrX+ufiG0UmefGlMW8PIpsskwcYWVEaKPYf95HNO9I/w9PBNAEIF8ve2Zs73KCZLY8ODq0gx/TFrSEK0zkID00fH+8P26JW3Z39gaAxQiyao1RudoYzY15zdl9xgh1ADCHqWKeCiw+KQI2AHqNWYIsWeZiJGqDBmAstlUE62vAWGtKBP/MhKPU7QXYagAVbOOhsZhDjSHpiStsDczZ0akpKBas+hF/MhN0XCuan5fB1uxrha0ar8/APKh0PNO0g0m8j31IkfBg9AJepnHokQicwzkTsx2RdO0sLS8vp/feey89fPCQUivYD7lmrBIYae8DwNYOO33N2T/Y5yGpy1Ggjxn4Z+HUPJyyfZBFXfCQ6tq1a+nuS3eZKGRv34A5gHobG3w2QoWhE4hrYGfMGdevXycD9vjYGH/Pnj5NH92/l549eZzOIMdysG9zBJ6Ddc/AzlOOFZRBIdm0uDNPs/nbAMHLue8dAHjplam7sLPAlbLA5WaQK2WSrrKdBToL5A28qaNc3RcAQGUKxGR5fHKaFpeup2984zfT//wv/5c0OzuPM910eARtGYRrEVCzTSkYT+ZM8T8cLmwkAbAd7e+nvjnOhvpR10/hRjkshiFT2KDTmWFoJYEhnirjZWwNz/CL6xgOXLJOmk7g7GyamZk1p4GO1ikdPABwp6cmYI/TbJyAa9ONa9fW1tLm5kY6PjpM8/MzBtSR8UXngZvu6CTT2cBGV46FCXm7BlRk6pjjID0p8xPLclQDgHJEsVEWSGQMjjqJQRUSK4dvWA8eBg7WYIKAL2zeUZ82By6PmZqpFpiNDQc0ADWqn7VnrTvXEmKtcut7Aj0jIBlBh7ay1QBgBFNVzshgYdkIGstNYxRoYbyIDag+gp9gUjEciyHqcmxxnyYASI01lasGpqxMoSE/CQNwoP0DIJc/c4YdNTbLk6JdLAlGYMBZiGBsn8rhj6CqAbY0YiMjcFvfxNN1rX2lAg5Vd90/8kKsfGxAu3XNZJTeVyxHBGkysBxASk40JYtxsz8VvbnLrBSXXlACs+ui+0YQRf2+tr00FuDim+j/8ZFlN8Z8YsmRTk7S0rUlsnyWn6eZ2RljBal/C0RhaCS14MoL8+pg2Gc9puJ8FMd5GwBIjTCwMcmMyy8DAAu7j3NVk+131kL6iSC2mNdl/o7R3AQAGTbpGemhN4c1RslBfL5m/ZTVB1GPDH8lO1iJoRA27Mw9zfMAhIwFSHkKfC7mIzTu7NANIBYY8/3xdHp0mrY2t9mfvV8PA1fF7Iqs5LZ5XuuPsb+MRV/ClAXoKTuuE11bDyN8JRwAALV2c72OTGmBuWLd6m+u67mfeegv19FeGjGWPyVIxG7nAR7nY8tYLQa1A2ls58JyjvZjf+JojCGpdR+tx97ggWMAp3VeE1iApl3o4eFg+XHsMFEUXgAAoZFnUQi+x8E+BMlNll+8SI8fPzH235PHjy301kKCoQnpa7/d30OTbe+BwyWAh6Y52fM+hr890sIlKrCXAPNOgDMjKLgHmZ2bMxAQDFXsi2DfqemprBGI+WJ5+YWBfphHdna208uvvJIOkfQNmowjo+n5s2fp8YOP0+qzZ+lwby89fPTQmMUEAgn+Ga5req+cU8q+jr0qDPohU+DFLnwHAF60enSfdxa4mha4ePa4mnbpat1ZoLMA3YpL+2ufRYMBAMSmcBy6fRNTtgH/2le/nr79976TvvWtv2OC6EjlC2bgkbPmwJZA+Ar0YGyTC+26E+hK7VkWOky6fYTuwUmDI3oIUNB1ZJzR1wxrKVppJTTIQTzPfIeWMvDn5NTCdvGSQzU/P58WFhYNAARgYafQvZ6JiduJ9SHKtm+Z99588w27DlAFyvDw4aO0urqSDg/309kJwJkSjpYdP4VGZuF3bGQp6C2wh5vtCQvnwYYbm1uUlY4tbYxXBAFjf4pAV2S5FUBUYGQJGYz6bBf1zTYHMTrocrJNRL6hZdQEiwa/wydHMKJ2TLMTF1lhFfghgEMAXwQ82kKM8Tner4HUaIc2ALBmKsXnlrqNpjMPgZezWOSjmpqAYqNSxL0kQxE4LKYPrmOIGrOokgky+DK3SADAJwgBlk5ew7kN/a1u/wiiWVnc2UQ/BSggp7r19wqkUC3aAMBh7ZGd25aw31bb1ElPguOfQdwaeJSNw0+VB/0AocWx/+gz2aPoAjoAdNEgi+zCS1w7kKH4nO/E8RDHGsGXEj47YuAUQSrMT+iXSkaBv8EARGbglZWVNDs7k+ejAmxTG61OaIRDICW9KGOiZDavy9GwZdAC09zAOlBzFSHADW2wAACWujbnzzoavTEvBQZgOwDo4d6BAYgswAIADZwOY0IHQMxUReA5hn0auGls2ZJZF5/jLzAmbZ7yNQTvT01OGnuL8/dZ6o+Op9Pj07S9AW3bwQzL9cGR9V3PPB9DsmHzeGBkFsuau822kkxGHruajFpC3BtZgLFyur4i6gIA2ZKO+EEXpDwsCdcpmXc6vFO9LPmIr4sZiFeCrN5YgvysklDlOYuR20w+4s8xBj5AXGn6VmOH3y1AZL2O1v0zfv2TAIAnljgMB51RH5ISGmIAck9zwiRlAM96vXTz5k3T+fubv/lp+slPfpK2t7ctK7AxbE+ThdDansf+lXbN66NHONjBqx+SWj/xOdAyElsG6wk7BKBWLUPa8XzqIx9ZAhp8H9ciQRpsbAw/27MdGnMRobt43bp1K+3u7lndFuYX0vrqWjrc2U5He3vpYHfX6vHgwcdpZeVFWl1ftb0gugbm2cNjagbyOE2Hu9p6n7cFv9iF7wDASyw23SWdBa6gBS6ePa6gUboqdxboLEALdADgWRrv9Y0F2O/101tvfy793u/9fvr23/vttLq2kUaxKSeJL03PzqXxyUlm1z09Sb2xvmmcYRMMFt3qxpptLq9fW0qvvfxKGj0+Tcf7B2l/d9dOmiU2T20qsh/oGIDVB9AMST0OTPwap8jHx4f2Odl1YFcxzAabVobWUpOKJ9zQDRq1MGacei9du5Zu37mTnQ1sagECfu5zr1s48+HhqZV9ZWXNNrgjI6fpJz9+x/RucNqO8kkzSQ6BAD85XQqtE2OvhIyxvNj46j06CcWJbQPS5EQL0MDfclxgmzr8tQYAo6NYA43DgA4bA4GRZz4uGrx6NVhiYiZ4fVBePY9tVFgeAjYFAkYgKgIZ6gsRPNR920KM5ewOAwBr8C+Dbi3AY7Q3y8SshnBU9UKfMBsYa6lor0lriWWkY67fB9ibzqyKgE1+wDnh2pyoCquu7W84fOYgV6G6AvIE+Kk95EyrLLEtzMl0IML6vjPu6nu19ZHGe1WiE91XzrHGRHRcIyuwYZvQR8VSVBkzAFiFJspOyhqs+2lcmYMuDT0hSh4SWkBrsnvUvzNwqptd1G4tC21mMw7RBNVYqL8ax1h5fAGkrY87AJgzchoDCU48ws+PEg5LML9ivp6Zmc5hvxpHBgSKzdao26gdAEWmXj2HlXsMMpfb2GoKAb4MAMi6cwyoWBmYq+Yw6neSkda4lgs+21IHHWpvZMF1fA+opOacfPAEu1omb9o7zq8E/zyphB5oz6DuoIAgJFXA90pGe4K3vZGxNHI6ko4PyYSs5zTZuX4/zrOaD9VvtTa41fJam/uWe0YCOwHykV3GOS/O9zjwK/ODCWdkJlcE1tDPoM+XdU7D+iXgqmjkcRSwvK7xa4eMtKUOdwCKgfWH51soq68v6M+WWMuz30Y90QyS+d6CGryKLCjt17YGx3Ui9ufmWHRwceQsHXuIq617J5R/4PfIuizzBgnL2kPgs3feeSf9+Mc/SR9//DGBurFx04M0TUCEmgMQBGvO9SgbdRB/zkG/PGf7WmGSKKZfOZ4AbtvaNDaWZudm0507t20+ePr0Wbp546ZpWiLkF2W7fv2GVRXAHxLgvFhZsTnjtVdftb6BUGCw3W/fvJ2ePnmcDre30+jJSZro9dO7776bHj56kB4/fpzu3/9F2tzesCzfaKejkwMHcc/SyRnCgkuEx3A9QB+wLXNofKsDAC8wUPdxZ4EraoEOALyiDd9Vu7PAZSzQAYBwQEYspANhSf/09//79O1vfye9/uZb6fDwJB0ewykAba+XJqdn0hTCbEdH0v7hQToDKNIbtRP/9Y31tLEFYfnJdPfunfT5tz+XRg6O09HufjrY3U+7ewAA6RwYI066gHRNMiCIU+MDCE/v76UDDyWhkyDnD44AMs8BQFS4IsNsFOYL0fBrN66nO3fuGhPBQAyEBp+cpNu3bxIoPDiyDTEBROgJ9tOP3/mRsWOkhSWgQGxFORYlBJjLC94HuAnnR6FL2Hgjg6FO3HOIYwjhjQ5IdOibACAAJTKQ5PBFZ0/fi+BADaypjAV4os3pK5QwNoJ31Llqu19k8kVARKBAdFRVB7FVGgBKi4C96hEdYN03skUjYGWhRVE7zOtTA2w16NhwHhwAKnaks2sJO45LGGRxrNGXaD/1B5Fm8LOEXVF3SQ5hYYEWJqfptEWEIhaMKGN55/8nABA3bIDv7vDXAKCeHBmT3tlZ7ypsGyax+1Zh7jF8WDp+uEbObGbZxfrFukcWXwhrVgiwfubyxFDS6rsRXDSA3zODZ1DP2M4E6hl2Rzas2Ua6mGWg+sxVQpF9QA1l+dbrkYDPuj/GuUC/D4DJ/oH6f2bWWbZpaI6O2NzDwwkelGCOwvysQ5aJiXGfU0piDzH/jKfjtmQ3VBbb0ifbAECNX4wDzTs1qFXqZwG3FgIcx6gBfamAThH8wycCudsAQNnJ0hE4ECPtwBzmqqzOAVQEyCUAEOzxmKhDGV096tMAKdUt11GHAhkA5AyLfmQAoIOBKJMdZnkWeWOEjfRTf2QsjSayyKK9UPfMcgtsT10TAVnNk5qr2GpYrss82bAzyuxzJtiKWB/RX/RMHnj4OMjZbp2XdkYwWPM6WW6QOCggpu5D0LYJVAto0xizEOCRnq0/vjIZY5radCdmA+xPIqsuJ2qq5iKrY547yaGrWX1a+zQPxTJGcLdtbNKGp5YEBABgtqlTJWMCMx0Agv2HyAOE3yPc9+nTp+lv/uYnBsIBjMOeZW93N/VG+2l+fsHAYBxaGmPSpUAKoOhuLeh1zti2w1CAxyalCPAPexruPwzAxaHmWM9Yfgg/3t7ZSU8eP7G/AThyrTpNS0vX7CBYGs+rq2t2/UsvvWShyU+ePDHA9rVXX0sHu3tpe201He3spKmxMR4sbG1YaPB77/08PXj0cdrYXLeDXIxxtlcNABJMHf662IXvAMBzzNd91FngClvg4tnjChunq3pngatugQ4ApLt1bXEpfflLX0r/+B/9k/Ta62+mCYSGnI2kI3hFcIKhzTPas9AlMCSwOU0I3emPJjAbtne2LYvc+MR4un79WnrtpZdT2j9OJ/uHFgIMZp5ljjMWBMEChaVg80ltNH6Gzez+wZ4BgXBWM8PHnLqUehDA7uNUmwkWzHlwAff9A14PRtTUFBguuGdxYubm5g2kwSa/j4x2CFce66Xxfi9tbW4YA5BZ7whYmoMFwELsLw/Lwabd9PKcHWEsG2gfoo7I9BiyLkp4W2PNHCMBCy0hV9j0W4QPntunbpNtnY2JBQaG62H56tYG1sX38NzizJdwwVgeFgPZaovvJAd/GPsvAqLRoYugnJiUBBeLWLs2/QVkKaLrctipGYTuVpzgCACKJdIED8qMVjM4omNXO6VyCFnnUXPyAYQKHJIza23pACD7JRkzAk7gcM3MzFg4OOom1quBgyYKXwDA6OwPgH0hzNYecAEAGIG67E5VWnnZMsEht3YLIWRmI32vJdFKtqlYnrhWY8T6qb/ifSoGYaM+YmCJmSn2Vr4Nx57ZmIbO7mKJWiQoJBAiFyGEQGeA0+9vjrmL9JvtqzDhArw481I6cFW71H0vAqkXrq0DbNRcywoQiyH2Aux5d4Fg1v8MvUdoHxNPoB9C34tthuy1+zbnKiSYYEphnGk8I0Qv/67wYgOnai20ElYaxxraQXOsWNpx3LLc0tW0QNkGCADwT2y/Yk+1Q2EAxvLEuYoakKWvNMBby/Trc1yJ60+jfYRFOgAMcBihkmYfMs2zfq0xpCNg6iibz+M+u3pqLBtYZK71EFrP9hUAT8DtJPUBAI7202gCAEatNNWNB18CQ32OzocW0tjDYxiOWw7WqgME1zLVukLwmfOK5jjLDOxsOwMRBYTbGketXn5N8zjAKfS7Mq/ndcbXKQs19s/rg5gIIPMwD3OrDruYnItJZwg02hrs5YAlbA2175UEINTuZQZ1u78zttXn4uGa3dNZ+hqrEdTUmhDHcem3gJ3I0OM9OUYt4dhZYki4h/viwBJhuJMTk+n+/ffTT3/60/To8aP07OkzY98hegHJOrY2tqwzgXGHe1j/sIRSzOir8tiQRN2g6ef6krjO2JVn2M/E0N8xAyotcchYP12/cd36Na7FgSVCfQE+gn0I/WfYdHZ2zqIswApE5AbKv7S0lG7fup3u3b+fdnZ200t37qbpyam0sfwiba+upol+P127tmR1frGynN6/fy998MF9YwSuri2nE5dXgcQKs37HMOAOALxwregu6CzQWeATW6ADAD+xybovdBa4Ohb4rAKAAjui40WQrM6+Bk2imfS1r/56+h+++wfprbffNu08JPzYPzgyMesROPajo+ng6NgcG2w8AcIhtKQ/TnYDAD4wAbF/x+nz7OR0Gjk+TenoNJ2dQJfPtfBGR9JYv5fAPgFYOD7WN5Brd3ubm1QIW48kOqkH+7ZJRYguN7d0TA0AxKZ6bNwctZnpGRO0x6YVAOD62roxErF5hSYRbUCHAMAMshrjO6iHhfEi4+DZWXr9tVcM9Nne2kobmxumywMQ0jSNLKTHE6CMQqScWfpM/0hZkB2mwGY9M3LEjDKnzZkJIZyxOMMMK4NTbg6mgxcWRhycFIKHOvmnGD3/5HsEFt1BMKYLfevc7sERzKO8oDbOdCrOdnTSBBLyPekxFcZKAU14ZwK91CJCQWAThYBR50mhZl5mBwbo7OB6AoC5fg6CokJy3ti27Q7EJwUA5WARBKOzTiDE9awcSGab0TGVwyjWKOqKhDRwqtBfFBIHE2NcEJgATkOHTclxVM8C9NGx9a6bnb8IsFk7eCMK0Cxt2tz66FrUJycBcXCHjjJBhprxV/8dmTxNthLHhxo+Ml5VJjepGYBJdPg89Of8HO/fYkaKQWM2V3ik6lyFfpquFQ4mvB/VrFuNEY2hzG4Ky52uKW8RgMkMIt689LgqBDiyrxr1js8IA89nJp85bHC2/s7243jW3K6f1HlzMBoJjw4OUr83ynDf/X3249NTc+hxncIQARb5QKbSWGZ2ehhwsLeSbjRJqRGUK+CgzdGur9gGAKqv5jKPePKYYJdmHeN8BDab26jSyytzlZHUaac8NTjw57MFQUCOEZtLMO/ifuh/AgA9IUWUXsCz7XAgP9vBY59/c938sAqPyAk/fEiabSTpAI1AhMAC/HNtvKgdq76XgT0H1iPzT/M+D1MCUO6AbWubtSSXUhiz1jUD2yR9kAFyzos231mIqgBLacWG9cjHIdjUWENla4553juPEZcZEQCoOYpmBdBXJDC0p8HaaPa2MrCPx4MojUW2SQG19Ux+7jqCAox9LIkJrPERhq8zoAlkAbymbh8z8xaGKvsJwLh+j+sf2H9/8f3vpx/98K/Szva29TkCmkwYAjAQL+xjsI5Ye4gRauPTpSdCP7VICItuAFuQdUQ5ADhij4S+fGos21NjAN68ddN+BxsRSUAePHjoshV9ywa8vr6Rbty4kW7cuGksQctsfHho+6y/+3e/ne7du5+Wny/b3HL7xq20tbaeNl6sptHTs/TmG6+nfn80bayvp2dPH6df/OLd9OEH99JDJApZXU4Hh3uW8dtT7bi6IdfvYRBgu1JubA37dufnN03S/dVZoLOAn811hugs0Fmgs0CrBT6rACCAJGyyD03fDqAbM+cCkIgn8Wepl77xjW+l7/w3/yB9+9u/beE212/cSHPz82l1fT1tbW2b8DNCcaCZB6YEAMLpmRmzJ8A7agBuGqDH0LGTNN4bT5PjE2n0jOGUcsyx0YUI+uQENqdGD7DTYRxdnxwfGRgHcM1igYxF4M6GdKkgWG2bW4a4TM9MW1IQaOfAoYfDS9DwiGFvcIad8YcMdao/nCJsuOVIwcUYNxv1zWEDgGMZ9o6PjBGI+uEFgBJ2wI4Tv2PTjVBl/A62F2wLbS08H45cb3TETv7NEfakIdERwu/GXAIgApAIDEsHGARgmKMCjTn/mQFAZwaYkyaQIoBCrcw4wxAcGMzel0AHWlwAWxP8EwMkOG1oM2QkFAxVZTrOTjyC2yxkG8CoMxUarAmFW5ZMnwKadI/IhFFpI4sI7w0Lk1Q1I/sjhoQJmIyAoWwvsDPawlzgABCi7SP7DH0HoZbo60qcwDFINqcAMPQt07iqHVcDfOnJq0x8pgfHBbAhM12CLqGFjEWQWSwfdybV/1SnqhvYnwLCyGgpDpqVITD6YvkyIOU3jH+X3x1oMq26AmYpdDiCmmLlYVzH56q8+dqgr0lgpxlumMdbADr1XWhvCYzB+LR509k2dKiZoRTjT/av61yShTjqHVaaeG22K48jHPyEA9+yNKnt3fFno5RwTusPzrJSeQ2UQaKio0Pre4uLi6mHrOJHR2l3ZydtbKxzXvIMv8zcXjJcEwCMQElpazsI8lDSqPEmwEtAuBi/MTnFMPaxDhE0xoqkw2DCowKsNpOeRJtqLlWm0elpJFKgDp/Yx9Z93dxnziBTmC7nPoa9sh/w4MtsDRYb7oNvZ7vxvYxIhjGXD0vAQPOwZY1hx/ByP7W+4LdpHmgoUUqZHzHPY85FOGZZRzhvRrCegJgzBI3EX0KqB/qvax5qHrT7euivAHi7tx9ewL5gxyMjrABH2sf1Ax3c04FjBpwDE7+hq4k13sO1C7DaMibCvMs2qQ4ziaZzOIWw/TzAKqavbBbnEfQOHBqivgpjBwAmZiQOLnE9gKyDgz2b07H+4zsA1LBfok7xpAFx09MzaWd7N7377nvpL3/4Q2P9YT+FPZH6mmkZ9ghAQ2jSygNGp2X5RXsHXUY7XDyzdUWHRTh8NcDSpU5oObIRTQtwYjz1xnsGAGLvcnAI1mHf9k7IOnzt2nWLltjY2LCDXIQAT01Pp9mZWZNVQXmxt4E+IPoI9ijXr11L01OzaWp8KoHQt7m2mWamJ9M42KJnJ+nk6DB9/3v/Ma2+eJ5GRk7Sv/t3/1fa3FzHsR6gXEsEwngGrS0+KjUX5j8vxvY6ALB9rHTvdha46ha4ePa46hbq6t9Z4Apb4LMKAAoMwcbcNrIeWgvAAVuuV155JX3jN34z3b7zSrp157X0+pufT1/5yq/bho8aRSNpc2uL2nqHhwYkIoQEL2wkoRsDZxIvnD7j2tm5GQ+pGTFA7vgIoawjORkGHVSGUwEYs6x0SCQy1kv7e7t20gz9KoCCxgpSOCAcC2OLjRgAefP2bXuubVY9QQg23Hjmlmn4Sfwdm2k4c3TeIWDNTTH1AxESRyBxzHQQN9Z20gjK62ApmIcADKFts7e3w1AwY9Oc2CYaIZ3YpGORgfMDRwfOEewk1TDUwRgfKFMIoYvgi075zbYBaJCDJxaGhXgZCxEKVwQO5cSovRuhoIH6UYMxNViTwQ36Dq4NKFaYgLk6/FCsn7LMKqK5SYxCW5LtUBxxnvyX8DY9QwL77m06c7M4a5ys6HcDPGM4XmEJBlApzGu106v6y/YC4WQHkaPIHI0hmHo+nWuynQhQsf053kzU3ZLTcMzQrLrW9RyNAYjxIBZjk3lp9QzMDwEXpTwepudjw5xn1xUsTnAI8xNryZMYRMBUwFkuq4dCA/iivYN2Yf5dV+eSDawkAkLYlx1DcNBJZay/1Mbcy1qJ4eJ8XQRevKzRFhpHAkU1ftCAOMxAXzBSE3LRAAAgAElEQVTw4/jYWTkEmTDeCwjEPl6D6hnkrli9bdc2bAsHHYDISFM3MVfPw/0JfJYxKT23CDxlAFCHKWcndogBJipYRpjDdra30uYm5vMjB2piMoQYkhvbOQIsnAswfqnjWsZZZjv7XGfspZDMog3Ejm0eGb5klwVQMrM8qQNbhyGrD0cgkgDnWZqamrTHZCZV1gRkaC5BbvzE4UrP2H9iZDE0lACMgCzjexn7yueAgd6uce4AVAXK1XbIgD4HX5gHOFto7DTDgNlX7ZDMZxWxA2N4rHBJYnKF6dgGSEeN1TzW891LJfFda2sP+8UneZ9hfS9mjGc7Kuu5GPiDIc3s3uzmDtxXrNohZuaaGlkevvg05j63UUTZh66FFaNafSr3d88cjv51dITw2T2ooGTdxFu3btsYA9N2e3snffD+hxZiu7e3n5aXXyQcQO7vQwqFTHhWk0BdBu9G0L+okZwBQGeKm60R8osEIc6gNuAwHNiwbgyTF3sSMi0jfQC4Z+ng6MAOeAH+Yd3Bvk6HqbY3cl1ktDVCgdHe3P/s20ErgGeUa2FhMU1NzaTrSzfT5Nh02ljfSGOjo+nu7Wvp5TvX02T/ND346HH66IOP0i8/vJ8ePvgo/fmf/8f0/vv3sGMM4B9zArOZAg/QbXMZB74DAIeNkO79zgJX2wKXmT+utoW62ncWuMIW+KwCgLY5N/Crb6CRMtaCCYjXN7/5zfQHf/DP083bL6ezkck0NjGbrt+4ZRtRc96M4UYgEGG1yhKnk2mE30hvD8DHzu6uheGCeQKHAmDcPlgKZwyBAigG8A+g4dHhgWVTNDbgxESamppIW1sb6fjwkMw60zOC40WHA4AbymVg38RYunHzpjESsTG1UMt+P83OzKTpmam0vLxiTrqc4sKO4aZ7cXHBQmwECBpYg1Dm0dG0ub5vgKUyDIPlAOdZYcjITIzTfrwvx4b6dCN2jf3uYBDqZg4TTupNZ016RAp3LUfddMrCIIw6Zw4+ieFHJ4Dfbeg15aQFhUUnZ8721nKOgu5YdIQysEFUxQHAJrOkZoy1TRsRIMm/n9HJxv9hQJzuRTCvyWbRcxuAlTmjAgCpHRnrWJctO9tCKB1AlVMby50BNrtJM+OnbNoGauheKAf6KvomnKas+QXdSG+7nAAkNDxJhYH9FNDUOkQqA74ejs26+3e98hnUjZ3L7x/ZL9IBa+jruZ4VBOVV1xrUiTaWs1zbvXa2ndbogZhN8lusY25LZyPVwBtd58JUjGzZCP6JJURWjQDTkkgCQK0Bgg5uCKxnaCO07Mj4cWmxJgtTfmvoU/UYafarMjbN/mCbQe8ufD/bLwOA7BNsLwJUZFmXkEf2KWmhIesmEiUxCyiej3kScgj4n0PXnelHZl2TCVjA3iYAKIaeGH0RRI8h3ej7se9dDAAOzlnqa5q7MivT9ffinCB2YAaoDACkDqEdlDQSgpTDDWUCtrkpjToASBtnANCBQoBeAACPnQXYNp/W9RR7Ls5txbbs7TbfZQCw2LsNpNJ7qmec1yMQyvc9VNoOKUoSjrb5Nyfk8TWkGdo/qFmKz1W3OkFWnCvQJ7Dex/lc7VbP1QoEte+3AO2X3aIOzjecKQSMxbbQ7222Rjki07UAnYxUQNTCyQnYcsxOjHkE+wqEyD569Mj2Ifd+cT9LkOAgFYemmIoBAJIZrhnPJQZsGBMAxJRgh4tgG7q+n81fCOk9IWPS2qDft30AvgAwUFnoJblhh4SYNxwARPK2uy+9ZJqDmBdmpqd5YOnaiwuLizZPAMDk2gUWO7UYF5cWTRYF7MXJKbBrR9PiwvU0MzWXDvYP0+LcbLpxbS7dWJxOCzPjaXZqLr1/7/30H/7ff58mxnrpT/7kf0/f+95/sLDpwgBkQHBhQbtNFJ5/iYbvAMBLGKm7pLPAFbRABwBewUbvqtxZ4LIW+CwDgNicT01OWUZdbAQR2gFheLx+53d+J/2rf/W/pvXNnZRGJ9PRyWja2t61jSGAi8XFpfT6G6/bhnVtbS09efrUGHSm3YfQXuibHR5mXTcAYAg10Uk2BcnJnuBLLCfu9cDGAdBnIbX9njHsziCajdAbsNyyqD822nBqRy18BeU7ODo08BH3R3Y61GlhAbprk+nBg8e2sZZTIwAPG3qwBF955WX7ifBfZOIzZwYO3+iYaSHiyWTquQNpzK4jY0Eiw93u7o79jc0xfqfO4KGFCMNuU9NTVl5sxMFoxCbbGI8I4fX/3GwL9CuwR3TwanClBsHkoMi5khNcO1g1ACGncShQkYXTB3UAo8MZHfMa9BsAATMAWPS72soZATSBZrG8AgEc6sqC+UoeMwwAjOBfBC0KYEDHu9g4Kg81obfowOv3yIiSXhjKiv7ALIsTdm+EoxeRNzpx1n4OuBpTyZ09ss9cU6+ezBwgLd8NrE2NNum5hUzDAskic1QhjkKgVSYC1nA4yWBsY0rWbShgqO67jb89AFNswPiZnP+2vt82n0cAUO2HeUJhhDWIpLGCn2o7gGSyv+5hwIWzOTFXACiihun5IHPsQ63lbTAVxREeskWtgBCxecqBBtnU1Kcs7FkDLfsAsNh3AMBgDgLbmWAM52IAWriWAA7tITatXeEszVIPD4V11que2TYG4thV34mA4GB3HgQA4ziLc5WkJNSWZU6lHdlPeTBgzNygNCYgiPfzhBKWfRZz/sggAKhrAAA7ZAEAEEmvYl+K83YNzhkI6QB829zRBgDW81jbuhBBq3pOz0mvDBQurM3zxkO8Rxzr9fiM99ChXGzvNgBw2LgZWINcxqA+7GgbS/Gebf2p+Z4nCquSHw1bG8mwLLIl2kvofaw3o6NnNs4gZbK0tGjgH7L7/smf/B+W3RfjbXxsIi0tXbfPsH8QAz4CgLRXmVcA/p2NMDxWz6X+MQE/m4+dFKzD3bW1ddNpxnOwF8J6g76OOuC5AAnHJqELOA7MzvYm2D9h7/Lyyy+n27dv27j5+OOP08uvvpJWV1bTs2fPbf3CPXWY9eabb9pcIhmVlZXV1Bsdt33TxPhk+vIXfy1trK2mxw8epLs3rqf/6htfSs+fPEl/+v/8qQGA//bf/p/p+9//HrN+h/DfJgCoBYw/L+PAdwDgsBHSvd9Z4Gpb4DLzx9W2UFf7zgJX2AKfdQAQ+nNgriFhBjaGYPLB+fvud7+b/vW//t/S/fd/ma7duJvGJqbTxw8epfWNDesNyPr29ud+zVgk2MxCHBogF/RgAHCZLpezc+SU4loBCtjcQ1sGTEECZQyhxW6X+mZnFu6LsDvoVuEc2Nh/vVELrR2DY+rsJjhyk2AKTk+lyanJ9Pjpk7S1vW1OmAAWbHwBAEKDB/UEQIfy4JnY6KIO2FBjswt2DEJaEJKj0OH+KEKBJ9P25raFs+A72NhLB4jaWKdpEhvp8X5aXYWeFkN+sXleXV2xZ1i43c626eSYA2rahscNBk8k/NQC7dKIa4uCagIuZEdGRzSCgNFBklMWHa7a+cpTQAsDMDqHcaqIjLzzphA411FDTFt7ll2hlUxkoDpFB7cAcx62FwAK6X0NczLxvuo/yCAsCUxiHVUmgmKDAKDuqZ8K/UU5BQDid/RDJQSxUODMKvFQOQcAI5gix1MAYAYsg/5fo819jBhTUYk8PKQVtpTziLKq/qXfEAixl98/AoDI9o2wsOjUCwBoaxOBM219IYMabs9sY10s5mP4O7dJBEI1MEK4n907huBKA7AlSYT0M1X+HHLvbYG/lUwEABuYLrARMmTG8VcDMG19TFWJgI7ajjYv3cvurbdUxxAWSVsUYM/a1vUjmemUQDJBDaTyZt8G6CfwD30BcxIZxCURi7T4lCihjJkmA5BtT7AigtNtYB2uaQO+4thpG7P6Xg1W6VqNNc11YqBFFqcAQAM2FUbvoZFsQzGu8DsBwHTG9UyhwXbfFgBQCmbD5sTaFlECQOBgvMZjX40RH/tLnJ9rO8b+FMdaHJMWVmosQMxJCjktiVra5kJ9PzJ96z5ft49FCfhYrA8ACmA2HNJr1EVM1JYJpB5v5603sV9prWF/LSCx2qDug3Fu1WdiMmJtR//DoeXExFianppIS4vzNs6wl/jlL3+ZfvCDH6THj5+6PAQyv4+Z/ZE5l2xi7AkAVCvUvUhJZFBs5NQOO2VbPNO0O30tw7jHPcEGRCI2svx6tt+Blh/2Pqgvym06xwCs+6MGAE7PTtuexxKHHB3bd8DsQ3keP36cvvjFLyQAe/jdJAQQYuwHBW+//bbtb1AeJAXBPgl7ptmZuTQ9NZW++Y0vpJXl1fTw4yfpN7/+tXR8sJf++kc/TP/+z/7MbPVnf/an6cc//iuD0uP0V0KAQ6t6l7mMA98BgBeNhu7zzgJX0wKXmT+upmW6WncW6CwAnstlD5x/paylkFNjSIRMd9CPwWbyy1/5cvonv/f76dd/4xvp2o07aWJqNqWRflpeXjYdQGwSb928Zck+LAPw/kF6sQKQixvAE0sAAUeTIaNkYjBERUDE1AT1tcCQA2uOjoxLrY8g1JfZ76ADCHYhQoMNIExnBhzaf0+6MY3EI9PTaXJ6Mh2dHptTi001w9p4Oi49wOi0AISRQ4Pfb926ZWXFSTaeCYDPHMDTlG7duJn29w7T5saWJf64eXPJNsCHR66DeHhgDMjp6QnbJFNfkA4QwoJxv62tTQuTwcm7sQtHyRJA1VkObXfFsJOenbLiUnMtAk8F8+Byllk8jUy6dMpj3aNzY0yTKvy3zZEUY2bYtbXDGYGA6KTFewMAJNBUmFdyzPgcK2kRxfdVW2UWc8fAC3c2C9PG+1QIcY5lHObomYUrXTvZS4yoNgCwngRQHoyH6DTrPkqIgLEEABv9j9dSt9DqF5iHAN8AFmfRfM9yGUNzSxldn7ECAMVmw72VZTgDft7+GLfR0c0c3ZB8hoAaRmIzfDACtAJh1AfQ5y96AZIRm41Ry+0JRnQfs48AwBoV9zYXqMde5KMnhlL7oBFIhj/NebZEScigyUQs+BzzkXTuYD+E7cEOslkNEMR+pLYZNg4aYApKGtl0wXCNEMicmbdkvsalxtKKzCBvW2b5hc4Y9SgtERKSGHgfZflpqMKAUphn0XDTXF2KhXmc2n/1QUNkUtXt3zbG2vpIY76oxmX8TCCTbCmWlK4hAF8YgG7mHGbNBEhR/8+ZgIlajCbWoOzUDqIZ6OWhxMbN0qEFG785W0t8rZIyUHi/2Kl5XnKxPuxCMsO50pMcZsM2UKxRdoD3p8iey3ZVO8V+qEMCHThYFvqg3xj7dN2v8bcAdIWpahypjcWOHjYvNNagEYaDxv7UNpZ0r/P6Xey37LPevvW8EKQE7FnO1OZcMGZtgvkBiXQwB4BhDM1gyIaMjVGmBMDfz3/+s/Tw4SNLpAF790aZ1dcyA4+MelIy7JcYrs96UatPa5nJDlhm4VML/4UeH9Y8A1KdgYx+RFsTADSdWej2WaIQ6heLBYiy45DyEPMBIkDG++nGzRu+X2FUgx2AghmYRmzf9+qrr9jeCPsbtuVo1ra9e/du2t7eMl3DyckJu/fiwqIBhbDP4vxE2t/ZS7vbe+nG0mLa2VxPTx89TB+8fy99cP9euveLd9Oz5wBHOY9wTHFs5VeQvYjz+XnrSgcAXrTqdp93FriaFugAwKvZ7l2tOwtcygKfZQBQTh7CgE3D6PjENowWjjI6ku7cvpP+xR/9cXrtjbfTnbuvprc/9zkL/cDGFZtHABY4UZ6YnLLrV1fXLDkvHGRsAmOoHEBGhkY5CGiMFmYjpTaeJ8tAFlgw4iDSPjmR5uZm0wIyDq+uWKZKhM0igxw2yGADQp8GACE0BbHpHJ8cN61BAJAA3HBSLScGG2lk4sMpNYBB1BObYQGDqA8yY+LeABCx0TXGz/FJOjo8Ti/dvZvSKcFO3OPmzQVzCPf3kTnzNCcNQXZJAIRFPD1ZuAwThvC5AFKhowMPDCxFsQgigyWCbHK6MiPpwt4bHbrC7orOnW5Rv9f2d3aqPCNjLFv8vS5WdODq3/P3oKtoAKDrSw5xRuO9ayewBl6KU+zZogO4WTuIkUFDZ7AZWhudY35OoX3znhu+SdlO1KCEmH+6vxhJuDeZGVOmU2nakdHBrnT+LATYwR0rJ+lZdJgcXIjtJ5ZsZAASV3PB/pBhWN8zMEvs3Qwclf5kD3MAEDJVNQBRQAZppVFDDwcLbU55oy0dwI4sy+wACgxs0mLpLFdAS26JkAFYTqUbi+X29iPG7KHdNrfQeca94eALqIBeKa7TnAKHmhqJJUS8Hg+x/wiEN3C3RRuwMfaIdjSui31XoJG1pYPFSspi8wX6qMAqZ9wB/Do82LcDFzxLLCwBNFauSnZQYF/NACyHEAQr2L5MVHQR+zeOuWifYaBNAwgK4HwElOproi3xewZSMMaQjAnJnoizll6QDwr8QMLAGBw29T3nvHUU6qvZwRl12IDbMDATmZo4f9RAWZxv2d3KfHGuPQD+eQIofS9+V2M/jkMdLrU9w8puDEawd8kA1D00dvW3+gfWJXwHY8LAZZ83Yj1kYzOBA+ixj0UmtMpVA4J5HgsHH5pvzKZgrga280U2vTQImAG3wfPeej3EvgAvzQ/o9wJIsYeAxibH2V569uxJ+ut33kk//vGPLfoAa/3MzKwBcZB8QAgtmH/Q/EP0BKqmpB9gaFKrj3O1zUOnCI8lAAi5Ex5QEiRjQiLv5z4OcW9j84EV6IcYOLQASInrcV/oJR9DGmB8LL308ksWyYH/2KegvCoPGILYK+KF/dHa+jo1oQ1APk3z8wuWSVzJ0/DZtWtLCfshAIMba2tpBFmCe6Pp+GA/bdiebittbaynv/je90znGdEeBDkLAZrHYBqi+fSP3aJ8MvS3DgC8hJG6SzoLXEELXGb+uIJm6arcWaCzADcYn00GYN26YgIyJJCMADBrJqdm0j/+vX+a/tv/7h+lL335y+nhg0em7YeNJU6HsWFFpszpaYAXYLRR4B0AIDxJnAIztKxniUCOj+lsYIOMzeX01CQz2vV6dpJ8cLCXdowhd2Bsm7nZmbQEUO4suWbermUEViZHbH5x6k4gEeAisxNbNtxez9h2OIEWqANNQIB/AAexkRdjhOEw+1Y2S0TiGYwBEMLROzpAODJ1EhG2i+/OL8xbXXEKj9NvbP5xPUBL+BPYQONZAP7u3LljG2E4Dfj/4MGD9Pz5Mwu5nhiHA4C6HzgTgPpucqSjw1WDU8NGKZ1Bgl/WjyvWSA3gRaZMfa2+j58ZbPCwwvhZW1kEdETnfICJeIa2Uxbg4WyUYXVVedvC1tpCgHWfYU53dIJV5ybgCOxPbKimw1iDDk3g4YTANZhlYI546BZsDwbg3Nwc2yyAPhmkcpBHjDi8r5DOCATl9vD2zgCgMhV75ev7Wrn5ZWOOyQZqt3g9KZn8T2YJX7KRvlszAIcBgI3vBg3AgfZui3sPF0VmXKyPMQBj+GwAC3OZIyDjcwmkBpQoQwCZaQK6vAHeM+DaAcA4FmqARsWM4y7Wrx6P1m5KJ+vtEgxdwMsI/nodckZkB4QxP+JF0PLIAECWPYJiJ4V9mlmYmS+ZNf+agEqBT2EHMjzF9mZouNo2Ap8R8FO54rVt41z2jMB5fR9bCzwrdX2PWFcybB0AjGy9BpxAth/ZWGBykwXls6mzHMmeFwBojCVk3Pas8gLJIsutnlvrOtR/K7uMssUP61f1XCYAsM3uHJ8EAAUwtfVdgdxiHAvUG8YAlM0F6mn8q071+wIHI5hYj4n4t4GsUbP0nOQ68d51XxgEBdXWvDLaOK5buo+BfD32bx7q7TWSmWD/sra2kp4D/Pvrd9JHH35ogBpkU5AJGJEKuC908QAGYpiAGYg9kxLMkBkIdLoAgDYHnZ0kNNvs3Gxm8lmUAQ5D+wwL9loY8w9/Q57lzBPX4DOMU2kfY8+GQ1SE7E7Pzqa7L91N9+/fTysrK/ZdrElzs3PW37GXwn4G8wnqDu1naWziWux99vepJ3p8wrDksTGAxmBSp3RydJSODw8sguP60mL6m3f+Kr37s5+lp48f2WEaDiVwAJbnaq+Jxpw3Dt8VCNw2WVTvdQDgJYzUXdJZ4ApaoAMAr2Cjd1XuLHBZC3yWAUA4LzjVNc0YOEVIbuHi0nb6jE3b6Vm6ceNWunn7TlpYWrJN6p27d9NXv/q19J3vfMdAMQji47qxsYl0eHCYDg9xipu40XWWBBhOAABxmm2nxqdgG44Zs0GbPjor2AvSGcXvSAAyOT6RDo8ODQA8Pjo0gAKgG5l7zjaxUGNuHTe3Nm1jihNthtl4wo39fQMTpaOGTeze/r4BjdDiwYbVgEPPpAkNHGyiAY3gd9RrGoxHnNifHNvmWBtpbO6x8YVjaaxB6Bc6cwjPoV4OBfVRT4VKj4ycWflwbS6XafZQh0qOq4CfGM6oPlzc9Ia75JvkQYCqdvYi2BPBtPq6fHcPybWIKAuZa19GCwhJcMkcmgxE8rtWvwSwE21JQfwIJKk8en/QeYvJOQZDgAUAtjnOwwBA1bsGJdQexgC0bKOFOUOfpLC1hjn60da4XuCA9VcDBh1A8ZD17Aw5Y68BIAVGHO6VgR+5gMoAbGy+wpzQUGm1CUCMSwKA5mQ7A1D1l+3qPoX3Bba3tWF5z4KKc/jzsL5lz5GD2AboCdBkgRqh4Y1R0sImwuc2Fo+O7JACzjHGn7Gg+n1zgMUCtK9nQHRwVakBhNif29ag3G88EVJpIxtsfGVgTaArs4iT0Q2WlDUKkyn5fIZDHcxhyFIORxttrJcAGB40gH3TDJvP2aP9YKiUuxwugKNGjUcC3AJgNG4jOK9+oPvUYzv2jzz/+fyhAxDr74GFhnvhMwEg+jzOYeqDxmRMSO4EtC7OXzQwbS6wjyHA/d54I02VgVumFcj1B+CUWc2IzARIzqtXrHvb73pPx482nobMs7EfyV54tg6R1IeaLGQCgLy+PctyZM7HNqvn53h4pDpjXQTQBIYa/iv7rH4KyDUGGoAh6zsFfFOZG3O07UeKDmy2USVdofugvrEvDfs9Artx/qrbJa5N+l3zN+oFYBA/Mca2t7bSxsaage3Q/D04QLTBdJqdnTObHyDpzjH2MX0bu0cWMcF135ilJu9Qso+LBYixia2ZMQAnyABEWY4trJ2Hfjh0xRyAe2Puwr5uzBKw9WwfhWQkT58+S6urq7Zfg47p5PS0sdChTYwyzM/Pp6XFJQMv1acAUtqzINeCkGHft8RxqMzENo+gTGfHaXTk1DQR11ZW0v13300f3r+fxsd6ZoOd7a20s7Vlpp6cGLOf0F8WA9CmO/YMNodtEAfejUNg4PcOADzXPN2HnQWurAU6APDKNn1X8c4CF1vgswoAYlOHjSY2bHmj7MiAgBlY5wgJPUa4IT1zZsyt23fSf/3Nb6V/+cd/bKDN3t5B2t3bt+y/AAgZ/ptMH5DhUr00PTNrIbzYvQKYwwtZ8rBJhKOAjaWAOIAgdhoMpwAZ9UYQZkLdJlyHEBsy6eBcMHkCwlDkvBqTD76dadwc2bPwE88Rowfv6XPTyUHmu/39BkMLf8dwKXh3M9MI2RkzhwWgH8J2cDKOzTP1fTzDr4UF0amRgyR2CsqSNREN6JPWj9hvwtRKEgwyUeTwF1087YltS1xiJR1wKwBB7OkR+KmBqjYwMH5XrA691wCk/M3otEXHsQ0M4VcQyo22nMggWiwHrhALso0tEkHL6Djy2dSUa3u1gYrDQEGVR+1mYyZo9dWg1jDgp7algBIDgI+OvE+PJYSawnnLgIczX1QOgugM86zBhszLyqw+hi0biOxAoTHMBDIHdpx9/gkAQLLuBq3b1i9qp17fatjOdUAtc3PpZI0H6H1zTPF82MAHQOGkOfDnA8TKU+mHnTf747ACTjySAolBzEydzjQO2YSpGacsuMMB92iTNhC0MaakpafOW3fimAXYwR7rSwEYQ30FxqF/AZTZB+sZYXZVGGexRTMvbgE9CC40y90EAMnwKiBcPACJhxlip0WwKoIrbMoCpkfmWJy7aiYanpGTMnn9ok11XwKarrfqIKBAv3J/gYAeAozDCddk09rRCgAaaStOOGJBNkPlC6ha9cIY7WgF5udt/TcCcfma8GyBbbKzAEDa1sFLJTkJc3fU69P8rXvEv+O8WzMzwWwHMw5RAswWi7DT8aybpzld67IYqfW80ZjbcFhooFIZY/H6+rvq49HCgyBgYQdLe68ep6bLGMZLtIWA1qgvjHXfdI2PwIj17Lw4zPO5CPeizIIyMIOZS42+zJq2Q0glA/F53vcAaZSHEQRWsX9jGC9sg99Nz/OMYx97MmZr79lBLZiIjx49MhBwc3PLwEEAgGPjE3YNwowXl5bSzRs3bN774P33sz4oADvqRVKZD2uI5CJQNSRys5BkJBixRCAo26EBgDPTk+kHf/699O7PfpqePnmSTo+51hmgeHjEPR3kFVIysHQoAFhOQTguzpvE1acprNi9Ogt0Fugs0LBANzF0HaKzQGeBoRb4rAKACl0Ck00OTXwPG0PsrrD5tXAUA+WYrbY/Np7e+tyvpT/8wz/yrLnIpgtNHAA4KR0a0wRC0FMmHI2TaWgF4mQXAApChrFxxYbv9PTYToKxWReoB4YNQoBxKk4wAtl/yVbAf7ACIUyNzSYz6WLTe+L6MdQIohPTdHQFtkRwJjqNAPKwIVWIphx+20gj5HkCIbwTRhoByAkAkFl9d+w7CCsmkEmAEM6NsRj9bznjCKORdg9tX5gn0cFVpxTogL9RTxLplCSk+ZMOE8NIed/iLNVOdu00tjlT8dnDnjls8LQ5YLF+0dlGnzK9oobIPlmQBkp5xlqB1dGRK46oQvYISpmjEh3qCkSRPaJTi7oMAGoOsGQwGICtJ2ypr422iP0s2lHPU0gd6oS+BnAG/QKOEcaCGCU51NdDOjp/QX4AACAASURBVDOYUoF/GRDxQijhh0iasb7Z0XQQMH5mgEsVNm6fh8qxbpVYXAvAFttpWHhm7Jdi/wHMbzCepM1Wheg1AMCWjiinWwDKZZc6jGVkPL9965axYTSGzTZuM9wLc5t0TWM9IoBVjxuVYRgIqH7TUzbdNgS7AgDtkMH0uBwgUfgvQmKhvwiJAdc1hVArxkZkhKl/FjIjW7uwqNoBwDKGCYAqhFHf1TMEZNNmTH4UX3Ec1W0kW8YxFPtrBMIEAGrOiHNouW8EACNDVGzAkITBYBowlF3r0ecnlkWZgKkBaIBNQezcHmUCqsvc7Pdikrb30Mh2rftN27yMuyg8U20UAUADmxz8Q5vpGs3ZMXGR7C6b1vOanq/PcQ+Af1gbAf5Zci5LJkGGnPoAnqEENLGNBwA4n+dgW0qUFOA5lqWt3wwCfryq8b6zPXXwqXvG+sT+aX0MeyNPniIdVtSbTEauvdAohg0sKcjEBAF4RAmkZJrFU9PT1P49BAMSsh9lj8PQX+5lLDIjJ+kCwIzQY+6lbH2EXQygLKxTzAXYt9mBZxpJB4cHaW19Iz19+tT0h7Fnwf2xp7F5w/YWp7ZfQ5QE2gzPhHYfDqbs+abzeWh7MczNAPxQT6zb2LNBp5kMQB64Tk0hqdVBOj7aS+nsOP3f/+bf2POxl0Q4cD6UOj1LfR2CYt8Z9P/0e4H68kjg+LrEhN4xAC9hpO6SzgJX0AKXmT+uoFm6KncW6CzADcbV0ADMjhID8HLj6zeEkkErBhtOhAxjOzgzO5d+67f+TvrWt34rfeUrX0kzMwhv6aV9aN/t7Ka5+UVjyCHMFgCabVDNMemb9h/0YXBKjmQYYPxJH8/0AAH+hSy5Yr8ZeGKbYYJgllnYNQC5cT8zjUJm2T1pMPuwcccmXCFJYpbIIZCDJGBGGQ8ZDnic+r0xD9MsIV5ytCSOjo181BAUWFMclSZjCptgZX+Vs11YdnB4GGYqh9nClEN4MO5L0IgsRoZUeVblU4ZKR/aNBMsFQuleAidrkMhCUz3bIZ4lYJPgKx2WyMqLzlvtaNWfxb/RbxAubmPOgQ85OLF9JCTfPjuRGRltHa+THXS/2sGLz4vfGwR2PNOpMzLlTLY55rHt4n1UT5Q1O5cOchrg7fpzxppB2Klrm+UyOyhpdQnslDxeQ8ZnOlpkbynLqJUrsNmElOIac/iCAWLYefmd2mgMVSt1UF+o2VlyYON4iCBQcbA5viNwfd5KJKDy0qvVJcA09Q+BIejrOLSIGcM17jGnmRsabNBWFvX12AfznFuVSWBlHh8XaB+iTe2+DthZ4g8lbwH72edDzImWYMmjiTXfqa34vBLRHNuEfbuZCKYUu2TxVp3qsVD/HRlfkT0mm0dQq2adxWdEYAa/a06K40u/l3ZR/zqzEGm1HQEXzT+9kOEabPmxNGKAC7LZ8z+AwTw32XcJ/0kDMM4zsU9EsK2ez2Pfi/OFDh/i/KeDqvo6jcfaBnGeYpfCQQazAMcDgXp+VNnVNrEPx3ZqWztU7jpMWAc6cZ6I94ptnOcUBwAHspR7R9TcqHVUDMjYR1S3xvzu4xdAWARLJcuB78d6oJGlkxzLH9uBY4yHiRiXVl/PvK0DhJxAJssoOOhnSZ6UUsazTjsjEKxzSwRimnkeYdDvk/nqLGSUFYz6krxjIr1YWUkffvRRunfvnoONTOIGoA9MQBxoou8jmzC0/HAPgIxYW2wu8bmFeqLMRo+EZraXGoMu8mlaebGcpqYm7eAX4wrZfFdXnqcP3n8vvfPD79v9KD1QkjZxABHIG+TNspUc7vUm6wDAS6913YWdBToLnGuBDgDsOkhngc4CQy1w1QDA2hACA3Fqi5Nf0/zy7JLj45NpYXEx3b37UnrrrbfTV776tfT2279mG8jt7V3LDmzbYMtsN+qaN3CeAFSdpFM/LbckHhJvF0jhG086XNx0ytkvzoqYGp7RNGdIPc6C9thsi8kHIAUhLtRaY4hNZBnhPdsUz8ykmelp20TvecIQZPDDFxD2FR042EuAoYEnx9Tyw6k9TsPp3FLnkGwharzBQZDzYDqMIdNoBKIEUmawDYxIBzwF2mSwSBlK7V4IoSYDsXamasBOjmJ0xOWgy9nFT9RP5YwAoBxLAXc1IKT7x5/N36UNSGCVjiBYNwxTE7ArB1RMh5iFtERKFvZOjfXU4EsNHjQduMGtQQExzsiCsLYtYZE1wCe7C+g6FwD0ZBqsv8Btgq8RGDeHyEPIFNJrcIbrvun3zHxzYhHDzAsAaPw9d3itfMGJNkc1TAQZZAuJQhouW/hu7GsNJ9vDj88Dwmgfz17bKMH5C9SlN3GVLmDjrtJsKxVwvSvqgCJJC0LlDGx1QA52IwBoIot0VoeAdZGpFIFPva/H5ussdN04SReCobGtrP84S40sJYT+8kDEMkzjc4WCO3AcATaOS4YBN4ETgX+Np2W9PDF3a05OBJ2ifTS/xDGp8R3nkwhm1fNHDexoLo62rvsgy0BpAMwvmEtB6baxkRldTMCEulDjEgBgn2C3A4As92iegiz0mlazezbBNoUBF+aabCEAMB6GtNVL60Y8JNLBjICvMneyPm11L20QE0w4gBxY5RHM0320bsQDpXrOlO1jSGysW5wf2p5Rj4dsC8LPtn5rTWwDH6MttE9QnWmSpl2k3wlwV31N/TBqCGpti2tkfFbTDjVfjYcEFm2eD+9qZvup6/kV1i3niZKoR2sNxifGtspHEI7ZmXE4C3AS7D8L6T0+Ts+eP08ra2vp+fPl9OTJE6snIhnAysR/HNJyThs1BqABp67HjINbrAc4FMLzJifGeaDgDETYE1EkuIZroh/CHhykjz/+Zfr4wYfpyaOP0+rys3Pnsax16R1ErVRaS7N8BwCevxp2n3YW6CxwWQtceu942Rt213UW6Czw2bFABwAynIWbY4VVMvwJQB4Ep+EgLy1dS1/4whfT62+8md5886305lufS/MLC3addGnwEyL6yKQLJh60qHrQjHJmIUNdqIWDEGFch5NkPNt0Ak1jijo5tkFFuXC6bqfhDPmlY8lEIpHhEsGp6HRqQy/nEmALwpbwX7qACJcBoxGJQpqvosWH+5PVQJFyvOig9exv1NeYFmDsjY9bPQwUPEPoM0Khy/eszs7EhE2s7M7ks9Nybw+7xlkvKGtxCE/TmYOAchqiQxgdzMgErFlmcqjltGSH5xSJTgiiCpxjGZEVUxlHa8BAtspQR8AKeP7fAJ0CO612OKMTGUEFOcD5CQobrcKl1da1k6ywtxp0qEEMOD0IX7fw80rsf/Dawt4c5izn9zOrj4C29SEXlwf4hGcaYAEg1hklORwuOE5WhpxMhVZl24YQMdmkApMJhEg8P7RZBM9oQCacIGUqD4safIkOfc36Ujs021C6hkED8ILlpHLpz72aoJq/aoQ4hDlbm3hIH8aVhTAi67kST7j9xGqWBmANYNR9tWZPxcLG7zZGhBeYPwa3rHaYEJPneEIQlA3M6kPLLk7WkD3jtCTQiIcB3qwOtUQAkIBZPV5ihnGAByx/O3Ae+77mETwv2iMCKuobmlcvu6OIDMC2eYLlKABgZgBa8hsy+Ai29b2Ps58DAEye8EPMKjAA1WbOj6R2mWEgeI7LCeBd/1tNSFYYtdwwn8eDpQJ6BfjD50OBX7Ab1io9P64fcX5rAyJpFwKAGsM1SFeDkLHt44GGmHyaewX86eAotpvuUY+R+kCq7me5DgCbwjp5HrBY95fBvluSUsHKaG/8jLqVw8ob+1VtpzL/cSRoLm5KW5T9FA5CtWdgFEFJDCU7wz5g6KHfGl7tB6K0OTU3LWGIjVHO9fiJSIj1jfX0i3v307ZrMmIvg7IAAMS+A+U1WRFbB3p2WGD7CH9GH/s3AIBIHASZlrF+OtzfN7kKHHAizBngoCV8sYzDa2ljfT1tbW+lhw8+TssvnqWd7Y10dkq24jBmd4yziUcezbk9zi88EL7MqwsBvoyVums6C1w9C1x2Drl6lulq3Fmgs8CVCwEebHIy2ajrAnCNDDaAgtiUchNOR2jUmH0p/cZvfCP9T3/4R+nV11630F+c2kODihmA6ezgd5wYY9fNDSY3iHgPjjYcbgFaeB/6fGBL0DEvAvHkBRQGILPwepiKa6vZcxwsQwKSGojB/XV6DiFtvADUAazMYNBZSvNz8znk1cqaP2fWUJ7I+zbXtQAFAEL7B2HEsBVYhgYAmqA5w5QRaR4BrMhCkKMjgK12fDIoqjBRC5MGkEK2hLLVFvYBgUNlHVZdovMs50dsRDnixv40Ric343J4DJR1VhzuB1vgVeu+tQEkFM33hA5VFmDdM7I5VN8IGEQHOLZvLL/69jCQKt4vOnZ1mBcMYBkY+2RFtv03V8c7w7BQ6TjWBDghqQ1+V6i2AEAJ6cd7wcGLoHgG4gLDSwAwQPZcJmloxdB5xti78DxZjQ2wrGUtAEQnNma0qfpnfE+2jZ/VfYH2MooxWT6XWH8y+/ES18b2HwoC+kVi+klsH+1teloOzHK+4+GGvXwOPA+UQP1iP677Y7N8RctT7ZqZmPa8Yh3MVY3+732PwIGz/xQuCHDAksd4QhivTzFfgbIKMFPA/Aik1CHAEQCMbTtsXMW+UI+haIsMALWwK9vGct3vdK/yDAKAdrDlB0moNUF3zmkEAMneBlA2CgDQE+cwgQazAEf9PMPU7ECqgKU1QBTtpzlYIKjKPVBfj9nWWqS5Nq6PNRCna2vbl3YmuxTsxjbSaiyDfte8G+9dh8mKrVyznmO9bX0NEgURAIxzdz2kAawqC3D8rG1N0Vw3rO80+oi3qwBZMevq+mqMaQ6u25bDsshQGMs6ZPLVmliuYwIw/c3D0nJwaYeT2NuccBwbgxBSLP1Ru079AH0Qeyz8jXlqBgnX9vaM8ffxxx+nj375y3Tkn+NaJirD4eSoaTVynQbrr28MwNnZGZt7kQjpWImP7MDnhHqihwfpYG/fpEbmcO1IsgRvqysr6b333ksPHzwwABDzONmK2LNhPzDI67O658EeWjUgf4Mg4OW0//K475KAfILVsbu0s8DVscBl9phXxxpdTTsLdBZoWOCqMwDlKMEo2CArc5ttVE8JhJCJMGrC0uMTyPo3nSYnJtPc/EL6h7/7u+nv//1/kF557ZW0traetre2DXianZlLB3tgphxlRgo2z3BqII4NxhOejY0v7puBJJIpoh/jSSJ4ko6NJjfeZCvuQ4h8ctKcNzCboHljGfOOCVApBCvrBWHLHUS35bBrsy1nBWW1hCAeBijARg4k7GObagflwMDBRl6bbXOQjIxD5iKiyaRBJLAtOlf8Xs+A0fxywCY6jgJTYYcxY0+WEGW1lRKQyKEBOxGJSSIAKAZaDbaZ/mIITDSgCPZ2XSwxKnPCGBd9b4BJYp/R8/GsmU0AMDqdYpPUjrKcvAjQ6b3sU0gLLQjHxwEeAZsatGgDLsSEUhh5zWhocwoFFMumsWy5vA4awCHEdQKUwahUQhC0PUBps0NCsp2jBgAY69IEVJR0oYCV0oljPyzgX+2ox75WLw2WFXUITBfbr24LNntJXtNoM4UBG0vrkq8LNPJ0lwwuVP2v0Tf94pJI6MQOJSxLtWtsai7Ae+x7CmEnO7mtHdRH2wBA2aPZL8liFsDbAAGdZZsBQdcfxPyWWc+eOEd6pAJUbXwGAHCwnQg8gplsZTZA1looHySECSgfAJAB2Kx7GwgV588aLK3BmhosGza2433ivBX7WbQt7+sgc68cYojNivsBICHLlf/BjmJsvh92eQiwmHtWBp/TAcbEuqhM9djC35EV2wYA8r5lbkQ91IekASg7RyANc6bmd/0sz/exFwDAumxtZVG/1zjS81Q/fC45CpQzhtDG+18058a5KwJ1WNQjADiszLr/RcCi7n3qbWdSHTrIC1q0cZ3BPZWQTIcPcQzp2dTgxKggS5yZgZmUTP2S61o5OIsRC/U4sTa3KAD25LqfI/FaPIRcWVlJjx4/Tg8fPkyb29sEBycZ2YA9FfYC2J/s7Gz7PoXrCsYAEqzhXjtbW7YnwP4JWXr393ctORtAQewDoPdnCdsO9tOL5eX0zl/9VXr46GHa2tz0Axxu1HisxNViGAhIo1Tz/VBq9ydz2zsG4CXX0e6yzgJXzAKfbCa5YsbpqttZ4KpboAMAqUmGjR6cIjktEuIugtaugWWsIIbCYvP49ttvp7fefjstLC3ZphLZ71599bX0u//wd9Pe7n7a34XQNHd63OT2sh4gGSZ0VgwodBAMobgGqriOHzbtlvjDQt2wOUWoLfeT2Oxi04t7YION3+UU470oqo6/pecXT/nlQAmcUZgNNtE4tYdNmHSEITkC/YpgfD8zAYRVlLoCNBhJo33Yt+cZiJkMQwAUnQH853aazD2w+whiKvwQ1yNUBwlUDFTEib1riclpVL2icx4dktqZzE6SCZPTsYXTq/KZ8xPCkM2JcHYhMxETYBJYEYEfu7f++3ViXum+qDLsgwzV1jcA5Dq4obnJu4n1FSU/0L2ZIKPJyKnntIaT6R+2OZflOurwGfjZSDrC7UQNZIipE4GANpAI9iptzRDU2CctvM6Tr2A81uG/Kp/ql8shx8s7n73vIFhO6hE08GjPamtUZQHmMwiIxDrHflE7/QLH1N/iz9Im7E/q25dZfy67ibPx5IC1+kcb+BfHHkM0KTmA/oc2wRgybcYJZj03s8qeFwCAeF60Q6xfbD84y6aT6lqoDcZfCwCI+2B+gz6XHUaEDNEEFsDeyZ2bRMugyxjtHwHA0rbODKzA1jhHcx4qgFrshxGktzkkJFyo2zgDtZWmYnw/jlnZVDbI80IFMmtuc56eh99SSgIvAYAEusgAlIbtSBIAWBjvxgQUG1BA+ggSKTQBwAho1XUVkyu2fV1PAYB1veLhVGM+9rV0OADINSMyANsAuggCcq5j35VUAp5Zj2mBgHr20P7toHVsx7qP1PXlgRnHMNuLYFobAIf7th0MRdtyCuMBFLQd49oXnx3bT303Ple20XxmdpJEQOgL0gHUesj5U0coWNdOOc+4hqSB9n4oagd/YEBir3Owb5IiOWqi37fxjmQeAP5evHiRoFm8s7tjCdgADmLu0kHS/j6zM2M9weFqzD6MjL7KOm/7KGg3H3JfdXpyZAeFv/zww/T44UML/8XIOT09Nq1k6Avu7e7YPsGYipCICdEdBAELINgaDhwn86EAoFn6MksD+0fHALy0rboLOwtcJQtcfha5Slbp6tpZoLMA94dXLAvwYLNz0wanFxpkBj5hU+vADJwmy0IJRtzEBME/Y444C8836GBR4PPFhYX0+c9/Pv2zf/bddOfW3TQ7PZeZdHBczbmAiDWErcF2csAHABu1a8YNRMRPsKHwHHyGEFvo0uCEOgKAuCc2zwTHju17uF4MNTjyYtqRtUfnPrLkIHJt7L0QpotwGdxLAKAASvwNoFSgT683ZmHQtrF2sfnjY4YpG5jTpzZbbwzPpY5fk9lRdIngxKMe2MCjnuWZdBrwMhYkwm/NmSCIoPqJpSimgdparA0x1aJzJadGwC/ubYCtWGMOIgg4tWQusDVABzk/AQCUw5gdRwcAoxi/HK7IgjCQ1DS4AOQWvcQaUKReZcl8bNc683IYsBCdvbZpT44vy8wrjN0CtmkF/LR9vwYA6+flcjmAm4HTeDN3KqmhySykOQSd3mgBHv3v8vXAxBCAU7HgckKRkF04Pp7Ys3tkGRwcZACeB3bEcPAG2NUAGwsAeKnNWa1NeM66JUA9g3/O8mn7itg9yoisdjYGUL+fBfRZ38IAjP2RJitghYCCCP4O63t0rDHePRS60rPk2lSAR/VJzIPUV3UpAweKbSwJtLaCFQBQY5xlaTIAVT7p5sU6qdnYlsM1ADWfxPFXSwPUbdDWjyJIFcscbS5QqP681ENAJg6pCO5mAFDZSD3RB5N5kAFoGX91WOEgJ8E/JgOyMuD6kJxBtqoPBGJdBfLUYFvsKww9HgRWcZ8aBIz1V3+PYBzLcj4DUPdUmWowT+uIwKlGBnmEVnvYa1t/r4HO2E410BbHhoFzyroeDsfa+oTWQtW/HoP1vAYAkNnMnV6X56Oi40h5BP6txGH6m0BWCP01YJiHXvHgUuu6AL5SXyWSQoTFeNZ2FMBnURFTU7bmIPPu9taWA4CURMF9IceCTL8A4Z49e05mKYBsPygFmK1+iv2DJFYQAqwDW9gFCdxwEAmdUICNWE+Pjw7T/t5u2traTE+ePE4//+lP0wf37xvzzyJE7ByIObE1X9n+pj9mrEdIx7giojMALbB5qB6go4TnzOS5Z1zimg4AvJSRuos6C1xBC1xqj3kF7dJVubNAZ4EOAPTQjXLe2oi+xabce4kc5snJCXsHjLypmSnbMEP7DswUA+zAFhsdTYuL19P/+M//RfrOt387vXT3ZdvE4vR6c5thJy+99JKFqezv7afHTx6bLiAzzzKJCMAzbtrJ4sNG24C9o0MLNWEyOjKqcA02xAQRi14f3l9aWrL3pJUVnQ45J3TuwCgoTjU1c8QaKPpRZEBww46fBCxRdgCAJfOfhf/AHiNnaXt7i3o+zgCkbh3BLmziAUKgfijH7OysneoT7DzMSUAUJms/R0fS1OREurY4byf32OTjpB86igIIxHwUUwL2URh0ZGVEXT9LigA7HxxmwFHOPVkzBKbiPQW0Ric9O8wOQjFWyv+rPwUdu0Y7VCG9bZNUAVicreNsgeiIR8dRjpjq2gYURpsQ+1RW6kEnPDrzKJ/E+uN9o+OL3+0zY84eZ8Bd2UQF3hjQHuyM0CwxLmvQtBknT70zu4YPK2GqcnaDlqEc6KELQAAAIQNw3is6/MPaKr5vt/Yw4Etvzmq24pACycZi6+X7BxuoLXQLGyf6w5OvyCHHGI9JQCKwV/cBtU/bNfWcY33DGYDKuM73PHEBO0+upQAJgO6YFzA/iDkooC2ywXIIf8Wk5Q0dIHNdVb3H8dJMBFKKwHEWWTk1MFP/rTkg2kVjou7Ll+1DbcBqbM8y/jzbNMDVhgZgYblhfmdiBdfIO2sCgCy/dAAdUPNQ3TYNwGYfL20nkEyf16w1rT0G5oRMtQK3NB9ozNZgXwTBmm3Q1ADUZ3ie7mmgmx+cSb8OfzOhVdGcw/ymdSCGprbN+dEOdZ+o26oexgYA+puqVz1e1Ye0BhWQzQ9BwkFJtrmtP85U9/qXIV9nw+ZhqGwT53TZzurNvWODxa31JfbnMoZYPux5GJ7bszVf9sTf+/t7aWtrK21vbTprz1m/R0dpdW2d+6fNLbsP9kcMYT+zvZNJoJyeGiAHAFDJWvAMtKf2EgAAl5YWTePv6ePHqdcbSbdu3bR16ac/+Un6wff/Ii0/f5b2dnbT1sa6ywLgsHEkzc7M2P7CojDybIADTmowx7mlAIBl/ci/VRN/TBBS94nLMAE7BuCg1bp3Ogt0FrjM7NFZqbNAZ4Era4GOAchMpNi0amOnsEFsKLH5h0OMDSZCTmzbawfpZ2kUSRJOmLEU0ANDjhjSOTExlW5ev53mZuZNM/Dunbvp61//evril76Ubt++bU4sTqABos3Pz1O3z8M56Yz4LlEgkvVQsocY/iuAhuCf9IiieDa+AVDMnGXXL7KEHB5eJJCMwtvQ8ysglwEvCC3N4aXc8lsYquu2YTM9NTlt4J8x8xzAEZAJmyARyPEpw5sjlAKQ1BwGdwS0QZ9WCLNrFeF7xjbw6wk4jqXJ8X6aGEOWZoYEivUoBzE6RgjrWVtby0k85NyICSIQwcJpjVFHpiRZSgCtPDTYw5fkeOSMqQ5cmOMjxlZkbgFcNVWuEhooJ0kOMScgsiwENNbObR0Shr4GsNjC+YawvaId2C4M6a7tFL+vkHjah+0dQU1ryxBu22DIhBDKyFRRcgkxKOQ8C0ywugXgDt+NSQAaIbvh2WDTFkahA4BuC4Wpobw2RsUQq0NMNfs7C1F91TSz7DsFmIpAaW3zKIIfF5QGuJpHwvnA4n/SglRrBbaFOVehzsak875qbXF6Sp3SqSlzrG1cGxOLYfsXvdpAqhrgIoDAZymBz0X3xeeYr+CAU46ABx/GrGWHLCG/3oCxj4cm9iC9CPbVGb11NduI5feEGZnxXQCXCATFusaxF6/BPSNgGQHp2lZtwGKpCwEQvcr8QLsaYNMj+MOy8EoCYM0swCkDgEXnUGG0uU0DSy22VwTXYtna2rRuE6uvs//iHBOBU80/AutineM8xG4gezALMN8rdhKIFQFFSWaIdWwMU18zxViP60Ab0FX6yaD+Z3OOb1ollt9KThQ89+Ua4DtvnNTtoPUI91WKCl1T21rtgjlM825tW9WR7D+CwlEjUgk/8nW25+ChGfYWOuTT+oZnKlEXxrSt5T62FxbmDbjb2NhIy8vL6fnysh3ywUCzs3NmBmT+3djadF3GCZsLAADimszYHx21OYP6occW4js3P5emJpDx/CRtbmyYTiDmo/n52bS+upr+4s+/l9750Y/sHsdHAINxaMWkbjbvIKIBnx2fpP4o9KHHLBRYPHSu9PgLPz2MOw+MlhZ0Zm572158TNQBgOeNiu6zzgJX1wIXzx5X1zZdzTsLXHkLfLoAwIud4uFXfJKpjtfqG9icWiiugVgIhfVNPMAuE6ZGGBWyyyE0E5lttcFzppRl1OWGUJvb46OTNDuzkOZnF9LCwmJ69ZVX0he+8IX05ptvpRs3btjzcS2cbGTfBbsFYBmeITDNAm8MVOJpO18MmbNNqGfFw6aXoBxE+88szAUOPOq1ubmZdnf38im4wnnoGLmTaA4hRbgRpitAzEKhjqkxRyewOJIABBYXl9Lc7GxCGPD29o5t5gEGYYOOn9DrOzo5StMz05599cTqaZp6fYYDA3wVezFnQRaAI8BNrIaRkTQxPm7sP5zIH+ztkpU9vgAAIABJREFUelIAAnRy7lA33ZOOBZkGkaFYhwnj+5Y9cLSXJsFQcMDDdMdgBwcB1R5CMxsOu0gA1awC3xpAEv6jn4hhUbM4dK+aPcS2KoCFXecDgYkJitOu78bv6LttDEA5a9ExbmRulKZbDtHzSoYQS/Qbgt8OwjgYrvowlEzgNUFOu1Y6btFeSvyCPqAsvuqfYo36WLBxCIAaY6IUi5GMCgN0EEzi+gZSB6C2Aei5Y6vJwQBAB8BoJ84abT95Ld3sNhyOz/EwOnvAxXOdzFKDQMMWrcasVk+HQQNRBRSrOfY3O/QYG7MQOkgakCHI8PRmM0VwrHxSA4Bt4B+vLiy1y5jDwAIH+s3ZVnZfB0s0nxuwA9kGO0zx+dpYnDabStKx2J+U0SzkLx1S1YhgJe9OMmidFZv9IjPmfJxQl5NzZwmhLGGu/CzOrf6UANo2wCHvVNG+tW015sVEsm4u7T7P3st+7DquNp+LAeiHF878Y73VZ3UYBUxt+Dobx1JjXIX5KwKfce4x0MuBFdUxg7w+B0nqAe9rjWobI3n8GQDIudKbjm3lWqsGKDpzHsAT+jsOoMDut/UCyVJw+OfriQD+NoAsgm8aT/ppaztCVn0S8WmE3T4A15ajOTDAOWWGxEah7+G7AkZLX2U/pUyE9zW0scmMYFiUvYVYkBYOa+A61zn8xx5Aa6XKUOarpg4t5keAgFjXLHGUJeZSCDbro/JYgg1LTlaY3rAzgD6AdLgOB3xgfmMtfvz4sWX5ffr0qZVLBxFoe8znCAs+ODwwiRYkVuv3AMQdWbZfA13TWYKe8u7eLueLs1PT8tP8g74wMYYw3kPT9gPzcGV5Od37xXv2XOyJcEiLTL/YbyCxmh0FZNtCNaWf0lkvHUPOIE+DBQDU3DKM/ae5r31UXW5P2wGAw1bE7v3OAlfbApebQa62jbradxa4shb49ACAFzvEZROlaU07e7E0PGS39sAzkObQWVG2dxeHmzoAagDhsFHGxlUnvgKXkBXXGG0nxwYMEJgj4w+OAja3s7MzaX5hIfVGeunG9dvp1s3b6eaNm+natesJ4cPY4MK5Big4OzeXpianDAzLzDwDRuSQckMvXpMlynCmFD7BRpjaOUW3C5vahYWFNDc3b8+D44GTcwut2d62jTSz6RHspCNAphfErsfGCcqh/qbFd3BoTpIcQnMkzPkeSQvzi2lmesaczK3NLTt9Rz3AaATD5Oj40DbqS9euETQ1hiBP542RCKBhAll/z+xkHv/l9OH7KAvACAKPdJZRVoKGx2ljfS3DotZexmKUQ3OU9vb27Z6wyczMrDMbUE8mEzk4OGS5Ts/S/sG+Zf/D8+Zm59wep3ayb6yE2KcyGOfODZxsMWxy1ywAyQkcL4C7DkLCSbKkH8p+6WBBBnz9XoXP5gCw9zcxtkZGkLSBfYXOYNDrik63hzeaQx8YiujzBLidpeGZGGHvDHiKASjHNDqtpo/JPgT7N4AqH6y5DjbmwFg0JaUMzgzI7lVgAYpsCXrGGBof2TfFOVYSGbe5O9qFAViya2osyxlneKmD7AH0MOccovzu2GVwLYC8GYDxNucBgnggcW4iephBSXl9ravOAHLXtOu5K5XAycGLMoCcy1fYUhLmFxsT4whA+9j4eE78YwlCAvNSQFkb6FMACbftAHhq1kWe2gwME6ChzRpAiQNXYPBg3hLTNwOAAdiy/mxj0Zm84WcGzD0hhkBogQE18NcEVfyqDMZEQL4cjkifk8A+EpNEZmHRUMPdTFs2ZGO3J4SxyS7C72fQzOUlMsAS2OH1QUTuRXYN4ZucVMfshDDPHgOizeYlBDgfKOT5IgCAXs5mG/OvGvSLYKX6Xw0Axu/ZAYkfuIkFF/sCPofcBuYUrM2B65fHF3sW+xGnvdAHw7xAQPfUQB2ARuhbAJ5mZmd5YOTrO8AtAmdMWINyST+XbSMgmwBz0XKV9iIkPI5sDc0HD36op0ORcnBCcFZ1t7GgucUBbSXLsj1HWO9sbXGtOtwPc6W1h4f/QsqAfc7XYdcF1HpZ6wSrTDhUxL5G4CeZb8cMvZ2YtDXUnoc5Y2I867YyKY/PhbkPn+QQWukc47sA8Q7299Pk1FSamUFEQT89evgw/eIX99JHv/wora2uGsCHSAO8sK7bXsIiCJi0Bd9FNIV0jrFvwdqNfrJ/cJBGoLvsMicINd7Z3rZ9EcJ60efWVlfSz372k/Tk0SMro/Uj2+egbkj40UtHh0d5v4ixxKzpGOvap6n3CfQPBwtxSh6c4vM+plx2ede9AwDPXRS7DzsLXFkLXH4WubIm6ireWeDqWuA/HwAYQLoLzfsJwD8HJOgfkUWETa4YGLYpx+a9uqVp2nn4K5wIhUtZxlcPq+1hs+8nxwIubCPt7KaTs5D9EDo0niFXjEBsat94/Y30ta99LX3ta79u2nh0SKVP40lAEGY3PpZmpmfT3NycMfagfYfyyUFq7BelbxaYcNF5jMw2fB+gIO4HIA7/ATpK2B/OjcJqNjc3zGlhmM5IOtjfMfbb1NSkbaalrYcNt0KLEQqHF0NhyD5zX1Ucm5zZFe0Ch2FyatoANgCfN2/eNIDSwqzOTg1ARNmePXuW1tfX0507d3ja75l3YRv8h9OFZ1oyFPu/Z+WDs6C+UDPcjF2ApAHO6Lh27ZrZG/aBzQCKigmB5+OeSAKinivtINQdZZDWnRiFApOgaSTATA6VgEx8B3W3EPERiKbTgSWoNWY/o5MfnWaJpIudh3pG5iJ1vMi2iCFPAuPk7Am4EWMkfkeMVTnvykJ57KGvZh/PEJuv8bBogLACn+O95TxG1qSVEWU1piad5ZpNhb8juIF2FkitDNJyeiPTEazYkxM47YUtY+VxYXjajQxMMUEJaNNxk5ctgM47MoEE88f9Sv+ZwbQMehTgLTJ2IiBaWDFEYyxbb2BTDfs9Puu8aZQlZP2FUTYAWQ1Sv0ldBz3f3vfDBYzXSRxQ9JCMyJ8QGUsKww2Zf9vuG/t0fs4IWTL5cEOMPTCKnPnLudMlFpwBCM1UyQXw8AWHNgVINFBdf1fMWVa9yVyM4Zmx78Vr9Tv7s4ceV30itk3sA21txnZRi5GBF78TxxLKJ2aWZZl3/TT1/7rfxLlCBzXs5qX9WCaGT9t/Z3iK3Uc7KOmJX2sHUSy2+q7sZe0UXlpbY1n0zMJ8LGA5AVOGg7Ko7ZmWZSPdt247zf8GoLl8BddJHu6pnHqWxoe+V4f7RuDVUVJmiMecHeQhOG+RVSmZBZTB2g5zpCX+quQfQhZfmY42J27G9RZrM2UbcC+GvkubkNIkknTAQRc1dQGQ7aXp6WlrLGrfjqWDQ7DgGboqBrr6VkwYhv6FOVZZeF9++a6x+xFFALtj7UQWXhwO3n3pZbs/QECx/1EXMOqQyVf2wHgEIDc/P5e2NjfsUO7a9WuW7AzfwxoNkNTA1+Oj9PTpk/Szn/88ra6umuanDs5Ke3O/h/bLn/m4xFyFNtKYQTtBKmQMIB7WnbMTW8fBBHzw4EH60Y9+lJ49e2plQjlxX7Y79ZCLA92+RxVLlge1eum3+J14nNecFQad9E/mtncA4HkrY/dZZ4Gra4FPNpNcXTt1Ne8scCUt8CsJABqLCCe0DgAGR9zezw5WCVs1HoCzfaKTaiABHFh+scn0Kn6TMyWYARAvsQTnZmbTjRs3LakHQntv3riRrl+/kRYXFw3swcZfzCUynxBqSkYdNtrMyDuebt68YSfqYi+IXegeUWbFlK1lc2qPJ/i4JzbyFsaHkBoHBK9fv25/Y7MLQW3bYGPzfXRoAMrR4Z6BgTj1x0ZaTEGUAWXEPXUKv7mxlZmAbrrAeCnMOGOl9XrmUODZS4tLaXpmJrPqpqcJMKysvEi7O7vppZdfzk4KywLW5JgxVsAC2treNuAO4BNYAcqai7/xiuABfkcbIPQI4UJwQBCeDOcIZYHTgdN9RDe+WF4zRweZ/05Pji2kKQqIow3N6YCuYWBEInkKQFPL7mwOBJgpDkLDbuNj5gzhBYcIzpGAQ4FZNQAY/1adIrAox1VZFyOYlsNMzSFt0XQMAAYdX+ozZdDQxkBKR8ZmYwihWDkEzcicKUwesjoFwNsY83Fk7DnPqEyG7Uga8dBNYV8cixEMKAAA+gwBF8/CGBKEkEEJAIOQ9OkZGScocwlZZ7iaOWcOusl2mgsETGjyt+vFXkRW7JEmKKnvRzCiBiyGgXayn/FDLDRUwGLT1YygzuUBwMrpDFp/A0CgD1ix7uLzeADCcWR6mxMTabSHMMgQVuhzbAR6BCyo79agX3wG57SzdAr7Ouib9TfBKHUNL31H7D8bj3sACxgCXANBHFdOafNGbLLwBpf4uh2taANhrmT0CADUNcOAqvopsc+U9UmExyit4ACuNDcdrkTos7TSBPoMgmtcrDILEn3+hHRKSuENAQAd6LO5rQKkGyCgZ4KuAcBoC9U79jeBbrktM5ONbDR9H98REFXfc9iYa45lH8m5Dj6OPcS5PqCI4OHAIUgOH+c8F+tj9bDkKR5o7YA4yXYOnDrLVIcpuT5BS1WyCALcOUsJDGaoLtnyZD0TrMM6TWAQbDuMT6xTeGGNs32JHZLhYIxjFgXFweLBAVmNdqCDUF0H18GSA0CJviPmL9jWYLsBjMOBHRNfkN2PPcXqyoppGF+/ecvqDAAQczXnDA+ZtigDrol4rrF39/esjIhMWFxaMhYeym3rJuQ9JieMrffo8aP0l3/5l/YMaTBrLcZ9tBYqsRn2EzYePGQbc+vePmVPYNf5udk0Oz2Z+iMpbaytpuXl5+nhg4fpw48+NDAT16KMuIeiH7DGKcPx4KzR9s4nOfC+3B0ve1UHAF7WUt11nQWulgU6APBqtXdX284Cn8gCv3IAoITN8yk/nQjf/uef2owbcORAoTmIzmjSZtlJPvyeOc1M5kFdm76x4RDSe/3atbR0bclYRtkRHBlJ01PTaRGfX79uoaPYIFsGXwef8EwD+vpjlmlXz43OC64FYw+bXTkqckrEUDMQsU/Q48h0dCjMn4Eb05hjmBJZWwyPwU9s6AECgnkHQA0hrVvbW2nHdftOTo8N9Do7hc6Oi1Z7KDIBoH4aHxs3jST8hGO4tcXkIrI7Nt1ytg1AcIF+yv1TwB/3AfgG50RsD9gL5VUGXzAWwQxAmcVywfUCIxCyBUYdNu2HnjlYziV+RhYG/mZI0GiamZmyugPABCMC9scGH8zHkdGz9OLFetrd2TZQ0JyRCYQ/FvaNnA5jHTgAKBCMYCIcHrIzct/yDLlwRKR7BCdO7EC1cd0nBErIvuoT7KJFC1BMjghYCBiIjEDZUeVl3yHol1kz3pIGUCOzdUh+oWzUCqlVGRg+WBhVBLiKY2zlD58TAKTrXABAOthNJ5vOtDEtLclH0dysx4eBnGZy9TTXNIszgoF6bVwOut0a+zkEU8kDDAAsjC+NtVhegUCDoNGwadjnABi5BWxqu08ZZ8OndvHJzLbiuYVw31zHPFWyrWJG1/pvjiXMSQC1xRTWuCTQKtCtAIB1n/C2ySCUhwVipjX7sq0NAPRELSiZ+rYxAF2H0/Q8nW2khDFiAjXZYG6DwFZsBUFD/1VbDG9HJQOi/IEAH/3uy0dmGHIeGGRNshxiqrK1pK+oJCxZ+9IHSSM8E+CNM+Q010SeET9zQN8AQOkGlHGpOduu83mAwFZhw9IeRc+NDeX30NgawmCNvbQeH5qD6jEv4HhYO9QgarxvXAPLfOQZjA1UYztozov30nypdo9zr/pUA2h021NTjwBr5hJHVqhnX85zho91azOFZPv6yTGEnRhlFGSjOD/jfTIAoUkHrbyxhp6smJVYh+Ihkx3wjCJZFtna2k+o76BvRfa6EjpJKgT7EoX/8gBwzCIIAM7NzM3Z/IAQYRxy4TpjUXoWYaylxn4EuGYs7GNL4AWZlKWl+bS8vGoaxQYe2n5hJK2tr6UPPvwwPXn6xEN9qfeI8kqDWSAmsX6EIvMADvsBgOXYS+CAExEFhwcHaXpqMk1Njqcx1w1++uxpevb0mV1DNr5kQ2hblEOA9PAZ99PzSQcAfnraoitJZ4FPkwU6APDT1BpdWToLfMos8OkAAM19Otcy+VMXXJeXS5BBTmYI5/PkCDw9ByML2n4Mw5GGDzantrn1sDncBZtBClEzjBYn4K+++lp6++230htvvJFDS+Qw4PkU0ObpPHk9rkUVNv1yWOgoFsdZTmIMwyErkP/FEuSJP8NzlPSDDDBqc9VsiKKZR/YAtWwQMoqNNJwEMObObANP0W84fGem26fEGQoNE7tLWnH4aRqI4cVkrGRg4aecLdNacs1AOR9ycuzEPYOl0OSDE3Gaw9y0Ccc1aAuwKgEg4nubW5vpw48+MsYi6mBsiF4v2wt11XPm5mbSq6/eMUcQmj1HR9RFzGFTI6OWJRhtCBtAB9CYT+4IoJoAKmMoFu4Nx0XMRjlMamfZAN+DPQUawykSoCPHJgJL0aYR+In9TW0tG8tRRJ31PwMozgrJoF0F2NXgoo0VhKAZGF4cZznmchwbbR/0EdtAMo5OB4VzCDDvIMe1DQA059RAbYZeRkBUgBOcTYC4kaUIsKIJgkn7kCw2s0VWc8poWalSCwCo+sfxG99rAwIjmBTrZ4kXmFEiv2rgqQYkLlo22gDAAdCraicmNnJtMwchFNooUILzC6dYMYtzmGNjLhMLtGw5VYe6bmb/DP4RAMzAkEkLFABQwCBYSBhrJ2BVW7IVfm8QAGSSFxJR64QdTaC5tmmco+vP0P8IhDQB72HtEsdfBJXiXK1+KAAwzotl/vRM5A6Qqowxw3UNxDNLK0MkHaEK/b4w5GsAkMtoDL+NrE8HywtBtgHaqz1iW7e1fwS4Bm3cBMWHjx9ep7lLY1osbH7moa6J2ey5MJdUWk6pZz9qDsSivejsZF5TAFI879iSdfHAJ5ZDfXIUsho+HwOYEpusDQDU4wEAan7RIZPuXQOASt7BYmEdJWOfz+HaZHudPgF8gmfFbnGdkqafbMo9TfNAS5nB8T2sm2DqoX44FIRtmKF7z/oEWHRYjwXe2z6jj8O/KSYYmhhLCwvTafn5WlpZWUsbm+vOItxPjx4/Tvfv30vziwtZuxjz//Q0ZUDIVh811r2Fw/d7FvK8ubGZ1jc2DPRbfv7cEog8f/4sbW9s+lxBLb+ZyUlLCgI74ZAX5cR/1JnJQgIrOer+XjQB/y1+3gGAf4vG7x7dWeBTbIEOAPwUN05XtM4Cf9sW+PQAgLb1Pdcc8dOmU1kcFToDhdmiLb9YANFxxAbQ7kMPyjwBsOReefmV9Oabb9p/gE7SnzOx6UmyyOS0atONDSQBKIZVwgmjRhod7OKMsp61s8mNO1k2OoWXMbCRJ7BDQBBlgjZXBjI9Qy2+T4e4MNcAQOH50VmRE4byknUIm4HpdJYOj6DnQ5DK2HI9aOxhg+9AQQA3m2GBnm3RG0mOEMMvBT42tZ7o3IDFyJqqXALz4LBIiwjX6H3cG8AQtP3wuzQOxSqEjcwBgU6jJzRB/SyxiCcVgbPCjIfMeIpnk0lwmLY2N3MmRIU9LS0t2XWwC8BDOB0qmzST6pAh2BffoTPFvqCftQOr+utnBArUD84D8RTqHW0kJy46c7WDHvuh7m/Ybs4eWpJ76LsRnIiAXz14G6Aebslg3MY4rzXBSigd+4oAQIWTFWBK4c1gANIBFigIxos2PjkEdEDXDMUIrECFzBra5Y44wlSTJ8BpZOd0FpuYO1UyhjYwsAn8NJ+tOWnY5DcA5LVcWBSoqjk0Ju4I3zMwfpQC+jq4wN944aBE85aBHcfUT9RYkbSAEhdp3Ar0FkjcBvzl/o3QastaEBmAlHTQ3CGGD8oC0OFg/4DgXwCxBQDSvgSJUY8aAFSynziWZPcaqNLfTdCWumB67zywEPdtAwD13fJTuJSHlALkUzbznGmUIfXZxg58mo0suyuzXQgEtHIpXNtZe5nZ56H5AgYjAGjtMhACTNCPa6QAsCaTsDHG/ftxflCfiHZvZdZVfbruO/FjPbN+TmSBcl1xjVqx9UJYfD2n4rs6oBo2Dq1MLilAQK2wg/Vdm4OwViNpkWv0gS0HADvXyTMe13O8Ig/wfgQAC8CpwyMesB2fMDs9PkekArPVH9s4xfoEG2A9wOEcE2lRW1BzqOqZDwEqRjKuszBaX2O1/umwy+wNlrtFBkDq4sA0+7CfQDZle7aH5WOOXltfT2O9viVbQaFw6MY2O00PHz5MT54+Tavr1P2zDL6QIPBkRFZuTwIGPV7cd3tnJz1/9izdu3cvLS8vGzMR7D+UA1EOJ2CQ5ygFas9iysn9x3UbdfhgbHM/BLZ5z2VFhvWHT8v7HQD4aWmJrhydBT5dFugAwE9Xe3Sl6SzwqbLAfz4A8D+1mueDgM270jkRg4Li+gzRUnhsERZnSBAdXNe5GsEJ+Vj6/Oc/n15//XUDaxCCurC4mBbm5y1hBEAhbPrBFsTGV46fwrJ0eh41sAwUREZZhOk4IKdyR+eSwBwdS4J7Dh7mxBDIfMkNe9Fz61vYMfQCowg4HAJswu1EXgLkXl4TxXcwzJx2dwSVlZB1OUz9MTAFmAUZn41PTBojEo4Dw4+KbaPzwzo1AcCawcJQQgKJFmYb9ZA84QdshOcUpiEdeTIX4PQAUKO2IQCJ1bU1A/iQORDvKWmHNvgQKlc5aGOFII+TTeR6SrgGv9NhgWD5gQFKqJdAPIKuBADhZMDBwkui/AIEo3OL74KxyD5C50IAYHRi1TfkiETw5aJRhDIyAyMzTAuUiaFduEcN9MX7xj5pzudpMgd2BOHzIfOpwxU+5sQUEkDYNm4DGwygd2DaCuxnnQUuo1QFHBdrkpqDHAf6n0EiyxJMBqDYsuPGevFsmsp8mfX2XBcw9ll7rIu02zPIHzSWmofEtwGlcUzLSdd1NQhWym6tkcMGL2pfFu3iOXEoAOh1o2XJ0MVL4w8hcxhLeBkj1UGl0n+SJ08h6CBwPfa3GgT+pAAgnkkJgaK3ZuMWZTbN1GMD3ZEAROCFelbReBQASFbWAABYabm1gUgaJ2qTYQBg7AvDgKrzxlu+v5876fxJIJ/NpllCofSQDBg5OCi7CyB0vh+/68ma7JpywkIgMR/SlBBgq6sBU3yx/M1EIGIT6poBACuUK84ptS3iHBk/a5uT6nWzbpvhgCzqIgCTbMh6HAk0FctUc0ruByErc9ORknQC2fUCmbReGPiL/y75QSYzwUKOQ43FZplGUzNRSZy3BQoyOQUlFCyzvAN6WBe1zmCdwnqE9sP+BmuumLwC/GNfj0xzAepaNzHu8BL7V8+zekBv8GDf1h4k80K5MFZ1aIakT0w8MpomJsbS6cmhSYdsbmyn3Z2dtPxiOW1urKfNra208uKFSZbY3gWHdX3Km2j9RRkRsvvw4SPLELy7u2NRDNApRBixhSXv7mYtXpsnMArsniwrbBcPB7SHiX0D+x2NK9j3V+HVAYC/Cq3UlbGzwH95C3QA4H95m3dP7CzwK2OBTx8AqC3y4NSld5RPjW40WWQS1RYAyGxwIwki18b0s4y1vMPJ2amBOdeXrqfbt2+nL3/lK+n1N98wsAan00quoFN9bBAB/tkpvjumYtXVJ+oKn0E46ZRl1OsxK2UOqFSYD8E/YzidnNgm2thqlr2UzA4Tv7eT71PXLiRAiL/BclKIMDbYANjAAgA4CPCGobcAVorYuiWdELgIkM91qgDIgfkHEW7qUxEgKCHDzECojKzSVZTzJgDQ5a2Kk+7hlgLXcJ2Ahag9B5tZ2VzsXDZVSK/1CGfG4PQfLE3Y7eMHD8wG+BshwgIA5ZQBqBPQofeghQhboz5i6eAzhUyZe3ZGtpPqh+uUiRjlsMQpx2Ra4H18DocL78uZwnUCHAsIzZDXCM6pT9b9CXVuspsGQSDZJAKA+k509GTHCKBFIC066wwBPktjlvwBfQ1/i8HKsWnjDnp+nrUyJ83I7q1DXIFRZHY9/f/Ye7Mny67rvHPndHOqrKwq1ITCUCQGkiJFihpsDVTbL46OaL+3/xJHv9hhRUdHdPdfoAg9tt8cardDUrtblhwhNlscLJqD2CapIEiAGAiggBpzzrx5Mzu+71vf3uucvFlVsFBEFXASUci89557zj57Onv99rfWslOxxzjgruBfG0ctCYMUJk4S0o0V6HsnGIayw3AKyWpGcA0TwJWhqnsy/GK7V41gUzi6n3UAIOUzDaDmOswGeu6j3XHRHgUCECqTAY0/vR/kezgA6DqdAgtTLMAMTDDP0G0yPoc7tfsPNwUIF5pA2n1bsBXKWUBnxQUz9OuquJ0dOc3cESIASUCcYZkGN+MJ9twUnWn18JDxSqWiajHX2Bfh7u12xvdrkpuTLsAZdEwDgH2YdxIAKpSC5ztdtmWAVh9Qi3a6fu0C/fqQ6s7qJoIhK5YyTEurCYM6QT795D7Z+h4yKHcLUoFXjIWsAORYyzHsUgzAuEs9waa4ALex2MZJrst+vT4MAPTY8q33QaFhaZ7HPJ8TIsWYp/evlZBG746LyL4N1Wkk/6qN141/6HaO2qYakgCc8e8OK3QyQOQYCpBFyJQ2uzRKdb3cH/ndWKOo/C3ERn5GHB97I0SfOyETNqwyDFTcWXkEHI4RBxchMZChV6rB/tyF135WKjauXKgBAP0swzjHd/WZAD3CdlTgB48CbkbJrZbx/6Ac5iYdYv0elxvvvldef/3N8s477zDb7wbjCe4y3h82XDGn4MSjiMGL+IF4DcD32muvlb/78Y/LT3/2MyqCcX2oBFE/yDKMdYzuCxu9AtoGmVyDBQBkH8bGQmRUVvRY9QMAQ28kP8y8m4bmR/bnAAA/sqofLjzUwGNdAwMAfKybZyjcUAMfbQ08ngBQJkf/R65Ngig2SiLinhZwNT6TlH5kOXTpEPiiay4seZ+7AAAgAElEQVSyvs7OlatXrpZf/cIXy5d//ctlcXmJQCMbslTUVfeTQ2aoxSJ0aXmJgMEGiYGf47x5IT0/h+vQoiPIs6prmhHq76AMzEockM5Gjj/X7vQsF79YrCr+mdxdYZDA7QaAy26gqCxBNYFAKm3s3nesWHeMlYckHZPDqh5sgiPs6AvOOEZhc5M66Xat8nZVDVb2NFdcfW4AaAPO9Q0IC5gm4Kjjcj0AuJ07f47vvf7GG/wcABD/rFK0EgwA0G2K8iN7sMsPIwfQ0LECYTChngjODscExDjW7evyWx3gWHuO1Wh34GxYSZ24GsoMu77Kvcv9wUZGA8fITCxFnw3BfDy7dahZbMj5eKsRcYy/Y6M016Pr04ZlBoD87FhuXQSAYahOhwwnM8MaBvQNdqqUTgGA/bFhN2ADwKqZye6sVdEDLCFFDO6RSpWFgFIBtDgPRN+sYy3UwP15RmpTJ044KpPj6S7AGaRlAz3f94k6iFlrmgKwb2x+UOPTrtUnvneKC7Bn1wpeAVAjeD/niICyLGskisiuf7g3zDMYJ+h3ue81RVTM0j0aJoilkAuq6ojLGH2NfTa+w7nzcMKMoQ3SpziqsVnhcQmj3v0n9908bvJzJSuVPXanHZszVecxfhIANvdwX6cPw9prqfOgwjSErQSxfTkUfanUAf9OjlvHPxScp3jVsCslfNFYDsiVkhZlANggp4F1KOoSAJy2cpnW5/N7eR7Jc8Vpq6A8R/XP400d9/nuptIxExkhVh/+sU+FwjUrVPN48fl8HfeN3H48/riU5cXlGt6ByYqSipZKSmQ1DoWeYwHm9sImZB/yzc009ZnrKfc1vSeXWTyrssJQzwqBPWw6elzT7fcQ0E5ZgR0nsX9v+TkB0O4NlaaU14agz8/Yu5xfW/xOfGd1ZaWsLME7YV4ZfifYTJsry8twSz4ob7/9Tnn1Zz8rr/zklfLOu29zXQavC9ZFrO2w8QAQh/vFMx0KP8QF/MlPXilvvfkmQ3/ksZXbUM+BeYJ0K5vZnnUTpG2Q4H2EOMmbZnYD9nxyWr98nN4fAODj1BpDWYYaeHxqYACAj09bDCUZauCxq4GPDgDeb2rKnzX1SHvXSqIIdl7Rn4xJ7MxjEY5FJRSA2Fu/fPlyeemFF8vLL3+mXHjqKSrl5GZSyghQb0WGLOL2KHg1wBcSZWAXWcYDF9mTSTk4GNP1pQb2DncpLs4DXQIAwjVRAFAqgRpvK9xTCPxCHdABZLE7jcUzDNpqDNBomylnVtfKPF1znZGyC2K44KUiaq6cWQXkQkbgOQbOrlDpCAlAlJ0Y4JRZAqmyA4CUZd4gB+KtBUANgxEL874h7GzL1Zh1bwf4SeoSGxt9w9gGO9rNMMex/GDQ2AUbCkfs/KPOAPkM46BWwPFw10VWZpzvzJkVnmtjY6vcvHmzJuTAsVAcZNUhLDu20/iAalADQF/XRhN+AzTh/PgM/cYGl5WMNC6YRXq5xmaSy1GLdajX6gMZJDvWWn4/KzcIaALKGmjmpDG4p2kQw0ZNNi5PGpgCgHOh6srH9qGXy36aUZ/hihQYTQEo124ZwVYByiCWgVbLaoe5UCG6SzWjTwDQ6lQYdOjTGMduC7ux+zsCAJ5NuplPcxhSjIvJcWSG7MUAnAYA7wdEMvTJMqppoO+Dwj9dV7HgCAZ6BWH75PeSSzGMZIMYKSNb/7TbopRimvsyjKaL4QI2IAQAEfKAoRegDnU8sR6squ1H9+oGAHkHyU2X9QXRaPRzuAxatetjrSSz8kvzhyCI6zD3zYdrn6jNBE7z+dp4UeHzHNa/7mkP+w5QAqxP2bI7zZTuo9ZndufXZKLnQ3xRx4XaXY+H6tqblXdTAaBu7sS8rrboZgHO87nLnAFXfs9AzWNam0SxiZfg8LR+n6FfH9b6eZG/19pdiYwODiflYIwM9HME3IaAeTywitKmG+e1eIY2ZWuECWCA4cI1hmMDu179LHcdYjXgOR7n9w/VfwEAPfZwTQDAPL9Nn2PanJlHtfs9vo91S65rrH+g2JVXgOo912UD9towxBg3APQzDt+xx4FU4KWM5meZ1ZfPZoQIQRxdJuRCAjPBQsDE7a3Nsrm5wfH7xutvCOLtS0WP5ke7oD0w1t97/73yys9+yviAcPnd3NqsScuYCAgq++g7mOsBVwEaXY/YQMV7mqewfrNiuPVrjRf1AIaFSQmD8J49QLzGOW0cPy7vDwDwcWmJoRxDDTxeNTAAwMerPYbSDDXwWNXARw8Ap01R0wGgFnNt4WbDBLvpXtRiYY54NC+99HJ59tln6cYG4wWw5/KlS+Xq1atlbe0sF8RYNO+PD8poebHMLswVZOvDwpGLcagFwyiIVSQXi1h8YkcdsWdsAGMhSoh2MOZvfBeZ7u7dvV0O9nabMRwubVhwZwUYFqQAV31Akw2AZhkUKhBpHFt1UOOdCXjixwDNbr94DVWXIIFAJdydl1dWuOAF9CH44a6+YKcVZnitBX0kZiDQlNKmKQlanKV+yDI4CzGgdqh1svHRh0jZWKwGVYISrgdkWQR0gKqP9zYaUTmI9wAA8U8KQLlKo+wwKAyd8BnUebieXXQBOakCHI8J7gxL8R0bBYZvhnOoIycRwfFWHNogweumDlQ8pAwA7GqF+0I5rHxkHwwFXnYZtkHqPmSjLKthDAUNwDogLin6al0m41TApCiGFQPH14hfcbiAeNeodzZfqxwDmkc/otNbuKIHj+C5MvzzeOAYT8NfUN2x/7qZp1kGnakCBRqAs5ENGgpegEAksrHiL1zJTwOAKU8oYwBOjjSeMgg4DaCeNrG7j6vdVWJnzebfvQHzXwMABUEbAGSrJddfXbTrHsy+HHOI5jwlo+j0JWdNRmbvpBA0mMtzjZXIhva5j9QMrKyDSFoBFaBBIfllyvQcfe+IMUMPqXpGWAWoe/B9bI4wLiRjjAE6yu2vrwrrt5XbKAOsPsTzMdPgYQZS+e/8nQ/Spq7vWgZ3/gT2OJe4nmKAdK6djm3ZgUHYmwLQ12n31FUAcq6XdLJ24xwD0C7r4IDsn1Pi/fXrwOMm13Wu0wy/PB/0667/PMhtlZ+XJ5+pcq8+PDou48lEmwLz84oJF88xgyCGCCG0liuoVfhW5HeeyxgvR5oPMM/k/pTb0HA7OnhyUw/33wcAwFwPbf6w8rUpyFFG9H/H1cX3dnd3YoNKxyMT8EyCiz6f69yqQBzrNY+fPzg3nl9eo2BsY4OMyUag0gNsjL6p7yq0CLP9Li2V92++V376k1fKD37wt3wev/H66+Wdd96uYVE4f8zO8liszQAPb96+Vb7/t98vN27ckLfDFE8A9y1vdvn54Q1Mh65wm7Sp7+R6U+FZWoZ4zvWIsRiu0qfN64/L+wMAfFxaYijHUAOPVw0MAPDxao+hNEMNPFY18CgBYF6snzRq5abkHVgo7iJoUSgrIo5LuPHS7gk1EMETvxuQAkodxHOZmS0ry6vlxRdeLL/1D36rvPzSy5FAQotku6wpIYXiBsJNZwEBqmeUVc7Z+mzMGvg0GNaSDXgRCpgI8ISFNxJPwLo/f269vPXGz8vW5gYXw4rxJ4MB53K8Oi2+jxm/L0Ml78LbmK6dhiHqjsvRYctCiPMS1oTiEYtXQA8YPFIpIuMmXPwQB0hxttA2ULmdWTvDxTdchGZpJC2wrlROg1W1Vc7YSpdiKhilYLNisBnccte22/bhGIkwBBgFtqw8mpW7TyT6YIblCJ7uOD0RzidgIyBFgIPZWUI/QD7F9VPsopUVuWfdu7dBIIA6BOzLLoQAh85SWKEv4v8QLighSDb8DNPcH9weVgNmFUg23lAeuYfj/hEXUGDZUM5g0bDREBC/s9tudjHzuEK5nYzhhMI0FIhZGZhd3Pw3DbAAOzYIrQ5CysSmCJNqAu8QYjIWprJHS9bIu67us9MABftd6sgCVgI5DQC2JCBNqaF+6L7VgTc0PiN2HKmaZgoqfhagRFmg8T8bMUGz8Vszg1v1VGGU1U5SAPKMU7IA+1Zyefxenu9OAkDHvOsCuf53+xsAft0/t+5YAM3KqqiwpvxL8E/1GvWZYs4xREAAQMeic79k3FHGEJ3jxahYhWo4FIeAg9kVnQoiKHRqX+lGByRIArgN4ML2jSy4nFcjLiDiiGH81IzbdW6KBAich2I8RXxXj8U8DvNDtw+RprVZfi+3Qx8Anvbd06Buvw1rD0iZpE+cs9d2Gb7l+yLAqefBk72r2mO7s47jW6Fc9zMp43XdpzcrnDhHYMQK72n9vl/P01R7GQL2YdTJdcLJuIKel/P83A+rwLIhiRH7RHvuTFNHZ8jIvhcu7/2NE29i4KTBrjtzeactwvWa5Uht6znNMQAzBLULcH+u8TFS5ituKoCf3N216YTX9iJAhnttetF/oSwtLZfJpJtkJ7dB3mDK928gaE8HP0uYYRdJw2aQtGuP6zKsG7CGYSxPbvgccT30gx/8oHz7b/6mfO+73y0bG/fKe++9V+7evcvNCDz3BfGPuGn74ksvlmefeZbrsa9/4+vcsGvxcxUX2XWR6xrrK2z0eo3WMXpjbvec5w0Yb/R04kl7s6Orl86Xeiz/HgDgY9ksQ6GGGvjIa2AAgB95EwwFGGrg8a2BRwUA6drBjLPK4noyoxpcJGGgjwjudnax06t6wqJ2fk4ulgQEWCzG7jwWm9gxhuoPxijUcDgHAkljsXh2bb38s//+n5ULFy5QpYbvA/YxU93qKpWAcFnDDxR/cOWF+g//cHkrsAx27LaL8zjrLmLHQWEGNxXEp8H7L7zwAmEUglvfvXunXH/u2fLOL94qu9tbXBjjOygDzosFtePcGT45mQQ+g3uqXVtxHccX5OIXS/qI70QjPZRiNvwIisLgwLUU2y4FFPdufQKigGWjpaWytLwaCrambEA94bquF4NR1Ivhn+MAOV5gdXuy4ZMW7gJps2wbL9jthovrOPmGR4yNeRtFWTFntaMNNYNVn4cZnON+cd7z58+zT+JeEM/RcQ2zUWj3pqzkM5yyqtL9gDEiFxZqghicF+1nw4kQCqoTBGKnCzgyHMOdugsB+0azYZ7rvh8jz8fn+3QcNnzm/mWIjM/Qxk5SYpdll9UxIwl1YsxQ/RKwFufBvdkYcz/G8XjfLti+LxvmJ8ptgWCo1XQfGuMtaYkAIM6p/gF43SBArisZsUecGdAHlelR7vuYTKRigbu45hnON/OKmYkfJQhoc05dLB1HUHiUc6arOrzfTN5RDPeUfV1YIpfKDsjMhmov23EGHZ4TM5RS/9cGyVRomICfXUZpTKd54US9Vq2iQ/VJ/Wtw4HF1sj0E5NDfsMHgzNS53ORSszMKb8C2E2gyoOJYL1IgAzag33KeTEpMhkdwgqSkRmPswkgs0wc7HSgdBc8gJN9bv527EDd6bh/MpS/dDwDWa0YfcYzF2v+SCs+xEDVSpBJm3asBaqzE6robZQD48bzGrTXGrmvuwgplF2rUeM6i7gz3shIcp8RmG91nAW3iPH21pevXQNZznecxjrnUhzxPWl2b6yy3S39+9GdZ9ednnNsJz3wE4WUyjrjPXL48V7F86bnZ7ye1LI5vS7m86jTfa4WZHsvRoI23hsosNLC5zJyrIgYg4Tli8yKO4OFhfaZoo0agH2pYzt8xftCaft5ARedzY85bXTnDjcl9Jso45JrAcQsNEPHb9Ym1Cl77ONRPfu6y50Dpd3xUEOoEEBDnxfMVXgU4z82b75e/+qu/Kn/8b/5N+c53vsMyI9EY+iDWbSgjYv/hGnfv3WETLy0ucV21fm69vPrz1/gZ6wXrPYcqSMlK0A8/iEovtg3vN4U/kZ8NAPCJbLah0EMNPPIaGADgI6/i4QJDDTy5NfDhA8Dm1hXeXqE2UdwcZsBjbDsBPCrLuABHUgoAMsWgGYdiiqGtavVK4YDzjA8VcwbncEZcwD24kfzOb/8OY8ARtgFoTAQBYYwiUQYAINV2iOGGnfRyVI5g6Cd3UKtZspED8OF4cHb7xMIYsPHll1/mYvXNN98sr736atnf26H7LzLP4VqLCJgfGWjpcnuEmHaKCwjjQ67KLVbezu5uVekBFhKmMB7WRIGrw2XFC3PChwRSCAtxXcbmQmbUUVkE6AO0AoQLMKVYR3KhAzeR+4ti0slExM67QA8hKBJURIIM2TkRTycyKloEJiNV++w8Z4IaggGiQdnoM/hpxp8aXi6nVs3pzDQuA+Y5/lFW1SkpARSQBxWgArIqg7EUmO1Hj0kpKGQM5piMBlk2aA31bDD5PH2g0wzJNiYMTX2sjeMMHwwSpwEL3n2CRYatAJFwWybMHY1qbEP0V8M7A09maER/CgBUgVj0H8KByKyb3ZBRRkNQtAFUjTAscU/uh7neVD9SpbE/HgvsGQT43jUWxilDpQxrQVhnHO7Osa2+lLW5ek7S1TjPQQ70LuiK66+srrI8KJuT4+RxJIg4KUfHE2aqfdifDwoAc1vm/uB6ydfNQKQD9Cv86gLATplPA4B9X31d+OTtBjxy7LYuZAyX3lCAqr0V0gAbH04S4nZnvRM0HYX+T3Oe7w/KKhj8eA9hA/b39rlZQtgSmx3sP3iGRJbRCuci0QVU3Sc2IZKK87R6zfXen5c0Dyk0gn/6wKp/3pOv5V7fAKDmv45KLvu/hxIyn6fGC0yq1fp5ygz8IADIcA69pkbSDELVTpl0v0ykFbFkMwDUXK5Yphmw+W+O+16d5bmuDw1bG7S6yvef+8o0AKh2UrxaAUCsL3I828gMGwm38vxLd1q3cVWvBySNGJscHspXUd1Gs6sw77X+U8lzNbsuqH1NY41ljsnGdeL7a88fJ0HD/KQ4f2gTjS31I0FAqc4Fi2fK4miJ6nhv7uRNNXwXY9UQ1ptGbtdcRrcDYvYtzM+VJYRN2d8rCwsA/thUmS3/+n/71+Ub3/gG3XfffvsX5fatm2V3R+N3/2CPaxhUHsbyhfMX2HeQ4IchQtDP4n72kUAkXN/xvgEg50xNnHXcuM8+aJ4eAOCDamj4fKiBoQY+TjUwAMCPU2sO9zLUwIdcA48CANqgoXtHUtgA8HFXeyK3V0EdxZyDIkaLUO1EMxNcirNDV1mo/ubg5rsiYHAItVXh62vXrpXnnn2uPP/89XL9+vNU/HD3nFldVQ67AQuQREy7clQOj5AAQwtT7ygbAOaFMOPfRDIPvM+Mo4uLzECL6wNAQln21ltvlfdvvFuOjxQfB8lAsBNvxZiVGTJcpVJCrBsEs7YiEGAFn8OdFYt3LPhhDG9sbpaVJSW2EFyTS61VQDK4lLQD5yX4gwJsGYqcVf4Nl1nFMwzQQdUMDHOYSgKyXlTbdkPZYEDgWotLCvhPl2C43oQrkg1x35+sXQX3rmqU2Mm3ws7qLxtuVgP2jRQrLdwehKqhamsx/CILbCjecAzUQwAIAH5ZXWiYReMiYv0QGgKETiYnAKBsDoEuG0t21zU8yp95DLiNsyk4zSDOoNkxmbJRnaFfhkEZxhgCGgTimrhv9C3UgQGYAHSKmzkaVRWelJ2qA6DdPrDzvVoVKBdsudpmxSOuzXsKpRn7ZYG7WqjvUsIH9CNC/zGMVLhKCyhQaciYiTKjp9UBOxhjgDb3Yrj2ZjWV3NBF8qBiOrO6SsitepQx2saQ3NGpIrOl/xAuYRnW9sFQbm/9HUkVYi4/+Xl3ku+39zSA0lcAds6QXX5r9uRe7MEcL7APAZ19FHDVyVgQBi7FTRMfUb0x2cusNmo89ywvLasv2X0Y/YuZgOVGTtfBMPg9t2GDZG93l+pwwgHGdsSzQn0L8zp+W/2MOkB/A8jK4yK3zTTQmuvT38vfV1024ODuUJMwxDMuJ2WofSB/ZvgXu1rhLBnu9BGvLykva9zE1JjirDopy50+cyw2oiknlYhQgPm+3LxyA4+7m5lhrDzDplZncS4CQEFAA8A+JKogNuCM59Y8j+W6dtH9vawEPL0dYiat4QNaPN3u+boAMCqsqiYVwkA/vh/Oj3AxN0jtu2W7srBRFhtSfi64X9V6U5ySTjtVKOpts6SMZx1gWy9t7tQ27myetQ0VPOOREMsAsMHUGT73sG5QFl6sW1qyH9e34Z+S92g+BMC3Grs/j/k1rru4MF+WFubL/t5uQZXh+9vbO+UP/tUflL/4y78omxsbHLfL3IhDHEGoeBUGwyFcsBmLse9Mw24/joue5eq5wcndOJcDmkas4inbFt1JtILYj59JPCgATzT18MZQA0MN5LXEUBtDDQw1MNRAvwYeFQDEos8LPq+bEYyaSTQIXGSUw9UX8ecIBuEWWt3SBAsWCOpK4Y4wgASy2S4p6yquATXP1StX6YJ7/fnr5erVp8uZtTVmiwP4oFsqDULt2MOA6bs3HUEDyKA+x1SV4C/DQu/Co3yOGYfddSyw4eLm2HAwdC9dusRFKdx3b918vxwdjkOxqF12ADm6KgI6zM0WGMVnzsgtGXF77ty5S7diL8BxbsTvgZsyElMAtuAYxMtRZlMZ0KgTnBvGMeKewZXGyhvUNxSDi4sjvkcIFoo81DdiB8kdF7IGKQFxWlyPICbcC/EaBrkM+4UyWlT2v8lEiVPwk1VgNrhggKAt7DZqFRrUeHgP9Yv7glFi9ZggkICAoZIBjYEhjoeisroHBsQxuMW9GgDKGFLWYv9Yyebz4Vr4DjMS9lQ5zfAxaA1IHe5Zvu9q4IXqpQE3ndMurTbssoFnAJjVNNm4xLmz4sWAlrAkJWyxUZfrm9kT9/fZB632sNID/QHvWSlo+Cl3YYHQDKzz9QwX3a+yim46rNOYRv9y5l/HtXL9CH622FYZAOb6qnXIfhKuwlUdKUPapl5waM0BgOrLy4IZiFHHmHbKpipYKVApuq44dQ/70we7J+Zawz8WfrohmmGJv28YnkFgPre+8wAFoN02pyn8VJkxZBNU4nvhOmqYm2AE3VOzuivAm+Ob4YRQDGOcrq6saHzBtZGKHm24GAhKJaq7cvw/qHehHsLcWOM6It7pcXcsZACITQxlWdXJsrpuGvxzPU6DgK2OpWU+DfLmtmjgipVa67R7nfTZjJTa+Se7/fL9VMe8h9SWWQ2a4/8pRi4UcCrFSZhz0gWYcdQiM3fbwFDZ8JwGbAJAzwCwD6O9UYNyekzn9/IYFgzSOOjXbS5vv6/ncZHnRL+vc81SAUjQnyKPsh2p/mt91/fABEIEgDqTlWadxsGLo3jWpSQgJ8pI5bLqzqC29r/UJhU0R2iP/Ayxog/Ajc9kPqs9P6rOMD+izFZZu7sobiZiz0K1j3iAUtC3c0o5qE1JKN/VXlgLOOTINPdaPhtncP+zZTQ3W8YHe3TT393bKxv37pU/+qM/Kt///veoosc6COfY3d0ut2/fqlJIzPkErbFhoGdRhDYhkMWmbMsI7/6BzTmUH/3UHgQu94k26r3RAOEAAB9UV8PnQw0MNfDxqIGP32z38WiX4S6GGngsauBRAMC6YGOQZ8eNqsvz+GOWC1MsbOXWFNZgzfObDINwQx0tIo7XPINLw6p58aWXyle+8pXyuc99jgo7BKVHXD+7NGpx7YWld+Pl9ifgIg3G7LwW0jMzx50YboAjglxSmlgBaPcaxKvBghSvEbcPUEvBt5ERWPFu4CoDRRaUfHA9NlABPISb8pUrV8rly5fL/PxMee21n5cf/OC/cOGMODz4Hq772muvEaIpG++CFujc0ZcRIIgjkLO4uMRy4B9AB+ojG1NsDyr+lESkQQVUVcv8aiUWFvpWhElpp+DdVNvU5A0CgNnAsAEF9d/e7l5Zinh8AEu4JuoOZcTfeM/GSB9yZFWZIZgVf4CdFZiFooOKIGQhjPh8aDsCVbippRhUOAb1hutZeaaEEYrZZ9Bloy3DLdybFWtoCx9L2zBleMZ3Vf6mGrTbczZ8/T2UBd93Zt9sXPuahsMZumY4mF17rfTw7wxDcJ2mABkREFqJAXiIOJa4N4NkKUebirVfHhvzWfmYjXob5XLBbiqT7BLtsjuRRTPGu+7iXViDuUOqGN5nbCzUaxOYiG9ZPQWIwRh1yyscL3i/ukqPAe0B0ufL7DxUsurbD/OTjdFpAENtHtlGQw2Wz5vhn9VQruc+oKrgoAIUQTzXQz1vBnsGYwFe3AcNKPidFCeOzr2sOM0Zeb7wHN85RwLnniPxffQbzHf4ZwgoEWSED8jXjTHAuXwfEEPwHtfRRgeUzwKAnstyP+Pcntwu+30w13e/jfrjrdPmNWbjwy2pTwOKJ64JABgAt16v5wacywEIUueZqAN/3kBohEyAmnuKksrKP48J1CPHfk7CUudAwXRu1PVcgNVsLTGD6zr3Xc/Hee7xPDet/n0vuf4qOEugEOdzH/BmSDtfeBOwHgMCxmYZ6sjPqVzO/ng6bbxznoskQ9hA6Lczyxr/qJDFxk2vjtj307Ootl9AOs8jjreLZztOmROH4TWf0eH6y6QgdSNOCm7FQi01/qk2IGNzJOrBzzW3iRXgfi6ijvMGl55vh+UILrvwnBiPuV7BP3yGDUx8hnt4/fWfl29/+9vlb7//ff6tECaRvKRNUCwTPBWw+QLvkPEEsQ27oS5wuBM64TqIJ5jh98PMz5XsPtzBT8xRgwLwiWmqoaBDDfxSa+DhViu/1CINFxtqYKiBx6UGHjUAtLGirLEtcy8TeyCwOHfRZ6guk63qeG9z4RbWYkWN6G57tlx75lq5fv1T5bnnniNAk6qpwSu4yhJWwIUQmQypeBOccawxufIqzhddUrhYV9BtHAvIhfMa6GBBbLDoQNpQ8MEo8j3id4ZJi6MFuv/m3WoZH1IxnjmzxvtZWztb7t1TQhG4/qLsu7sIrD0Od965srZ2hgt5gEbs7KOuoOyjqivAqDN0MgPwwjwBK132KvBUgHwZ9YreR6MtYg9RmRiqBsULggJMSgF8h3VDg1VqhBbd6KTSRY5KVigAACAASURBVIokxera3d6hYgAGDFyk8Rv3vrq6wvvDeREvzKpAuds1Q82GpY0tuo/PzjC5g2O4SbmoMuLagmgCuFaU+T4Ypwygja5PUk9Q3RgQk3ElQ1lnIzG7+eI6NjoNEu0C6z7gftaMlAjAT3dV/WRAl8Gn1Y7NDTuCx8f9GcRQDQG4Ge7yLms2sH0NqUSaDsKGnVWBgCyO8+gYgahHZa+W4djqX/DFY0PxFnV+GsgBMLKhLcNTbumofwexVz2oPnS/zX3TLqOCpt1MwO1ekguwYRizTMQGQii36q2H0gXJg6BMwxhG3yGUDBdkOuMBcs8hrcYHVwC6bLm+O8AXSUYeAgAaBLgfoI5OP7eTPDjlQXvCVAVYHwCGEtjnNSBlO+pNbceosB13bm2tJCPdxwdgYP+PuKG4D8zF2ARwTFLAVQotI36k+y7cehFuAHN4TlaAeZwAEArAiOlmAGjwJWVhlL2nmssQyTXThz55DObns7Sk/vdwT+7cTtPazONfsTa7y/T7uTNajZsBqI93ezh7r7MA1wFWYy3qHpQER5sOVMtjQ8hzYKjKa7/lmGhJQE6rw/6cZgDYhbQa432Ak2Fy7uuuqzxner6p9ZBc23UcMweVGawxwt0/J8eqqsR4itWxmhWySZ3YaXUmptDapd/OtZ/Jz7UDADsbMBEDMANEuwATGsYGDZT7DpuAcSF1nhJwOW6enwNNOd3AJMIhYB2AZ2GOYZnr3nO7N8tyH8N959d8TuwjHMgB4xvvbG3RTX9vH2XbDzd9eCMo7u+7775Tbt28WXZ2tsv3vvu98rNXf8b3kAlYIWK0nrBHA7cE0JZIIjcnZSJhZqjCmQCNm496JuQ59n4j8+NsCA8A8OHm5OGooQY+aTXwcZ73PmltOdzvUAMfeg08SgAIeOSFPhZsVL/NKvYeAJNADxboc4zVh8U6INCF80+Vp566SOMci0+YJYz/twCX35Vy6cplxvtTVlfAMriIYaGKhSeUgGMpr5hEgJogKQ0jzpggXeyQI9IX3NGYK1AACcfSxSUBQJQfO/EAPfguQBzAhF1JoWxhzKq9XS7eqQ6Mxat25xX30AtWfA/nx/fwDy4yACOAYrivnZ1dLvZRfnx+/vy5MhotlW0YaocTQgsYBjCqFwhAsVAW4HRGQ6okmMzA8KnrCNMxNMPbzyoBgzMr8LBIxz0IAALYjuVhFXEMWzsLDDHQN1vluEwOBDKh9AMARB3BtRn3JZg4IRBdXl6JxA+KYWho1IwkxWyTClGxCNWPjCMUw4guRuG6yjhIoaoDfNB9SIEG40puxwJprLdQ+hh62ejEfRrM4b1+3EFnO3XdZNAsI1hQ0/AuG7OnqaicpddGtQGnjTeU0QpVqxb7SptsPGdAZ8Pcqj7Gyxy3usJ5G0iVIWZj2/fgvmx346bgUx9xmVxvivmpMgMAWmVqY1/lE3BzfQtTnwSAbSIUpDLvYf8wBCLIStl2SZzkQsm5grELlcm5ti3AxCRi3eHb3YTYp86/fcCUDfsO/Av5jzlDHxIalGTonftMH4w04HofAJiAHl1jrQCcAgBZngxTAgJm9WzuR6dBm6ycRpnRF9Bf/Q8AEDBPGZr1j8b++JDzOYCUFamENU78EzE4WQa7q0asNrxHAJjcOzN4yo3Xh3+5Xk+2XUi2kivpwzyIM1DsgwrWWzDFqQAwgag8TxPG9GBsLku7XzzZiW8FWk+4vNo1WM9FPM+oxI9x6xitjskrAR020+Kc6aK5f+f+i0P6ANDPiT5sze00Derka7gv5XloWpvVGMMzDdT5OtrwUwPUsqSIinb/5TwWLsVuM9WDVN0ZAHb6RADAOrdld/SkAMxjm2lAAqBnhbdhZ1P5Yf5C0i6FSlBMV8O0Ga5TXPeYywT+WvgKjpOUBMr3kTc7czvieDwbMCbRTwAAEfoDPWF7c7MqD3FOb5QhOzDWcixzPFt/9KMflTfffKPcugUguJPidxaO+ffff7+88+475cZ777HPahMOLtxKHOe6YtkAzadA5PuNy5M992FG8eN/zAAAH/82Gko41MBHUQMDAPwoan245lADT0gNPGoA2HbopcrirvlRKQfjQ+3Mh1EFF6PV1bXy7DPPls997lfKZ17+bLl48RLdxvDDzI4zR2V8dEgIVpVXAH6EF3I7EVRb5qKUiUTSIp/xAJlNN+JNYZHJzL8H5Wgy5oISIBKGpQBb1wWYST+QCGQyYbyb/QTozq6t8X0slAE+n7n2DINg0xVYSINwg4kjACDHUNBh8Q4jeFTGBwBqSPqxUi5dgkuwFr+4J7g8S+kHgKWYb7OEnY4tKLdKxibE4pyuulDXIEaPsiUbyEiF2ZQJzKRJRZyybAKIELqGe68gjgy/oyMAQKklUUfVfROb/ZE5te3WK5YX/s0jeP/cHO8dEBB1ZOiCcgsmyu3WarbsguuFf1YtQOG4vLJyIoA47tvQEn8rlt1RzZBLKBpuunZrxXtUWYH/JRcvG2MZFliplI0lXy8bbxmWoRyIs4R/2V3NkAu/bYTieza+DOQyAPR7OieUHS1+E96bBgL7YM4wD8fj+zhPvh+8t7W5SUgnSNYAme/RChoap+FSbujj+qoAEH0ujDl0IAFYwcamIm3qNmcVZp0ogllH7ZHbQ0adVFSCV1KdEjRUkBWutxEXEGWhKjZCBKAfwF0eikC4gB+OJ3QxQ3IgtNkH5D4ce6dDjAhFMEVY2AcpFR701E1Tzy/yGf23+/Ax9OtDkgzvrPjzsfUaUGoTyCq7co7V18prkaDAguFFFw4a3sdsOFvKCNB/ZVmJQpYiA/zhpOxsb4fSGZm6EUZhoSYJ0SaS1EVWN2u8SNHGREbamdAcmJSAuVY6fSiNPx9zAhBStdnuYdp583t9+DcN9BoAEmZ0C9d72eIy8l6zai0r1jqx9GbK8UQxYvsAUG3b3OIxLwPssO0TANQ8IfhSY/PavbVXrxkY9SFgHyZlcJfrzPNgf+mUx0We4/oQsdumenbSyyABQPeJTt9PIKk/BjvPTcC5/C8SC50Y64at0axVoenkKFMAIJ87kSUd17QaLwNTRm2sicOc1GiW48dqOMy5StClzUx6VvC5pjVIhn1+nubnHN7z5pafdQDxcPGFey828LSmQWzhWWYBRpkE8UfK8utnMGH9DNcjUAcqWYk2VxETFHM1NzAX5rkB+u3v/Ofy1f/nq+Vrf/3XXDf4WYh4ra4Tr23wHusmrtfvM9Nfh6L54Q5+Yo4aAOAT01RDQYca+KXWwAAAf6nVPVxsqIEnqwYeBQD0IhU1kVVvWlDa/Q3B+FelKjou5erlp8tnPvOZ8tJLLzOTL9xivXBnLJvZUsbHk4L/ZhGLKNx6BN0C2hGMwWV1IVx+HV9J16SyxVG4IqA0PFWOCMHgAnpc3SAJL6CwmqKMAlRy3DpCwXBt0/0qtpri+kllpHh0Iy7qsfON+Gq3b98h2IOCTQvwUs6eXadLM2IDYtGNekSSEGa/BKQ5hqsWsrnCFUs7+gIrMhgU+Hu/AkwpA7T6ry57AQBxwaoEABRFpuSjwrJaUcDEGQH88CGuL3cdAUHZgAFpalbGUDlCKYi6BuDbl5KxKcGkpvP1AbWkOJMhMc1wz4DMBsbSynKN2WgjzIoTuy2xPo6PCQCtMvL5ca+GYTB6GOeKagmpKmwYZeVBNpYymOsbozZ6myuxHsVSgraMjP7cfcdGD15bAei6wzUcoB2fo4wAxnbZNejrG+A2Ip1cxcpBG4BODOLjZCTKTdo/Bn7ZcDYsYj2G2pRliGyu/e8Q/tEdvcWqI1wOmEAjmP2twWD0uT4AzDMs2Enthw5qFu7+Aohs7fiKfhv4IjMm6gD9YnlpKfrIiHMHXeWLVMenQaRpM32GAX3oo+NDdYRJz6XqZxudkrShX4YT13Gm3mNlxfWPk2FU+JfctA0D7CIsgBrItRIinC/c+VPMUI+hLkhR//ZY9ljhLJGztnLOn1D9h+zk2NhA/Ssm7LEy/+60zRODBbYVxyXcgJtLci0DxxfjGETyolYPuZwuj/uC6yoD0n7bwi08P8v6c9S09ulDwH578zuhoqYwdRo47gG+1qdbCbMrtvuY4yRqAu8mMNH9O/ut1MxUZEXbe/xpboxwBwonZ7/vTt91PZ4Gzzwf5Xqe1vc9H/WBWn8+c937uJPHh5KOam6FHph2zjpGUtZoQ6/cvhkCKimWNuDw7O0fF2+0unKbBvxjHeHZi/7bi6sJAOhnpJ+NDvGA82KulMIO6yhmNavJypxJHecHANTGGsCbMgErDInO7/7v/tl/BuFzg0A8b9A3Njc3GaIEoLiG2ZjXZqLV7tyQnFe8T6j/6DHAZ9Y+v4+QKHom6PmKtRU8G7DmwXm+893vlj/79/9n+ZM//dOyuLRU9nZ3GD8Y97S0siKQuI9NgVLmsDGDeTo2O/vjtfvac+0AAO9fT8OnQw0MNfBxqoEBAH6cWnO4l6EGPuQa+GAA8P7TSdvplppMC0y5Din4P9xU5KoLd89PfeoFqvzWz54rF5+6WC5fuVrOnTtP11C4Ytp4p6EKV9EAgFB/0YChSg2AIF9LsWOInyJJho2iHHeL5eJRMHonZSbgFhbNODligNnwNNRgMO4yw8D0GxubNEapSMFvJBYIBRFgHbITSxm2IEN3aakq3Ha2d8qt27cYB2drcysCsE+UzfjFF8r58xfK+++9R7cYqNzgFoyEBTA+dvZ2CQ1nWD7BRUArAAvEDwRUbOBojhl7pQZQMgypCFo2QNwnnaSpnJoUxEbDfaFukX1Y7tGoErlKYzFO91xkJqTySzH2TsKOcDWMeibcYQZGXE0GBr9D+1RuPvgcbVsNI7uk2cUPBn4k9ECfQN3gXIahcI3e3dul4cEM0zAyovzqExHXDIAvVG1WJeI3lKO4fxxLdV3EIGLG2lBRAn6i/4qxeDyE/zTdTdv7DShIoWbw5HFgpVtWFereYRwKbOMzqQcBKwUFpbASLLUrm2EL2sewpQ80DBedzMZA0HH+bPixTgnrpSIxVLX7Jo6zQgW/M0i1EZ+NdpdDMEFxxtyPcnwp3ZegvQExcRRgZMSG6oMDwQ/VV+1jNZGQ2kJ9s81drX6y6lAx5ubnRxwz7B/zigP4QX4eBADVPlLQokziAc1Nuc1RLVxAhgy5LHaH1+aGEqEwCUi+15hFuwBQ1eFx53igGVgp9J9UhbFtE/2qlUvlVolcFsNdz7n98eA5e3IMwOp5doHw1f0IGwZWCuPETtaDc2JuYqxTJ6CIOcKvuVeETZGUWTfDuT40ykD/NACo78/QNfzkPBd32lPE5evUuS4aj/VmKFc3UqIe+xCwBwCrQjP1Gbur1rHBykB5FYqBQDTU2PzoFADoGIAef+qrnqubG7Gh8jTgl/uyP/f81oekBmvNxVXK9f5PHwB2+mnv4HasQn84C4r7p1RwBoPuuy12qaC4asnrF40/zSUGeJgf8M/v6V7UT6L6Y85yo7ckWX0AaLCMZzB+ajZihM/A82AiVTieA4J1Au043OrzMTMEK+GXs/rymT8OhT+fXy25FedASgPlKUBVaUB6zMOIQWzo57GodVCVE9Y+hbI4FAeen9xEDNCIORRzHdYyrEPELp6fIyTEOgoeFYCF+MHa5saNd8srP32l/PSnP2XyECRAA/QbLS0piQg9J0pZQFIxeGxUDwt3hOww3+0cdb03pY+d/NbJeX/amR8Ht+JBATh12hjeHGrgE18DH2z1+omvrqEChhr4ZNXAgwCgJpCmoKkuJGGYMHizgU5b64abkrAO4N9ofsSYbWfWkPjiXDm3fq58+oUXy9WrT5dz6+fLyspqdXEVXICBqKQUBC6zpcBoxAJ0FsH5U7ZKBZDWApaLYipE2mK8Lsod9Jzxo2IBfDQp2FCfmxPYImBiMgLF9/OPjSIsWAFhNjc2BGXiANQLFrJU+41GZeXMKq+BVS93xiOLKo6DQQj4RwC4tcVFLK751MWL5ZlnnqGi8J133uFnuB7qDOfGwvkAu+CH4xoDD640UipOyk4oZ7BIFhgtjKO4j+Dh+wfVkHa5HLsNUGsexkEY2I5Vh517uYYqLpcVCIB/jr9DMGhVkV3QaHAG8GMbyp0nTCgByVDCoT6otgtlBNyKBBUF1ah2DIUky8LYjQKRMDak+JRaD30GABDtgx+7DtlIk+Er8GilhRK6HNB9e2lxiW0Kc8ixjCokiXtDOZuqL5SQKauqjUsCq+oWfUhgivZzPYSVKfVe3Jcga9RNQD6pSAWaPfb0XRmc6qtSneYYhdnNjgZpZGi1wah2Fdz1dz2m3Kcx1uQarUyQVrTi+gaAcJl3+zWoG6OPSpcYlwE27UpodWCGnzRqY14xHKiGuIhUwMMGzWjwM9mMwL2hGiYMz12CiE1hBUMyG3OEkgHO5qBggTvwkmJr0oClYdx3f415MTFgqriS2rZvftIVM+Ck4YzLWEEaGysbs4aD2kzRvTSXUEt7Z2IMGtjXM0R95rY1CK/0Th2kzuP1/DX+nzZKOM4jc7rHcrvHBsd8/opd7bYaMEnj+6hMQlWMskEBiM0SgypnEUZZMI4ZtgBzBRRQkQjAgCZDSCaXmsXzQu1mIM7yBhzPc7qhVB8Mesw0aHUSAKqDBW6Ne/QDocIju7E7C3XAJIMkTnsRz8xNnyGj5wmXuc4fOE+Am9yObcEPn+joL4aF6qApLqYUuQBHjgFouKc5V+DQAJ1/RwKGBtrsZt2H2XqN7mcwlmGwpnttRHkO8HzUX4H1oaLnLpdtGlhUuzh2Y3LJj7pwGIw63HqZsd3+/p37NP5GXxUAjD7QAYRuZH3GZ0K4pfs5x6Kl2LzcC4tNOJSbG3u9xEp6BiirMMIz1E2publIPgYAeKREOaHeVFzbAJzcgIv5hOpIlc/l8MYbvBM2Nu6Vzc2tpPjrxsD1XCQ1rtSkmFe1aabnLDc/FxfkzhsxBzH/4x5WVxQfEGVD3aDt186e4UYA5vIf//iH5e/+7u/KG6+/ziQim9tb5d133i3vvXeDUBNrSZQbayf3A4139bm03VO7EzYysNZh6AA/KwzE66Qb/SayN+e+OB0tfvSqwgEA9meM4fVQA0MNxAp1qIihBoYaGGpgeg1MB4AN+3UA4MxsGYUrK4AJVluLC0sENoBSdTc8Ft9SeMzRtWtpcblcv369fPaznyuf+vSnytmz57iri+9QeRA70QZ+OLeM7tg5p9sLjgP8sWuvDBRm/IuFuBbs2EVvWYG92PMx3QXvpIwW58riItR0Up85CD1AmrPJcuE9OWLMGru9QNVHF51DZMv17vwM1X5PP/MMY/1RPcWyO2GG3HYRYw076yiL1YGKvXdE8EcwiHiC4Z7IWG+IcwblzoJcguE+d+bMGRoKiCG4vb1D2GeJB+oP5b975y4h1zPXrtHYglsQDGzswuM3jITR3GxZW14px4zhJRAjxVjhMe+++y6vhbLiHEjkkRUc3UW4YKoB6sFY7sw29nxuxfBy0gfVD+6TMCb+ltuuDAzAWavWcI/QLmY4XWGToZO7vONajUasGhgeuCerAOUiJuUF3EKhOCCgCYPBMFB9CwaVguUDzqI+xFiUfTXfp4wwAVS5PcntWfcodR3aAC5W+Gdj04aw3Zb9vtSAivuHHwBaCXzkQu7jWG66itkQVFynnKnYQDsb3wZ4+Kxlm2xGenZPsxHumI19I9xlyTDD9WEw4zHhZsrH5mOaGkcmWIMPDtDvdknJbrIiK8A/1TQVRIfiJcXXw9wD9QxAMDJrwwinQRpxKq2GzNfPUMlwv1/GDDVZL+iDAJbx06+j/vl9Xtd5bie3NfWaKTt1dAbFdUtuvXYP5rGYm0hiWOIG9WMSVTmskpbR7H+18OkeXLduO/eJPDcYMmhejPlue4sKZ5cfmx2eI/A7w+JaN71+4PJoz6W5feby9us1l+u0PljfhwIwJXHK998HVJwNot77fdzfa+MlaEWA2vy9fh3rmdgUWIzXFxsn9bzxB1yWMV71bG0g1AB+FJsn2DTBcwjzz2GMDyuFVe/hAk9Fvv/znNN3LfbGhJ/LJ12P8zyR+0dGNifrqBvL0f2kX+8eR+479gCYNjedqFv3Y6xZAnxaHeq5jH23utArEYjHon/zOwzNEVmTY4MLUC4DJM+/LFtA1tkjxS8FgnJmdfVRK/XUBmhDxxvO82TNoBtXwnnAlilM5OZS2/RhEiS4McN7gBuuerbimB//+O8Y7y8DWpYz5gyvy1BuJSCLdF9xfpQJfW+BGYwjEVvMxyi3ld4KjbLAecAbczOILThbyurKUrl27Rm6M7/26mvlhz/8L+U//se/LF/72tfKndu3+eym2/PhYfWs4HXrZqM2IOvcG8/yxblRGSNMAbwZWD8Aggj2oGc63LCdQRpxp91m0xWC2qSkar3Tuqf1rkfz/gAAH029DmcdauBJr4FBAfikt+BQ/qEGHmENTAOAzYWs/TU3p2QAhlpIRgEYCAWQsgciKcFILidUDM3Tnfczn/kswR/+Buw4c2aN6prDIyk7mHRiXjFruLCsSo0ZKkTgLocFprLCYqHVTRxglQJwEPdua0bIQJeGgxH03EZcNWax4FzAQnaWSiu8j7hx+3v7dDeh4gQxB6EogXXJnW4tpqEUYtB7ZjCWkg0LX0ChK09f5YISsWpQbzXrHSDO/DyTdRjyweCFmy92zHFeJvPY26vx3qrqEgv/48NyZn2NgIKuxlAAwtA7nDApCSqQ8CfiHsGuRBwdgK0zcEueFyzEPXKRDldHqALgOgSYFGrOlrVY5YFaETDEqgTDQdV3A5zZeAvPObn6hdKDruER/6gTZy7aDZ+yP1EZICCI09vokwFcyiz6xXEAQF8o4mmFX2W4a0kJhHNS0TU3T/gChcPamTUaaswcPDdPl1sniFFSlIhHF0awXZ6PbTw4JhPjKrZBiuJY2eg+MQ+rphS6PRkoORmKDW67QFa1XYA+n9lZow1J4fK9MC/Qh/ZCn0G7WgFpl123mQ1hG0XZwLXxl4FLz6sxja0Wv0pjvcXJy0Z4nrb64Khr/OvI0wFgU8sYqDSYI3QgI1mAyiqmzrSZ4JX6lFSs7hsVqgU85cbFwgKhd46plyGSlc/8Lv7pJjodgcfngoTB78QPGXR1D9O3MjTPx+a6Up1AQRTKQEO/BDdZ/3EBGcYNhgqcs/CtCPFaOmrNua6j/uOoDwb7kCd/XgEgAPh4TGMcl11bW6sxUjF/ZkVrhhwZANJgP+F6a/dO1d9pAND9qF+P/T7oe+WTJ8VtzH3M4L+vqKz11Ctj7k+O5eZ+U8/bc/31uTlXxDOS9++/T6wRgABD7ZTUggaCmAcxsWKuwIYXMy53AJc3bEKBHYiD+sEIZ5ABXHfe77rYng7gWibePP77x98P4E2DzP12f9jlU+tbhuJV3xnJiDxPsfdUcNfAcGxMhuJP6nXVo7PZ4kHhMZ3jzOJ8c1QBztCDwbF4caWazIjqS4XdwLrLbab1UZuDGTAhZe+em9HzF88tbP5x04aZjDEHFiZVg0cDwppACbq15Th/LStxLkcN5QFX/Hj2ElR6gyXChFDFuBAxO0M5aojKZztcmsOdX5sHAHgI4UJJN+sAm2yKC3xcfvrKT8pXv/rV8sd//Mdld2enqt8N8vEsBDhFf4YSmhtm8wtKOjY3V0ZzWL8eNBU+m1N9kBvPWBuNsZ5toHsAgA87eobjhhoYauBxq4EBAD5uLTKUZ6iBx6gGHg4AGsIpnpwzejLGDNwxIy6abmumXLp0qXzqU58u58+d52+8BtwCaMEii0q3UhjoeWF+xEUkzmXjhHGH7NIb6i24hsJNVzutTY0i819uG4aB+G1jTYvwiBlFdye4+HrnljZQgS00Ow/VmqZL7oZjIUiw1xbsdHXBIvdQLmwAeQBvzszqBBYAm+vn1hkHECo91NetW7f4HauKsFA1rAFkwHWcxIGAItQeVOhVUKHspKNlJV3AAhcgkIAn4qsJPGnXnZl6GfdHi3DALZxbbq8AnIcEHFA9HY0PyuRgv4xwbYIqJc9QJkEBQ3zX8Mr32jf8rAaQESYoIuWY3KBqtlYCBblVyhh38ge58kLpiR8aNkHX6rHYuacvWovxJAKiE1lVgTiJqkcoruTWrRiDx+Xexj0mW8HngLFQxKB/st8w7JySmDBOXwBAwl64Lse5bHjVRBQVuMjgguKPrmIBkHFiqQFVLpwP9YofuolDoXh8TBhy9uxZgnK7leIe3H8YC2oe2RXlKk0wmZLAOAZkNtDtNl3VMVU5mJLBhDpOSkO5HFs1Mg2U+Fzur6eBIB9H1Vfc+/2Mel+rDyzztJlBkF3OOjCNkuIeIEpJDvougAZTNfEJjNjZWc5RBOpOYoO+nM6bFXZWybicHRfYHgQKXDhVUZehho3bes6eS28FXDb44zqswxQmIbsNE5hSFNQUTRUKJ0WZ3AcBnDQWDCIEF+rIly4sKc1q/L1wWXYZBUrDlbpExnWGKVgq586do+F++/Zt1rcTJ2HsKHZpi7Fm18XT+pA2JJITYHIrv1/das7qan38mhofu/HmRClRDaeDuJjcfNwJIJyha0rAosLEI7V7LxUqV7fjlhlYT2B8V9/hfIa5NfqtVbB8RiLhCuPGIm6q4pxaRW31n+e4GkaDsrrTFIAqbh7j/bF8so7j+d3fbbjPGinPaycBcHJFTwD8tNPl9jaY64+1/IyLBgl1mVysM2RWBcRGZMx1nWsHAJRC22EbYv0C9RliWPaU3vkaVMIj8Vkk20F7ZYUsN9d8307GBAAYbrle2wAEYsNoa2uHm2H0HgAE5rOX7hhVCelwFoR0TDyCciv2MUONdGKYqs96DDNhG9YiEb+XPSzCaDiBmedtquQRKmOulL2dbW76Mh4rryWV4Ma9u+VHP/wRN0/feuvN8sMf/rD86Ic/rB4HcAnWGqPFiEbXgqMyroAEdwAAIABJREFUnZVDDYs6wkag5mi7ac9pncA7kKu1t026s0I2qwcF4H2G6vDRUANDDXyENTAAwI+w8odLDzXwuNfAgwGgpxAt1LGjOr8AaFcITs6unysXL16ksg+7xwApyOL7+V/5POPPnV1f5w4uDA2oB7nTigxuMPyWFb8ONgoBIMGK3H2Cw2gpxthPAFlyZ7F6RYoUx3xphoShD34LwARQm0DNph1wL5wJFbGRPQtoo9bigh4xAiNujY0aQIAa1w1GqYNmR4INQD0vZqE2W10DAFzmtW7evMlyQN2C45Al2Go/Z3E1EJQicJULZ4M4lAE7/4hxdzwDRRtis8mdFItjlvtIce8cgBv3CcB6du0sYxBikc94iaEy3N3bI2gaLcyX8f4eASBiCmK3fHtnm3ULN1OAQsI/Z+jc3S2Li4h/KDUf24jxnALCRh06yDhUdlKN5GQHWjg3A1HtTmUKFYMRO3GEZAy6P2cYPQbAJQeWgkHXlyLDsFBEsWWBxPsIbE5Aib67t1cuX7nC60MBAQiBuqNL+iHcjZWQgjH/Ig6hYJjAMCFIQCImCWF7RCy5GDIVUtG4bfeEthXcmym3bt3muexeC3gHGIIxtbZ2pswvCGYf7CtTJ74Dt6jlFYHfvV2oVW30SKVlkJwBrkGy6lFwNSsAqwIuA28Gm9e49Oe+b89rhKqhVDREc3sYBlfVV08tOA3gZIO8D7/yXHoSAAos1TLkmF49A1UKGGUMV0ZrqUStYOkY9NHGVZHm7NsAggHhCbanAIycLCGDJxuf054Nuc/4/qWO6f5kqKryShnGcmRANQVWsX3idLVt47Xrw3MbE/+EMvh+gNefocxu93x87j/ZqEa9Yg5Cn0fSAYQaQJkwJzoOGsaE5oZTsq52wF1XAej53H3yYeDqtLquTn4PgIBW6nUW3tE3TkDCKjTLMR0DKKngntw6RaoAUDcVHtxdd0e2MDYNIlwB4yhWoK/+pJipewSAvFz8cx9UOA4BHCneGvByO/vYDPryZ32gmtsjbi7mb21oPfh4fSvPXblyKrDtqV+njbX+tTIAPAH1ssu5KiK0sbEA6epnm1t9xKSLaIxSUce8kcM0EAHGxhPGMJOMMPaxexLAnhWtR3TXNnhTG7RRrc2F2lGV4Cw2NpHYC88RqPw2N5DZd7Nsh+IPZ1B7h+rT8f0iKRWeQ9rYcvKzBW7a5jGf534kP9PzFhpieU7w81DOeyxyLqP7LhR7mFdL2dnZUsbvmRl6Y6AekDH44lNPlZWVZa6LXvnJT8rXv/718q1vfpNrzDt3bpfvf+971SvC2a1xHtYBNm25GaqNLYatiSRMXE5QxS01INrj/i7A7lHGhV1EOK2/Par3BhfgR1Wzw3mHGniya2AAgE92+w2lH2rgUdcAt/TzROFXLZFGg4Be7sB4RtbUr3zl98vvfeX3ywsvvVhu3LhRRguLXOjR5XWi+HaOeTYbGXOxkMQOrt0yR6OlmnjDmepA47q78xFknOo/G/rh8ufYTHUtLiMQi1nANmVQVfwkAEArSqAuWVhAbB4s/AAFtZiVgSWXlhz3iwaoEzsw9p/AGBbqOLeVfNxlDzcdWSvIHLxfzp8/X11Url27xu/A6EVdAfjgNSAqANH6+jrPje9ZOQVjHMcezygGEAzlZkSIXnrxTpXAAVyY5YoNV2EAQC+6rT6DWy8W2ZPxQVkaLZQLF87R7QblQv1TFTCZ0EgHRML7cAc2COorujrQJgwW1Ie9dHX9/mJZr3FOGPso0/r6GusL/7C4B3jb2t4q9+7eVWDy8VEZzSseI1SOOeaSYWCIYMrS8goBw71793h+KidHo3Lh4lOsWxjAi4tL5ew63KkXyt7uEYOL4zOUFnUI6EabeqK4Q4J+6odw6yVADbCGW8T7Vk8KYCgeI9qWcO8sAG8pb//iRmRQFGwDmPRxUgFqbOCeNzY2qgoQKsEzZ1b5/l4AWWfzdRtb6Yk+g/Ma9hgo2eB1m9mQw/vK7Ch3/gwAPT6q+ZOS5fjYfB6PO9dV7i/3A4B90JgnwQxxZPZG8Pdoj+pCnoxtQxOpnvZ4Oo3dFivR6ifDQAPUDnCoimTF4QQ4ZjKdubmq5nRfdj0TXoUh7M/cN6dN7rmODfrycX2wxusQFkmZdwKC9N1JE8ww4K1AuwIf9UdsgqB+W1b3bhbg/rXc9rmMfXDIOmDICGVHx7yJ+Q79G8mPMF7sBo/+4jFrN8dp/cb1KqVgiwFoIOH6y9/tzFUPeMpaAejD+rEV+1/vQzr107ZR0V6z5ALQuon2dzqpv+vED+I9U5b3ta2TC7AVVwE+1C9n6Ea6s7MbCZ6wu9ZCOagPNhdQh3lAKaGcuh8AvN8Y74M1FVdt5nVCnlum/d1v037d5z7Z+kU76jTImEHWtGNq+zFOXKwRehdvcfj0gdsrWjnUdXY7bbESeT1kyJ1VsiU/1zt93msTJ2OJDUjPrXXtEsp3XjPCE6CrIO4wADv+YS0A9R6vNav1i59X2DSV14D6Q4b3KluLdyzvDwFDA1xDzho6JQBfTUCSNwmSm74SbGGutKeHPBDwfMaGKUIGQK2ITUk8kzF347kMKIhr/8V/+PPyL//Fv2CZqdyenY3YusdlHlAV65wjqIm9itWmAtdv5ZjxkzHOfe/YsPZK5XS853M9YAJ5hB8PAPARVu5w6qEGnuAaGADgE9x4Q9GHGvgl1IBlBrxU6OgCCOqVlH8jBsff3t1hxt4rV68yi++nX3ih/OoXv1Sev369vH/rZpkcHnHHdoeQBoAMu8AIlq2kIYj3h8UakxKM5P5bXS9jZx/HYLGoRanUVTKSwiWtK68QAoisvnIxEwjDtQ0A4U6C9xnnjefTbjdcHSdH43J4hCQmqgoaMAkAVsVUuG0ex042FtcIXo/zALIA7jjeGuIXQnUHgwDQEYo2qCQRu+bVV18tL770Urly5TK/D7CGeti4d6/cuXuHsRXXz51j2ZmBle6hypCJ5BuAM3AFJliLBbgMnXCZRfw/1t2YyVCWV1bK4sIiDT7BT91jNZa5Oy+32/Pn1nldAFpUMxbB+AFAw3cRK+jO3bsRYwd1LFcmxggDHAMYQyDznPQj4vvUvgypQwc5NwCIMhO80dUIrqijyIAbakO4oDPDK+5RiTVwDFyFGBeRxsucAosnJR6uMDkcM04ijK3V1TNlcWnE4+juc3RUVs8gi/NSOT6aLft7ezQ48ANQAcUjAXBkahQgGxNOIGnIIWMLqV/Z/aip6qB2XSLYxA+gB4As4PNbb/2CCj8bvwa+qD/HiMJ57GZOmBQZeVE/VGeFWjK74qocUgTiu/iXA733IZ0NXvQLnB/31lf+cX5ILqY25vtKv3xuG4UZALofTIOJLne+1v3+1pwldaXvt4HYSBLSU+g5RqINVY33UEBFnbXkNFKWVlVdKG80dyywTZ3EB/3F7q+8XyuNU+Zou1k6MZDv9zRg9iCg5nZjaIQoez5ndf3tQUCfdxoAdHxEAd3DAICYPx16gVdoAIqXbskmBNZC8xS/NRSlIuPGUihv3JcBtAFm4QLsnz5UcD/L/SH3R33vpAKwD/3qBT7AH39fAJjhXwXYUSWQbmcAWNsvypeVgx1V6SnlV5+YKfOzeLYxIlyE7WgZXwH0sIkEVTQAC+s2uayqjDmJh1oQ6nPNzwatOqb2Q2fZ7bn6Z6DWhYDRMyKGbv8432IfyJ0Gb0+De7mqHnSN2j5911aPoVDCObSI+51Vfr6/GosvzlNdc9WBPRxUr1QgF6rePI97M8/Keb6Geg5utZHgRfOqnp9MvJU8ArDWwdoCm1lcW9y5U5Dh9969uwH/BOChcG8hJA6kjKY6WnEF7ZWB10yclcAgVH5Zyeh+zP4Ryc+YZOMIsZYRd7LN0xmqsc7rJoZCdXBjcgIAuFfOXzhfPRcYssRhTA7HZe3MGT57sWZBqBU8j//fr32tfPOb3ywbmxsgmGUy3i8TuAcTympMeB7BOMGr8UTPe6lq7QLces79NH4fpaE9AMAPMJEPhw418AmqgY9yXvoEVfNwq0MNPLE1kNY11vw1DaABIHZJl5dWCP8A+1546aXy/PVPMZPvc9evl6evXSt37t4jNAEABOgC+CIAnJGiSMlCtLjCghPKLMJAqtkcCy6yx87KRWk8PqjQzkofBdZuu87K4hrKCbqrhHsmlVsKIi1IJdCjWHKOazhTDidj7Qw7u7DhVMTAqzvshEiCPHCTxQ8MVyxeoX5cHEFtKJfVCgLCFfHpp58uFy5c4CL829/+dnnuuefK888/z/ewSIeSC4tX/MP5oP5y0g0s0v334aFAkwGg1ZuoW7k2ykhAfaCsMrDVBnS1jl1tAwwrVZhRbzIu62fPEnbZ3ZQJMmZRnnW5y25vlbt3tQuPOnVWWnwfBgfgiuPcaXddmW+lcJChGz5rScAiaItzNEgl6Ntxk6rQAMbBLOKE19h5gNOCvap/gidSBsVMAtBCWxmCoj5xLbhoL68s8355P6MlKgsBIwiKkBxlQf2IaozoA2gDQrUAfwJGGkpyZZe7FMq0uDhfFpegVpyjgpKu2QCWo1FkW2zujegLVI0kZUQfzjWgIWWWoF1kYuxlgrWh7D5sqNc34LNazdCuAR+Np2yM+3z4bTAzDQKcZnjb+PLvvmrH38vGeP5ONstQMt5/UsQQgRhG9Az5HCMru1BWQzzcgWlUh3tzNeprgpqsMFaCJLsV43vcvMBYi35AF8xQIRPihDv8NBjRBSSC+vn6+fPaN9RheN18H3zvNAUgwwoEqIx5ynG5rETDWGY9cEOmG+/MXcJj1+BJbdaF/GoLA+TclzTmoQLE/LGzs12TIVHRWNVCBkX+ndR0ks6lTYVu9tlpADDXe/58+lNckWenxgBMyVXYP+MEnXNWVbngQnUX98ERK9V1nsdZv8/fDwA2BaHqZmFugUp0Aruk0MI58fw8nBxxnrMLsAGgx03zQA6XVyrPGjjpq7/zmPVn/Xtx39Tv+o3q4v0gOOf6yABwGvQ7bd653/nxWR9u9lVwbCPEMg736Hqd2pax8RKqTjqV1sRkPXVnnVPj+cjlkVSB+T5rPcfmDEKo1AQiAeO8cUPoBrfZfcV2hKsvfr///k0qANtGklSyrkc9n9U/NadLiajNEan78NpZfe0dgWdjTmZCuCZiWM/NuIWRUddzl7NRu9wOI6HPsXk6Ygfx80qfq4wEnXOzfPYe7B9wveIs9+fW17k++s53/nP5/37wA77/2qs/K6++8pPy9ltvFoZ5jgRjXnt6tYuy1w2r6JzTfRX6s0Qv0dP0SeSRvTsAwEdWtcOJhxp4omtgAIBPdPMNhR9q4BHXQAvjpkVn/c9oSUoALIwAAH/tS79evvRrv1auf/qFsnzmTNmC++qly+XS5cvlzr17SrIBpVkEmXYcGyYMieQZMCQB/RBvjson7L6Opfyy6oDvhcKqLVpliHoxWuNyOUZRGN4Of4N7AdRxzJrujn01TagAPDpGMpOIUReuq9Udi3BMhjLKiAy7VOQVxKU5T8P21Vdfq66lgD1QpcFdBUbt2tm18sUvfqkAAgIAIm4NYJShIBbrAGvYnYcChmBqaYn/nDQEwAqLbUA0/HbiByzgscBmZl+q20IFGMa9wKfiA7YMk7JUsZuP8wtMSAEIFSMW+U5OQYXZ3BxdHenmuLdXNre2+NuJK6xeA7zCP5Qfx8q9cjZcZuUum5VCautQP8AJJxIEsB9AARhGhxfligGI+HvyIZQCUEaJY4ZlY4SHMdmIYOKzzz7LukA94Z53dnfZNmhDuB/u02Uaqq7V5ip+rCy3MsLkUuVA6VJPQWWJfobYRXrc4v5RRpRpff1sWVtbpgG+s71HUGzFDdrUBqcNY7lLq4/3IUUf2uE7UDU64yGOV5IbuYfb8LSRl41ZfNeGpQ1fwyMrr9w22RjF39NgYr5W3/j2Z75Hfz4NvEwz5k87t84j5RuUoOrnKUFQAoC+ts9fXTgDfGny8/hvhnpWnVnRmWOzua4Y33NxUSpRjKdIymIAiD7KsQowyOQbKdxAT02leTj+n8ECk204iUb3ucDDwnjuuJEaAE6JJ0djO9ymjc/QTytcMRAJlanvP4PeXK/997vtlgFgKzv6KeA7FLE4P+YPhJZwvE8cmV1D1WfauabDuy5AyUDlfrBo2rn8HpC8klRF2ae46vJ+u82iVwkA1rGQ4I+VTxxboqnTzhK9XS017Tr6ri8ZABBzAeI4hgrWYFzZ0BX+AP9YL45pWeFNcyev6s2IszptLnKhM/ybVt/d99SenmPu1z65f+X5sQ/M+/OLv9eHf/1r1Y2+NB7z5gb7P7MxKV6dM9jWechdw5s38fzxpmffPZh9C1DVsXCZ6KmbbbsBcDUtAB/XM1SlL9KLosI/hG44RkiKfarhEPLi3sZG2dneKXfvbQQkGxGYYS2ENQ0AWg2LsbjIuM14DnLzaiT1vfqv7hfrHocDOMRzlM89heDgxq4BYGzAUP3H9dOEz1uHZ3A/hNIPHg+4F250hEIPGyb0Vjg+5ryK9RE+w7W4mbd6hhuT2GRxjGDMudxYXkRCL30X8QL/07e+Wb7x118r3/3235Qb7/yC56WaEVl/I8wF+1Co/aV8DjV/bySeNjI/SgQ4AMBTp8vhg6EGPtE1MADAT3TzDzc/1MADakDihmY4nAIAAf+evnKt/Hf/9J+Wa88+VxYWF8sBFk8zs1T/Xbh4qfzi7V+Ujc1NAjIswjbv3ZPCJOLmEcjRxUVuwNithWGCBSvir1D9FFnluBC0cZoUZCiqF7w5TlSGDDQm7MxcXVGbu6oNXIKSo0MqAFEB8wtyebH7nnabnYBiwsUmF+R0QUU8uElBLD8Yr6+//joXy1jIQlUGA+v27Vs0ruAK/MILL5T19XOEgshch/MiFhwUgFh84rw4FiAKasAMY2wEKOnATLl69YqSVoTCDPcLtSVcZQh+QhXg3XM6SVL9N6HSBq6xqHPUN1yNAep2dxEfENBKoEJKvkmN7YO/cW/4je/ib6srmRGYWfUAeQWg3Ea4NygPDKUEGiOLaKiCvOuP68LosEqPCQj4BLP7r8AglHRQJcDdXEoMKRT6qhNn8cM5sNgHAES9+97g3oxEG+fOn5PiD4rJWbQhwFwK7h6xCelOBcUfAKcD6odLNYKXO9uvFYCoF4BeBC/H8WhfJINB26L+0BaAgLi2Yy1SlZDq0AZoqz+pFAQ+5/lduDzh2u67rd3b2LdSz8d4vNiQdrw/G+L98GLZECWoiLFpgOnPfT60qevBY7Z91rxHM3TpG+gZ3OTx7fFbgQDGrgFgyoBp+KL5rateMzRAH7GKkplSMXbiWCsF67Ghrsugx6or1huTFQkA0qUuMmlntS2NSyqynF1ciUickIQqU8bAaglzCAvTa7dqv76ksO26k54GlDI0sfF74kmRQNQ0RWo+3mPYm0UZ/ulvjWOFchBYMtjDfIfNDiqbD8Y17qX7ZIaw+bw16VCvs2ZQNK3fqDs0JVu+j9wfO32TqvVQNxnUpS/WPpFlkf68r0QNUKjzC5AY+t0XAKb7JDbL7vipj6um7cqP7L7NZTcDQMx3gK+MK4txEKET2saAbkDzdUqyFEpOH+fx6Lkjz8NZWTx9JdIA4IOP1RnyxkWGe9MAdL+f57HTB4M+tt9nOuMNdREeBloFxNIpQ1vnCEnt73pseWV1H40na1yoTbUG6c+b8qDQmoSbn0gUEhtgDNtAd9ldrsEQp9drCQC90eIyz401jBJuyJ0Xa7HuPKtEZwCLWNcgtMYE67fYvJUiP9TmVAc3la6fLbUdYhMLUBCbwoCRuIfcbwDvcC2Mf22SzPJ6jMd3dMz1CFx8FXZEm3FYDSwvLfI5ub21xfXChfPn+NnGvQ0m2GIilbm5cmZttZxfP1t2tzbLd/7mW+V/+h//oLz//ns1fAqew6gTnANtgetxkyY8Pab32W4U47pZc9rBj/j9AQA+4goeTj/UwBNaAwMAfEIbbij2UAO/lBp4AAA0SHvu2efLb//D3ysvf+azZRmx7kYLZXF5udy8c7esrp0tF556quyNDwRS9g8Kdof3dnYJ/AhLCIci+24kbXjqqacIkWAsY+EKCKIYdYofY6ijbISzBFZQnnkB2T5vwbRdZ3AJRXwagxwYN4ivo4QgygLH2GiHgI97NJxxPNbfhC2HUlBhdxqGJsHX3j53lFEnO1vbTErx/HPPUUGGwNp2NeZCG4vTHbjf7PFagEBQ12HxjYU5Fu7rZ9fp6otFMK4HuITMyjCIsTPvXWjCloAAC/NzLMPK0nJZXVVyCySwgDJhD7v5UX9YhMMgQJ3jngEkcU7AWgAGqANu3rpVrl69yrpFcg0slvE36+bwkLGD6F5djum6usIYdjNsB7wHdSddgOD+GNDRRhQTcwRMMdzyDr2Ap40dJ3JpBg8BGEHhkdzlrBJ0nDG4JMHVGSCwGtOO3RPxlarxJRAFRcDZs2tUPhi4onxLy0tlZRVxHGfL4tJyWRxBabmobNW8J6nq0CZQVQCU4j4cPxJ1wHoKd2UDVCUJgQuz3IBxPOoVxrYTHzAb8PKo3Lu3Uba34II8RyCJ8iJrdo7Z5zJ354RjGi843kaZ1Qs43u7TNJrCLczZgPHaykac07CFIIBwU6C22bAGVs1FLRvQWYXCvof+E6pew0G7shoU5N82kDvGdnLjPR0ACibrHkNN2ldQ9YCe3dI1rhoA5DWY6bupCPG6AzsDQHjuqfEBQ2nnDNyA4QCANbslXMih0AmX22wEW51FQ7wHkAh7w734xHH5vqq6Vvc0FXhG5VZRYVI/dkFEwLEpx2egkvui1YEZxOd79LFVRRn1iPNh7rdLPuYK/I33Xe/4boZD7k/5d+5LPtYAJQOOPjDK/arfH/sAEG0KKMG+mm6+zUGt/RxDkodNA4BWC0bCIEq0H6QATK7snbKmBCJtHM2UuRlBIQHnmI9jTGF+OxhrXsOcxHYLAOj5QufSjQIoMiMtno/cmGlu1rmecp0bCJ0GVdv7LdlEnm/u97eh4zTA129v94dpwK8/70ybf2pTO7M4QF1SW+Z5svaNGGR5TLusBu7O8Mu+zrEs12zfW55TcV5CqnBfxbrKCUao4p+dZVgQPKMAy/C8djzZgoQeM9qYMOjFWgVxnT1f0R04MptDIY81A55P2JADlMfzyF4Big+IrMURXzIl9eD4DtTPuZR9SEnLoADEj/sXs+xGnSqUCGI/K3QH/jmmLiAk6orJtyZHBHyMwTvWOgH3QPF9zIfckIyM6FifnEVs37mZsrNxt/zgb79f/vzP/2+6CL/9ztvMCoxz2CUZ6kiAfsdKznPc/f/+6EztAQA+fCsNRw418EmqgY9uVvok1fJwr0MNPKk1YAAYK1fALTlzhKtVKWV5abV84fNfLP/kn/y3ZR6G7PxCWUBcutVVAsAyN8u/R8tLNPoB/va2dwgBlVFN8aMMBOzKAfgFdRyuhMWtM48ChnkRh0WrM3UCLuKfDT8roXKcOIMouc8u8JreWRe0GREEogyEJ8zWu09DKdIANGjIhW24FiLzMNxLlpa4vN3d3i7bW9tU8SGDJYxYAw4sHukKy3MigQpiy2FRKtdAvA9l2PLyChezWMDjnuDGu7snEEo1JOONlbqYR1kB1uYBrkaLNJShImOCCmY0RSIMuQVhIW3VmBJpIJPuUTl/4QLhKupxe2eH5cBxCAx+7jzi58j9BUBpf19lwCIdcHI0WpQBiN1xusPKvRbnZdy9GQEztDUBLuDhBJmE9wgL9d1DZUS+cI4qUWShVBIFGTBwkQ6dkILXzwo4MhspYz2iTtQuMGCUcATqKwURz1BAbrAwWA95v81lXH2bRscCMhrKuEWSFsSlnJsbhT0eSsUAZIpHecDroJ+hfy3MLxD04Ix4zazKzFwqGI6y5zLhbxhWSgKC68+Ura2dsr93wPIB7qLOUfdO3GEoZ8OpGZKKM+f7JECI9rKhlV2i3a+szMvjx8DFn+m3oAQBwJTg/n7PKkCPQwNAG1F9yOLz5d/96bMPH/uQoR2vNqIazCN4igtlNr4JAO2mF2rUjqGe6pDJZHpqx7zxUAFgFMjQGwav5h65C3JMhmsw60u12pRxYitVHeeEAhhDirslOAkgnjOy1rIl9V9z9W+YqgPuAAICfkpVLOPfKj/HRXSd87uhSKptltxdWZfJ8GcdTAFEuQ08Vgk2xuPI9K06s7t0Bjbu1wYGp/VHPsYcv8vAJsVU68Oa0/tV6/euRSiT+l3L8C8GSe2DnQOT4s/9TIJIKyJPVwB2FKZMrKDnUb7PeNEdQshUG27LjEMXCtUGx2YZCgHZYPHsYuKJlM1Vz9HopRG3lwApkoDkOaE/jrMC0O3les9wTt+zy3l2N251358X+tedBgBzeTJE7vS/KSd2Wft9yIdW0ItOABWgSVfzvE4xbg1+05gOa0xtqkzY+tM9LCewyRsucg12QhfeX8ROpucCN1nh0nvIDUSE6HDWd7TZ3MKI8X/dd6UgXFBiGD4zHDNZykL0CbS9Qxrg+c4QKMkTAwCUunysSQIeo1xWr+NvJyvB3/gunoVWL2JDEwr8/Cyi5wJAZa/vYb7GGoFhAQ4PuaHW1gRI0qVNOMxBTEpCiNoaeH52pizNz5YyOShvv/lm+bf/9n8v3/zWN8s7776juKnxnMPcyqRwAQANYlv7n/TOV39uSXCm9ddH/d4AAB91DQ/nH2rgyayBAQA+me02lHqogV9ODWiz1exLapqChaH+w9L06SvPlN/89d8q/80/+sfl3tZWGS0tl9HycplgETg/X/aRCfVowpiAVHsdjMsx4gAySQKy7goiZfcmwwfvchseYAEJg2RleYmJJpRBVwoBKaKae2k/9ltWNNlozmAO5XDmTpwTi0+6Ds4cl/HhAZUQdl8FtMPiDgvNpgZcqO6rSkIRKsEaU5H/AAAgAElEQVRwl3EZrbJCeaDQu3z5Ms8F1R1i/GF3Hq7DDnwNaAQghEU7XHfswmlj6Re/+AV39lWWw7IIcEQwKaUh7gtux1BhPvPMM+X8+QtlkaCSdgqPQ1kA8HZDQYnEF2tnz/KecW5AurWzZ7jTjwUxE2YA5u7t8TyAtYZEMNrwOb6De4Gi0a7Scp85jCyCqKOjsrW5xe8DdAJswQ36C1/4DN2f3/rFjXLp4kVm5IU7z09+8koZLTphi0AkoCAAMdyepeaQGzaAJ/qX4iLNqT0iXiXaF+WTykJqz2Ysyc3WQO3oSGrN0SKgMeL1zRPIEYTCeFhaIrRbWlJMJGdBtIoR/Rz9BQrJM2dWq7sv6hX1mw1KtDUMGKnsWqyhDNOyC6/7dO7bPhbXJ9Sjq2mDdX3llQ1fAqiUFRivleE44i8lV2drnKYZzX2gmc/vDJa+N0NXHGMY6onN4/p+ECYDmz4UZM8mODstMtN/xRRKNVW444Wh3VHTJbAVDVsVL6hLhy4gfA9gz3hhiKWVgtrHwHzoAmZwYsPU41GqG0a7VLIQK3CSFez3TQFQPowBjEm3Ud5YcR/C99gfs6v0FHf73E8ySGmQ08ZzKOgCojueWAZ8zeBubtD5Xn1sLm+GzCi7j8/AMI9DP3c6YDTBw3ws/7YLbHbFzpQhJQ3oX1P9NEUJ67gsKzmSrhEQLFHGDHNxDj8zciIbQ8IuaIe0UB2hqjsTyMcloE6HKgtzCKGrQXCNgZeU9aBVPJeTOLWum6/rNvGn0wBd7suaA5oCMM8F+e9pUHfavNG/Xu4HfB4muN+HkT7W81L+bp1T0UaMTYdQFOqf7MPRdh6LvP9wfSdAC9dXxspzJtwUl1ObCk7201RydfxF5mU0g+LadhOKODYgFXShwMYmhMJgQFWHJGAtLIPKEN4OjHfnNcKobG5u0VvA19aaSQng+PzA5ub4gApAxuDD8xdz3zE2+/YZu5lrrUjAZmit97DptcC5x54B7ivs6wSAc/RmQF/HMx+bpGwrxzhNmzfI8MvxRldkjTM/K+s8eTguZTIut9+/Uf7D//Xvyze++fWCNZWTjmkDq3CjWRuG2uz1xrXGs7hkDtEpxaba00nsHnpC/xAPHADgh1iZw6mGGvgY1cAAAD9GjTncylADH3oNyMNTP1jQAADOzJf52Xk4Wpbx5LC88KkXyj/4rd8uv/u7Xylbe3vcUZ5dWCgHUF8hftz4oOzCbWRJCkAAwCOoX+DiYdVEuHRxOQrwMBopcUO4j1qdBBfLvd09Jk/wAtQLMbqtLCA7nAybBkK0A6vdfinS4EoJ2AIIZDUhjhEIG4XKSmpCqMBgPOc4bIo1EwkdQNFmkPl3Xu6vyAwLgx5KN6h7uECGe2yLjYb3r1y5QhdbqARRNmT4RRIIxIED/PJuOOAYQBtgGiAhoKV38FG+GhMw3I6Yly+grV0tsfCHeg3JWK4980y5cvlyObu+XnZ24d6MWDpLVCq+e+MGF7hwfTUQYgy6g/1y7ZlrkcDimMpC3CsAFn5jMW4XbZQboBHvo6x0pQ61k9RryBAMteUC2xegDtfG9ZSVcKdcv36FQO3nP7/Bc29ubjADKK5LsHUglyOo6gyOlqEwPUAcRqkLlXhX8d9cT3LH1cIcwcL5GV24FZtwbk7wEP0ErtP4HJ8BSs5QpQh12GxZP3uOZQbUw7n3QpmJYwEFnQ2Ri/9DJQLBvRruuV0MlO3Oqz7cEkLYzduQAL8NAA3JM6DJRmk1YJgY5aS7bjaEUE4aZxHHMl+vAoqklGKw94hHaFVHdq00IMF1bTAbsBvASJkoJQt+HGw+z2HTjHi/179ef+7TcVZpPjwEtPqqQplOTLaULCeAiQGgr5+BR97UcLkNAasyMmVgddsK4D/4JwONfl3lvkAVS2Qxn5b1ty9dI6hHNmoA7VCVuS09L9lwp9I3AKBcSbNSSWOwuh0bnrovBQjR86U9ajqWdHzHtZH7smMG5j6R+0UfduP4DADd/9xmPrcBYFaIuU9PK8ejBIB8Tt4n8UftJYAbMZYyADw5nsI991iJS5yJlnAezzTGcT3gs8FK8wcCQMdhJRRvGV6njckM1iqESarM7jhqSsMHj4Z2xP3qK8PC3JYeS/3v5r6B/tAHgHl+5IzDjSaskyIuYqj4nMCjZsINhS/7WLjuOj5vnT+rS7ay8qqalFSqbRJpXaOHvn6oRo2MzPiOMuMqhilOoQ0IXJeZQ+juTWV+xI91nEFssNYkIIzFt0xVvuPk4pmB8e9katw44NruqCzMIVwCvAGgTm6Z7K0IZgIQK4NnZrjmwGYaACDed9/zOoRQE3UwIwDotdU81HusmHCTrrEvBc7hEeEd7AplY5ywngE4J+MyMxmXo8m4/Nmf/Wn56l/9VXnllVe4sYdnOrwPENtXa0R5BHDTsPNcVT1j/hNkVVIgw9QP0n8/zGMHAPhh1uZwrqEGPj41MADAj09bDncy1MCHXwPyhiszcBnSNjbjxeA/g5KXX/xs+Y0v/2b58m/8ZjnEYhCuoPPz5QAL4YVR2TnYL1u7u+UIogO4DiKRB2BLGCx2L+OOdCyeAd0Qpw8LKboG0+VQrqZMTgEAGK53Ajxw+VzgQtRGmxfabcGvTLNYSAJgYLGGcztGDheLCDoNl5gjGEFSiOGfd81tXBoOZGPBQb/p0geIIye+cAcdVQip68yXs2trVL4tr6xw0YzYPHegANySIs6xxlYQGxAug3Ad3t+nG49dO+u90c0OrkdHbCdnyLWLJ2PWLSyUM2trhI7IMHzx0qVYmAO4zpel5cVy48adcjCWEpKxB5EJcg+ZIAVd4ZaDa0LJhs8AvgBksZhHfUENibaDqtGQEvULFaAMrML3sUhehJsygnvPL5RLly6wtu7c2SAAXFtboTLvxo3b5cqVy1R27u/vEqABbAEsQpXnXXkoqOCeA4MFcRlxTizAbfCj/uDGDOUC7AMcq6QtADowNqSSc1w/Gz1tQX9Uzq5fKEsrq2Um3IuZbZFwpElk0W8YNNzx7Thk5NKpbMACjjYcHFeJCVLGLcNvNQDtVpUMQX9mwzP/zgat3K0jM2VSwdmgtarWhiFjSwbM7Su8pHJQ+QXJBSmV+ESKDgOiPoyh8i1UJ6wzwPEUV9DlEYA9xYUxbixDLhvsGbj1P5e5LOPwYX/qoqin5vP7+UxueUNAXj9lde0osWQNVrWKY3TZKLUqkkH2Q2H8oDJnAJjbPsMM/h3KLApl1IGqGrAP/5rBfSQ3wFDXGFg6sQAM9exubHfN3B68lLOYxvhvOzThRNqLaxhyqZDTxGZOUtbxXiJRCCFnJLHgtSJLKusibQLxNb8WiQJC7Yq3pa6SUqevHsxjrf93fv33BoAaxOFUm1tdYRT6AF/31zveMD1A6rS+wWdSuCVCAYhwE4xDiQRVoxGrXllit0PtLSikeUuu2w2q5ti6MTqghHISiARHXP48Pvsqy2nlVQ9p8QSnwbvT5z/V42nf6Y+t+wFAn8dzHF731YLs94RaE/5W2AHVi8cAFO9S3WkWwXcE4lrWb8fis9JY/VibWvAL9jxseFoV4QEAvcFgdafL7Lkb569lxzlnke0WMWmxSaANMPygXOMDwS+fA8/VWWyEhToQz3Jl45X7uddpVMYjKViEbuH35xTqgKFQop95YxDPRLgdL0bIk7ruC3WdNiTkrA4FPvdcq3t4e8Y1oB/tDqjJJpCPs1WAnqPYH7FmQptBkV2Oyptvvlnee+9Geeedd8q/+3f/R3nvvffkyox+zTlMdVWFugaZtQ19ueNIuCZvko/qZwCAH1XND9cdauDxroEBAD7e7TOUbqiBj7YG5sqxYFcAwIky/iGAOJSAiJ/2xc9/qXzxV3+tvPDSy2VhcbnMLy4iwEs5wCJpNCrbcF3d2iw7+1KbURnHHeI5wZqFFqOGWeiwyz43qwxzDJZ/QFUVjBRAMezIrtPlVDu82DWGWgtgEmtYx9iD227fXZaKIC6A5eKGBShi5HlX327DOI4xaeYlgTS80sI5dnadcTBaSDvhuCepuLhYDJdUvO/EDzic0JFARTv7KAfUdIZm2HnG9QGmFAOw7eCj3N79x9+4Fnf0sUN9dMz4fy6DXUrh3ovFN2IxXrp0qVy6fKlcuHCOC+75BRjAcHOelLv3ABiVzXj93FrZ2ZUxCFcw3APdSUuh8g1lQLnl1iOXbnwP5QG0hMsujkESlPfef5+1hHvGPaI+0W6AvEeHk/L003KDvnXrbigOAJfGZXt7q7z88susJ7sbY8dfisgt1inVDaHyQ3lWllfK4miJ0JCuN8dIWjIud+/cYd9B+ZYWR4SXiqMniOV4RWh7JJOBQhA/gKNwaX7++qcYI7HMAh4ijuO4un8rWyL63pj3DfdeqgERTwlt7MiF0XdgHFqVQUTFTNgC1DaSbeDZgLU6w58TfqT4c4Z0DcBEv83GShjENpQyBARUdRymDHH6oE2Ge1PtoQ/2AWE2kNF/8bnPXWNaBii1IYxjDAf7AMuTYC6XYXxWeZ0AgKEMMQB8mAVPhS1Z+VdVJUlJqYJ3YFoFLPFdu/4Z5rusNPLD4K7tGS7fuP5oXoHqP8jPCeiX4LEAoOY+H2cFDm/D9xJQgvMssmoG9LF7svsgXYOd3AfAoCbtmZ7RV+qcFiOvebn6+OYCzLKEetf12do9gEq4+9nV0eofXUPPhQq6amZhQWrM6Z4/cVxWwjrmGOeqUAnl8TatPWq+Bz8nfXMfwAW43wZ6rb4meNBV8Jo+6NkcP3Y3TUk/DHvz+OHfx4g3K5UnEzZBnRzKd4SBQOIhzOmMpRpJE4KeTAWADgcCF4GskPN1pwFM96VpY70dfxIATgWbPVifjznteFZDT1k57dh8DxkAev51X3NbHCG2b2z6sO/ELoFdc8NROsbMLNvA4UKOQ7Vc5w2CK7sSSw0JQNfCU3hT86gqAFkubjY0t3GUw0pxA0aNqVmGaakAMDYtpdJDojDF3dRzFOec5eaa4kdiUw7JqJqLMDchscEW8WrHEaYFz0Jclwo/rOOOj7mRieey65QK8XALxvX5XIn1GuYibC5CAYgYvOivVilKvY86bwpGVeOxgGR165YrsIF/Bf8Ag5gzJodlf3eH4VaQEAzPqz/8wz8sb7z+83Lr5s3yxhuv12e84yBriAtA9jMDAzwyRjSTvg0A8IM8y4ZjhxoYauDR18DDrIcffSmGKww1MNTA41kD8hiJWDazZQYA8HimjOZHZTQ3KrsHu+Urv/375fOf/9Vy7txTZe3cuTK3tFyO5+bKGIvB+fmysbtTbt65U27fu8t7hCvF0cGYseoUw2WJRgYWUQYyNNRCeYCgzVjKKjun4qKdx3Wwo7ywQLUcEjQgPcnBgWLHQM1Ed2Go0mL3VTvnghcGV1CtQc1kY4BxZQi3ZsrRsZKNcKEcbm0ZutDNxwoZ3pdcGgV95vjaBiXey7HbDAizisDwh67PoxFVbo5RiPKibFLAHddMmICGOBfddOFaW2bLM9euEay5LIj/B6C4tna2nLtwgeq8cxfWyuIS3Fi4pucC9eatXRr9qLvJ0bi88OIz5f2bG+X27Q2eG1AW4AvXd2w41BtUJHK9nWH58A/3iniFuA/EM0RMHbvsGHJCAQhjYvPeBt2h8YPvoD9gYa2+MC7Xrz9HtyOASKgQz65DEXlUNrd2ytbmpuxSJpJRfEEm61iEe7fAHlxwsZjf3LjHOjxzZoX1t7mxUTY37/EYKD/RF2hizQhWGRACUEM1+dnPfaY8deliDc7O0EGHCpJeXbTv3qW7sJKKzBKUoj6cWRb343aWq6TKDed6GlWdvuoEMzL+XX82sDmWAhq5n2VlA8YKDKCsVrDB6zIYBBqIuD/2gZ4hCEFzAIlsuGegWCFXGNhoT5wXdYJxoPaVetAu87kcrpNcFpcn35+TiGQF10lw6QQKobh5iFnWLrJNLaUv2SjPijm61PWyrJ4ogyYXgZNQmrntMjywoplzX6hwHlRc11tui1xvntfsDijBS8RcDcjHMhiYBUhRMqLIoJnUcVD5VAWgVYr8XEC4D2DvB3J9b9MA2wwSDzjVVMpum4/NsKbfV/K5K/CMEBAiZk2B1ZL/KO5m7msPqn9/7syknT7zAQFg/1o6lzMcJ91pPm/UuRfynf4Y/W7aPTC+21gx4OyeibEJ6IdxirkWn2FjA3M9xxqfg1L9aYyfVACin90PAOaxYSiVIdzJv7sA8H7tnDcCcr/zGMj1MK2f1rac4o7sc+D6Vil788VzM8/JTRlsxAk8ZeBfyxFQUOsKxZv1XOZWrqrZ1sFa+jXEt42xV1XDoS4m9EMsP2Z2brEHvRaoSk6v6eAWzPAdei55Q8jjmclFwvtC88QsQ5FIuadntFyMBYrdfp7nD/b39ByPc/j6KiOUrXp2o566SUD0eUwqsXZCX8V1FsvikkKq1FAah1LzuxzoNaybUCAqHojGvZWnDmUAT5RZbkwDdh5wTcoNDiSvW14ut2/fKn/5F39R/tf/5X/mGfDcRj3DXZjni1iO3pDKRnVvu+hhp5MP9bhBAfihVudwsqEGPjY1MADAj01TDjcy1MAjqIEAgFr8zRQZZrM0UKECxKLn93/3H5Uvf+nXy5Wr18qZ9XPwryT82x0flr2jSbm3vV1u3btLCMiA2FgMHoy5wMJCCyAI6gPF8tNuOOAFjuUCmvHBFPMFx0Dd9vTVpwnyvHtMKDWPZAWKCQf4lwNOe9EH0CMjCbAIkGdfCSICHtE9FIq7gt1vqMXmudtMV9pwTyRUwY44AaCMIC4tCTBBhOT+owQnSjyR4wziWJwPijn8OEag4QrOR+VjxBNcXT2TIA52k8cVACIjn4DmIesJ6rfLFy/xN91i5+fLaGmx4Bzr6+eYCOTchbNldXWxzC04CUgpB+NJuXVrvxweTbjAh9vPpz/9XLl56265d2+TdcF6C8UZygjIiPdQVhiNWMi7PbEwv3P3Dl+jrd5++226BgOG4VgYBQC7AIBHh0fl4lMXaXDevXuHak4leNln/Tz77DN0M97aFgC8eHGN97azfcDFORU8c0oognJC/Yc6h4rF2UlRRqgJAXvPrAIALtElGLAOig1AqTu3b1FJoH4pIA3FI4yXs+tny+e/8IVy5emrDISJpjscA7AJSCM2I2I44pwAjlY6OEkIk8mEO7vi/rUEBlQ6sDtJnWUjuRrzKXsx+ooNz5zBt69kUX8GQD0MdUkXzmTwzCsnBU01ZJLLLz43/FaClKZI7QPJvooGRhQVHwEAHQfREN733AeHDwKAHh9Z0ZEBA8ck5VlyBe+7up42Wxr09c/VOT61SVXrRMZg30d14QugkI1vGsCGvaj/mOdYd3B1y9Hk7zOt24XcEJK/A2J1YIqTMwRQch9im/YyHXP+gTo6koA4DqDi+yG5DsabXINx73q/C6s7cC6VyXNlBjAPAoDTAFH/PO6btc1TnfUBIJ4lysCuedhxN/NmjvtUhjz3e7o+CgCoGUGZOjLzOy2Go4FSv5/6datHScOYvIoZWpuaF5l/Ma6oWEqqc/bVEwCwZZzOruDZj9nXzO2Vx1WeO3K5c//QvKhPM9jL81SDks2k6c9D/TnSc1r//X4f8ueej1zm3Dd4/WgkAEDG5PNcnuLNUf2X1YrxrFf9+v6qRrAbFxMeulh72SU7No9qOQIsekw7JqCy+IbS1a7cAbIYGgQhGRj3Vs8yzUtYeyncA3a87FWBNZXArxOv6Vnm0A6Y06GMN0yE9wbuy3Mi48XG/OTntuMeOuwG+iMVf3abrS7LcCyZZ7xixUOUQlFeIxPWP+YmKgwBAJkVGOsvqY+tQrbnhWEn15n0cJFiEM98PN/w3MKzfGV1pfynb32r/A///J8zSQk2CLmuOJZrvjxCQl0ca1Sck8rOiHEYGutHsEB/8CkHAPjgOhqOGGrgk1gDAwD8JLb6cM9DDTxsDSQAGF5kXCwhAQgSgawur5bf+Ye/V37lc58v5y9cLCtr62UyM1v2Jodl+2BcNnZ3yyb/7TBDMOAKVVYwMOgmI1Xe/Byy6nLpXd1nsNDFYpCLKSRsiMUdYCEUWXTt5OJPWe/mkJhkdp4LRxwPtxXEfMrwT0Ze7JJDuTY+IOQjMIlkCXJREUDhwjbi4VVlQ4ozdUIlxIWhlnvMyhtx3aYBQKqwQkVol19nn5X6TdDNGXe9E4/fcFPBvWhBrmkc7tRrUL+NFvk5oB8Wr4RyS0tleXmVMQCXV+D2i5hOgp10UZkght9R2UDWXmYUHssFeEcJQLB+BghgHcTC25AL9wHVIN7HAp1unMfHPBf+RpKT999/X6pBZvpVAg+6Cx3PEO5dvXKVWQRR78vLC7wu1I0Am0iIAjUe1JCIPXju/BmeF2pPKAYBlOwGjTpH/aP8G/c2aCw5IQeSiKCqUAa4fW9vb/K8uCbu7datm1zwjxbmuPhnGzIxxgEVlJ//1S+Wi1cul/3xYblzZ7PsbO9Q+QgDCMegfFAR4ppOVuIYkwCBchMKF/cw4tBuMLYBEp01sAKkcPHFMQQvkZDBfcMA0IauVR4Gh1SWjOEGr9iC+Z+Hf4ZsNqgNP6bCtPiiXJhlbNlt1xC9oxgJty985uQvaC+cW8biAc847VrZ2Hd583F2Pc4AMEPEQAbhomsl4IMnPhifgi8NzFWXyy6lYFv3AaBhXsxmVRVDpUiAPmfc5BwQGx0ECArg9dAxo1wfhhQZenT+hiudlSsB5DqANan3cE4qAJFRfHFRaphw9611HfBProaCBX1A03+dYdDDAEDWV0Dxfl/IwCfD6Wl9ppVD7pLY3MCYwLG5D1vZ5TpV2IaWPfv0nqP5V0+zBNr/ngpAJzbgnBsuje5TDC/hAlmxltyW3X9zmVvG4HiXWUrhoig3YyaXoksn4ChiuinTvesXaU79uqntvAEWm2CRb7pfV/35pw9987juwz/DE7dFbmP8PW1uux/Um/ZZv7x5POW5EmWo64A0P9fyRwxAuaFrzLV7VTxYuVQ0F3XE/8P6hREqc7um9nUkA+ZEJphV29gjwuPQc94klJ3slzy3E1TMlZk5AdU678xpzQSoxti/4a2AZyg2SAHRBAS1AYBnvLwypF7PzybM8QgXgmRb+Bz9Cefjpg9CiBAuA5AecUPQGwl1A5ZzlDZA+wAQ9zC/MKK6n3ETYx3GsYxyhJsz12+xnpvQxUGbs4Z1OI82l+VObaUx7gkbpzvbW2wLxDBEKA+sld56443yp3/yJ+V73/0ONykRB9BAkRtMEXZAc7x6rOBfzA09V/MHP4U+vCMGAPjh1eVwpqEGPk41MADAj1NrDvcy1MCHXQOI1xyWBs0bKO1m5rlwWh4tl+vPXi9f/rXfKM89/ylmmV1cWS2Hx6XsHk7K7uFhuYmstYj1hSQRVtRhkQT32IBcAmERuylWunDLEFxAshEtdBUrUABx/ex6dRGlym1xmWswZV7zju//z96bxViWZddhJ+K9eDFH5FBZmVld1V2sbvaspjjZbVKUIZIgKEr+sAEb9o/tH9s04G8R/pB/TAEev2yIhj8lGzBFUoJBmCIpkhIgEzJtkk2JPbCbbPZQQ1dWVg6RmTG+FxHGWmuvc/c98SI7qquys6p4XyEr3nCHc/cZ9zprr60QKujDSefJi3E9kBbPcHIBgnWhVrgPrgGAQskwAvjyol0ef2VE2QkhYIl/FOuWjhwAIvxu3Rs7FgRvkh6XmXGwBYA1gZgCbgBG5ay/eBYAfHDM/cL1wMhbX1N4LM6BjTa3NgVgcudfu/1mMyJD8zKzE2vRjSQgr7/+Rnm0t6cdf2j6RXgOF/mLypCMMmGhj3L6M1iDGUDC/cz4AhiG3822gRNA7aDpjGFoANKuPfMstQLX1xEyu8iQpL29Q14DdQBgTfdE+M9yZW0CJAQ4h3bikFKE/gJUxHVRPtgKbQQAoFgGC2VpPCrTKRiGYkcQsNy5H2CgklwQ6CRYcMx7fPyTnyjrW9vlzbsPyu3bbxJghKMj3UhkxRUAgPbjsFeDXmzfoV8pZ0xtkmALwqygb3QqbUh8T3YDw5eUGMPalLarr+vj3FZwvgFPnAtgEqAmfc4AmtQX5LjjfDtbZtS5nvLvGbxx+WjHaFtyNAVctcCcgRSHsRsM9/O5bBlsmeeA+zj/zWXKoGUGAQ1LtIkUHjdM0vFMCTvM7CEDqjkxgwEGZHpgZkq2gfJmu9sRxjX5Pcc2idJX5/cC43kLaOTPFSwJMIJM2cTI6yUpiXux3sNhbgHADLaw7YTGKRz5Fnyb99l1dzEAUJs/LaiZ23IGqDKr0efk+wjwVMIF/s3ga7C08nm5TeW2l6ukgjuJpVbv+VYBwDMgQQfccL7yjVOSj5jI9CfVH97WdtuEr/s2YPAT/AvpDQA3zrwKYFCMd7V4tvMEAHYAbACApwqLVHqLFK6cytQCdR57zgMHNUfT8vGY1pH0/N2Fcbf147ptv2/Bw3n16nGvHYNaBqDLb/vU8xACHPOK2W2+L9tokwTEdee+yHNjTubUxLkDIaoknxN86+aO0ABklu9udDrG5qozQgeI7THGTEM9OzZZMRdiXtTGF+ay2RSs/kNKb2AswBoCOsIYDwwokoUXAKDXSJiv9/f2yuER5pwFSZhgbbK6yrnCm1esn4iesB25jsJGGTd8Nfe5fsxKRII2lJEJQTy2RqIrgpOxUSaN56kyEletXEWXmE7KOdnGP0UG7VHZ3txWtAPsPF6kxAjWDdgIRETCL/2DXyy3Xv9WOTo6KC+//E1FqyAM2KHBrFuNL2oX6kM1nPkC4/k7fcgAAL7TFh2uN1jg/WGBAQB8f9Tj8BSDBZ6MBQIApHOKBebxaVlfXitLi0tcLP3Yj/5Y+fjHP1muPnOtjMYTJgGZgd1zWvj39Tt3yhT6fSsr5TTYWMgAPD04KCdTJY4AQAEgTqw9iTmDFbi8pO6aQIkAACAASURBVLBgLsRjR51aaw8e0FGmztpokVlib9x4jjIvjx7tk/mnBaT+SSgeC2+FZGBxaDARv6+trUYSCQEzAG8cXmx2GZ4fizgDfARuQiDbzgZCkzuwtBAAPDwAg0z6eHZQ8d5JQFBOgDkAXbBYxvUBhBmANJjia6A8ANRwvpKfSBOw6nItjkPDRqw4gi0V6DkhS2VpOc5dhTbbaZlC62tpqVy5+gyTdTjT74OHDyLkBll1x0zGAn0clBGMP9wb4JrL7oU2GqL1gHCs2Xl2WuwE0Ok4XSyXti6xzgxEoR0YyMK18Bkh3fiLZ4ZwuK+LuhRgOmOmYYcqIXvh8fEpw8Xp1CzBvkqyQnuNuEdP8Jch4EyiMi2jkUK52HboPIjhsLmxXj700veUo+PT8qdf/QadOLMx7PihLAKPOlaXQqjE7hBo3DFS5fjqZ4ZplUUCjbYX2gWuh+eDnaVNuVi1IfEev+M4g3dkawVgzT4VIHsNUUqsPQN5GQBEGzUrah7TxQ6ZWEJiUPk4/GYnGc/m39zu87UNXBpI8Oc8iPWZQPqlBY5a8CCzAX08HD2G5F3glcGm3uF2NhOgZ/Yuz6Ej2QESLGdUrvsFgBaGzwZrkExJsw3jeDLIONxdhHlmJnPnKLc264FwTPgpANAMMo2tZ4EVjHcoKxjCmWlabepwx8QAbIG6eYBue36u0wxcQmqCGypztBDntYHcxjKzsQfGxqYPs8ZDoiGS16jqlFAnf4dzM8A9r/25jTAE2BtlBmLeCgCYwL9+iK/s0Mj+nWnJZqF6LuLCvj0p13MAHgjzPpxqQ6bP3FXGX+v8cRx7nAbgacApAQK2BXSd5fqwzef95jppAcALdGEeQjBpDuu5A4PajcKOqVfrtOnzvq6Zom5z+D4D+9QAZOh2VwcVAMQ80wCAnD8wdnKN0oGneVwlAHh8osiL3ubRxQHACpYH49M2MvCH8QlrK7Lexkvl0valcuPGzXLp0iU+CuRGwLhH8i0zBlsQnZtwEZUxGkObWBEKHkdsBzH4kGio00muMivQ/42+aWtwvkEUAhJ4rYCd3w/11iayWY4AJpUUjWtK3CvCcdnGQ2Kmrldi/j0+QiTDXrl8+Qrne6wBMYdSiiQ2oGGf1ZXl8sor3yx/5+f/67K7txvhx4VJ7aTZCf1USQywzVy00T6h4wYA8AkZdrjsYIH3uAUGAPA9XoFD8QcLPEkLLE5Gp9Boq+FYcGIXl6gBeHnrcvmJv/aT5YXnP1QuX71a1je2yniygjiNcoow0PFSeeXW6wVLoQmYZsF6I/Nv/6AAW9TinyswAjvMZAvAcDxiqCZBhAjXAIiDheDe7i4X+MjqClBndXmlbG1fKsvLq2S5TafScUHoqnaAO2c6ZHII/sjhE6i0CEAI+n9LSwTYmLhhLKYdFuI4FuVDeRmKuagkH/sHABwFDOKcI4TMBGsL7DADgBkcw/kAHQGoAQTD8+M+ANVwH4f8OlwG92TG3AD8ABI5PNj6anZUsXO/zjKLXQZAaHVVIB2cC2R4nFEgfJF6NjNk+kOo8WhUtra3xeILMAKLcGXZFfPPACCuC0cA10RZUC6VRywgPL/Zfwb9nEwlAz1gAEIvcRXsTWQ+RYjw8grrFA4IwF8svsFCoDbfeFw2tzZY/2RBrq8H+HRKLb9vvf66fK4a1COGgnUfIUiuci4oBBphPshKCCH26VHoSTJeiKHB0lqS7iTa5drGejldHJW9QzBDoRMpPUs6J3ByqCemUEhlTgyNoHBOnPnXjl0FLQjCoF0tsQ5gB+gHHezvs8421teV6GZzs8APh0D//t4Bw7qdXMRC62zTU4RuHcg5IcikMtpZoxbjBHqZSq5jwNx2qhpNwaZQ3aEPgFGIhC9H4VyHg1MdZfu8kbUyJY9QH1TfMWDqfmKwPYcDy3c+65SfN9b52AwAClyUqygGycVcMTNre6wdZ1uGA++sknOyFgs0SeVObC21xbHsHhsIGTA1iAgA8KILMzrRDN/rbG7bZfCPLKJgMFeGFhOyB1u6ATvI2llRGzEIZyH/qs3KREkYw6UJxusSTwweGNt16JlVelrUq5+Qw24XPlqryLqEjT5lZmHaXvjLeYTTiEAFAibUYkih78Gmom5rJNzJIKX7goGRTt+1qw1havrs9360DgCMVvpYALAB9SoVSXXSvZxkIJfB9orn9k/YdEu6kn72DFDzPaUX9BzYdCLzj2x3tE0x04+ZzVUgPtqCAUW2s0gAIka9M5xXs6SQ135/65htqnPOiSEDIsA8vq8Zo5U1ugOG++OBgcMMHBNwaXRUMyM4A8XUsw02bO2zzt7d9NvMruRGaLBk2X+DbUn2GtsgdO6QYKXL6O5y6fiOI+mxsG4SpAzWnCeiXXP8PAb7T3IpnFcJGnaZ4KOSNKZDhzi0HWsbd7IKzNGQnWDoqmQOPGaYcet+jbEfiazA/kMkBWrozp27XAug7LpOp6/KNUNIgaysrmveiDLi+MxcRCg+56WoL9Wbnpl9OPoYLp/Z6V4vuI94zeE+SbtFsjjoAHLDJdYltH8wgdEP9Fl9AntEx7OTiKxAIjCtIbEWQMTAlSuXy+03brF/rCxPWM9/9LnPlT/63B+Wr3z5TxilgPtSIic2546x6XzBeedJreMHAPBJWXa47mCB97YFLrrOfG8/5VD6wQKDBb4jCyyOF09Pj+2EKNGCAZaNja3yQ3/5h8unPv2Z8oHnXyAAuDBeKsguMVpeKcvr6+Wr3/hGmZ6clOW1NTIAuUKeTZUEhOLRypgrkOWYO78UdCZIIxAoizZjwSb9uJPYjX5IkANgyNraBsNgER4CEISgSAhEW5CbzitDWBFSesDF8oRgH8CbcVldW2XCB7MAsdg2C5HhI2m3H+Wlzl98j2sAHLFDjntnzRsBMGDEKUSUCSYAKi4qoQYWnGCCTZYntIUEsyFiXcqlS5dZNjP/xMBSyCheCilGRsHjsood8nA+uYAPVhlMv3cAnTqI4EMAXhLzAIDgLCB77tbWZpkggzDAtymSpGBRK2AU5df94Dju8R5iSE6qnhbDXY5nZAmgbq1VlIEfO2hMpHIs/T0Lm2PhbO0xs92kcyjtPtiATMkARaUrdFju3r1bbt26JdCTzNERw69RZ0zkQgbjIZ1MtSewm5QkhU4YHDaH6NaQbQDf6jYAcrGQXxzjPGgoKjs0E48AZC6nLB8BRQDV02ll5un6cjwIFDMrLpgPCvGezgKQXUL25+VwwFX/eJbt7W0CgDgPoUdgVaCeUfbVCG+W84dzANKh3R0SQAQrcn8fGYlH4WxZK0nl9wv3MtNLDAZcf0mi52WB98cxCOWmsLrwAb7svApwEhsmJzlxyJh1A1EJOgf9HG1EDij6jZl6LfjXOvm0fWLPZQBMwF9kK40NBjvedBLPHQnFyLTGFfW7mOVaLBUlJ7LDLeDMZRew0rF+bNv2XhlooO2sTWXgIhiA5w/W/QBLl4djsoHHCqoFgFJF8PsPLwBGz5PZiwazrdVoBrGfvwOB/HQBiCTgCuWRtlk42LHZ4zJWBk/VQosn7uJcK/DTPlu1TQIXVVdxT4YHyu3mtzGHGDwkmDJHk6u24xQuz/qx2QIcqv2mYdj1gBY2tKb2455kD6ds0G0bESjbJYLB2Fzbk1l5AWcbODN+WAFA3luba8Jh9RRK4gSwA5tfx9Roc6IjbyJpw8vZgQE2SedStuxn/s19TXU7v+Xq0eMqFSB3IpyEYFYircotEm3UQL14QpM1AkV1ZukPZyvuWIzU2HM0QPyd1w40PkmTNYPoqtJubPH1MoisxD8CoVsA0GB4HcsCTM7jp8BfPS+BRk9AxrOjnxOUj71TA6msoQxQx7neZMhwrPumtGc1BgDgw8aQ1y/4HmM+5ndHGGBMAEuOoeLH0NPsEk2xiLGBuDheoizLODSGW6azx3usPQjKwt4BOjvBiDYicU2Acdqg88Yw+xDClwO8NJPQY5T7j/p6xxxXfRoElEWwvuUcdYIkIpAK2Sv7h/taO2Iz8PCAG8SXtrep/4e1z6XtrfJjP/qj5c++8pXyW7/5G+Uf/9r/xSRi2BCEfA3WM3ghqdrsFJvaT+81AIBPz/bDnQcLvJstMACA7+baGco2WOApWwDrLwwSYLxhYYYFmxkfS0sr5dlnrpef+qm/Xj79me8rq2ubBXDVCUCuldWydeVK+eKffLkcIowRui3Y4cXCDayyk2MCgACUwHjCwg6LM4AXAAEJUJkdGBnsaohohHMA4MBiDQs0gBUArgCgWKuQzg6d9xkza2JFL43phbL76BEBEujdIDwFC9uVtVUyzDY3EWK7zEUbAD0kcGAYFhe4Yi2YecPFa1rEYlFKFZgADQQchEOQNKfgVDHjcexG27mwg5HDf/AbwoIFSkr/J+u4VaeaTByFrdlp5sLdunJMTDItyPSoTJjHZP7B7rgfgMJrz14r6xsbvA7AHoBtZmoBKK3AStLMUhPtHC1cD/WCY8V4kqainlGLdtYt2gMZpWLPYZEPzR20CbDd8BwMvwnmGGxmbSCCL6GbhnsB6Nq5f591hjBlPD/CdXAuPoPNhOtnu4JZZ+cI9kTYDtoEiobEJX72KGo5PpagOAA+utcpoQPaGpOcQKMQTtSJwGGClwxjVkZClBuAHsBV/I4QZADWSF4D0X2CdwgZD3AXzNBLly9HRsJZub+zQ4eGgN7xMdmB0mJEaBTqUu1bkcen5Zsvv1Lu3dshe4GMC+guBpDFcMcAtPFebEewJuUQmrUJhtBzN2/yGZDpGGFo6k9dFmz1BwEvZuHZkc6Ocw4rzm2CodeLi6xvA8QEThtmWtfWOwDQ7akFI3xfAQQGB84HKdyO0S/t8FYmR4w5ZpN02bAbkCADS7HZkMHMHGZJjbUoV008Eue0gGf+3P528SlCNrBdzX7yvQmMB0ORzx+s4Xr9huKm8VmsJ9vXgJsYo9JY9TNzDklJEbJdMhjt+3Wg0QWeMDG3aohzZYJ1gDSKbMdemq0O2xMg3bYTfg4oLbc9t61cFx3I3GWE7SFiCQBUWK+AUzPKgi5ZpSIgWYG+SLayj+WYY/agABIBhoKNMhvUdSBQSQAx64SbBGJpExBLAHGeSzogX/dzOHCuDfa5YIka9NdGV8OEJdLSMTLJNItxUT/1w9DNOPR4oaam8nd11G8X/g3fZoC1f1RiFeZM3sFiI4iVANjKQKysVrHwxK6LjYzECmb/CtkSMuwe83Lbqc8eNspgEe0oamSwsAXgdmNnStIS9/I42PWj2LQIG3MTNBLcoL2Q0R1SHej3CAG2lATnfsqfyO4CiZU0DfMX2lC3CeqIjkXq+J0uLJYxN8u0BkC5PBZobbDEa2JO0twc7TwYdMimgd8ZyhvrwfF4kdcjYBlyFlljFvMt1jYZlMWc6jWT+4AASa17CAAeS2MRsjNvvHm77O7tldHSiPP5wdEBoz+wUY16uH/vLvvsj3z2s2UyGpU/+L3fK//oV36lfPHz/6rMDo8oDYJrL42WyqzMyhSM0G/TFi4wwn3HhwwA4HdsuuHEwQLvawsMAOD7unqHhxss8PYsMC6L2QXiond5slLGYzDBFsvhdFp++qf/ZvmRH/2x8oHnP0gAEP9Gk+WyvrlVvvSVr5TD2YwJQpiZDv+QlOD4iIsnAG8Wmje7D4tKhF4wNCSypUqvLNgLKNGCNPYATjjclMLlAJiSB2kQkLpsACxwPTinERIIUAvgCUWsAYAgIzGcYCQfcaIEa3XFLjVBv6RhQwAwdpqxQDaTSoBK52BiYQoATro0ADhRUAEndl4MmmW74HoI9bX2EIkBeNYIUW0ds3YhzaQQDPcs5Wg25YJfTEuF+zo8FPfZ2NpUxr5FJOI4rAtvOAQArsZMdtHtvNt5IZuvk0GLsilUSULYlUdTF/poC6cnszKDBmLc7+GjR2TSgXEGYAvXJzi7MuHC/pVXvhVMAGVnxqJcYuW7DKHG8WDNwbQQI4e7jOciaLewyGfHMdIbWqQzbKeZIdHQpSTrQeAjnBRkHkZGZSQNOZoixFvC4ngmgW1wFJQQBe0LDocBUFzz3r37BFMcxo2w6Z2dnXIfSUdOTsulK1fEWJwdF+gmwQFDfV9/9llmUkZIN+rpzdu3ldAlNOQAZJChx6yQo3L16pVw0NCGS9nfPyoPHz4oZeGkPPvsVTE9jk95H4OtAIPx/Ph848azZXNjo+wfHNE+AIAR6k2tzbEyRTqz9WQkXcgc0pWdO4ABdpANOuV2k53+DmiQ3mN2bvNx7tYGF/JxGQQ0mJRBpe692ULzx0VcU4L4Cv/2M+Bo17XsKLYinzOBfg7fFF4Ry6vEHLsIAGhwPJewFxY6h712kVHe4IaODcAlwF6BBgIG4KzbYe516loBtAY/CUyMTKMJ4LGjbe0tHOu2EicGwSe0Euc8gMG3izybmU8VHLIuY8PaQnW5jQkA7NopQY5g/OGeZH4TIOu/RExql85hz+ZoATjxSvS4DOz0NnuCjcU2FptDSEZgsFXtSu1SuxAC0twksJngshucJfMxNmy4wXY0Y5IGMABbMNl9K2/0GDAKwlk1RnusnxNjqlnWdQ5tAL5qlBQy7vDxbG1nrhYApoRJlR2Z+1jSH3W7nAcq98YTA4BRLwacMxiZQbo8R3vzR/XUlclALb9P/dTh8b6/n1Ft3CHZOdy5azMGQwGI5bHP42q+ltcl7RiabdqCoxlMw2+Y/6zTi+uAJcoMu9AUTlnfKQcRYbxYw5ARGSHmwNMYu8BNOrG8GV4e6zkDiehfvhc3bwkSngSLPdiFAShrHkdyGm0U4VrWOfa4jegGA4C2gTcw3c+s8+mykA17CM3fWRkvjsvewR6Ze+PJmP3r4d5DSr2gn2HMONjf49pzZTIpz1y6VD5w/UY52t8v/+XP/a2yc+cu15/HJ9rEW0RCuYXTsn+EaJOn8xoAwKdj9+GugwXe7RYYAMB3ew0N5Rss8BQtMCJsxiV1lGKxLI0BEAFQGXFR+G//O/9u+exnf6RsXb5aTrCAO11gKPDq+nr5ylf/vBzNFKILBiDgxAUIJB9PyxISfURmOYeYgs2HDK5YdBJUw8I/st5ZuB5OAZxJiJfr2AMyFAH+2eFiaWMxCqduIfR4xmRcYIkm8AaLysmysuRae4bhO0nbJ9wtgpcV8AoAsHUWvEsOkAeAGfT8nLzBTDWw1R49eliWVwTmeMENBxTltrYetAjxD2GeNZQ4mEje5a9JGIKmhgU4QCuF7clpMiAJk0yDkUPWTwCsvH8ALzgX4CedrXCQGC4bocQC3QSoMczF9w1Wghfd3p03GKkwUIGA0tYCNEfRqnK0v0cGJxbqAB1XV1cYjgxADQCC7qkkLDs7D7o6YAjSEZl6AKkQ8gvnAIxSgIBkhQYgC6bdxgb0BY9YBmj1HRyAwXDIezrbMGxk9gD+2slAHT569KAcHIIhqFAkO3OwVU6+YXaoHQzUHdoCbIiyAtB0shJmNl5dE3uVSVWQ5AQAJPQVV5kJGclMEMZ77+5dMmlRbzifrL0IYcbxN29eL8sEaMUKund3p9x+8zYBy+eeuxH6e2JmAfgD2xL3x7FgWVx95ir1nuBEgXEKIPLevXtkJOJ3JQJapM4ltBvt5FewJ1giBqQdvudQvsxM6ZxtAS0GoOScdQyinsOeHP4W3OuYQmd1A+00C6zq4Jzs3Och1iH9+R4GL802gT3AbhOA1I2QPfZOozpIJk2wL3HGeQzAeQBgH7xLpX0LYGDvGnOYlQL/OnZxBabiHtV2CdSi9l/SEjTw6fGDAGDo+VlLjqOArxHgS1s3td4vOPe5rioA2GjBVbCqJkAIpmoFfwK8qExRg5tRo0kTLs+GfB9M9R5UmNiSFQxOz5q/6wFVARzV0PBTMJ2CBdYF0TJPrO4NtpVKREYdmFIR9kydPR1UgWwyjw/BAgfQHu02lytpSWaAD3NInuvYfmMjKJcfIZAYh92O8tzTgZodE7WttxaQFMgZeGfDCPa5865xHvh3ZjxJKxv/dt5fA4C2S3utqBCBWKHN2Y43uX3m+aNnw6ZP8zcCvTn8uA8W2rY5MiGDgHkMdJfKIG+7njDTHsdijnA795zmedLjmW2Dz5RgwT9spnBOUFsBAOiNTUUpaC7yvbRW6OQgAAxqLvYaxslSsE44kIyHE50F+1XyF2IA5uf3OsmbWCg/136TCTf9DvYOysHugTZ2ODYvUu5jejwlIHhQmemlzJDoBElzptOyvrJSNjFn7u2V//NX/mH5xtf+vBzs7ZXl8VLZP9ori2NkXloouwd7FxzJ3vnDBgDwnbfpcMXBAu8HCwwA4PuhFodnGCzwhCywWBboX2iBKmdPjK5RWVtdp/7fz/zM3ywf+ejHyhTbvotjgoBlNC6TldXyjZdfKUfHxwypnZGFh7BPqi0XgHHUGYsQYIBEYP4pjGNKxiC1YSLU0IAWddiYKAEZdLUYk8MhgKIOatR1UVgiQ4/B1oqQK7M/4AOBRcWswOHksAwMk50KJLMgfXIO5y7+I/kDygLgDiAKMug5sysWpmBVAQBE0orVVYjsAwCEXpx3rpVZFayzra3tABE3eB7AKoVBAyRpwDRnk4VeX+gCWnuNzJvIJOlQnuqEV2dFYTY9pyF26+XoiRlkNh0Br9jRtxaRWJCdG1zByVick7EQwAeviXYFramTk7ISu/9YuOeMt9jNF8ggzSrYUGABWAIz6vGgnmAOZQhU6KKE0sXuRBtbXl4qly4B3JKOI5gE+3uHZX8f/w4IzLEtHYUweYTAyh5K0vLg4Q41+FBnCCnOTlAblk02YIRX4xpoC/iMuocN3X7IPlwcCfxbXyuXL2/WUCkxdJD195DsRiRDAYtQ4VfK/Nsle1kiyDeZjATwHU7LrVtvlLv37pJlevPGDbFaKcqu8K3dR7tq46GzBJDTTL9r167xt4eP0O4O2O4UFrpU9vf2ywkAQbK6sBEgBljHkJHHngFAO5B9x9yhiQEIkeGjNniek906/dkxnfdb/t1DZAb+WsBhHqsG59nxxV/3QYKiJvk1bCTfKzMCUf/fKQDI9qJGU0f6+u6CIGALALoNVhsZAIzQ+lpXBgvjzpWRxM8ygFiA2sBw3cGW3mig/aLdE1gPUMMPY9AzA6hiR13slUGgThNO52bwA3jtvDbmUOxz75mYedmO3bWpD1HLaxu1f22xqqWnAnYPaeZYCkOFBIUF3zzua/gPsDsYgQIA0SZDZoGaiJ3OI+yOzQWw0DF2OuFCzz5J4y9/7w26DKzksEraLUAvbBBkcCYzzlqGmkHmFlysBnFWYZLJBBjNA7Zqf0u/n9dyfC9bHX/njQPt+fne7VjiduY6wVyqBF/dtfMz5jHI82S7IZGf0wBgrhNfz+Vqx7UWsMx9xJtb3Uadwm39HPmajjzwb/k5WvBVG1PHXPNNsUFHHWPpRmNzEXOMEqwhjFcJqAjyASwEczTWHGjv1jnGXI41Gu6L7w6nCvPNbYygayTkckRDHlvczlAnmM9wvCILoMV8VHYf7pb93f0yHi0xygGgHfoSNJPB+scGKT5jrYm5F0D38tISYu4Z9nvw6FF5cPde+ZMvfaG8+vLLZf/Rbtk73MWSWdEqU4GoT+M1AIBPw+rDPQcLvPstMACA7/46Gko4WOCpWQAAIG4+WggNwNiRBZRz48Zz5T/9T362fOb7vr9MJivl9TfeLIuTSVkAOxDhgZPl8vobt5l1FqGNzOyGRSZ0BMECTIBQDWsMZpPYf0iQoHAULODsnI+WtHPrBSEzGEYSjzHAyXBGeK8I6xJ8KU1tgCBgSiF8FOditxeADthVYJuZVQbGHsA5akYx8YHd0U5HLIMOXoTCXgTKYofZoZ8GfsT+OiQLjZpUMy1KDXzifABOSMgBEBBgYgVFk7agF+K9xgHdHSTlIJNN4UWZqVHBlRzGy5V9ZNCMcGYzAswkxHkIlekW3RAGjzBpMk0ElNmJwDPK8ZMDBNDSzDqHBaNOlkbjsr2+zsQl1NiJZwcgi/IzCUloReE96sQZmlFotA1nbr58GbYCqxLZg2flwX0s9BXKqQQvaBtynEleLAvl4ACOGoCK4/Kt177FZCK4B8oMEFbsuGMCuXQECEiekqWo51Kyjuzk4vlQfygXjkHd+TOOx7EMr0Zm4bU1gmgAuwHQ3bx5lc7J7u5B2dnZI4AJh8osCbR72BROvEOeYR/c69lnn+W5BPd2d8sbb9wi+Le+vsbwYOpR2kk/OuJzujx2VN0+EIJNlu3hIcOVrYmH46iTCB3CAIxwz+zYtw5/bp99ADCFyQZQQxApwv1a59IOqJ1gtye31ewc5/tkMDE/5zyHG8fClvk439fPUZ+V41mwFQ0AngPm4LpvFwBsJ4FzWYHnzBa98SKDhpHYwIl4DE6FEcT88jUTs01fxRIyAMBcRzXDcITOkUUWmwEtAJiL3AMy4oe23fj49vsM5NSxLjHcGLFt3VXXVbJFPwNv1z41/kUSmIYlyPYX42dkHKjjQQ8sTfdpw6Hr8ycAUJqAGr9zAol6GRgzMvLKDpgvNVeCoU95h2PNn5hH3f/BzgKrOCf0yHNE7keuTzNf3fZxvPRdNQfw+xgLHwcAntevWvCq2sNJQBgJ0GmCtmNBC271wLO4WNs2Kph+QQD9cWNHHSMClAUAaAArA3U4rgUSbfsMrPle6mKh8xeag/jKm0tm0BnQ87rDY01mM7MNx/ivcTaSYQWLDt+RSc8Nte7YK1eusK7xHcpqhl3LAPV6jImoAAAivDcAQJgY18BaCJtIlONIDD+Ul8m9FkeVqQ77eTzGeQASEe2xtw82nTZK/byeg9zGc11b4kMbY2L7o+y4Jubfw/3D8mDnQTk8OCo3rt9g4hKsC7H5tfNwhxtmyOaL8+7evUP9aEQkvPDcc2V/d7fMDg7K0uKofOD69fKnX/5y+aM//MPyx5//TJHngAAAIABJREFUl8wefHR8FBmNL7qVcc7g/Ta+HgDAt2G84dTBAu9jCwwA4Pu4codHGyzwdi0wXhidMptdxOEA+MMuKRZ0z16/Xv7zn/0vyksvfaQsjJbK/QcPy/LqWhlBgw2hpEuTcm9nh+EgZbTIHV46CWDXHRwwkQD17MBYCIHlnJUSDkpdSCNjLXT7mBAkAEAvppFleHlCVgmzvkV4Lv5aIEnZfwFkIvBEdJrjEzAID+lYMLvu6ip3msksjAQOCh8WC9BecHYuWgDQ4Ee7MAeogN1vJ1YAC2U0VpAWwDEnjJAejjLX4niz4ZAFWFk5Bag5bNjH1wyLAEAXRgKuQujaoZvUU0LgDRbOAd4A7KQD6xDocHJZL4sjJTQBkAgxetQptQelw+PJQxk3pYPUveAs6IjOFqg/fC+nkXL2pwuVCUprnCrTMMpkJ2R5GWCbmAI4DzZhtlwCfQrpBVAmnUTo+iH7L8DKMRftri+Ad8oILMbn2uoa2ySqFqHCOw92GA4EII62X18qx7OTcniAJDYrBNUOD/cjeYscPJfJZcZ3cGQMCuL7HngdDrN1K59//vnyaG+Poc1ody+99BL1DMFKBDsCIB3Ch1H3fr+ygnDpabl7V+w8tAHYa3Nzi6FRyhIMUFkJTQBuA8x0uQycMfw3xNRho46ZIeeQjKGpgEa0W7Ma9/AZ4VdoDwkAsAObATffa944NB/UkaOUQcQMXPna+D1rOWUQMJ/r41vnfx7g4O/a87PT3oGOgr56gGXDAqzJKAImM7uy3uecJCC0ywVBibcCAvYAwKgQjIscH1I4J21mjbnM/nMocJyr3m12Whc6XwHaBJTZWTdoTgAwwA3+Tdfu1VVqOC2oe97cNg/88bkGAMUs78J7512LgEdsSjwWAAwznICZ3bBFK9Dp7NFhE7QF2TmBjJmJZjYWN61Ig6tacbXthv0Zcl91QWfScURSLW5wHJR9JGo4FBBBOzCDbPxNfc3tvgXMDRS1IH/WuzUAyA0RSDH02ONVlTeq2ski5tdgr53GfAcdNc8JPiuPBf4tg23zxpfc7yN7Td1YvMgYlUG6Fsgzk5NlyTNhE27fnteORWeAwNRPHE7rTQom8YhMvBi/MW8h4gDvPTeoe3WbVb6/+zz+OjQW14JsSQ6lbe/lecLtogVfMW/NwO7DPWNjwH1J4J/mFmxi4YWxgREis1kdCjCvYw7EcWAAAqxDZ8F6RVl5pXvrZ/Az+tkyiI1747MlRjDvGQCEvfD54YPd8ujhLtc3YONj7fRob5f3Wl2TPAfWi5DEgAbgyWzKteS9N98sj3YelJWlpfJXPvvZ8so3v8nN4udu3Ci//Cu/VL7wpc+XO/feLCcMLH46rwEAfDp2H+46WODdboEBAHy319BQvsECT9ECowVANBYapwoNQxYXF0YFoNSP//hPlh/4wR8uV69eK/uHR2VtY7OMl1fKInToRqOyu3dABiCWP9Dsw+Lo6OCgHOztK5NohIRad86gj/XnGJ4YTpLD57grHGGuXDwvKPPr6YnARTI8rHEHIKssUq8OiSbADmPIj8NF6LTB0etAyLqLjF3mAKqy/h/vmVf4FoUPMNOZLrmQR4irtQbJjjSwghAWsRIZ3orymKkRO99kXUWW5OdfeIGJMQDcMYMfEjJA7wYhKdixj4QeYF+C3UGbA7gLNlUGNQgAEggbV30ffMdFsnXcol5oq4B/J9R+lPOoNhHi59RLVF2KiALGQoRxEkBE6Bn0fBS6rKyRusYCiJ4nyJinJB1wynK4Ga4Jh8btAiCUAMAJ7yMA0OG/yP4LJ0GadbiHw31QbuvvmbkCexqowzUVWt1pW43HAUKeLpS1Vej3KewW5wCky0wIOzVoO3S69wEUKpOu70NnJhx/nAsW4Ue+98Pltddulfs7yFhcyo2bNwm4Ud8PCU729+mQ4XnhyCOUeHVlwrK++eY9OX9MaFOo38fMzWBNRugymRJjsR0A3BGwJHinjMNmglAoPSX1gB19bYbbT6dVBB7agRSFj2QRBjizY2mHLIM57TDWOugGkLPzNm/oc1s2U8Wf57GY1Cb7zKG2bD1QoNGOY3tPDrTtxX64CKdSTmsv1DMK3YbsviMAYGYY+j4XBQsDhLJNDJq2TJ4QD00Af/B7uaHQDX0VAIy+3IGjZiyJbecxHjYjEBGhwt2AUR8k9mvOhjm7rZz397x21rYx5Wzpki5pLO/ul4/HHOTwR48/LTiT693JgSr4FeNcp5OKbPACHqmNF2HQeRHePgd+Q9KqKq1QtQhTzzCgB0lVhFFyjhBjfndvn4wpbAr4vkp4NWKmVoXqn/3nNuK/Wc6A9dkwADXXdcmxnIU+sMtgXSoBj5pwX6vT33VP1SXr8dzCtUDT1jMAlPt1Pi4DVGfGpab+83PPG3vq+uScbMQG5FkHEbXQlqsHcDaMQI+hZ0FAtRIDzN5YqvrBx8cE/xAtgPmGkhUPHnDTyOAXZVVqNl2xN/GSpIHkNXDfl176UNnbOyiPHu3yd8xlHkMxt2W92wwW57Ub1VeQEA7SEJE8zeBzBiOx+YuoC2j2en2Hc5CsC/MYNvKwYYgNOqwyAAAinJaJzZxJe06YdZ4THHmRQU78LsmQFUp/QF5jjxqAp2WyPOEGKsJ/IQeDTWGM9Xi/s3O/zLBpimz3pZT7d+8yAQgS2j13/Xq5/fqt8syVK+WHf/CHyi/+4v9R/sXv/W75xivfqOujeW3qSX83AIBP2sLD9QcLvDctMACA7816G0o9WOC7YoFRWTxl+E9kuwNrCws77JSurKyV69dvlh//iZ8sH/3oJxg6sbG5XSarq2QAwvVDAhDuBCOcExlUmfThsBxCR+xYzDE6TAGMmAFIZ5JsP7AZlD2OC9XkQHGRDHhqcbGsr64WMDCODg8CAARsJd0/hAVTRwa7xqE9x0y8AZw4/JXhUgxVFaBCoAygCBhyka2wXaDLYbBDI19Si8sAtCLxhR0mHCnNvwOWL6BVruyxUIZNHCqdHfTnP/B82b60XZOmCKzT7j9E1xkyTdbOiJmZwbpk3o054ZQGAJXpVot+Z4mUTfXqGAIjMf+KNOSs+afshdJY7EKNQ/sNrYR2kWM4nSHb7IztyEkfoC4JABA0gaVRxyYj4BSh4HhOODV2UqwhhLI5pAfHwClxshWeG84OzsNvYC1gpz87DgDW7BDpuh07gZlC5aaSVbi8MmZCjtkULJrTcvcuwDeJjeP+1smz3eB4OXQd5Rf4J21IvH/48BGv+9GPfri89q3bdLjgtJOVCGAODgYcSDAvoU+5oCQoG+sbVf8SGXpr4ptFaRrhO2j0KVGOQrCRRADP7dBm2IPi52Fjs0haO5ohCIcSzqQBBIRAoaErZFR9MwMkObOqGJICGuzUZgBAznmXSbMFI9pBLv/eAoD+LTuGdujnMREzSJBBQL93/3MZrVfFvhyao2gnKZuCnPRgnMQH/sE13nYIsENZk1FakPFxk4LBN7bRYP1yfG0cadsqg585nLd93uBUC5xxEokoa49tFIxHMZP74d8Z4Kq6iQGQ5WMfBwD27B6GOA8AzECOnyeDGThdY5USS1XQZg4j0nOAE9h43KxhvmELAmRxfi8EuAVwnSBFe1uxWRLgF4ZcdZkYpw0M6S8AQIf2ol/v7QMABJBxxGstLU2ocYY59TQSLpxn39zX3Bbcvqz/dwaESW0/g1jeVPP5vnaus9b+7kviPmpWyuBZv3/qyi24luu/7eOanjrZCtdjDWtvOlMe4zKLr7aPdH+zan2JM4BeqvNcZl/XfbCeV/uT2iTGeq+JPA4C9MOchn8AtsBWczZ6zPPM4H6M6AJktt8IHb4TAnzd2HRSPvWpj5edHWSA15iP380AxzW8cdTWfWWIxqYhAGb0denDys4eQ5XJWVEG3pDTdXUcroW5Vu1D2boZmcFN0iNujLZ1O69teN2VQUfLXrgNS1sYa0fpIKOPoL1hw1rrADHhH+3ult1HD7jm4UYyMiTv7vIvoNTdhw/L7oMH5caz18tf/sz3lf/nX/xu+Wf//J+WL335i7X9Pm58flK/DQDgk7LscN3BAu9tCwwA4Hu7/obSDxZ4ohaABqAYWdKAA/OPToxcOEBs5a/+2L9ZfuAHfqg894Hny+b2pTJZWysLozHDQOBkAOaanYqxhmvMjmZlejgtx9NIPBEZeQ3qGOSDMwlmoEONuJgMEBCLPyzWDJRsrK+XxYXTchL3EPNEIAWcdWoEAtBjJtPCTKbQpxEjq5TZCcp3xH8V5AsHAbvPSw3IkUECO1BekJoBksNz8BsW7TUEGGDj0SGfR35unxHRghNgweEfFvn4iwW+2WTeOWd9QD9u/4AAIMkNcW07RwSsCLjKrnnRrh36/pRAzT+Geo7L9HDGlDCdY8irBshorUGEFIpVIPIUFvMAKg0AWuMtTj1eKCdHYsopNFehptY8NABosApglBxdhW/DOcELtoVdyAxMoeG4nm1nhwm2xXvYEO8dyru1BWYhmBudtFk0gTI9KuWNN27TXpubG+X117/V0/4D8IbfcE2UEYCg2xEcMZTjxo3r5cMffrEcHEzLV77yp+XOnTvlhRdeoG0Zsh2C6KhXlAnXwHPZ4WJW5ADA3basLYjnwe/Q64PTxza5CLtMGAIMQBpZfQ3ikVHo7MkhjA4QFHpPN27cqPbF/fD97dsAKffCMZsGA1DOmwHADuALUCIcOTNNXPYW5MuOdQZ4WtAh9zP2f2YM7hKGtODQdzIwum3kshqscTkJ5jFkVgxAs9zY7lLoZnZQ2efeRhbgGl7YAGct4PG4ZzYA6LBfjo2J9YnfrRWHsmPczGHMHJPOsA0jBDjClisoQ906OfIGMwg6tSzEKPCZ+7D9CnxzvT/ub257Pbu3jElqNgZQBD00a8QmFpx0T1X23rg8L0w5CfJpHJZ2rcERMwQfp3l4xqYODYYNMLy28mEGFCuoLiMyCchMm1eYr1GXGEMI/ESoP9hW3GyLjTVfOs83bT/LQJvtUZ/P+nQ5ZDlYs3nOqfOMj0sAcTsenAF2kr5sC/Lk9tH+ltuLy+L+0WvL34ZB2wKHGfzD9TJQLsArwj0vmHU8n5/Hwh5oGFmAvWmJeaaul0JXFnMB/mHOwJiFTRuHu3quxDUxnj/zzDN1bsHcBY1b2BLtBbIUmEegh4vP+A3/ABpi3nj55ZfJUne7cJkN8nKtiPYYZe7At75sRrd5JPkAseZjQzg2X53kCr8z4gGg3DFkOhRC73rNtvKc4Pp3ubp1Ul/bk+U/xVgOvV4kxXJyHWwCO1z5kPMnJECg/wcGINh/WCpgbYg+/Ghnh1qAWxsbZXtzq9y7d7f8k9/5jfL//f7vDQDgdzIZD+cMFhgs8EQtMACAT9S8w8UHC7y3LYClDlhGBvzA1PKuLhZKS0vLZWNzq/ylz3xf+amf+umytX2pLAcAiCxw46Vl6v+BI4bzAHKcHp+Wk9lJOdhX4gsCg140hyNDJ3sMPTstxghWJWFqLNoY6nmipAoAAJfJlCpkAgJopIB6MACXxqF7F1qAZARG9mGGSzmBRYQcM5HC/l7Ze/SoTA+PGDIsR6AfLiZHSGCAs9VK00Y71Mi2iF1kMaEUTsiwHWSSs75gCtM1eyQ7KnbcAURiEY7FOEAmAl5Y7If+k447LQ8f7ZF5yZJGSG5epONrMyur00RJKAECKDdtzQy1iwzPHY8n5XQmhg9ZgOFy8nzU7qn0pbAmhy2wcGb2ygWFCU+nSnpBPclgBsJLWDxdLJPFCRmG1LKKekdoM9rL8mS5XLv2jBLCIGFL6CshxNe6iagWsOvMisjgjXXrvNsPrT3U4erqWgBjSqph9g7+TiZjZtRltDPBzNOytzslowLHwu7f+MbXCXLCmQLjAo4SbGcnDICZ9QfhYAFYu379Wrly9RJ1Bb/61a+V11+/RX0/OkLh8Kyvb/C5EAKF9r1z/34N6TLoiXZr8BbPTOBmOmWdwjFTdmBlTob9wQSERiKYQLBfzX6Y2BwWXL90abu88MHny/17DyrjFow/J2DBfcjIhF6TQxmjXWe7C4SQM2wA7SIAYAYfzgMADT5kSYA8ymaH3d+3APt5ozKBrzHC6BUWhzIb5MQ5+Z5MKJQSE/RAhaTvlkGT7IRSXy4YSJkVR8d2Dius687dsu07BQC5SRGJimr9QE8sMW+xaTIPAOyzDrVp4PD9rCeYQ0JRzqqnF3IFfh5fz+GTrj/Wc7StbwcEzgMAM5BU6zuStmhjQhtKvftlUEHowplNEYMOgT6ENp8z1ie0LoPT1lkMzcV833ngm21DpVVSuWtLFiPR4B+KSKlbZfvtwI4ATI40R6pdA/xTRngMbEuRyTyDsm1/yX3QgE9mfmVb5HDo2t8Se7JXRwGWW7+0BRnP9meFTrftPffrbMfz+ntvbEigZZ5v540lfs55968s0RgfPO55M6Ct3177SRqMvnYGSzW/erYVGIVn81znc9CHrTGM904ahTNRPo/fOB7zFTZ5cA3MFZir0G68yYY5CXMcfrt16/XysY99pCwsIEmHsjsDCLN0RgYhfU+uD2PzcbK8wkUIro9QW2wEar4e8/5473kNayWNu9Jutsaf2ntoYOJvyKi0Y7jbca4j2z4zULHeU34dbf5p/YaQeCS9ElOS64FyyvBfFBIRGw8ePqD+H0ozTlIyU6xhqWl9zFDgzfWNcmlru7z26ivlN3/7N8rv/8H/O4QAnzfhDt8PFhgs8NQsMACAT830w40HC7z7LeAswNbsAVAjeT05RuPRhHpzH/3Yx8vf+Bv/Vnnxe14qG1tbZAaCiTYBUw2srEgCArBjvDhmOOne7h4Bi/2DfTqevmbn64BN1jHOuDCORXtdeIaYO1l+AJ0ipJDMCYfe0VFf5G/4R0CRiTDGdIgAkJD1Ad26YPZgwclF8XRaJgjnPS3UUHPILMqI35FoQSE4CK9S5lommKCmHBbVAhLgDCMMy0AngUqED2IxOcJiGBo41oca1eysWJx6cc5Q1OVlZdIjeAkdHwGZ/reIhfXKGh086++grE4KQuAm2DV07oINQ3AmgEE53mbegLk0YhbocqpQYIWWKgQZuosK/7X+n5xmhMkuTcYBoIGth5DnQnsjpBUOMPQgASqOSmSTTM43BMIBYMFpRQILPsNJlyBEoIWy6QqEUX0wCQjtqCQgAAblcKkNoBxi/ylhiBkGrk9cA2DZtWtXlaU5WFsPH+6Xnfs7fE4AYG++eVvA88Y6szUjpBf3dXgVQD/ULa714MEjOmfQ/BuPUYZpuXXrDer1SbNpm44RnA8wM6DXhXNRNrAtoPuH45QlUSAtnktsCYHMCteFk3XIcsh5EoCJMq2trZJxaEYfnEAnBfGz4y8yBl979ho1kZAQBdcDkwTnWUMKbZsJeYJJmQGB7ISxnSVm6+Mc9Mc59hnIaRk/80bQ1uHG5/MAJJ+f7+GxpQUwMwigNi4A0A2sOusOhc3PH4BgfU4C6Ykp2ejQ5d9436RzVZ/FwEATTpjHTwOJFfhw+C/GObNswsHG89JRDp0wgsjReXrP1t8GCQdaLJiaWTZpm/ncynSyXqkaSGe/OSGeBgDdllwHblfzQL62rqs96gZOF2ZIu0R99Vh6Bl5s25ZJaLt4cLEeaoBUBk5rH2gAQDK53C4z+zDZm+UilQobWV2iFn6dQpH9uYIsyLwKIJcM+eiDKSlHUM7LeFls6fzKdjUol/tIBup6/SEO4gZOaMv5vLZv2yZkdSE0ObE85wN3/Y23fN32+HyvuQBw28b6ZO+exuA84A73zgzAbC+OfQmEtY5xHn/mjVe5nL62/3b9ttMAtI19HuYDb0SZAY9xG+dy3RMbQ5hv8D2OoZ4wAP5g3jEZWmy0eg7D+XfuvFmef/45zjG7uwoV9jiB9ub2gO8MILJLkQFYynhJWr2QssD1oAWM96PxEoFIRBfgu4cPsMkERv9eOTzAXIa5Uwm0bHPs7nJ8wYZys0FiW2QQ1e8JIM4Bj7v6NaAuoNGbaNisNEMazL87b97W+gGSI1g3omx47qNDJr7ZWFstG2vrZP9BkuZzn/uD8o9/49fKH3zu93sj5rw28CS/G0KAn6R1h2sPFnjvWmAAAN+7dTeUfLDAE7cAlE6qA8A3EfKV/oKN8IHnni8//K/96+Wz/8aPlus3bjAE+MHDh2WyulImK6sFwNTh0bQgoyu0AwEc7j3aJXCyu7dLcKwuyACOUTcG4aoKp6IzE7vfDEudTAjgYB0I3T4l/0DiB2CNEaIHp4mON7L4OmA5koAwlFIJESoQFuGsZPABaFtdKSuTSbl+7RpFqrEAdHglzsECGKwwLKzhyFhHBwtXLG6xkMyJFhxCCfBmBVnluBhGlrsRAUNr9OB8nCegZ9wDHbWYVQY9AzJYsANcWlldI7Pt2Rs3y2R5tSZP4UI1mEpi4QWfk46/7AzQSEwRhQdz4Qu2CNlIqBBoKS4xA7QAUzAtFfKGQ8QskcC+QEGAdRLPPpoeEuBypl6UlZpEh0dldjgrJzPsqHei6Z0j0TFfFFK8SLuaPeDwWDsldmLMsrL4tx1VPAtsa/AU7c3H2mm1Q4Nz7YDAPqhL1LMYgGt0diwivra2Uu7evc9jcE0wNFE3AHU3N9epHehMjbgfjsM/XBfA3s2bN3ltAHTXr18nEChbrZWvfe1rlQEI5whgIe7hBCQWgYd90SacyAR1xGdYRtKU1bK9vVW+/vWv0wFEWwOoCCaHdQr910lWBJYeCqCPMGs7u7g/QuntWNnJNOsQzqIYrwADFPbZB/88jjQ6cAnkyqDDvPffzpE+z/m/yHXt2M47tnsOAUcEAJMzel4IsBNBzAvlzeCeLQN2ntmBFVRt7MP6EJrSO1bDdH9pV5NxRL2ZqcexIQGMTKDUONfzAJxqf4JX6ru1PFHODILVsDq3hZwBN4OAAaKwDC0wNuf5WzaaHr0fNuz+L9sq67o3Ynx8tdaZkOE2/va8KTcSIrn8rR3Ts2BO4v0DBFaW9k4CwkASkmThH37jZgY2PTjvmA0HgF+JFrCB5sypktoQ+GemdxtOzc8xvrtf25a1LufYvwUAbVu3GYNIGXCpIFaad3CcNxWyRef32w4ArGy7JkS7gstN2Pm861VgKG7cOkG5/ffHLdVRC86dAZ9SxucMUD5uTMo2OmO7FPLdgoXazFrhnAOWObPlRuIOs7pxDsZ6hPWavYdjPG5jzMc9ca51cdFu8B3mAMwj1BrmnLYckQ3IMn9QQUOCezWSQ6xgbCkyKiL6pO8jYHJULl++wrkJjPj793eY9RcbZ9hwQtmxVnQ53F+0UatlqHtmbr+5Pc4btwxe5nme4fKUo0HEyoSbutj4xdoImtXYsDw6Oihv3HpdybBGiIoI9jb0ok9PymQ05joR4b8rE8l2/Pqv/1r5nX/22+VPvvylAQB84p7KcIPBAoMF3qoFBgDwrVpsOH6wwF8gC2QAUA5UBgDtUikU+MrlZ8pP/8xfL5/+S58pV64+U45m07K0vCwG4OKIIB92fgH+LZRROdyXhhtCE6mZxkQWnfOKxSNYTcxySl0lhAULFKOWXujyMWxkNhXQh+IxJirCf0PkPqJRGU6FEGEwJLSo7CoTDMB6H2okiSV49cqVsrqyTMDSDCrsoDu7KxbVXrhaUBu/ARzEYtZgngETMgf398r62irDRpBRFs+D7/FsWMxnthvAIeudnSu+7qyKYMVNp6yPza0tln370qWaIAPOoTXvsMBFpj0slM0qqKygYM4ZHAQTZXV5Q9l/K3gKdoHCn7EcZz2ciNUI3TlppCHhyWFZW18rq2srtCMcAToiU+inISZa7cqAXE7u4B14O0gGRc2KhEOCMlrrD+2oc0T6YUR2TnEO/mUNRZzj0B8DQDn000CbmHnSSnKoLdgXGUg0Ww9lNihsQBHlxLnM1ru/zzIg5EpsmCmBut1dZG6UriGYggjLhWOGMpi5h3ZlQfYc3tQfmk4ZyrW5tUmmIgBA3BvlRRszQA27+FkEJq/SORSgsM/665wsOcDLkYXR9ZKZGraF2Ypt+bIT2zrFGXtqf3ucA/3tjs3AQQaE8vvW2bct87XfFgBoRmB34TT4dEkOUPkM608stB6Y1s4/TZKKM8BZAmANBFkH0PVGsJFDp8ClmvQjKqRlIFbgMeYDt48MAj4WAEzjfPs4Pcf9nAy1Or0D+jIAleutBXMwR2BOMQCYy5vnnlqmNhT73Lk/ghTNAGyzxPo54rkr8BpgUQV94rlqlvSyQJYU546aRCSAvdGY89f+wSE3pjBuEHjJTPlI0uN65vMGiyqHV2dgrwUA3UdyHbfAa7a/QRubqgWU8/dkQs559fuzwFVvAvm3XIcuTwvOzbt2bV8x77Vs28eV23P4PGDQ/bXXf+Ji88aQ9hq53Z+xWYR9+/lcn/iLeQJzCMZ0A4AYs73Bg/pA+8BnjOee3zzne8zHuQ4ftj0VkqvwYLwwn+CzAUG3CbM5tWkbUieUT5BkjAHGPO+ChY+EG5BrAfiHeQfrqDfeeIOAoMsnJv+Y90e0CdaVSNCBF5OTcQ0SGxBpTNCGlEBMr3E8bji8GJ8B/nFDNcKBsUFpoBMMSGwY4Pn393a1gYCNW0QKLI3LwwcPqAN4aXu7vPTii0wE8vpr3yp/9md/Wn71V3+1vPLqN8vB0cEAAJ47bg4/DBYYLPC0LDAAgE/L8sN9Bwu8ByzQAoBcQHHJo3f17wJ0xlbKRz7yvdQD/MhHP1ouX32mLC4hJHW1rK6tcncV4ZAnx6dlsrQi1tmsW0yCycdQEe5OK/wXtDI7J1joKWQXmmlmnChsQ2wZaI4B3BPIBbAPbEBoWQHbYwIRZs1VRkSHv3KxHbim9JF4warttLayyl1dM32wsPSiGQtJACXeYcdvYFgBBMJi1uAdQC8DSnBAoau2vbnB8h1CPw4hvaMRF8sHsUg3iwc226v/AAAgAElEQVTlpV4OFsDM8Cs2nEPW6PCZcRJ6Nthh58J5SWHCKCeZc6sr1VnY2t6qjr53xgHCyvmQo1jDZMtiOTo8ZkgagdhIJCLyEZwzhxbLdgiZoYYjmQFHZCiC1QY7wNEA6xMLfyQVOZlK88e6g2KPLZLlCaYkheuDBQq74Xw7Hhubmywvw1xXV8ly2N3bi3DgjplkcBGlM4Ds+qAtg/FmFqYdNjpzYVtrF9pWzvTrZzI4ic8A2uw04a8BQNQjPuNcOCaoF2cGRt3i9wMAbhAXn0zoYFjYHeAtdCDhfOEYgNgG2wRcJyZRhHYzxHhzk/ZHOPHB4QF1FQEO7yNTMcPQC9swdZeozTRhyCF+Iyg6nena4WSh/eIY1C9ZoJEv2UkfwCTFiwDgSHp6Fdz3JkIMHdxQcGcM7N5OWh4e3w7457LkOm2BoYuAfy6PjgXvOYh2F2QA9sCmnPSnDTcNEKiWqUkmYLCu2icAO3/OYI6Gxo6B6TLUUN1GSN91mMFH9ejulYEgzwGox6r/Z82uJuzOIFYtz2O0Dmu5DYglB38emOIynTel+p4GAA0I9BbA54T5Xmya7pTaONZEcpEekJMYmxkArOBfYshxoydY0ZhvOQ4hgRb7VjDcwa7FJs7+gVjFe9g4cNi2Gif6M/ttbLCwjmIefSsAoNn3dS5uErTktqr60RxSu3djRIHNAmPPvs5w8gR+ht5vC8Ll9v44ANBl9JjOcSEl8XCby+Vpgbh5ddW2xy5JWqyOWjauQfVU37mftvcIvn4dJzPohmMNAmKe8IaTpCC0TsDcg8/eHMvPhN+dFd4bYrgG5iGz5bG24fxQCkE6a/15njaTE/fwWIsEIJR14Tdg3i+V7e1LZPyBcYf5D+UDy31jHYlLxuXu3YcFGr2PHoF1ro3JbjNJQB9se4QEYAEAmsWY+7/nKv/1fO2NqNxebGvpU0vHE2sZRCRAC1gh6qVAkxhJPQD6LWNdMpmU1ZUVRp5sb22yff6vv/AL5Y03bhEoxAbda6+9SnmbPPddbCx5Z48aQoDfWXsOVxss8H6xwAAAvl9qcniOwQJPwALzAcCWBahFXllAKOt6eeGDHyof+d6PEgR87oXnCTYA/IN2y8H+EQHAxQUk7JA+G15YJFEvD+GjBqDIVpBjaW+7MhhS+BScKYYK1/BYhZwyfCoAH5T4ZIrkGwg9lW4czlPIXhUMrNp3J0WMA4foLo+XGAaMYy1WjWsgTAV/BepAo81JFlbL7i6yxim0GWG/cM4EOi2wHEhaAgAQZcNiGzv4uA6AGu9QW9wb18AC3rv41YGFFl8I2ds2sKMi6BSKI1BVjMhlhAtdvlyuXL3CEBywwwASysBwyLQINrtCi2iUHYxNsCyl8UQNPoYVyzGzcyZ9wEKtnPUNLOyhbYhslHBIILgtTTrsuBM8OpbOVQQzVr+RSVomS9URwWcAUnfevEMAEIAygdb1DZBLIxx1gYArnYuTE/4OG2QHxUxKOwFoewZz7TThOztSZga6DuWUzOgImR0HGwFoswOFa5uFaGYEzmNoeWTy9e/4DqwKtDOH4Tp0C785uQeuaSesBavazx07RxkflTUabMJbdASlCbjWAylb1iXuZ/aHHT2zTlDXk2WFglfg2WGfAUbbIXN49sUANsd19Zclbxf84+g0D9yZM162Dv+883xMxzju4LHHhQCfAQBVMG1eCAFgifJ792FbpG52OBw2acH5OdHP2QYI/AgAPMPG873DBj3QoblmDXFu2HhiTnkDBiRvAe4CnEpl/pi5poeLRA45nDcDIW029ChfBh0zkKtLOgO5N6b6Fds9m5jhhjMfB/619v72U6vY52ZKViBqTigwrmUbOTzSdql1WDUDpfWpZ5BNPTbjWIT/KhnSUTlEVvnYQNNcoMRXBvrUjzV2S7KhCzvOoEjLprKNXQd5MyD3LbfeNjQzgzO5f2Ugrv3e95TdQ6cx6tn1nxmAlnA4DwDM4F+9r5nvTdbiXNfzypXHvPb5fW3Pxe3YY/Cy/3yhqZwSJ/kefkZvOWTAK/dZyqIgKiLGbWsV+3sz2A3k+lwcj/NynWN+xT/MEZg7sJGJtYfnSkcQuCxO4uGMw5QvwHw11eYSyi6m+1bZ2NgKBr0ASTAAEQmxsrJUvva1V6gzKJtJYoVSIaETyQ2n01IOZ2Lr5b7iOmvbqNcqZjG2jNO6jrKkBRiBR9qAw5qN77GGOJ5x03ZtVfrLK5GQbXpwQJ3EL/zxH5f/5Rf+brl/764S7jCEWoC9Ezx9+zHkyRwxAIBPxq7DVQcLvNctMACA7/UaHMo/WOAJWkA+TeOQZ+ZfvJejCkAAzKXl8uz1G+X7vv/7y1/7iR8vV555hg4KGAobG5tlYWFcpgfIWgoQAew0OavcqY3wUoBW1JmzsHb8xoUxQ33l5OJcMgLB9ANTbKTQRWTeRZgGSo/FGJktABinyrBqJ9nX6iKbxVog0MMkFydMHDIBM2qCrHUnBLMYsnxywoWyw1rw2d+jLAZ0BJTIUbNuHHRkpiEojR1lfP/CC8/Tyfvyl79Mlp6BKejCISwGGnEPHuxQNzE7gV7Ue0F+984dJaSYTFg2A50zhj4rzBgahwDRbjx3k+DVCrQZV8HSROIOgYYO3REiAaceDr7qC0ailtYpGBwhUh/gH5oCgC5kvd3a3oRbU77xjVdqODQAJIJkR1OKZy/hmmS7yDm1g2nWopkIcDRuv3mbIXEAS5EwAzZaXhmzvh/s7BGIhOOBayD02eCfsyDCSanZCiO8CfbY3NwgAG3GhPUFASY6bAosBrEJZtTqgzNh0BCOEl6+tp0ThntHuLCBtOysuI7Rw2pods4eGgCmHRhfw2xDh9sZrLNDY7AOCWkAwuJ5rK1k1ofLbqcxO1QGTjMQ3Dnex8zyXBNgJJZZdizdRx8HqvUBttCbTONZC8B9p2Bg7i8ZkPAz5+tmJ7E91s/H86rkwMUAQJ2TwMikfedH5vWFDvQ08GqYYgP8kW0UGdQziCOAPgCxxMRrxfM5LlK1P0KA4/3cKcXAojdfYsxnmZGQZg4ACLubgZOfKQOBBhirreM+ZkA/rv34txzSl8vu+qr1H5qljwX/zNRzu77Q/BryEwkIl10icdWcpAUGd80GrG3A9S+IIzapBLZiHjGYow0zJ8aShAKBH+u7MUmUNp4qMMU5U0mEMiae205+n9tlBom6TQZvvkT7YTKUbn72tdzPMhCH7yrAldpoBrZ0PFKKCTTN9+1vUnXJInIf7fWr3A+UyUzriDmbA/OAP1+r3fTw2OG+WzdMUjIUH5MBQFVzl9nYdZQ3Xth/amKZYFXXeu1asectXx9txBtGmGO4nolw63ZTBnOJnwnnO5uwpSIAABpQxO9mtptJj3UO5hJvLuF+BgAB2lm/GfM4Nh2xaQeQEBuxkIUBwxzrkldefbXMZiecq8CuYzTEwQHXW2z90L/Ed6HPZ7C9nXO4Womxz3OdxyGvlfK4pHWGkpNxDKOONNY7p+Xe3btKRsakcSNGGRwdHpSDvV0es3PvXvnNX//18ku//A/IGsT6Y2k8EjtwdkymYseEvNBA8o4fNACA77hJhwsOFnhfWGAAAN8X1Tg8xGCBJ2OBTmu5Gyr0zv+XY6IwyLXycPcRmYAAAL//B3+g/JW/+lepB4hFoBaOWFght7CYZWABiokAELDT/yMnrMbYgekgLcDeoj8cTgccKdOts+4K/FN+t6JUJkyXKIf0hBqA0haUI6agX4Zr+FHpHOi8xYBB5R/rGjhPDlanX2fnB04WQ0lisc7F4OFBDQVFoozL29tMpoDkDlhgIzEDXq+//jq1c5RgQ5lmAUQ5bBR2tDOE481q48IXdqyBN509BWgq0YfZdQitxeIUiSKwKEdIMMBA7PwT2AwmgMS4l5jMQoaCE4BFv8J0sJhHiKnYkQgbVabBa9eulStXtstksli+/vVXudiHE7L7SJqHdAAODsqEupDOyAywVoxQL+St2Qfb3793j0wXlAmMAugIAbxDXSJ8aDKBvp/CrQ0qS+NHDkoG/zK7AM8L5xqOgEOicKwcEImdg0VnQO+FF15g+XxN6wA6zMpsQLMjnLTDjkl2WsRSUPiu9YrsgHbOmbJMo12J2Nll2zTA0oLCaHMAX3F9PB/qxjbF+TlTJO7XOtg9sKsys+BIAoQHiBtMpuRAZ8c5O715dMpg2+MAwHcK/MtAg4GItgzzAMAW/Mtggplkina8GABIYKCPunRmadh/BodYhuTQ2uk1gOaso04iURlCGSzJOnNCHSrwcAb8yxUVIKRHe9ujgjDRJpSwCXILwTp0WDEyZAbI3tOFRCbROUAjr9+G+sbYmgGKeQy1tq3kusogC0RHZas4ogF/bO/e+ReaWgUmKa2StBQNzhrYqXVH7bLIPJ8yVNfb1EQi3J5SttZTjfPY3HACKI77bBtg9AnsU58XG9ObBJhv3U4s6wAwwxsxuU+4jvPfx/2u5qT2r9BXvT8PLOz1oQSG20auZwM0qrtIhGJWZGi7PQ4AbNtDrYMclm7m6Zz6nQcA9oC+Jnw3/8bsv1HWeU2nBf0ySJ2BKoesVmAxMt1zzjULP2neEczMWXODyY65NvcftIt8bUtheB3juYGbaNvblf2Hz7i3GeoGAM3Uw/ziuRPPT51AbMSCTQfW3PKyElqtb1DK4mD/kJId2Jja28PaCBEhsa4MBqCjLXA+nmEPURB7e4wOwHVzWK+fv51j81qtk2FRhIeeBYz/LnIBG7JYByE0+eGDh5SUYVIdRDCUUh7cv1e++IXPl3/4y7/M7x7s7JAFyCAYbjgr0oNlx1qR/eLpudoDAHihAXw4aLDAXzgLPL1R6S+cqYcHHizwnrQAV/R90M/P4cBNZSlEgg84J1jsrK6vlxs3b5Z/7z/498uLL34PojwZvjpaVOgv2GRM5xahTWYtUJ8Izkuw+bB4MvDHhTUWuVhghbg58Siy1Y7LcdXCCgf3+CQWbmDyQb8OmnMR7BpMQ+uPEfzDf5EYxM4oWE4TlAdhsMlhwXFYPGbWFp0ehhbL+cqACyzmcBwsohEq8uwzz5TxIjL0IbusxLwFXi1xUSzQCKCngDVlrwxGRNJgAiCD48iahAtG5mNoKRqkXASTREBqZT7ASUFIMkW0wbxTyHBmwSF5x9rqelleWWNm4Y21jbK6tkYWnsEvGMZlx/NDyw4JUMAyBDi3sbFWdu4/IKAIG9y7e4/1SAAQOnhgpUS2ZzkZnVOJ4xWKtMZGd/v27ZrJ0CDjOhgFyaFlEovRKLLyykmA7TKzy4xMgJh4b3afnQg70wJXwUpYIRBLAHN3t9y4caOCgahPlNHgoJO+oLwZAJwXflQZLuHIWXPIYBzqxW1MOoII8xLbBacoI6jAUrQbhYFB2HxKHSUAtXgmZzS2Y+/22wJ//r0HmvRCaCNr9IkdJ7E2MxCQnW8D4nnkeywAyGDws8uStwsGZof+rYzC84Al15mB9gsBgAGQ8MkSwyyXxQCR2S51lA2WkoGAMHYFmgDstwBg3SBwgpCqEarNigyI9EKPO4SmywacMvZWYCjCfK05hz6LfkznO9oyNVfhZMdfgGIEoNDHm0qoY2sKATYYaFBEpksSBHFs71ma62YQm/UGMCmFvrbtsmUGXqzd6GkM/rUAa2YBug6FG4uVxXkts/ayDbFdtgid2SkZ9I92d8mY0jwlW3DsrmO4NtQ0hi8RGDQDEGMFXpa/UAYmveYBf277+beW+ed+zzogYNxPzjLv+HzPNnQ3A2Cu1wq2J2AR1zAA6DEbf/N3bT83CFbbhKi2dbRp63re58z+s90y2JlBXjNwfZ0W5KzP1zAB23K6r6CkeX4y0JXH3lwfqmutp3oA/BiM+W4+JGMvtQHcH6x3lA9AWB7Dc5nNrjMoiGviWp5r0O/RZrHBiORV2ITy3A7Gn3QJsSkn0JqbwDWyQ6HvzM7LDU9EHJyUPSQ32UOym4gOqfq87gsxBkXl41kcQmxbtHMbo0iYsR5g+6gcHRzQZlhHYI0CAJAg4GxWrly+zE3bf/UvP1d+7uf+Ftda1kDGGpHREQHUYlxeYKIe6SE+rdcAAD4tyw/3HSzw7rbAAAC+u+tnKN1ggadtgeqrZc5fXcRH7KwWbwjRiNA16J0tr5T/8D/+j8onPvUpMrUoiAyNImBQx3L0uRij7pzBPWjZAOhQ8gdpA4LpEBl6K7MB7EGzKBQ6jFuDm8QXnKsZNP+mZTY9YvIPJZ2QFp6cQD8FwL8Ix/H54STi2KXRYlliCIhYFnhhAYvnsfC1WVZeLOMzwp7pYISjhsU0FscAyF599ZWytb5GhuHhwSHFsVEghJLeuH6jvPraq2T84VjpCKKEkTAhWIgmHnnn3tktT2LHmkDfIvRoBPIxbDcyYNIpoSbgMstnhubR9EhZl8kyGJeV1ZWysrwaiVw2mOkZobeXLl2m/QyCwgld31gv69DdW1woryKcZyqHAIAh7AiGIXQUAQ4iiYUW19hVD42nqGM6nE4iMR6XtXVcFyG2p+X1W7fIIARrEjX9/AeeZxnNEjw6PKLDgdeDhw9r37ETZsYmfsiZf+EctI6XQ51wDrPpbm7yGACAYGtKe0saQRkAxHnOWugwYWfsNRvBTjWbKkM4BcoAsANAgnbixC8+F78rzF2sUzoaEaZOAHllmSwLvEc9opxoPzgP9QPWBJ1GsIki4Q4MLfCo00+zlhmrBf8FsFyNSeBxyuZohmsGWrJj6ufNg9jjAMAuy3h3xtsF/+zc1t6ekmJoqOiSZOCzyz8P/EsNKtSt3Hb1y7kagAYscjbYZmTP4BCB8PS7Wc7ngRItAFjbSIAizO5rpc8AayqYkcNTG1CtjvMpgQWd9MqcDvb2goA9gyFm5xDgYnbwkxqqnGNPMyBKeydGnj9n0MXMp3qfJovu4+paACD6wllNyLy507VzbVBd7BWbLymE2+3KIZy+v+uZ85OTOoUWG+UOJhOxykPj7+R0gXMBxrOHjx5KQxcAH8YCJ/mIDSFp0moudhIo9H30Y7GlAmwkWymAy4ZFlscm94HHMfoqoOJ0QK7DJvNxz8bRhvAM5wGmzkjNUQjs9dmszr/saxH6XsHu5ru23jLww3k61gl5XMjntH0tyyz4ON+7tl2H0qcL5ftmZmMLJs4bi+plyOzrAMAMerYbLu4D+fqOEsCxZgB6QwptDu+9TsF7tEt8Bmhn5p/tnW2fGXWe96wpyHDdo0NeA2sfXA9zEtY7DF+PewKoRrsF6IhjFE2yykcH8I05lnY7LQTSAALuc+NuPoCdxwDY3s/idVIOhfaG2enpMQLsy+rKMpNjoW1wTvdaKqRgbt64zgQgf/iHv19+9mf/M86vytiNeVSbvAZEsRaWHuJiOQz2/cXGknf2qAEAfGftOVxtsMD7xQIDAPh+qcnhOQYLPBkL9Dyglp9jhx3OxtJ4wgUfxceXlsrS8nL5iZ/4yfLxT36iPHvjBhNO3L1zr+zvHjAEeEwNQIEZ1PqLBR10YyAOjYUg9ejiucSwk5NppqCyAWvnGMtBsACpa4WkCkfTMgXQdHRI3T/s4GIVSVCPIVNgm5H3pzukEDSFBBOdUdbgk1OCKygTXszEGjqAWAQ72YL0B8GOUiIIL9RxDBbBDhV99ZWXy/Rgn04YyoLvUWYcc/PmTQJoZgF6QWtgwvo+DgX2jjueBWXFbjYYjwCTcM3MwuCudEquYpBLNo1w5rC4WZmw+enpYtnfOyxb25fKzZvPleeff57hQTjPQBqYePgOz4BkHAausHO/ubFJzUEcD7sBBES9GJDFQtqZhK3nJW2ecdVZxPPdvv1mvR/sAjDSYBkcDQCDaANc+KdQaTu1vjY+29GhEx51JucG4uORSToEzOEMoI7QKgDI4hn9fCgjwDp8NnPCIcBmIMCJcdsQOwc6XMrQiTbmiRhgiVmPABwJIB4dloN9hSKzbyBkOkL+MmPGjAwCuhG+bCfQ7Aw7QficwdDspPbAyehLDMk+FXsIfe74ZFYBQIOnvld73XZYeisA4DsB/mWHcJ6TPQ8APK+MHSiQQOtvGwIs4L6CvzZIDj/NIcARImqgqOr0+bwUmuuy9wBAtA0zhClgr8RKLrvbTKfxGSOsNf4C2uw52GaBJjag5ROs32l2nwEDJ6ww+8jjcmZpGTjJodF5wukxqhr2H67jML4MArVtpgfkUFYhb/4E++1sI9U3bwEAVH11G1C9+iNTSYC62dkY8yhDMIUe7ohhkWBJW7MNGzHT2XE5momRBfYfxjcACmZaCQDsdFOXV1YDzBcjCvOwxnUzoaVrS/Av5oKuOQpgyv3fUhwZADx7jDfP4vkaSYC2L+kzyqdxsDNzF5rufhqVwLmbc1vS1TsPAHT3OK8duC90+399kHceyK55ITYj52wY+F44t80C7Ou1AGS/f3WuWG1DiZVHfZSQbahJMVKYt+c19wP8NcvPc5DHnxwCjOfK8hD+LWvMej5BXzNb0Bt/BuRxnQyscU5A8rOJ5ircG+sZRIFgQwmAn9YtSl6C9/fv77C6Mc9ubm4pSuDoKDIGgz3MbF9lenxc7u3c5/X93BoLAKiLHet1l9dM/pvHC7DpUQ4kjNvbfVT29h6W0xPJq2yur5crly5R5gR9Bdl/sbm5sbZG3b//+3f/efk7P//zBACxfsMm8SGiX1gmbBgvliOAnBxCFrQufUqvAQB8SoYfbjtY4F1ugQEAfJdX0FC8wQJP2QJp5dIF51UJpWAA2hmkjtqSFnbT41m5+swzXGBCYHmyslIO9w/LB194sfzQD/5wWV1FeOmagL4AzCiYHAs7nIOdYrDFrNEntqDACIIh2C3GYnJ5me8XqZ0XYYoI0aXANMI35Pgo/FVaLTgOQAa19hgCMuaCVWw5hVeCdQBHyaAhjrOP5x3z7BxwB7ic1jAtPBsWwAbrwFbDghG6MWDqgVkI0eh79+7XxS9ANBy/82CHGnnQzZGgt5w6gpvB7FJGVzl9APywe318jEzLCk3BKzsndMaDaWeAzaCQQVg7MbQVQ8tgD4QRiRWITH43blxnaPeVK5fpZO7v7dNeClOdsPzY2ceCHGDg1uYW7wuwAM8DABALdiYoOZlRWNs6eV7U265ka0SDE5iAnXYxj8B0g2YPd9ohFk9AckbwDwAEyiCwTCBx6xhUEAFsxagrh9AC6DMo6RBpr+MBztmxs8MO5wYMB9wDgKAdJ7az0K/EewOAZgtAR8isVLMdLMDODM4Mg5eou5K1KEMj+g7aIxgVYAaBGUlmn5AG6T3CLqel7O3vVeeZABDqCqLnTr4TbAzah3qcwdCtzCGAlGLOAlCABiAqBSFTfj4DPRXYTPpg5wFqfSfd2wvdsuR8sPDsqPi4Y7OznftE+97Aw0UBQIdyujQZPGiv4d/q98QFxYLunR8i9BkwILia7Nnr1wnkR33aKfd9MuDH61CzT6GnlWWV+gb7SUqAof4XY38DEJGFHa8aihoAj7OJV/Cx6qfGGLyAscUarAkAyfaIcrR9V8kwBKBhLER/8+ZMH8BS4XTJ0INtVr2PazctGHT+XOzsxgYALWOgvtixADV3GWgBuI9xhvNPbArg9/2Dg7K3v1/29gH6T6glBtY550aOZ2Kjo74NoGAOxNzr50V9AOTQ2Bg6utC+RSgwQrOPoAlqXqjIl95M69tETy27qs4qIBhaveI/dgx827sDv9owY91Lum/51bokqjPMZ0ze5WytMce7zP7eLPiur7Hk/f5FtnU8UxOM7nJ3JwSoWTtoZLeuyVfUrhRdDpYa5DhivmKfaQDV6PNxVl1LZAtU4Di+1NwndixxWxbS7M1+YhQf2875OeGT2541hjHXYF7GuRgfMIch4ZmPo6wHpCTKQtm+tM12eHB4wI0p3EegoDadqCuJzcRgsFLiA+sqa/5yLae2zvkkQm2xJiDYfYgkbQLScG3Jm0jHFsnlmAgk2pk0CDWHSfJin2AhIguk64eQXGnmMkKA6wREjqjMZCouLJY33rhVXnvtlfL1P//z8vkv/HH52p9/lSAfgD+0O7wUNr/A5B5oh3fv3imvvPxyWZ6AwYruNKP2H57JbQDyKQdH07J/oMQ8T+s1AIBPy/LDfQcLvLstMACA7+76GUo3WOBpW6AuldvBIrnpLKPVdLRLr7BSgmmxY74wHpfT45Py7LXr5aWXvlesh8ly2VhfL5cuXy7bFIheq7vDXICGhgtYEma0mT2ARaSdHzAGl5aWqWkHB8dOr8MX+9CCHonagceh4xfMEIJFZmbVkCJkIewW8nmXHdcxiITFqthPChEm4BVOmnRukGRCzC+EJYPbiEUjwCnujMO5Cz0n737jWRB+WkONw2GyMwj7EkCNBfjh4X45nkk7kN6CkbOs+2XHYnGBC328nDylsoIUcNSJmZNJVMrW1na5cuUK/1175hqZcALAkP15QptS+xDhQ8srYi0cHHKRrkyChfWtBBQAXsWyPEA49ZFCgwzWiXHhEFaJdJvRKLsu0BHpnB0Bfgx3myEBgeqD/8gesNPXJX4RIUfMHduRzuMCwo8ELuAzQGxqb52eUMcSx+I9npegMPT+CDzKUcoydu3nCrAlfTZqII6CtUEbjOi04MU2s6R2A9DP71dXVllvcNggpm52BR11aD6a4cPQKYQqCawxIGNWBJ4D4J2YXAJKs5aXQUh/BwcqJ2khOB/JdcgaTeGh4bqKXZtAJPU/AdTZOaI+aNaBi/Z7ESBm3nluG32gsRtS5133DFA3bwQ2ghCJhs4ABz3dxI5xZg3PDpzT0wtUAZgqTUcyn80KbNgjBgJrOQ3OhOPNMSg0+ti3A3y2Fp/BPY9bhIBShl8733bia5huZv95DKn1EwBPAHpOh2EwumPGCVCpW0kJEDkr/difcahtF2xvg85kIh3PKC2AfmF2XSXipdble7Ldp0u7f6rMQgs9Jvh+bgL+/gUjSbUAACAASURBVOz1BVg4lL/XsCMBk+petwbwgbGWiRLAfg5ACUAfxhEm+4D+2fFJWRwp4QGZe8H+w5jruYobOQF2AGhxfWpOhCaoxgLJBSipBq6FOS2zMs3gZXtMbPjah1Kb5rlRdxovYswL4Edtsx9abwBRhxtMNIDcjQK6X1dBTsRF4JJF1oaK2Ov9jMMVbM71nur6LMCXwMCGGZpBzO695iAlAus/Xx3JQme4an163GvGujr2VN3EPguQoGLLHAsQEN/3GIRJO89zHmzUsfA1p3hzBmCZIxQwjxgo8/ythFOSxSAAG2M1kn1JLmTKfse2gkgKryFik9Xt/3D/QDVBeZgIQYc9sEZkJIYkQjY2NmP9UNT2EV1R5VpGare4DOb9pTE3JnUPrfXwXAD+9vZ2uZmIdg+gDp85p5XTcuvW6+ULn/8Cy472bcmCnZ37Zef+DjP+vvzyy+XWrVvUZYa+n7FXjQkn3KxV0iMBg9jMpdwMNttijaGNVKwZlrkRiX7cG3DmzSdP8LsBAHyCxh0uPVjgPWyBAQB8D1feUPTBAt8FC3A5e7GBon/Uebueo0WE/o65OMKVGfZ642Z57rnnypWrV6pgNBaH3LENAIdC5+FswDHDbwRHCDgCSIPG2bgKTdOR5dpT5+E6BO8S8MLdWorUa/cezyqAT04Ilp24l87BtTqxaTsiBIHAhqID2gFKPeeXWFwHPC0soGxgg3XgABmHAUjiXtx1DsfOyRwAEiicKxKWBOvNDgEBM7LAwBgS+6QyFFL4mSkQcBLxu8X6tdAPpldoSdkhO54elxdffLF88IMfZJ0ZQHICEzAXYQsIf8NmALCo8VQWuDuP3X2U2wCqygintpSDQwOACsFxmRCeAzvYcaFGXoB/dGxP5QgyCQqZgdr1JwA9RSh2FyLegkCVWRGdCE6DE24A4LNzjp/BUEAILoEyXl/ZcA00d6CwgBsAmfhrtkwO08N9s0OJa8k5E7vToWZ2uqijuLpaMzT7GNgEZQQAiPAqgKpmF+KvgR/6X2dC++zIypEk+Bz9w2PK45hRCvfqnO8MkHRjUj/UMocRur3KYVcb7UCoPqvFTn12hucBehnsa8FAhxryTglYm3fti46phHvQ9+cMdOeBkWZJuqytHhXaMRP1LARkFmUVqJsAXDOQglFqgNXtUFBUSjSREnIwA2049Ran93n+Hn+dqTYDut8ui7FBj1w/As304qgaoOG8TMDesMigY26P2a4OjTZDCL9lYKQDg3zPAKEriyzKVAEpzV++hrOCwzbz2oyP9dONxlE/BEHs8quzAzTxPKFyikk2i0zJZPhC7xWMwKMpQwYXFjSW4XIVPDR7aSKJDMyRYuvqZbafx2SHX3bM6Q44AWiKl7XtEM7IcYtAY2QXrgzwuIEaVa8uu3lNGw/dIR1A1o0/2sjJYKDsqDHAraRjsmn10emUaq6i7MRU2rguK8Za7XkZjM09ueukGThnXXudkDYe8niWxwiPlf6uan6GpqHXCtGQekOJ+0G+HstiSQ5v1rkNJpBPZXb71NidywJ7mtXGdrGkJF2Ys/CXm0dr2FxdZlvGhhHmZFxjeQKdPzHjOF/VzYB6x9g0EvCphGkdCzEUbMVSdXI1NtpSZkfaYGUiN2oSjwjicYMC7NXJMsPeMb+trUEjWZteZMIzokDay2DJYv0A4G95baXMTk8I+EFGBFEaW9TnPeZG4jGiApYn5eGDB+Xlb36zfOu1V8vDBzvlS1/8Yvmt3/onjKpgRt8FAHiIUsCmHdZ42oAxW9djlarFgKvbljbB5q2L5697L7aC7jWYd+jDAAC+Q4YcLjNY4H1mgac3Kr3PDDk8zmCB96MFFua6t2/nScV0AduITlEAD3BG7GhhAQVQD/osyP4KnbdPfepTBJ7AhsOi1qGWXuzOpgBm4BQhxFZht2Y+WAAb13eoGK7h0DF853BM6+t55xwOEX53mEt2DFrn3WLa/r4FLDIIAydldgyNPgEpHSDiEKK+4Dfum530LEhuu4nRM+OuOFffCeyoIGCjX1TDUJND4XKKzRigJVhkR9Py6U9/unz0ox/jgh0OBBbfCiVUJlwCigjdmR1H8hHt3jtjMEE6h6QhMy+yyS4WOb6HYAAq458y68HRO+JCnY4A2ZkCQPESI1Bi4gIAI1SRTLdFiuXnkDY/S2Zw4hlxTzwL6tigG+o8Z0pEu+sYgV12RYOgPtbC5g7VtjC622kbHmtn0ACgQWWch/ZpFh/OAwuRzMOoKzv31h7E3/xsZku24J8BmAzC5WNl24Z91Xx2G+9Auy67bB4dDESq/arv5/vnY88D8C4CALZgZQvAtc+T+2a/n1x8bAPwx/pOHl9uY/3+rn6UAUDXNe5o1o4cULGHK3BmFlCuA4OY0ccN0lkj1c/E5AkM+UYf0fsKAEaiJNe3N0qqZl9K9mHw1u0dnc/vM9BWrdcyl+aYNQODZitngNBZgH1qtW1ihdKGEQKdx8EY/GpyqQ5QjCzjcdF2TDCI6Gfy7xkAzO2lfr8gsB8vs6aUHEAAoLJ1a9BCOTlesD4kaUHm3/FJOZrNyiETMeH4kDk4DKYVs4x2/yRtEONigPf4bOAf9xEbX6BmDXsM3VGFqqpd4ndueDBplsYdzMG+B8fW1M5re4vnqXbAvXqMuwAL0waE7slWV+/92HEgAEA/i9h/YE6C6d7Xe6PsBcHLPH4ZiGwZex3Y2zbPPD60788AeAa2vdGI50JlB+OzTlhhm9yWerIbvXVAbMykOdyJmswMzOM3bGr5DddznkMwd0C2AvM2zoMEB3V6D6GruEQgjBlsI5mF6jrGoJo4DCCeMnlXSRYAY2jfUFIOAJAbGNBaBgbIZB8xBnEztgMAkY0HUQNIFgcQEIk/sObDcxAsLwI10Q6PDo6k6TteLEsry2V3f7fs7e5yTsbaYHtzk2DcdIqEIRiTT8vDnZ3yhS98vvyP/8N/X159+RsE/ijpUhN2yGbTI2wgepu705zuc9O7xu91EVj1Z9pNHaziTZx20S30i88+Fz9yAAAvbqvhyMECf5EsMACAf5Fqe3jWwQJv0QLvPAAYOkMAaMy4oxMBXTExkegaIBtcgIJgkV3avsQsp1zYnyJD23r5nu95sXzoQx8qV69eLUdHEAmHk6ust8h4qjApLWy7LKd9oXE5SdKR6ZhZHVMF50lYGg5UlwVYYJv2vqWLJNagFuXaHXeIkJ4phxrhARX+K/9QYFd+9nmARXbWavhecrQNAC5y9Z7v2bGs+swzgWgtwJKfh/cMR211Za188pOfZAIQJMm4f/8egVws3u1Eoh4FviIr6Ig76ygX2C0VzAKrJbI7AwAEqCdwTRmIVSazIbXIxiIf9ke96mUbp3Bvhk+anYL66LNBO4DwLLhqBzmz7jITz4Ag6rRjPmr6NLBj9iA+G1jFdWEPA89dwhY5eD7HzobtaJDPQJudeYN+GbDzdQx0Z/Ars+5cVg8Bcx3ZOSyYti3i/HkAIGslAcwuh22awUIfW/2lJuw3t/XW0fVzzCtXC/zlZ22Hvnnnv5XhURpRXSbK9lnENg49RTZq+MXRRp1hubbXANTI/HPf7ViALciWn5Ohck6O5HBMshPleLuNOeSaDrwzAVMTVCGfbteZWUTAKusD+j4YN5VO9wwbyWG47G9zwGTbyewpdedgQuUw0wC12nHRLESDf2QAmtWX22BzTTEowdzp2qnbZAbLMgjYttPz2tNpoGMKDRUzaBThyqz3moVZTE722WCeA/wDo4oAILTMggU4mwk0xJyGsVSaZ8rknYFLjCneYMC446RGbX+3XIbHK/yOEMaOXT0jSALJBlwDwIuzjrMOgtrH8S21A3y2niSZYQ2Tzf3MZc5td5592+PMADTwok2f/gZJB0aLodbHyt2fuvkhg3p5HMjfzytb7ofuJ3k8Ymgp2hjY4ZBAybtVCRytcFIA2GLIaR1goN7jZlePsRlXWaodsKk5EnXpdY+AYDM/AfxtbQEAXOPcKQDwkZJcFCVd88YAh5DY1HO4uKUJ8HcRm3CQmCD4F8Cfwb9ThfkKANTGIG0RfbGQ/TcCQltOyexfEgg4WS6j8RIlLshUDA1ChNyOFsAIlD4gUu2Ol5fK9Hha7rx5hyAm6g9afGSCLpSysjzh2gpA9pu33yj/9Hd+u/yjX/mV8qUvfJ7rCMp6BMuVdV/JjBjrgp0Yi0HWN9dualdsHxHSbRmMPGfUerVnPQCAb2VKHY4dLDBY4LtogQEA/C4ae7jVYIH3mgWeGAC4ICfIi9uqT1bDVrWg1WK4S2YgR+q0rK+tlxdeeKF8+MMfLi+99BK16cbjZdIPkKzCCTDgGNRQ4gjlMtgjllYnSA+g0CG29knxV0Bfid3osUJguKsNjRiFCUtYX5pzlclIJ1s6cRVskbfLfxBoB2jYgnkZ/LAT0oIVBoiykyDnE2WKoJwU6pidmXmMhnyfGkaYvCg4Mqur6+VTn/wU7Q4HDBl5cX/Y17o3cEStTac6VX1Yr4mh27B7AICzk5nCcKApxFBehXTJGZrxnwA1iN1L9FuNRqCBEw3IHkp8osem29gPB28SHdiRdhsk8yAALAN41prybwaMXWe2vwGEypAKJw1lt+MuB61jpjqU7SyDsWPG2MnMQIUBMZQ7P4MdPpcph722Trfrex5gl8eo80AylyuzUvM1bVODKdmp9/V97wwQtIClj8l2yNduy5rLm9/nfuJz8n2/k3GZXJEARUSYSaGuSVOPz85kH5EJNsLMWttWuQLic/1AsgzKGbDLOn85Ay86kDUZpdelfkUAMOmR1SQg1gBsmHVngLcI2wNQ4HHO4E9lAqfEIgz5S7qP7WJTznX3qsdGefJYGhOFwsRTOZ1p2CBlBRXj2paM6NqfxoQa5pfGBDPM2vZ5XtvoAUcLGv/NRMY5IzMAraFGBqA2i/DsqpvjMgPDihpqAgD3DpHxW9mBMXYuLoqhlRl8rhtciwkO4p8ZgBpv9TJYn9l8qC8zxiqLHnplh4cEAM0mNgtQ7ceZr4OxmjPHY542uD3Hq5CtrKPrAZyd5ox5pT2bMhKnEGDZTkAZ5gbNFx0wRvsnALDb5BD4pz6oe3pDqK13jy/teObP88ZOn0MgHTafHpNt5vbn9ivmnF4Ck5DgRGsJMUI7EHAeSGk7VnZelVBQnYgpj03PDABKjw4sdjDscC6AMybMOJpyzTOGfEpoxNZxjesagdkGwtB5FkYLZHkCtjZ71es0foc1FYYaPKjXPgQ/Sc1kH+B72MrlHWtjDxu7SBiGLMCry5MyWdLG7NEh9DLVT0ZLkIU5Ka9/641y+827knBBJAFZruOyvbXJ5GpjhOSfnJQ7d94s/91/+9+UX/+1XyvlFFEFCv9F3ZDBXQN5AwBM7amboyT/wj5e29DZtjsAgN/JTDqcM1hgsMDTsMAAAD4Nqw/3HCzwHrHAkwAA2xBgOXViylhDD+bhYj/ANQMNWHxZvBqOCxJRfOxjHyMIeO3adYJUCAemsHqw6nAuFsY5cyJCYrBYxGKQu9o8RgANnTM4ZgjTOgb4uESGhYSyHZ4qR8IAh8OSsJMu4CUyAyb2nxb0nfMhwFG6RQZ1+o4/PcbwHTo9tS4ESIttv3QuNJzMJuxCnrLTkx2Z7n0w54K10gMhw2HC83/iE58oH37pw2V9ba3cuXOXToQYJ0j4MuLuPX7b29sPsEHOrtmSYhopcywZMCfHZACa+SCbhnYZQ4+OQwtRoIOBsKrLQ8ZlFwZsJhGcVenwdfp3GaTLwJntl8Oh/fxk6oQz7faB8hu8M+sODAs4WPiLl5KcdGzB9n6+rtupAKq+oH2u1wyg5TYncFRhgbgGHHc7/GizGWRrAae2TbQg4RmAKgHCLQMwl9X9ojrFTiwSwE7nlJ9NEtALO69MFzvvXcjivLLNAzldrscBgO1QfB7o2T9O7DYzkuszRb+nf5sSJeQ+x/4QmcUJGAeLDo0VY4LrsgdsJGCNo4KBqwRgUeM0HGsD1BzDIty0N7YEQNYD+VRhMUT12S68n0McA/hxm85geB3HQqOwMgAdApqMKOy0G78yWGJGYgbUYyCsAKDDJwEAuM5al7wFAAUgWafOY16fEdz2i1zvuW2cBQA9Dgk0qSHAzGLbhQADQOVIHSG/0P+jaAPCcCFHcHRYDg6PCM6ABTha1JzSC+GNQmUA0EBeBuc9zqC/ur48r2EOJDM5MqLyWCQyiuRHnINTiC+fITbgvJHjednaaS0ryjbKf3t2mxMqnsc6auTGf9bntR4bAMDcftn2GFWgcOz+OBP6daGr12t3DaMy97t5Y1X+LvdrnkfxCSUBwz+3/wwMud0b/iZOFjqsnAdTEpp+6KjWA7WtNxt8nt88H3jzCtfG+gcsO28KWQIFz0Lt5AUlbiPAZ4gyrt/l+QaIZ9Yf4jUE+pLBijk46Q4D/FtkZuSIPjDRDmNdJIohGI41ENZVkQBpbXW9bG9tl0uXLpeNNWT21pgGZROEy3OIGiE0uJRXv3W73Lp1h6D1/v4egcDJ0rhcvrTNc8AK3NhYL5e2t8p/9bf/dvnf//7fK/fv3eE1xHqFTjAiDCJUv4596lxtG4HGs8BGsTTngddnIUFdawgBbmfZ4fNggcECT9sCAwD4tGtguP9ggXexBb4bAKAf34skL4yx0CXoMhoz22s+ziwyfAfHCPoxyC588+Zz5Zmrz5QbN24wUy12lLFQM8DkawLEwfdZZ43AZCSYMNPL4VECXSyYbicDrDSEnhjkiozCzr4ai3Ul+jADwvpqKpN87g4IzCwShtGGCLvLP6+pdAtVMTSOT6ZVqH0e8NcHGfsL3ex8eRFs9hDOe/4Dz5cPfejFcuP69TKdISxH4WLhmlTnBOwVA724Zsdg0vM7QQmdHWsNVQ0/O29KEmLHBiZkBr/IVgvsBABonw0iJgRe0t3qnHzZumPXmTGH67ehuXKaxDa0IwVwD/eGAy1NyO43gH+XLl2izhKuh4y8AOPwygBJj8kV2SwNeuay9WzfOMlmERqY7PTjTisAiGvhmXydeYBZ2w7OAzdst9z2zgKA5ImcYa5lRl9+vmyHXC/zGIA+1vf3MT3wqgkhtpNex4wcExhfts9vW50BneaOz10SHyfaYV3numpZfKF3qjYrdhDkDfAXwA9ZWSFbQC3MJnFL+0zZbpWRFwk+2LYhvh+bGLShn8PMu+hv7eOdAVLDdrZ7DgnOIcAeJ1xfNUGC+50zE8+pCz6Lw38zuBnhyt3gLwagwB4xlFpwl3ZK17Muop5LgGu3idKByi1In+09D8jKbYvASDAAWZ7IYCrmpzUApWum8a9wA4T1DtAH31HT9LQcMbxVGYBxqeOZZCas92fQLW9aOSuws/56nkNZHBKcAUC0CwCAml817/EZg8meN2T8nEqWFeAHn8/SFyGfoRGgsu8FVqXkV3GhxwGALVAoUC0AmkjQxWImtmVvTAcDfkEJjVx/BmvMzszjicd2j6HaJIxM6DF2t2OVx4n8t7YFqXvMbZc+3gBg7ZPhhRn447W0g6A6sXRAAN1t/9RzWmO1qxNnq80boR7bHBqMdoUNTiSc4XAVSTwI9AZj0tqPXpcBsD4+FeBHMCw0AC1egPIh7y41ABE9AXsEiniMZwmFYvZLJHmL+Rxg9MoykoEIBFyF5u3SEkOTx2NkDCZ5kH0HiXXfuH233Lv3gKAcAEAzLldXlvkZvWxzY6N8+MMvlb/7P/9P5X/7+3+vfOmLXwjzRrK3YBRr/NTGnjcxBMZ2Eg8ctjiIdjINc6eGBhqMLdzzDn3i3w8agE/cxMMNBgu8Jy0wAIDvyWobCj1Y4LtjgScBANoRq5kNY8Erh7zb5aajGaxAOEuVIRUsNToBoSNoLTow0AAGbq5vUJvOYJDDNuBKGNjpnAjZ0gtrnIPrXL58mSDiBz7wPMEda9mQFQGmDnUL5fhVMIlMRjlE2QHiDZrtYZyHe8r5ENiUy2Q2EMqLLHgCXbpEF3KWOs1BPQWcYhznUNis/9e9lzNiDcA4r7LluiQQ0jGUQwtACc4CFuiXL10iowBaPXAk19bXCTaIPaLwso5xKUCuddTliAcQ2oRM2lkimyNYUSgHknUIULVmo7QYHdrlrLtwJpiV2GyKxNb0PXOWX7cT/OZEMHCm8RnHgem4sbHJusLvAPr8u7PvAiDEP9QLyonj8B5/DcTgevNArq4354Qwfb1KH2NnHeXCy84r3tuBwX1dPgGM/alegPZZvkJ7nPtFHm1wTHYqs0Pagib6zX2hL/p/HoCX79XWn+8FG7o95fu7/PMAwHnAg0zQt8M8G5wdbQUAAqBmnzQzx8y/OMFAd/B+2SfQVh2Ghv6DMQ76VgCM0afAImbd5vrJSRSqH9qB2wSFDOIAXHKb+//Ze7MYybbrTG/FlBE5VGaN91bdkeS9vJxENkUNlEQNVLvlB8MGDFgvMtyGuwELerb9KBuE0UajbRgtydaA9ku3RLPVsFoG3JIbVsOQ2JK6RbUkkhosjnfgnYeqnDMjIiMzjf9f699nxakTWVVkFS+r7slCITMiTpyzz57OXt/+11qh/iuDHd8N4x5FFBDIfaGAsFA0lfpN8QBzreU2IpBLY071VtotFIo31+c8KBJkLMHcVBdRhgwAoabMdVXuReUP5aKSirDlFsQBzBBwEXDN9+QPDgm1I3GDQltEJS0CgJi3AADdBRhAM9yAkQk+4B9jFnKfyIGFxrrcefVbALhAWoS+iKRGGquCg3jtfW2pzAt8DilmZWzQMHFMbKLgFvNz7lTvx7xNJSzbVtlSvZbU7hns5XFf7wd57JXvCgEWdXooxCELix9XdkbIjcgMrGdIBQD9OZEBoOZ6wVXVb55H/JlcuRrnsVL/m1OdE7758ZsUZVSuJpWfgHXVbwG6qkzoel55TEF3RZWbNG8/XNoF0OU+7SDLIXlRDZfiYcx4m3U68GyIZ3S4VtOlf+YKfPUBgS9yQmyq0mV5Bp8Dd4uN+I+ciwCsTzs8R5B9d3PX5gOg3qBv/fCY8H4bdK8TYVvQ3qGyBtQbLQ8JqzF+kT348BBZjiesZ8QPxn1yU6Xf5fMa9YXj8d1vfON5e+Xll5gZGPf0ysuv2LNf/7o999yz9uqrrzKxHH48M7n3W60/3cPA15pSR5ZN6gYX9qa5TZ4czZ/d23dbAHhv67c9e1sD92sNtADwfm25ttxtDXwbauBeAMAwDSrjINbL87ut7hYswDZnTISqwpOGlLM5eGOQd1+se4iuAC4y1yOJgwzVeeMdSrVjgj2AHEC/ixcv2SOPPGLrgEknpzYcLtna2hphECChGwxSZyhBRdUw7s46n2hDC33GykEI7si2mA0WgSJ9ljPS4t6kAsN3KnVgBD8PN6gKPrgx4mvbiFsWqQaqTe3KVYeGV7gv0jhhORFfx8EEjCHE+QOsQB0Ahq2dO0dDAW1Wuap5PEQHVh4PcD7ql9eN3NOQHViJBRRPjQZAcYs85sLeDaYqnlNxtSzAwhhYHEHPs7HpyhlXujjoU9zB+QyeqGsYBDKg4c68vb3FOJMAi/hZX18vfwP2waCm0RDuZIJzeJ1VWPiujMwMXxw2uNqgSXGiHpUNZAHGqo4rqCew3AQxms61aCpZBARv5QKcx6v+zr/V1zPQw9+Naq4wllW/UkBl2JkhoM6t3xpLi+6xCZDeemp1M5ixp1KG7hKXLwa+QJUAHJIuMNZbqENHw2EBxuhziNE1Go7c4FT23gC4JfYeFK5JxYeSsA9E34MRm6FzgRdxUxmAEBrK1TpdJwMbgTMZxWWeSi6IGmf8ncqW67EOg+bquAY4ef0Yz01uvfMA0F39G6+boKXfh+ah5kQgTSrAel+oQyrWR0fhICLWorhgwBmpkRmZNLkACwAqCzBeT2YIXwHgoI2OvofIiM0ihSJQgg6Nhzyu688IvJYieDKdMtkHVMvsxaHqo6Iw1IAE7JHIAv0FMCS7XNOtHGopUMuOz2kOASMzdmw45DbPUE1zQV1tm4FaGdO8hNdFNWdGxnvFrwzlKzJoe//2uVTzqsOwaqNI11Gm3AxXmyAw6yCgXBMALO8JICV4r+eN7zU4/CMuq41h39CMmMTluVltkp3EXCPAx5h98QAv83zagMibnqwMWXtpHQB3eO9nrpiE2zKei8cM6+GqZPQPjS3Opf0e2SETDFENGHHxOAZCgQgAiBi8ijuqPh+7jr1B30bLnv0Xyd7Yf5Dtd3LEGJQI33F85NfHNbHO8M21Lvsd+m5WeZZYwQH7mckarvWE3RMbjZYY8gWbo7jHV155xZ5/7jl7+aWX7KWXXrSd3R3bQtbgv/xLh4GnVZ8m+A7FqfdbH2nqYzlv8OLnxttnarcA8NZP8/aItgbeiTXw9s1K78Tabu+5rYH7rAbuHQA0graycy+Xk6ag4AFsmFVWqjGXRcz9MPh1uGgSJtItxneasVhm4okAWL4Y9sW1DCscg2QUGRpBoePZGnG9DpVvV69es0ceuWZXrlxhsGoHhRf5H2owwZ+qcFVG4Ax33ChEnKXK5UhGS92Yywq17AqG882ry/BNANB5d8wMghYZMHVYproOchjqxEiIwsQdSODRt6Uh4il63V++fNkeeeTROVFVca0uINAXz8qSjN8evNxVg7kOHAC6cYnyYTEv5Z4gVKXegMFxSvckGCZ0TQ7FnQLeA7Ag+YpiPTpwglFeqdMEAGEw4xoImP7WW29RUQjw5/Ejq3MA5gBMou2zW64MRilncF91Q1PqEikY50BKg4KGrRuKUzdGwpUpjFO9p/5zFgDUsU2Qr36e3B/x960A4BxASu65ecBq7OV7ENTL5Vd/UH3qt+IvZvBav2/df/0ez3qdx8fi6drVf8fHR0nF6/NZLkN2pcQ10W/wHoxMXAd9CT/7+/vsQ4B/SHCEuaz081CSlmQy4TZcIFi4FhNcRP8QAHTldKX0UETr4QAAIABJREFUY4gAZRxPwFqAhFlMw4Ve7SNloSt7qthqrpZJIKNeWWfEd7upXmsxDUuykgalat0FGG6IjDUmldUi5WS4ACPemGBzvQ+eCSlToev9xwFgAKdQAPp2lG9yUEnFqcaVdoQtiFOKRCAn/n8K+DeZ2hhzHJ8NHi+110OGVnfTrcO/4vodVELPFwHAyrUVMeB8Awfz2d7Bvl27do3uqnjmAYrgp8yl6EspNm2+X0AdKefUv30TzJ9jeC+P/0VQVWVsGrN5/umANpVwGj6+TuGCGv1Yz29/HzCq+kxzR5XFdl5VXVf3FejYMPA1z9TnsDr89ga/WV2td4oDacDAsqbBOiMSTOS5zud8vyc811XG+lxTn+vrrr/1576Pebiis7b5PIZijxtjiKEcAHBOXcskHEiEBgB4bEcAgIz/53cl5SIVgKHoY/tjTgllKf5eGg3tHDZRV1fL8xSQD/AP/XN8OCkJaVAOPXMRo/Lg8JBxhlfX1jge8PxFn9RGLK7rcPCY98Ftx9MTQu/d3Z1I/GH0XoCXx9HRxA7Hh/a1r33NfuEXft5efeWVEtuY64dIjoJ+VT0z5dEQKuxbKgHfPlO7BYCLn+LtJ20NvJNr4O2bld7Jtd7ee1sD90kN3EsAKOWWFunFkA8wh8W5DJjp0VTewUXZl6uQbr10oap2q6XuczeX8MjhDjSCQHsGXkAbAqAIco/j5FLqRgfcUQClOszKiPIgNo12pLErDfCH2IOPPfYooSB2p+tgRi6rXmafdpHh0V10mpN1yJiTKkoLeEJNBrF2N0jFeALgZE4BN4WLa+Mi+OeGRZVgoQnIlDou6qBQepye2mR6RGCBxfl4MrGD/QPe/9NPv5du2JXKEvF7BjYAeGMila4rB+hi5u41aA+AWsKHORdCuVsrtlGH8AT/paJiIPuhuwcJ/MGwlnpU91UAStSdoEcBHaG6wD0DNC4vr9BQRzy/119/3S5cOG+XLl2mslDXlzIEbYDyKEGNwI4Uk/VryOgTqPE2dTesRdBO/UBGqwxr/c7Ga92wXTTd5O/Ujd9s9NeBx1kAMF+rwPUExur9Ot9HkwJQdSKjWNADdSd1WxNkyO1bv/8MejKs0Ji49fSMeSSybqdELDoXAU9sHAiSoIwAgCg3VKMouxSlOzs7hIDoNxvr521tdY0GK8aV1KUAOMOlJfZ1Gv8piy7dN1P8P/WrXD+MOyflVtr4YF9ULD2oi0sMzWMa9KpvXUP9M88dpb6S27De4/HxQm6KJT5gSZYSiThqsRwVJiC3RxMA1GZCDKAKBs5lyvZrQMmM+6qXvw7/UG6529+qPwAAejiGKu4o46DFFwH7XPzkAJAZfqn4clU2wA9iqkKdhyQgfAaZK5ZPTvAdh38ehsHnybrbL86doXg+Xt9BP3vjzTdtd2/XPvShD7Gt+fxgMqxqMwzvZ4WZ2k0ZmDXfKekQnqV1AOj1OZ+pXGOZT8FQJXp/4icNc1+o0cOjthpfnqRL51E7uVdA9fyr1Pfuqp/bJ5clz7sZlOU5cRHInJuvA/7p2VbmTcnGUhZgjQE+81KoCHlCaL5T2QABQWVVp6V9pOBNz3J9h+uQ8KTQfKg6E6dEjEm4nLPPMXZoqChDMcmQJ3K/7nYI+9z91wEg41jSBdgBt699etbr9KzXxfM7YkyGCrC/NLDllRWPmbvunhQeg7fHNQSet0cIeTJDMjf8nlEliE6CTZLt7R2GIbl06RLnS8ylvpHq/Q11T6X17Mgmk7Gtriy7sjz6xfb2tm1vbfOz0RDKwAHViKj3r3zlK/b5L3zBvvCFz9uX/vqvbXzg83ReT1VzQYV0fUV3M/T1Y99eM7sFgLeavdvP2xp4Z9bA2zszvTPrvL3rtgbumxq4lwCwXgk5jpYW1a46cWB01o8M4noWwkXfkcEgI0KLYoGZbAT0up79V7GmaBRHzC1AG7jDwg0W6jC4BsOoR3mwqB2NPKYXjCPPhOsGkbuXugoSrrSj5WWDOyAgmWcb9oWjJmipJeDaisDYKifuV3F+3OUHWSM9yx1cXnAtuTkJmMgQwMIWi2+8DxCK1zIw9b2isoOB1/X4ZVhI07Ah+IDbbo8GLeL/AYheuHDRVlfXWCeAoVDdVUZeJOkI118YNXQbymokt154fl/UV/GQ8v3QODh2SCxljGIiIkPhaclg6UahFIaCM4qnKCPRYZVULEoC4jEA9/cP2Jbu/r1a1H4CgKgnKbZwfiUJqRuc2aDM7SCjrm6U5v6rPpnHRh3g6fhslNYBl/p60+98vbMAoMpSB4MCeHXAlsFY/R51rNpWZcjfyefLhvgiYx3nyKBRx8morpc7v9accLMBXsFy9rNTtPmkqEHRD4vyLsHJPOZxjBScAkz4XMphfA5lSr/nSkG5WvpY681dK9cJ+jaOFXDm61Aa4j2Mc9wP1DNSv1aAPmK1RQwsKf3KnKh4ZAFtCJcbEnBoTmC5ahOvR3atYsLVE4Tk+bf06YAmc+Us2eEdlLMsUDnGDg/bXNdK2V2rPhbhCBpiYtbHGs6fVVaLxgvn4hoArMeC4xzNC3jdeAZ0LytCH+AvwL+9/QM7GB8akiXALZPJqk59fsOcgmcLfud+XABt9K282ZCVZCgngB3UTpivsXGF91hnpd7mQaxr7/w5lcc8/gagBnxRWAY8b/Df51W/V9WZlyOSsASIw7yO+9FmhVTQVT1H8iwnS6Z8DK4elyq/gqoATX7JmxPDVM1dQcamOSzPsXkeqs9f9XlWgInfj7AZ5b3qRAxnUXxI433vP1XcTvU7tCtBG120j32DKEItyv0Vbtq+6elKeW10wiWWsfsiZjDnXPbBKtO8h99AuAD0xVMeL/hXpV3xQvLZGEk7EL8U0I/qv1N3v/d0XQ4GlbBmgOzCsVZCH8faZWV1hao/AECG/GB2YqyTPF7z4cGBIeQGyDjDgcR6Y7g0Mtw++u/e3iGBNTYN8YP+hzpishBktEZim36P8yEgH94nPI0eubOzbVtbW3Z44PGE6REwQCbiDscg1P43rl+PeIEnPMcrL79sn//C5+3Vl1+x8fiwTBVsE272+PoUawTU3WQ6cff4uGo99ElterynL1sAeE+rtz15WwP3bQ20APC+bbq24G0N3Psa+HYCwG/9bhbtwH5rZ6Z6T9kbU/Dusq6Pz6rdfnfrhXEDIIbf+EyuwcpajIU3DDwozQCWYKTjWFf3ZddOV4YBDmKhDECgH8FEKQKZY49KQIdZ7tqDRbmDNyy25eIHoxTXxOIVrmdSJLkR58aivgtFCA2ESEQCJR9hRmS4dB4II81jHGGH3rPirlMlCCNBcAMGAOuDirmpZwEsygEHcFWiDw/Yr8Dc+Z5Qlqx4qVQgsdyO2IE0fgLK4dyCdXhfMCSrSRbBIbzvRi7gjCtmZGxL7ZVVaXXYl3thBlfV33fWfxfBP10nX0NGXP5Ofk91VPp0DZDo2PpIynWVYWeGenMKGZlEC2KEqT3z9ZrukwZpclWtg0DdjyCRzpfBSd3YZ/+N+Hk6f1bVZXdej0EJV94DjilPqNDlmIF6tHIF96yi7PsxD3idVclRXPnkfZR/K3tm1ZDu9hcgjkY13eIrd2PMM5hfYECjDFSgAvhMECh/zA0GHA/QqPihAGeMIxmgjHUWMbtwLMZ8NaeVwFcF2NQVdASz6VzZdbAog5SFO3Ukqcoy+Evhyoo6kWAvNgVY1igv56i4rmKGVa6IVYQub1N3X5RLqe4v9+PcL86aC+a+S0FmtF+CQEq4IoVi3mwQAAQYAQA6HI9te3fP9g8PmOigy40nbI54aAQqQOP5oLkOZdDmh5Jb5fFf3whgvwkIpRAJ2d3awWXMQy6WdwDY6ztEUYKE6Ev7e3sGRRXmQ3++IDRCzg5cQUCf16s+q7LnjRDNp1XdypEa0rnI/hzwr8Rgiz7FOkEcQgLG7K6p50nV6QQdF82LTfMJjs0KZdVtBTAjAUrEAdS4LptZvRTDUKEc4tmMNtDzDNcBHGPyrylcYafcAB0SLjnexme4rsexdZdrquh6HnfP1egzqtp8fHm94Mc3UNwNHd+dHs1CaYoYgP5co8t5SramtkO54FY7neE/3H8x9gAwOwUAcqOiP+A6xeepXgF96+c9jAbnq0iAg2NWVgAA+3QBxn9AuyFDHaD/GzdHh0uuep5MTmx3Z5/zrIffOCSUQ7Xj2Yw1Tb/nIV+wxjjY3/d1i4eotOlkzA09AGz2t675/Rwdcd2BuRNeHoR5sW5DrMDP/dEfMW4g+vz+/p4999xzZZMG7YD65UZLJAHTUPJnxZ092+vP2W/ldQsAv5Xaa7/b1sCDWwMtAHxw27a9s7YGvuUauLcA8O1bFN1JxXARG0GytegvRuIZsV8ADRWoXYt7LJaxMAYg293bI3gLc7QY21mZIGBBsBTJTeQOhoUqFHYO2s5xUQ1ABSixhzhPe7s0/nEMXHMfffRRxn3C8UpgAgUHfuQiVjcYaVwGaNne2mIZ4YaI+6IKIFzZsODHot3hmu/Oy00MZcf9wk36icefsGuPPELjBa4+ezs7bnAEnJTCJcMdnA/KBFwb5ZZxyJhFEW9LwIexqRDn8fTE+ojhdwLI6i7TUk3k+tV7ygKYDX4ZPfMqGo8zJRgkA1JGYI67JKDU1NeaDYI7Gw+3AwCbDNk69GiCIPUyLzpGZaiPC9UL6q5JBVk3vHWeHAOwfn/1tqlA9rwbe1PZF9VVHU7eDCAcoMt1tlI4wqb2mJQ01gOW5X5RVxsKvOV7r8Ma9mOofmauFtbPHCBvyBC6fu4c+zkg0tbmJr+GsQTwhzLBvRi/MWfIpZj1h+zew6HHdJtMSkxWqIk89MH8T1FVhgKQ9eeDz8FCBoDxvk9wruaSG/FZCkApf6U0rMcZFDAkbgvYpjiFc/0nQRa1K9XVEQPwrGeA+ppAa54z6u3HY8m1fPyyTqiq028lEQhXV6iRmWHcEykoqcJ4OiWYOJxMCFQc0gB6ecZ5JVdSP3Kg6e8D/ijLbwZqeX4s/TEy9lLRnn6IiBKooKgxOTCyDgGQQpFN+LK/7zHbJmMmWABAwTMIfU9zOc6RXc9RZt0DnhH1cZLnElejonIBtqr2joiP8+VXxvFQyeV2UoxXtVEdANZVxfV5M89zpY1jA0iKXm0CsZ5cwO4q9pS9WaAP9w0YP+EGmD+fOM9EzE4+r/gsHxd1MOCqxl/O6Iz3tBGo+Rbn1gae6lflrp6fPq/B9RxeCEqwAfUdN/gwTkrCtVABUpV4XJ79R1Anhtoe44qKvmj70ZKHByH0DddnvKYCEAk9AogORwNbXVkyeHQfTY8ZhxB111f2bmx+Ikawe0obQvGF9zdB7+Hh2G7c2GRfRP1xQ4YqWd/EfPPNN1whSHU1XI2xTpl5nMNjd7vf29+jWzzWDlhjoLNhfXJwsF/WT9euXrUOVcfH9pUvf9l+4ed/3l566SVed069Cuf9SIbGGJ+38F45ax66G5+1APBu1GJ7jrYGHrwaaAHgg9em7R21NXDXauDeAcA7gx137Ya+iRO5Qs1Bhn4yUKDrbbjXyDiScSbAxFhJkWEYhhFchQH/5LLnxkNk0wtfJ6kOtaiX0QwD2LPvrkdiCsA/qAfd1Xh7azNchhx6wYiAkQYIgMXxu9/9bvvABz5gzzzzTAFZujcZCzBipJTDQhkLXFcPyiCD+1AoAKhIGNDoZRbLyZSqBbo1j0YFBjrE60aG5Q0GAQe4vHjhfHFprpRQ8pRycIBoWoCnnsXXzdIK3riaCkdR0YDd+E6HbkZY2MOYgsEhl0gBRxg/MvzqQC7DP0EAHOuqCRgOHn9OYCGrQPCezlvvM2d3v9sfE4sgXv38qqM6PKu/lrEsIzH/zoZ07vf5/QzSMkRzYwtuYtW95bKrnusAsOn+cplx7QrGzSuLch3UAWW+r/r5dA9SKem1DPvc3gQKiIcVCh4ayn5yN/hpsDpAo9IrjHTFI/U+nSJHRRB9dx90Vzzv5W54CySwvko8MQdqGJf7yI594m7reA1DVmpK9tuYuwDo4DKnbK8Yr3LDxDjXd3FtAMAM+HR/dP8tKrHKpVIAkOWrJe/Qe4tgBMESQYHGu8fy8vqNZBpRv3N9PLkbFyCY6k1whnVJ0ILwCcgu7z9NcDr38QyGmvpVGTcUJyUX8QiwlhWAjPcXEA0A0LM1H4OoUQGImKpw0Z4CGAh64TsnyjLvqjCVCeVUe9cBYIZReTzy3gIAyhV1DoKntlUfzapA9u1QhkEthhiVeK5AEXV4eMDMq8zuGm6dHtvNn52qawEvXBfPJSVUkoIxjzefHyIe4amrw6N7zXWDAg3D/RjPqfl5SIrbqt3z/FGf1zLw1Wf5GPydQWVWgHMcIu4dEpIhQU1A8nweJiQLBa76EPqkK+wjU3wAQMWbRT0J7uKYvMGGOkHcXUBCjxvp6wk/l9ebjwVlSJaa8sRmmJsYdqRDlb9cvhHDT8nTKvfhLoEZoBbV/xEOAMGH4aEwjGy9UP0j9AnDmgDGISlHJAnhccOhP+AjRuRwCZsogI5Eva5zPEHbAwT6s93hM+YJenmHqBHrlBPb3R0zNuDODjY94dpbxUkGxJPatcRKjTbBcWiHg8MD29vft8PJIcuMujrY3yv1jf4Ml/npeExwiCIg9Avg4h/+4R/Y7/w/v2NwLeaaCMrGGTZBPeM7XbTfxp8WAL6Nld9euq2B7+AaaAHgd3DjtEVra+DtroF7AwBvH3S83ffvi3NfQCumi6CF3LCKAgCALxb+OEafY1GPJCb4PhacMIqgynMA6C43WCTSQGrIHihjg/Zv7C7DjQZKPvwH3JLCDWBiZ3uLK2QswKHGgMpvc3PTrl+/wXg2WMgiUy8UgViDKwsvgCLeQ3BtuRRC4QRXQVdQVO5DeHB4zEEHACfHkV00Yl3hnKoLfBH36RmY8X43kqis0NVmaeCGrWJcMalHKFpcKeKJR3IsQLEAGTkORpRd0xU36GU3NjcJApHAA+0AdyG5+Uh9iddVoO5wEJThSfVGFYNQ6j+HgBXYygYuypYhUh0c6PU8gLp9N6E6vKuDrLPGTN3QbfruHBCIkzUZwTJc5/pnAn0CFU0AMJ8vQ5YMZOr3WWBLlEkJV9jPQoGXDfN6PciobzLuvT9VitLSrwNczMO/gNE0rL3P6bsa9xqPmhvwe1Ed6tr+G/6/AICz4hafv5fvCT1VABBQDz8aQwAzUAFR+ZLdLpGAYjp1xWK4car+AekYVH889nigAaky6GDdJaChsmfoLbXiTSo/qaEiGUAeBwKdbPOAnIynyLnHY4QKKqoMxa04AaZynrjnDABdLbfkmwe1xAn1Mbqozutjt4wnJB848bk8u9CGb3dcL9xhI7M55i4oqEA2AGGQ/RfzE6BRh0AGoR8APqCY86zjdRVpBoDabMp9uRFwkqI4WPN6CDinZ0+M4QIAobqKmGwCgCgz5nLFjwX82N3ZtukUSRdWfO7vV6pFqsk4z8qN2zcG0G8JAOMZgM8J0xiXLjJYE0T5/woAzgM9jT9EovNrVC2q8BQ+z/tPOT7uNUPV4robx85/5nN7HQxnFaAAIKAX48JG4h2cjvUXrsrqgwWmIxFIqMV4jV6PY3UeAEYW+JlnEmc8x6l7EQC6LQ09SQx+BDillEadKvmWErChDEpxgc7gMX495qODXoe3VDZzg/KU94Pv0ZUcIUbQnXp9G8Ij4dwan7cEv2yzDmP/4TXpnbn6Fe7MPZA91gk2MtzFe2nQtUHP4z1iTYFLDPouH8R7vY7ZwCOilCRqUi7u72Ods0Moh3qn4i+FXyEEjBAHAvEoG+oambD3Dg7s+uZ173uMoXjM0CxKRIINEbgUwykdffyhK1cIG59/9ln73Oc+Z//iX/xf9LxgVuSYd5mILG+Y5Inm2/R3CwC/TRXdXqatgfusBloAeJ81WFvctga+nTVw9wHg/QX/vK7np0mApuzGhMWkG6szLpxdyVKl8MACGgtMninAIBbrWLhDAVKYSVymUgZVUKiE1Ucsv26P4O/ChQuMpyN3IDdKzDZvXLfZbFrKiOsDBkCpAbcW7OBjcSuQiXJhoXz16lX74Ac/aE888QTPLbeZlZVlO7e2ykW1Gz++ICdkI/w7tunUgRgW/W7QDXh/gGyAGXAPcijSp1EgYAaQdrC3F7F7lqmMhDsj3YRGIxsgjlAYj/g+kosIXngQ8+MCTf3+Xd0DNc32zo69deOGnd84bw9ffZhlxk4/yocsq549MAJdKUaSh1gqRl7d+FM2QAFAGdi6n6ykzGBMbd/0O0zSO44TdBbMq0MuzRlNUE2fZUBWh4DqK03XbAKAOg71J7dYXbsOwvLrugvwonJrzGXgpvPU1Zg4R3Yp133W21ZQQGXI4CuXoyjdqPRzlZyuqXrKmwP5s6r+bgYYHkLOY3jCnZLnSrExUQZeSxAugTiCBbngQh0U7vmEpCkTLhVGisV2elqUgvg+3TaXlggWcI2sOFIijgIrapBbAFDlLSC2pmIsmYSjQovCMeZGAUC8L1WVki4JAHKMRSIifZbVghnOyPVUfYDJeQjWYtSdYZzX+3r9uZv7MyRBUgXracHodaFWrp4jrnCUGotzaMdjkO0fHFKFBADYY+IoVyv2e9WGiJILEWCEAlAKOoKMI3/OqA7qfZr3BHAdCR1wbBkvVIfFBkg897jxEgkk0Hbq17o+fqPuAQChPIcKcAUZVePZoH6FeGqAmHjt48qTV0GpxkRSBeI7WMxjGOpv/AMQFQD0ebRqkTJWGW/NVW7zfTWUpfGdOtRumgt09jrsU1kzCMxzgFTA+D7HIRVzATMZD7RPeFbmzRQPFYk1VG7MLXIVxu9Bf8kTbkR28fF4QtdrnB/fKaEIIkM46tFj/4YSGW6vVKe5i60UeOh/hIChWsUzjp4M6NS4XoRA4CYe76NDuNuLZDSQ5PUQ82952c6tr1MBSo+A6BtM8gGX3673e8BeHDMaecxCqv66ZuPDI1vqd2241LPjIyOI6/cQciTKMXOGuOS5P2w6QQxT3HfPlgaIoQgl4IG9/Mortruzy74FwDcaenxUrMG0yYq1GsqH0CWApqgLAPg333qLMS0Z2qHb5cYh6htxCREiAVsHCOECGIhYgvi9trpqh/sH9iu/8su2vb1FAIi1xcsvv8R1kcPyeXf7+lxyL1+3APBe1m577rYG7t8aaAHg/dt2bcnbGrjnNdACQJoac/UsAJjj8GRDk4b6GbEB3XhxRZvH2Ak3v2QEF4Mi3IGZhZHb4Mbd9I2NjRL7T5l7XSHSs7/8iy9yZxpuwsr+qV18Jgo4POR/JQSAASelzUokLVG8qccff9yefuope/rpp+zKlcuEBDCuEPcGQBFlh1LB4/+5egD1xQX2ibvdzcFSqEYCPgLkIVh3t+OZdrHTjgUzEyjgvBH3ymNJ+T2/56mnbGUZCgNPlkIIOAv1ZEnQ0rHxZGrXN7dsc2uLikfEH8QP3R8JElcJQ5WsIQfQzxAnG9JQl3Q6bnhnBWA2/qT0ysBJ7a1ONAcO4k0ZxXcyoDOgyGBP5xCUafqsXib22QRD8t/169QhYn5dB4+ovyZV3yIImJOA5LpouodstBfglNR4uieBkqa6VTlUbo2TDA9yu82VA3GeoGxJrqS5bas69NhvZ9VjOTYAIAzNDO4ETqQmgVGK7zB233RaYnriOKlp4QasPg5VLwrx+uuvR7ZQh4uABkgcgh+Op7hZKZXcYK7cN1kvgpI1VZ6ASHFRTjHldO91mFLaJJ1TdShwXFd3Knadzom5R2MwuxBz4wUJC6g89uykjMlKN1qHgHXIp3ZXe8jlVn2pqU+yvAEABcZcUwx0pbk9VMYBezxZUDwluh1m/t3Z3eOmBSDQYCk2P3oDWxqMPJ4jNkQAMFO9ZhiFawPeoo41fwvCMFZrqCkZe00xUSMjbwFu7qc8B58Rz07hK0r8Rbm6R3xYJEbY2dmyg4M9xmvzzS3PjKp4gKpL1bHgoLd3ZB+m0juy/5aJDADIFWLVvZOWzw1pP49n567PI65erxSIeU4qbZaum8e/ngfqExobup8KasaGnZ5DgvVRSgAwPA91D5xrQhnMTUNAraQsRz/1MBwz/u73l+JZ5+2jeUdtx+d4zAeK86m5QOpQQfVSBrgin+LcngVX8TYZw5DxJx1eeXIj39DDsxgbfIhdCVd1NIsA4Nq5c4R7UARCMci2RxiQQT/UomMup3AMnsGjEfp31wZds72DKfvOcNCzoylcnKfWR1KOAUC42ckMsQ7NhjgYdcW1giucEUcQKsKjo2Pb3TugtwPcy5XcDPMm6nhpsMR1FJOkTD1WMBM44cThnXHjxg3b2dmhtwQVf+F2jtiEo5jvGdKhY7Y8BOz0GLAbgJ/Doe0f7NuXv/Ql+/v/4O/bN77xjVuuBZueS3fzvRYA3s3abM/V1sCDUwMtAHxw2rK9k7YG7noNtAAwXIC59+sGh+L8Fdea2JFXkg6p9eqgZ16lEApBRrWeZ4weT8xhn65Jowg7770eDUHEzoN7Clx1ZTy4TXBqzz/3LAFgNpzlKobfWPwiZhhgGBa3LJdUIzhFKI9w3tW1NTu/jliD57jQff/7nrH3vf99dvXhqyUBiCuXXAmivJEec8e7oxtQCiiO2EdS8ERMH0abr9SOHjdLShDFGEOMo5E98sgjjH0I5SPUgnI1clGUgwq4082O4ap0wqD6UCUAAsrlDGWCgQw4IkPJwWZVBhl5AhZuMMKt2B2mpPbR/QlAyJjM4FDH5MFZB1pucN65Ojb3Mf1dh1d3AgAXTSBN56j3bxmVHCORDCIbx/VzN0HAurtw03f0XoYhUlg0nRPHL8ryXMZkLUtjHQDkdmZb83iAFhiU3v85ouVmKHdixbRjCAF3AyakKmDI70ZjEBHuMfoBxev3kvuYAKDgJj4D0Adch3IW9f7WW2/ZCy+8wH7+xJObksvSAAAgAElEQVRP2uXLl4t7Ko7XXIK/qTQCtEEQ/NVVfiaIIljCcSlo1gDPBEp0j01ZgH0eu/mn1EuKcZhVZKqz7DbJOgz3YL2f1Vd4j0kOCgD0WKUAgdl9OAOn3B/wdwaAuX/nMY3vn7K9qvvyqdiTQfCD2BjxGVqx3qIv9Lq2d7Bvm1vbdmNryxMZ0J3TlVS93hLjjSmjfK49xSfFexg72NgRAMTcWAeAbCMktRogG3BvLo6dlJW8t4i5VtqLGzKuWhMkyvBxMj70OIAH2FRx+KcxKbdl9V+H1O7S7LH69JyI2HehBvR4rxH/9TQSgRS4VhxXyzPG29FDUyhLe4wu/qoSgVSbHRrnTSC4/lkuv54P+XtlnAig1jIeCwDOKQh7vZIMBH0GYxCqQZwLx7n6zl1KAQBPT/x57detYKJCUyguIKAh3W37VUIWrRP8PvwZBlXc9HhKFR0/19xGEOwQEPAXMX2pOByP6eJLOEl34GPOhR0k8YIL8Noa1X6utHUQDVUxACDKxGQxdkLVHcN/DAEA8R9JUKCu61IFeDIzXu/0+MR6kTwIPQGKQHzOuIZ43rM/+LPfs613WV8Hh2Pb2tq269c3GVdT9amYlACDmC+hEiTMxFiIcYoQCEoQAmUr10hw0T844L2wX5+c2PJo6BDx+JhKwEsXLnBdhr7/1ltv2utvvGH//Dd/w37393530WP12/J+CwC/LdXcXqStgfuuBloAeN81WVvgtga+fTXQAkAHfh7rK7xmilJAgcB9Jx8rZlf1yaBxl9yIVj1nbMnRyj92c0uwrxgeoYrAYh9GDX4QKBuGIJR9nvW3crXBjjn+b29v0ugVZIAqEIo5QC4YFYwddHjIAO4qnQwZBxt+HwSIVCK5YQWD4amn3kM14EMPPcTd9PWNDXdFPreeIIbx3DTdwiUafytZihuGCuZ+at1Q1oXNnOrJISADkGsHfwnwc83W1zcIAVdW1mwIYxnKnlCjwHY5hnrBEOD7pNQXYzFOp8UNm8AE8Yzi3FIcyXCVokmGP4wFGC8OGqv4f/OGlUOehUqnM4fuNwcAzwJxTZdbBASbjOFmUBnJDJLrWv069TqoQ0kdnw1ogpQaiDuruuZcVJPRrXYTzMntrth8VZs6NPZhOK8+WgQHXLmDPgmg5ArADH7zufG3B+F3JaTmg3ngICPWA111OkgiELrjlAAjA0Cp8nB+wQhX0R454Ol0qCZ7/bXXCPsxXgHBMU7Qy6gaio0LhBMAdIKKC+/DzR6ueRgfrMMI9F/NSzFn1UBmVmQ69Er9OSX3mCNl0cCK8VfAqPpCtGseGa7zCugqoCj6lhLw4DpF0Rmxv+AOKWigNmgaq+o72eVV7Zr7bjWBVoCJfaFMZnF03ABhhRR8gjjdju3u79mNzS0CQACXAea0pZG7i3YHBICumBoV9RfKnwEg5jLM7YLCN21QpUQwVAECvql4c4ldtI2j51hkb1Ys3HBBzxAMYR6m0zEz0O/v7zLsQx4TDrIcxqJcUq37plG6TsC/KqYtnqeKARhJaRpcfKu29Oco5ueqveJpWxKIVPOM2vksCKzP6sfm+SLDP8GmrCqPLa4CZ/EsxvMbIAyACtAJ52P23qTWFACk0g0u4UiREWEmfTxWm1be15Wh3tWAOKc/++FSXiWQ8U0sZPOd2mQ2qRqcUxDmhkrNzw2CyZTZdrFuOLe+4fEJj2Y2QVkx5qDcwz2hj/K+sNbwMCCY/5j0JkKhAMTivj3W78BGwyW6A2OJMxx4HECA88ODiY0PJzY7mtkgMvgiWchSv0OlIOMGMsmSK/ocfOMe5Q68zxAg2ztQAk54Xx5/sctzAn5ibdFfGvA9rBsIThki02EolIB43uP+t7e2eE3MVVD8DQd929ne5jpnFfc8GHCM4hqo28uXLtkv/cov2q99+tNl/Xbm4/8efdgCwHtUse1p2xq4z2ugBYD3eQO2xW9r4F7WQAsAQ4Eg5U7OOsnd8vlYQ9mYcTDkhjANBDdJ5uR+BCUwrCKunhv5AE1SziFGTqXGwWLaF84eF0pGBhbACAh+eLgfCg0HUViUwmjEQhuvYRRA+YfjK0PYFR80cKhwhGGJZCXIhueGBLNVGuLv+MIbr7Hb/fTTTzOjMFyF6QqMQPt9GNlQ2S357n9kCGbGwMhM6Mod3OOp9ToOYZhBL7IhV8YjzonsgFAIuKKPMYVGDkFXVlZZDmQUBrjgDj+N/I4dIYh4f+Buf6F2kdGc3dFomAQ8oWtQKIZwvwJgVbs46JWBiZrzdp5PBLEIAJ4FuLKC6HbGdF21kmFdhle3c67KWK76Xd0o1jEydlU/TUBRAFAKQJWh6f4zwKzf06KyC9qqTHidlTUoI4w+BdDHedEP0D/o8hWASdBX0FAwl+BZ2bhrQJfwjPYxxokrQnRfGRhlsKh6qN9rrheeAwrAzgkD32txJmDk1/HYacouyyQM0ynjZqJP437wumS7DAimRCByAwXw293ZsRdffNHe//7300CHW7+S7+BaABFSezUFsq9Du9sCgA2dPEO//Hdp+5orZXFDFUgT9AsFU+57goAK/o8yQh3sMLZyNc0wp2kcqX1z/53r9/QgDBfTqlFF+zjnezvmHg3loAOr3X0oALdsa3ubQAWxT/uDJQIfgBRkeZfiWxBZSr/s3qlsp/V+lctNQKYkDqk95u5NoVFjDuR8KeAfPbPUGe/L41YeHY0JSrARpTpW+QQAUTaFz8AYzWMvK4cdbjr8w/zf77misYrvp7hqVaxFtoELK5OiWwBw3uVbQE/PmmqjDoA8Zy6fj9eZ213zyBycT3ORPqcqMQAs7h3PLmxkQU2HsQjVH+4d9YHxi3GK7wLSexxBwDwAUEBth3euQr85eZTKh7nPlYNVjEVXyflrwrPTYzs6ntp0BjWc1ydUd54tGFtovoaBKywAIJLUbJw/z5i+2OSbMr5vlxANrr6Af8MR/mPNMbTNGze4RvJwHb6+6A8cFgJKIjbk8srIVpeHNp3OqPAbDXq21DPb38dm5h5jBGMds3FuzVZXRlQA9vtaP/i4gqIPvxluJJKTAOYhsQfAOkAe4CX6YKVKjwQkjFdodkRAOSNsB+Dz2MauikZsy60bm/SsGGJNBY+B45ntbO/Yymhkly5etHGob3FvSBKC+/uVf/Qr9k9//ddLcpfbfRbfzeNaAHg3a7M9V1sDD04NtADwwWnL9k7aGrjrNXC/AMA7007NT3tnT4IRd0gxnZJbD4P1c1Fb+TAJTGiR7e5e7sYjN0Eq/rDBzDgyDtug7CMr5LGzAhZLtj6qSiqFEhaxCq4NJQEAIgyCCdxX4NYzHjOQNb9VkgnAPcrVP7gr7pTXDAhyTmFKQhKHllQ/ZrfFMLpXV6FEHFFpB5D50ENX7H3ve5997GMfo4suYKBczYJqso/OjmAsTu1kdmT9PiBaPn/UebgqIRugjElARQFJwEQYFlADXrp4iS6OiBMIVyTr9G06OyEoZObCgHoyhuQaJQUN6rMoI8fjcnw2EmEUop7RXjIQHTZ4PQkmqQ8IRMwZ34kAVO9HzK2UpfJ2BnIdYNS/k8txO+cTyMoARdeoK1yalDP5GjLq6zClCaQIJOJ33eXyrHLnMmQ1EvoH4lMi8zX+Axo//PDDBCiA4RgvRS2akhXo2uorOr/uRX2Fxj5BBAxR9UePd1Z3ycwgtg6Zmurm9BSJdBwAcuTleGJKuhO/OX9EvLcc80vuuzLoBQbllgnogL760osv2mc/+1n70R/9Ubtw8SLHGNS8MGQJ/yqKVKnWUoMUIJQSlQAGlPtqUADmbL5s9zSnlP6c1IKEZhErTccT0ip0QXzmGw0OQLWJIZirBCE+h7gaUyrEevvkfksAk+Cu2iL3yXKvnYBRRZ5YudF6/3Z3TcWTJUTGXIz/dmp7e/u2tbNtO7u7AUmwkdHzjZT+EpXOa2urBEc6H9oZsEGbQHKf91hwrgbVNeX+KlB1zHAGAUAbXNKj88W1QtEc5VeiF/VPPU/AXU4ARRgL0DeZcD2P4eobUChTjs+HzxlDLSAVzlkH6oB/AIHYCFNYjDynen143SpGq6BjTgaiOhCUI5SN8ZXHogP+KsN9Bq7qU7kP5DGqv33sVS7keB9xcQGYNM9hLkI2XChwsYnV7XWYvEpxcFEmz7Ls8fdOT7r8HGBLY9vv3ecKJVXJYRS8PEpC4c8ZtAW9B5bg+tqxYzux8eTQIRWTjCicB7LueiZqQDA8H5GoBs9g9B+CSrjtYk5dWSbMxGdQ/3lCoaFHMo17PzjYpwswQChVoIO+g9D1NVs/t2oHB2Prd7u2PBrY6rBre/tTuvBubW7yfFcuXbTz59aYJATZgOUVkTeZXMV37C7NHU/C8vob16uYgMiATvdzh8sa42NkWwZE7BhhHtZjzKwe6x+GODk6YmIPuAJjNGNtg5qH+g9J0jBPYd2Fc59f37Dh8sh+8Zd/0T79mc+8rXEAWwCYR2v7d1sDbQ2oBloA2PaFtgbaGlhYA3cfANJsuOs1Xs541oxWU1/kQjR/zXeXq58q+LabG6HpC0OXMWSk3Ov1uRAW/MPivI+YTNy9P3H3q+MjLlIdKMHojwy5iAGFWDORXRe/Yx0d7qodJh+AKmRlFTvNw4BciNMz5o45MtZVMfn8DrIh4xlDOzT0CYpKTKFKyaZ7l5FeN7pwTjeYXRGIxTQyBsPVEDECUcYKPsLdTGqFjiEL8rm1Nbt08YI99ug1GgLYVc/qLLn+lt90we4y1hSqHgYGYhEhPhGMqWvXrtm73vUuKhAMxmK3X1wv3SjC254tFYt/V1C6ezSUCAgavru7R6UAYKpidwH2MS6TkpcMlCyhitPGXh3GlkQ1Ahp6P7trVYabiMF8lsDKdTy3XfXYzp/Xj53vrwnIBMidH3xNY9Ghpty0BS0Egh0iuEImQ61Supqyam4E3SLWnlSzuCcYargOk8vAoRuJcFL205yIxaEljFVPjIH4UfjcM2EiSLxnIYWyA8YhjeYSY9PduqQ+ggumu9lJBRju6p7amz9+G8ToCSJ44hqdJ48XFxALAvkcWONjscXgiWYg0HGX+VD8lYPdJV6QAmfEfeFeGbMrxmOBuRE31IGlx8yC2g/jAe5r33jxRXv0kUdovKPcGEdKGKG4ngIKORtvNV/GpkRkIHfspZ9QO0dG9OSlK/9m9jO625VjFApBde51nUEd61fJIlLoBNZqJNbwjYy0kZAT3DREIczQOysZ6zEp67DH+z+aDv0zJ6+oqQFDSZUBIDZNEK8U13vt9Tc4/7hKDMrAaEu4LKL/Dj1pAkARNjWwwSSQRTgW6mtPegC19s1usF6Hvl0VId7m1Ohzz8OkdBdgypAsZ6pnrEM+X/Ab/fPY9nb3mAwB2VPxPR9zGCvhch9JcTAfC8T4uHLXU9ZrxHf0AeeAS88bwEBl0vUZVLFi/RgpzkpmZoAvAK+Auohd58E6qmd2M5CvnlkVQPTQHlVfKDyZ7/ncGAq6AOIFvMbcwjqhGq9XEtPk5yPvYQDlu88nfk9Ltrd/wLmNwBRxAiL2I2LRKcuth95ALDzP+qvkIIpRDLhFpe8SEuL07BQbWJ5o1yHizJOCKc4oNtp0DsJHQDZsMhLwej8F7EJIjvMb5/lMjqeHjZY8HinhGCDbdByutyccw7wv9l3vG9ik2Th3zlaWsaY5sS0k8rqxyTpa52erdm4VbvBe/0gABnCHZ7ZnPsfmj/8NgI46hLLwcDyhuhKfo5cyjnP0PVc7T33Tg2uYFa4RHFT7ZM/5wcz293btmBuXM8I+9He4Jy8vLdnqyrJNDg9YNpQVbtH/5NO/Zv/sN37DbmxtVmtDZPZGhufISoxzYy3D9sK64y7/tADwLldoe7q2Bh6QGmgB4APSkO1ttDVwL2rg3gDAWNHfxQIXe/xW57wjCJgBoL5YnWDOmw1GKmLHMN4X4t0hWy92wHvWXxra+QsXbf3CBSrfdra2bHN7y05nE+vQ5Q+KuCO6uWAxjEkZMAyLW4A8xfLBgphAo9sh0CAAXFm2nuLrIOPldGrbm1t02ZFqrw5mKkiBTHruOiMA4oZKuFmFu/I8ADwrv3HGAsK8DgHoUqPECNg1X1m1y5cv2bWrV+3aww+7Oy/uB7F0wk0TdQB3HLgvV0Zix/agkjnxDIOoY8W9ggECAHjp0mVbXl2zTg+ZB931WoYG3X3DMILxBfDHGIJLAzda96FSQGxEB0eEIHRPdqOOWEEqp6I6CdigGFMJFFVuZVUyE6IjAY9Q/UH55Qolb605Y7vmNlmUUrfq63GeumGbvzYPqeZdIuunr87jEFsushmY1Mt+G0W86RCxLqhUZMSinAqKjy+g7WXcKo4YypHduWE0ApYAbs0ruXz+yckHFtVRNvLnNy4q1Y3uua4eK3AoQQZeOcdbS3fvx0cCkK5DPqlKdQ1eVWrTiJ/Wm0sGEAHCFijrmEg1XAtp1ANq0x3UIRL+xnUFJpT9E8fJEM7zSRmXuY/mOZbg0wErfuRKrD7MOnM6Oudun+83b0QwQVEAkezmrL5wO/2NkCMaPwPsDAH1foGfUf55hZdfLQSJBQB6eeeX1nDd9C0jj/da5iGqmAcEsdh88OQJUGY7IGGWaT5XHNoAAiLeKuYs1L1vvFSZnwGHoCmMKnVQHDFLS9gCJ5Z0Jy1NFe6ZKnmGfnlsLKrfaF1uaGEjC+7ke/v7/C3Vm0+XgQ6lOkyQj31DWXFTf+QzCUAqYCnana6eARVZvgBC3h6Aa/3YDMD3fHMKdYZDPSboEVVewDq+SeB3XsroVNGBXoDTPM4Vs1dKPPaXgNHHx76pVgHvaqMwz7f6m+O8bHT4hiD6BOLZAdYj1i6B3RAAcJ+KQLnq48xU52HDL6kLufmW5hoPVeIwq/ThuDcgJ6jmAQM15zDxSDwnObakigzFLeoPcwN+8DkB3caGXbl8uSg9j6fHtoxn9ADxBwGAjfMN6ofzGmLrIRYfw24guzDU/Eg4tkGF4vLy0KAa3N7a4foB66P1cyt2fn2NmctRVpRzd2+fYwcAD+XCa4wDzGnLK6u+EYl2ZqKySEKG1u7CXdg3lVD/yL6NZ5rmF9zb8XFkxYa6G32V8++xncAt+GDfiGAxh56e2LlzqzY5OCAAh6syrvv/fvb37Lf+5f9tf/ynf0royLoHNOz7JoxvNp1yQ7Q86+7yBnkLAG/nqdAe09bAO68GWgD4zmvz9o7bGrjtGrh3APC2i3BbBxJLVRv6Z4sMFwgQb85PGQqSsiC7+YtlAo1EjwBzKMdk7K4mo7UNu/bo4/bhj37UHnv8Se5Wf+3rX7fP/ds/JAC046kdATiFwYDdZCyYufsON6RYcCtbLw06YEUoB7iL7zv5hFK0gow75lBeeNZOmaPhCpxcmKVKyAa9jJL8PRk+crlZbATWjN60kIWx5YZopXQD7MPO9+7uDtUYWBSPlke2sb5hD125QhUhVH3nNzaoTFIMNwTkRmIDuDvDULhw/jzrAy47AInv/8AH7Ykn320duAQSZrjxDKAIWAilDWICoboUNxBGlBbgDuIq9z8ac0VVAvWDG5S53uoqmfw6A5+sZFK9uhjNE4s4eJw/d67vJjXOWQOkCRZmI5T2TA2G1M9XBwB4LSBaByhNsKB+z031pvfcjc37CNrWY125kYQ2Vowz9AW5fgkAui0G13I3TvE5VLiAgJ79NcZzA4DL5c7nU/0sam8dm4HW7cKTZuiI9oeKqVL5FTWfXGPDpY9xwlAvoYwsbVlTWTogCcjmgTdDWeiAMUM1qf4wjuAODDc/jDPFUlR8MrUHXP68HZp7oeCf7vUmACjwtwAAzvVPQc0EAeWOmkHpovFQtnAS7KrG4Hx4BbVnve9WQNhBit+fYs6duJKRcf3m50LEJJVqlOc4QfICjwsHkPfSy6/Y/t6+K/u62EA65WYSoE9/yeOfAnbgWGRBR8xTxD/thspZ0KIal672Y1zVE4dgUtI6bK2y6qq+6vNC7p9ymV881/j10B/pehkuo1BmQXmVlZRyoxWsl3oxjzUcQ3f6iJHI5Di1i2vjQcfK/Z71nzYMdF/KGu59BRlnh9y1Q3y9vEEgEFzNSdkdeD7BUwaAoUOkGleuyLn/6u/yjI1Bo7ihgthN7cD27fdtcgS32yqun57hmody1l9PkrVCtRngmhIRYW5EZnDARKjl9icTJu8AbMSPIKBUf1lJqHrCewo7oN+4FtyZ6bmAjcvJkQ16fdYz3Z2ZiMSzGylrMfqG+giALo7zY4ecf3AcPifk7nXt3NoKIeCLL3wjsiWfxvfdHRntCrUfk49wPbESCUkQYsXnKQ97ouRJnjQE6x3UK2L8eb/33saNrqL1xmr4xE4xZ54c0w15CJX6bGpTfO8UmYL37eT4iIlNEFbhtbfetM/+/r+2X/7f/hHXN1D9cW1mp1znof3wHn6ohOYmybw3wFnP99v5rAWAt1NL7TFtDbzzaqAFgO+8Nm/vuK2B266B+w4A0qK7hZdxzVjNk2AdArpZw6W711nt3Pou14zFEsQu/sDe+8EP2aOPP2mPPPqEPfbEk7ayumbjyZE9/8Lz9q9+519a53hqs+mhHezvMusdYvbhMqOlJTs8OOROsizr5ZG70nBRDoMujAcq25aU3MDjQe1s7dBoh4IQi1oWGy5H4SomQ2Qu1lHDrvPNdbHAypd2Irnd1RexjN+U1U9QivT6HkcHsG3mCg8sjD0+0IDuQ4rX5ob3CTwubWW4QliHwNwwli+ev2CD3oAAEN995n3vtx/75I/bf/yf/KTHUJpO6SYMYxgGNNyCsPMPZYqMU3f5cUNZkEKZVmnk0WXLjagSOytG0SI4pHrPALA+8Bw0OADE/dXEfuXwJrB2O4M4qxkWgb9F5zkLRMrFLQPGJtioNldd6Hf9eyoD2keGJwx2xa3D8XR1T4H09Rm+KwiAv5VsAO8BkEP5420bQe4XKPBUhrrbZx1yCjxQORIqvNsBoQLL9WPnoRL62okxnlqobjJkoFouACDfh0tvAMDSvrX7K+CTbpXzSru6Eg7GO1Q6iKkHJY7gIOoG94r4gMhaqqyaUNl45vOYCWvwusSLq2UzZh0koKfXLlKKTYsEbOfkmgo9EG6inD+irpr6cj63Pq/PZIvaL7+f5688llBMQAQY/nyfCmE35gWjPPZq5c6MqYyKaMLIjr322us+f3U9FizrHfPgaIlzHoAGlF8AEmur56iUAggcjVYilIEnOgKodWUuHToDbLkKUPOLx0DEfFclr2napFBd4R5yRtvm+SIAINvBnznoL+gnUFUz6VQt8Yquqfh/uR0FV13F5vDP3UTnk15k+JfjueYyZ4CuuQXNtDJaYYIRzQ15c0pjXPeaAaHm1DxuOcYK2AqgU9TdVZnr8A/nFwDMmx0Ce3Pwv9dl7D3C4Zprscou5S7qVAo9ADWG2IhNNCmlmUzk5NSgAEQW4qMIcZHHLMZdmYei7l2x5xtmuG/FepRCFZ9NDsdUyfH+8Mxl1l6Hf3rmaeNAwFGxV93duW9XrlwhNBSwBQRGtuDl0ZI9//xzzOSr+R73odieUBUSlkcYFjy3sQGE8YTBxDEXmwgl23Sny7US+qrayOvHVf/0kMCzH+sDuO7ShfzUVpdHVAHOjpCteGLH0wljBeK40cqyjVZG9ief/zP7r/6b/9o3C6h47XrbaPEYoUnU5rfzXL+TY1oAeCe11R7b1sA7pwZaAPjOaev2TtsauOMauK8AIC2uM27xDPBXjJ2Gr1cQsPrQBTXzmTrxKRadyN64srZuH//BT9jTz7yPAPDyQw8jipkdjqf27HPP2q9/5tfsZHZoJ7Mxd41R7Gmo9gDFmFEOhhcNbM/m6+5LJ3RVUaIQLk77oXSiK6vDw+l4SiUCjmO5OnKbwo537DSHi6HUM3Xn3vloXovhn1d7paDB6wJbpEAMY14gUq5/NPpC7TinwlCZI1C34ufhGIAg1I3KjZ10QBCcC0bOpctX7Kn3vte+7+M/YE8++S577PHHmCAEKkTstiNOmFzGVD/87AiGjStmVGc6zo0gN9bduL9ZpSfQ0gTr6vAtG9ekvwSAAh83d8J8zkXnaur5GQDq80Xfb3p/EQTMGXLZ/lKnZWhTK1CunzoA1Gcw1qTiUzILlItqviVPuIHPsxoQ3wUshDEniIBjZEhiPDosrNzfULRF9ZAVgCqXDG4ZcXq/DgBVF01tkcFWvn+VhUCB+VnnAWD+XgaAzGxLxZWDEZ0nu/7lcsALVe7wNL6jDuT2KKAJQxyfS4kDeIAxB0gOwCT1ECFgXN/jL4Zvu/oD3ew8JEL5r3pPrqA+1qS2rilSA2XxXuNvgUOek8pnv685KJfLEpWgGYxQbsFjot6P6/00Qx+dApzH46B60guWqcxbfpQAoPogfhPkmiuKr1+/wSyrSvrEeIv9PgEg4oLBvVF9eBgbIwgBAQCITRKoXNFGDmO06VNlzPX4ckpU4u6/BaykxBtNgOr2AKA7OAPSIBGI3PXRR6C4Rr/BHCpIp7le41pjVxAsQ3i6BTMGqKBqmT0rqBLx5Pg8JEBCbD2PQSt3f7qgIr4dY7ud2vIIsd56dhwgVECdiq/0vMrzpuYijbUM553NA5jhmTvfw84CrDp/vmddf+6ZmACgPtd583Gag/JmSYas1bMHcfB6SMtLqI96qYCqMgfPP+vwXSjw0I5UlHY6zAzsGwJQrfbongvX3ePptNrgS2uNPJ9j3sacj+ui73r8UU+OhljCSDCCHwe3HjN50O/am2+9yQ09d6dn0MiYa3yTFEAQZUEf4DUAAAkgfezjGZ5hKeoT1wWEJ5AsmZbdG4Abh70+wR5dowG0ZzMmMhkgliDafTZlPwUgZBK2o4mtn1+3L3/1y/azP/uztr2z7c+umCs5/mJMOgy9OaPzgmnqjt5uAeAdVVd7cFsD75gaaAHgO6ap2xtta+DOawdjTJkAACAASURBVOCBAYC3Af+4cG6oIoZv8vA5/JHiQzv3xZ3r+MQGSyNbW4fb72P2Iz/2N+09T73Xrlx52M5tXLBjGF0np/bCCy/YL//y/2L7O2/Z8dGhHcNwhItXLCrBg7C4xUIRMJAJO8KtSQkpAAGLYqGLNXyoAOFWgsXr0TFjAyG4tdQUPF+AEgGNatFdLUaTeeX3fRsxaeoAMBvjWQ0IWJGNEdw3FAXuPlbVvq4J857xnsJIwBEwiAUS6do2O6Z7DRRLj1y7RqUlYhohDuCHPvQh+/BHPmLve+YZO88YjB4vCS5KruqDOsGNHRgxdF0CPAqoxIDmkY3R4WAoDbwnlP4QPWNOwcfuUvrdQuRAxZf3q7Mha+6atwsBZXDXj2/6/pmQMhnFMRpKceqQRB+cBbwWwVIoNQQBSlbXpHiBgSbwpKy9VPolAJiVFMzG3YcL5c3w73ZAaB1aZhDoc8K8Ws3bMWDWAr/YDFXr0w0AIB1I4QIcrs8a54LmJTYZoBghoOanKEsqVwE68Z7CB2QFkYAYDd9w7cP3UL+j5WUG5l9lhs8BjXS4DgICMllOxKArLqIpg6/Ug+ofJdafJtF083N1kuuUVCUSE6WMrVk9mOu8zF1pcyZ11GoCjzfrfaDe3vl8au852Ar4F5nAj44mlTorJYPx73lcWHdxR9s6PMF7UF8hJAHiljEHBoGiJ4GAC/B05uo5nIMwoqPEEJi7kCEYsWA9Q7C3q/qkHlhK7OSu9BwfzupKghVPOBNjxDtYmboEAM82FuKaEW8Q4w5lhkvl9jbuDcrEU/YhZp9PMf0Uzw6QBfO5lNjcqAkFIJ8P3HypNhua2t0FmK5YBPyBatBhT5UYRMphKMw7HQBAB6Zq37IhllT2ev7qWao5RhsAvtEiFaDXszat8rmbAGtW+mqDQeOzDgCRNMbVnPOhInJ5VH65VufNCqmjHcIhIVLfeoMlQmgpCxljMZ6J3ICMmJscx2Z25coFKvMojO8i9MYh4bXCM+zv7dnB/h7nEij20JEUlkHHeGIbT/rlmayR8MkTOKk9ALiVFAz3BA8JrIsAuDnWlKk5YphqY459XHF/l5YYW1hK5QjyyPtDX4R7soNBePXC3XgccQJxDWw2eeZwHM/EMpwjj6nyw7oFa7c+YjIP+gTf+Btu8NPJ2Da3btjKytC+/uzX7H/6H/8BoaVCUxCgzqKf4NqE3NoEuf11QP350fS6BYC3U0vtMW0NvPNqoAWA77w2b++4rYHbroH7DgDSKmi4vbSmyh/XD62/5jK+BgA9yHjPYwhh53iGLHK+WETm2avXHrXv+b7vtx/75N+0Kw9dtT4Mje7ARiurtnH+gt3Y3LRf/F//oT33tb+yg/0t7h7DQMKiEhDwaDzm4pSXjYyIiH+DhS0WwAykHUYA75QeXZ4pEIANiTMA0wgAsUhNGVvdvdaDimNBi+sq62c9A52Cmt9OZ6kDwGyc0cCpxbUBjKRhAkMkZQ7lPYaCRddd6vlCHYYCjNy3brzJchfj3MzWVtbssWuP2ic+8Ql7/Ikn7MKly3Zu47xtb2/TGIDL3BNPPEFVAe4bLtJQ1Qgi4bqCoVSqILNhGCioV7gC0TBlZhXih8ZqySAj7+gvgj4yFGXYNgWvvF3Y11SgJgWgDN18fJP6IJe5Xv7sqpwBYL0MOK8gZKNxclO8ukoJAQUafmQgo59ubm6yTfH3o48+WqBHdssTQCwuh3R9d5Cre28yxHOfLX2rpgSSYX7WsfV61bFSedTLoM9ZPmRSZTZVd9/U/wzRMNaoFooYoQIl5bqpTtWuUjHLxT7fR0wznpgiDFt8TqVtAHKME8AAGOgA6Bg/bsy7mkbqrGpQVrHSskvhov6Yx/IcHI6NDwGOOajsFcev5j4oNWF8kIoUY7YGaPP4WgSm61C3KkcFACeTMec5JllC/LoEThQDUCAazwwHgKcEZAeHY5+r8X6o2QgphgM7ZZ9wFRIh2fEp4YSDLCSbcjd3KAExvw0GnnBB/10d6a65jAl4jL/dNRPtV6BgAJV6/ywAcFF8Ah9VvokTf2vTBJAY4xXQHj8oK+fTiNWJPqR5Vpl7s9sr5uFEuG+aQvI4rs+Tri7zTS/MJUiggtd8xmDTaDAgBEUG3QzcOAZCcemgLGcV9vivmmOkIBds6/agrnR366K4jFKXsVgbn3KBFdTLY0SqQN4bFIBow2gn9XlBQ18fuMJREBCXrs+NVegEdzPv9tDH5p9ndRCeX6Mt5f6Les3tpU2C2ZGr4Xp0g/ZyeeKonFU5g2zE6YWy3xWHXsdS33lyJygAMcagrOsPImFJJHjRRp3PRzH3ROZkxBJEHTDASIBPxIZ15SwgMLwQvE8gYzC9LLgRgszK3t4OAAcOzwWvrWObN95iTEAoAWcM4XLCrMDYuN3avI7tSvvzL/6ZfepT/y17ATcye93S59RvxpNQ/7YxAJuWCe17bQ20NXAPaqAFgPegUttTtjXwoNTA/QMAZYTcuuY16Z0F//QZoyndBAARkNoTS1BBgAUjDTIHgM+8/4P2H/yH/5F97/d+3JZGKzadIXFHx85fvGyXLl+2za1N+/mf+5/t2a/+he3tXOcu8s72tqsusPA8BADsl8UmDTAEBYt4PIR/xbXWWZTUZjh2be2cITMoYuTQmEHMmnCh83P5brYUVjIWsguSavF21H80wOsuwIzbVMUbo5GQlITFoCC/nFdMhaNtQWxc0NMNesnWVteoPoIRAGMb17h29Zq99+n32nd98EP2nve8h6qlwdLQVs+tExjBsIYrERKKwBWYGZbDJYkqTrgYpfhUNFKSMYzrFxdDBqdHhslb/8jY8Xt19Ur+cTtQRonq6ubd/7sJAOvnyq/rn90M/epGot9NEzTJ58oA8Kzr0UCiEgTGnmeWnDOAzRijCSpAnOfhhx8uBpzKIGCWDWDEO8vANkODJshZv2+1WTa4czs23T/7THbLDbVphgCepGfefZrh2QIA6h4KyKwlAeG9whhNSWka9z6k5nLZXIk5xt6nMsbfUgDiMxi9+pwQBPAEYwUucGEEu8uqZ0C96UeGeMoCzGzD4cqZezq/XYsLWM4n1Voak6Xfpe8sbMv6wEuvF/X5+rny6wpiCDZ4IpAKALoLcFaLesZdTwTiAMoBIOrxzbeuRwIitKdn/+WGDuoKMA/ZBjwwYISd8PM4TPTZF/8xzpCEAc8O36SCEg4qLy+LzzUeyoCPAyYmqZSxGQSW+T+UZnLRXTzrzQNAHIdnIgAgkjwhfqGPb3f3zLAKGdjlBuowyRXR2tBCuV2R7arCDPjVfgX6FKW8uxvjfcwjgD1QsuJvge5ex+NXAjrVASCeGTn+aAGHESdPoG0OAKKuCQAr3J7HmP7O/QfvLVIA4jPdK5+ddC33Z1F5P6kUc5sRVCnhljO4kuRKgNAnb++rKyteN3P9IZ5N/nT3bqYM1pyX7ZTgGfOBv/ZMuQCEUOj1ekh04VmtWRaWterL8fQIQNljf6SrLdWHffYdck+43kaStKPZ1CbTsQ2W+g46kRAF6xkkQotxLejr4Qe6TCymelZSMLyHzUT0C26ozPDMwXrCs0JjXAL+oQ8zXiCugXIQZnpyNoQd2dy8bqfHJzYcDGx8uG9H0wnXaqvLKzYZ79PD40//5I/sv//Uf0fPBSnVcW8cD4iDPBiwzrhJysgArQJw8TzTftLWQFsDd6sGWgB4t2qyPU9bAw9gDdxfAJBL7Fu2wiL9VhMYzEt5LV9hLGBRCrdT62AnGgtyD6jdGwzte773++1v/+d/xz7woQ/baadnWzu7dmNrx4ajFbv80EMEcv/sn37a/uov/thee/l529vdsoO9Pd9phjESBg8X1hFoGzvLDqU8C7Av3isxmgxLLGYRHJ5JLRoAIL8Whnk9MUde/BdjQqCR+/mL61YAoICYgHMK+u2kw8+ajW62BY1j1XQEyhYUZNw9D8SNxAQXNs4T5F28dMlWVpYJOM+vb9jVh6/ZY489yuyYsMY9xFaHcf180Q8jB65y4VYERUBADKgAoBKQKxoTfVAtUyVbUYXDGFCA/9zRFkE6N1wqEFrvnKpzGOwy0ut1dFOdnanEmb9CXel1q3OrvDrLYhhWgT/1qaZ7w3syxG+nvqAGgoElV6kcGF4xAGH4Ucm65FklVUYZvXPGLwvXDABzuettdBYYysdmALGornTfUsk1jTN95qwYMbCkmpE7YVK5RabkDAB1LwVSxkUz4PPEEgAekQk4klCUsR4KIimC55RYoQTM2ci9r3hctkZv5+j3RQEYrnoFAAaYZJnrIFTQPSCpgPxcuyR3Y9a91IBeGT5F1mINxpsL3bTr/aAJ+qr9/LNKAQgXRSbACPAw108I/5QJ2GO5ou6gHH/l1VcLGAEA7ALY4dxwX8XGD6u4ejrJBVguj3z2pLkM7q6Cf545fcBM8YCBXi1ejuNZBf8Ei5r6psZwfXzPv67Uf5pjUCYlAVGyJX92+pgVJC/u45HAR8DbAaADNcyPw6UqPMAcANPzrGQNDpfK8t0uN31W19YIsfE8QKgH1N+gGwkiAkqj7BkyZgAuaNl0THG3ZVspCUtVQ2Ucpk2B/J42OjLI1HWKGzDate9x7JSZd85FuPZcyG1ZB6caG64qRZgEADTfZPR4kaHUqz/ysdkY8fEArJSYCdAMbYV6wOYc4mH2+gDQgr2V2zI9C2IsuHoY4BQZ3meEgO6+PYyEHNWmEBPRdKDOmzIzNuepkxP2b5TD5wB/3uDZQO+MAJVlY4hZt7s2HFUKQFwTABDjYWngXh1y2YfLNbGn1LdYjVBB65uPhwf7rLMlelMc2NFkzHpYWR7ZMZOC7Nvrr75o/+6P/o391m//lr300ktef7G+0NiiO3CsrxatJc4ef4s/bV2Av9maa7/X1sCDXQMtAHyw27e9u7YGvqUauP8AIM2PM+/5VgrAPCnO7eWH0gWKAS1c3f8WBg0W5j3buHDJfviHf8z+9n/xdxkH8MS6hH8vvvKqHR5O7SIUaMsj+5M//jf2Z3/y+/aVL/25vfbyizY7PLROr0dF09rqih0hHt3YM8rBNvEsiohVFAt0N7vDGzUAGnNbAACeo6pBABA7z3lROQ/gkqEsd7uy8+/V6EZ0qEVuAwL6l+ZBX3H5lYtLaqKqPG5Qe0KPSvHImE69vm2sb1Dh933f+332zDPvtUuXLtFIgDsilTNSXYWyBoHNsdCXgQm3HjcmXfEBqIB6hTLkXe96F9UAMCSQORaQQscJznhgcAQId6Mg/5y1aF+kHMsGGoz2SqVTVU79vLcCivWOnwFg07nqx2egpc+awJZsTX1WV0gJAuB3E4RcdG64gXm8pynbUxkmBXDVHwE2FLBd7Z7rs8CXALZN0DYDmvy34nrluslt2HTsojaun+PWkzEG8RkAEKO+BgCPjzwmpv4LsN3UPwGZA75wXsuZc6NBpWySG6TaDy5tHr/NDXq4rjq082QiDMTf8EOgkQB4dm+c62s1WEiXvVB7+fmlIEoXScpCThzhnp/VhI2qwjOAPDMaR5w59bUyB9ZcyAUA8RuujoAeLCfh5Xy2ZVf/VQAQ9eUA8Mhe+MaLUbeIMYZNpEjUhBuB4osx/XQ+V0lhPvXEK3CndcWs1GhUzHU9ay7hyMjDJyBuW6XGxQZIJDZKKkCN2zuHEPMAEOeRkhfhGqB4UiZggBzBe82tauuc2bvA/VAEAmAWtVxSaavfc56JpDCaEwTWcE3M73I/5gaDuZIf//N8JEipsqlOdG3NdSpzmeOYYRvKOyVh8bNm0Nf0HF6kAOQ4U5w7jDc8IxCTNmIoZoWwyl/AXRomKmcG+trEVD+CQhMhLjR2Gp9tAewFQnF9gFWpmKW8mx3D42BmvQH6u8d0VFm97vBs13D18Axon6Nwv8W4WFoacX4npO0j9uiRP8sHPTvtHDPmMeIbYxNPMI9TQCSLodLz9NQm0wljB1Z17G1DyLjkoVAcAJ7a6TEyzY8IQ6F+BhilazTnBI+FiGkOz39cl88JJkHyDQzAP8QBZPK2ftdOjiZ2enRg51aW7D1PPmY//dM/bb/zr36HLvEoHze3GAvU+4jWWfVwKbd+Zpx9RAsAv9UabL/f1sCDWQMtAHww27W9q7YG7koN3H8A8NZTWjh0sn7qR9dfF11acWfD4lXGHJeb1ush09zQ+oOhfd/3/6D98I980r77+77ftnf2bDBctqXlFYJAvF5ZW6NR9uUv/aU99/W/sL/+y8/bX//Vn9vOjRtcdK5vrNvlixftjddet/3dXWbSg1Hhcfwii2NAwDAv/D5kQHe7huDZuA8BwDo0Km6V2SU3G6wJAMqNV4ZTMTTOAoHhZowyFzckN2HdIKrCy5c2cMQImCqDyYEC7mt97Zyd37hgH3j/++0nf/InCefcqJkxlg6UA1h4u1EdLonhRpcDpisuV04qgGtQqTIe00CEQhBAEDED1zc2CFNXlpdZlklcC+5Bi2IA5kHXBJhkPM4rbRxKupuZ2njecFx03lsN8lwG1n2DVKvpvTr0u/l1deX6Z3W1i9pR36jDtPy+t4crLFwN6Ao41I+MJrwnqCtDPxvROL7Ag+J+7Uq1+rUIqEp2Ue+fClSfx5X+FszUPVfQZd6VV8fXDf6me9cxPlbmAaDuqzIQ/ZBi/MO4juydupcM3Mp4FRxjUgSPPScVVb7PAt2kvEsJOTDuOB8G/EMdwxCnmgyGrHewm7rkTeMA9Z2PS5BQEEdZvqXCLWBD36slG6lf1I1pVwJK8ahjdI067G4ar/mY3M/z+7gdV6p5mAOvoyq2npe9cgFWNQFujKdTe/75F7jxA/d3PFsY/5Xgz8NPwAXYwZ2DQU8iIjjkeWAyKFL8OTw3mA03FFICgNyMIUSswNf8fDRfmwI+Z0FBzezRCcqYwncA2wBz8B9jSzH55OLvY95j15Ws9RF3T5siAC5QzufxkwEdw2OkvgrAIwCJ36g/xrQM5TegFPsz4ilOPUQGzi04qc0gXUNgUnNRnndQfh0HtfrxMWJjxuZcbc7NgC7PkxrneSyq3tm2vIgCO94813if8j6h/6VMSXWo43gs5tmAwIByeW7T/eH4fE7Ny/i+2lL3oWcYYvWhDgAAj46nfE77BgH6cbiAn8Al2QE0AXqvb8huzQ02JFMbDOk2zjmm12eiEWycLi0DAroSEnAPsBVjZzncfNGPOA/2uuxLcsvXffi86RBQsZwxyPDW6QliPXo8TSQRY0zCbt86iB/L8Qf1qANAPZfolj7D+uGQ7r9QqTJUAsDn5NB6p1O7sDq0Jx67Zp/61Kfst3/7t+1rX/9atbEl9ePM+8y9+GkB4L2o1facbQ3c/zVwa2v5/r/H9g7aGmhr4Jusge8UAAhFGxfPAY/4OoGqwEUpxozfMBVlEUtMu60EgIrTAxeucG+VYetrbQcDRX0Si9cSdwmZ4bpwSYKRtWQXLl62D3/ku+2j3/099t73fdCuXL1mN7a2rdMbEAJ2B0u2t3/AQN6w4N984xWbHNywF5//qv35Fz9vz371q1ysQmnj7iNH1sc9Hs/sxo0bdEktwcUjllMF0io3U5QZABAFR5Y6GVQynLiYzwlEUr9YlIXO43w5eLhVfBody0V4tJEW5XIDlrpHyQMAMHo9T3oCaIjvwUjd2Fi3xx9/3B579DG6/T5y9Zo98sgjLLF24H0X3eMPyeiHIaie0mTU8POkBESdoK6UGAVGBwFJgBW5CG+cP2/r6xvMMuzGmQLrO7ipjGgZY64SgGHv2SgjFlLN3VFwBwZJhgwZSMgYVF3SMIoMxXVIlBV3AgMyLPM0kA3QXB8yEpuOrd7z+1V56xAwX68JouTvqd78PV+SCPjVzyvwhWME+eoGar42lX8FAlZx+fK91e9BCsAmIFQ/NgPu+es2L62a6mm+fiA4garEEwN5PC0HH4yNBeWXlLph7CMGlc7LugyYIbUdxgb6MuoBsbLm2jeUcwR/Op/iioULncAKVbHhZlldj3ddJtuzFpQyb/ndGsgTtCR4iMZhvaRstHVoKLfhpkcb2y5cSAUzdH8eG2xe+ZzBUv47983cH3TN8Dqs1NhwEUR8vpoxj42iuB0HKgBPs5lBpby5tV1UfZwTmXkV5ad/sccBTK7WrgAVYPQ5RQkWHBS6Ek1KRiSm8L4Qv5kVt2/LI2UN1udVMhfct4Ac6q0OUaMTJSCs5A4+D2tu8Hr2vuwQ0GOfKRaariMApyzBml/xXR/nqFOUo9okEoTxcRcAK4Gwsj7wh4OfJz7nfIdXCDERilq1r+ZWZYeXe6/GjeZX9Y1KWaehgLrwza/clwQkNb9ojhP8rPe1fH7cO/oV40EmV9+mZ4TKkwFgfg4U0MRM0N6XyrOfITf8EorvqTlF6waP4+j9DOo8BumgMt7vmcDPjg0C1eMTd9P1OdpjVvr5fK53919XADKkCv3d0VZQG3uiNY+13CXIhjq2MzBbXhlxXhxTuQh45lBOawHPJo0QKkfcWEU/8tiXfoyr7Pz5BThvp12zE4wlsyUAwOGIWaQBynEj3f7As0r3BxyfuA8CUDyDGRcQm5ETX1fADRnnPZ6aHR1Y32a2vjKk+++v/uqv2j/+J/+YZUVMY3RBJlRB2qcF67JvculevtYCwG+1BtvvtzXwYNZACwAfzHZt76qtgbtSA98JAFAqNC3oC1zirr8rTxjDhq6jcIvyac0XhDMbQEmEeDFQbgXLqtyEw4WjZE2sAqN3wohzY84XpYQ+TMiHHetlmx2f2vr6eXvP08/Yj//437In3/0eu3jpIRuurNn23h4/P0W2xW7PDpDpl4b2sY0Pd61nE9u8/pp99Uv/n/3BZ3/P9vf2fAF5emoXEZNuMGBW4J3tLQbVxiKzik0XmQYjdl42NKBewMIeyga4/+YEHTj/vVpozsUBpO3qqisZbsWA6PVLAg/UKxR1SkwClcqVS1eYrOPRRx6hay7i/W2sr7M+AETKeakKQZ24oSVVmBscEZQ8snHSmA7llINkD1iOxTzLGJl/CelOAQSP7OBgn4t8GCIbGxt24eJF29g4byurqzQAXEHQp2vdaLTMIPX4PvoZVIkO63CcX4N1zxhElRIC73tGRQdaGSg1QYkKPDgQUtkFxgR9eB8KAt8wE1SwsjLc9V0dXgzFxu9XSsVcpqa/89frAEywwI14GYWuhqzcFefVLSqXDFwZt9nILecLl7MMyNQWi8pVB5t1EJi/11RH+R4X/Z3rOMMSwBolAQEwkeskzgM4AoNT/V+GuQBgAQbHx0VRmt3fOU9GciEBMqn6mNiDQfW9XX2O9T6kfsT+EeOJdRhGPd1s6SaXUoEIUkh9lJRQjQAwXDd53hiPc4vTWnyzuWup7ySwqKzococW4CQ0Kn2tiofK+w0weCsAON+mUj1WwSJY/shGqrrMWYC9n5qNxxPbBxQ79IzmiO3HbNVF6cXdKcY783FSJf5gvgApCwOq8BwB+gQA9ZxjYiXORb4xg80rAAjeC12YETfNIYc2FvDsgIoczx2Pi+awzDeiYiuItDYplziPwZXZXaE1x7oKcN/2dvc4ZzNeXCSiQjw+PGOhnFpeAZT0GHdMjBDqPY99F9A/+lLpr9iIUMZllSa5q2pclLlJG3x4Mp7Op6/J80SeZ+TeqiQmOW5h3oDxLN5oGwdMTbAwjyc9L/IcVp9ufdPu1JD8i66pPVfA1+e7vBHCdUT056Zj/YHEpLWeaKPj2ZF1rMYAN0FriWKk9BMgFdhU2ICTU4wxJESDctFVscp+zd/sQznhB+JTOpBG/4P6D+q70cjhH/plH0AQm6dIstI1Gy4v2ez4xMaHAMueGEqbJV6/8iDQOmReHQlA630YlRAA8LRLV2DUMbMKY92GTgdI2R84GFwaxlrTVczsD9HegI1UF4ZC2ggAD/m/c3LEzczf/D9/037uH/6cfeWrX3HVKEAiIKXWCKyrm5+tDY/g236rBYC3XVXtgW0NvKNqoAWA76jmbm+2rYE7q4HvKABINzZf0AlwMBMsgi6vnrP+0tA6XQ9mjYUm3DLGB/vWRTyYAEXOBj2oOH6wYFPMFi7melgEuuGDnWX/cQMXkAqLTixeAQNXRmvcsQb0+/6P/5D90Cd+xNbObVDx1x+O7GAytcPJ1MZHRzadHftuNRbu+Hfs8WGOJnv2xqsv2//x6U/TGKShdzS1J971Lpthh/tg34YDuMAc2NF07DvNSGxBt5oIHF1EAa4gg2HHRTlcY1M23vpi3mvi7rmdyJQqrkAwHCPTneIWoVyoRxk+cqeFQQXI9/hjj9uHv+vD9l0f/rA9/thjdMeBgXh46DAERh8BiDIiR1w/Gb88rzJJ0uANVUuIjnJ236KUQ52HkaXzwHAFLECMLtS3q0cjeH64LQG0AgxeuXLFrl69ygycMFhgCCnLn7JOoi/B7Qw/AIVQBeL6uAbUMfgb/Q+GshQiUrgJbsKFDWpEKUZye9ZVHzLKpGbJoz4bdPqeDEZBtWIsJ6VU/Ry3irWZzyHQl43xDFqKWi0SS2SQ6eM0oIOC0yclT76f+jWzAjDDuvx3HdLhWnqvCf7l4+vGWv6MM0eqv3rd1sEE+2MkETg9mXHMo28oIYoydyNREMsfaj8EkJ8DDRHoPqtECcVj/hRw5DgFRA534JIdNMUTzEq9m54cRZ1XU9T5jfvhCcSoPuoAUGOunD9nMK1fNKufcv1K1SdX55LoSJsQFQDw+cHVPxn66e/8ntqo3g+qdpb23FVA7sKtuGHV8hoA0BVIoT7u9Gw8mVAVDhUgfjyx1BKfQQ4RPeETs/hSQezqKFdt6VwOUlRmnzv47QKhNMd7chDAP4fIs6krlFUXmF+UGRV/a47FHK05h27jMzxXqhAN8+MHSq0lXlvzFvqh3IB3d3cJanBN3C8SOcHVE8fjOMxv+J7mUEBIbgQA/NgpIXhW/mYVoOYJufvianAfaAAAIABJREFUGnJzz8phzrXINot6I8ie7ws4D8YCyoxySEWvTMJ4NsCrQBsU6iOugEN9auNHYR2qWH55TOK8eE6ob2WA1zRf42m/NET/6FXqzEj+0rShk89bn2sKzA0FINR3yvCruTH3eaIyqgOxYVrFWmRdwX0ba5yjaaw5jrnGsc4x5zOqWWPN5puzHvADm7Xed13NfuH8RVtbXaPCfm3tnI1GgNF4fsv7gCK98h/eF4gNiEQc6Fd7e3tcJ6ANABKRNAwbJgBsDh3DMyDWB6VOyO4jURTGaYB2rNUQ97fT6VsPyXTgpk9VoCtoERoEm38Yb3i+Y7MZEBs9dYZwIdMDG9jMeidHNj3cZ/zir371q/Yb//w37Jd+6ZfKGoHzH1W5vlGI8t7NnxYA3s3abM/V1sCDUwMtAHxw2rK9k7YG7noNfCcAQC2QZKjIAHA1B4yCJbt46bJ1ByM7OcVCakCVAWLo7W5tcRFaDD4oCdwyNTs9pjJQyTRoEHJ3/Tgy7vqR7mqGjIQIAh271x0ED0cmuVX7Gx/9Hvv3fuLft+/6ro8w3t+p9WwGtdmp2cFkYvvjMSHgMYJSH03DADqy2WTfOidT293etF//3z9jN15/zQYAYRcu2Gi4ZNPx2GbTia0i2+10wv8IaD2ZHDqUCgCYPCdZWgBALHgZt2gBANSNaVF/NzpOBoACYVQghtFOg6nj0AtGmMchQza9LhN6PP30U/bhD3/EnnjiCbt29SoNyZ2tLW+tElgr2AIX6e72I0hRFGGhUHGYMg84i3Kl3DAMaFeqKPspPpK6AcdLjXKEuFH9PtV+ymqJ45B1+dq1qwSB589fKPGIYNwhSYnc3TIEU8/K3pB4L7uHqQyC3XLJy3BM/Tob2zperqMFdKrn1xQdXr+LsxXXoRbHRG3lkIGaqlbv1V11s4EpWFwZ01EzcsGPsmYA6Nd3lZAAXD4n54ui5qpcgM8CgPke63CwDgjza7WXypTHUf17qodcPzddy4mEzWaA3odF1SJAzHqKhDx0Z0RimnBVL4AxwS3Va3aLZwKPUGcpVloGPCqfAIASh7CfCMTGQfUswPxO7iA1AMi+G51nrs3SexlW3LRAXQAAHZ46GOU8nmKiqn/jvjVnqA7KPUZ/yWOlCeZmoFu1NVN8MAkIru8qSc/WWl3bY/XJBRLzIDaEKgAIRa+r8gD8ODfCjREbVIQgUsT23N0y/mMzysGwAymPX+mumEjEILWeq+cQR7NvA6ipOj2bTqYRQ9XdNAFLALnwHyBOZcc9YQ4jUEP7J5Wokm4orIKrK12hlp/XGKuA2UzaRAAI4OfXU8xNT1oy5Pfo3onnH104HTDPTmYFAGaYPgeqIv4nyosftbfgtsqETagBFF7Y5JlMeWweY/l7+T40nqjGjf9STPrTBvcNBbirwbQBJJAoOIlrATACWinuYIaVTfMpYDAyRKNfaYMnz4v1elBfzXBQfZbfK7EkXS2ItYMgZAb/2e0a52LSFIC4eP7qucT5mB4SKCnWZsc2WMKmqmd9Rvt6wJWAgCkDMPr36sqqra6e8/i76xuM2YjvuPJVcRBBys06fU+gw2fs3p4d7B/Y+FDrIs+wrTAuZRznpUBR/7lbMuM6c83kCmF0ccA/PPNPAecwNkcjlqmPDbzBgArF1ZUV9uVDKHn393xzjwnGZty87Z3O+N+OZ7wv/HzhC1+wn/mZn2Hbs4+GF4tcgtEv7uZPCwDvZm2252pr4MGpgRYAPjht2d5JWwN3vQa+EwAg00OEcee2pRs9XFT2e7ayvGIXLz9kK2vnrT9csW5/icbDm2+8Ya+9+oorM0IZQfcqd+zwOHEnvlvvRmv1nhbAykbrwg5lccQiFovavj3+2JNM/PEjP/ZJe+LJd1OJODs5tV3EOur1bAxXJhgDMEj7Pds72GcWuOn0wE6nh9a1E5uOD+xf/97v2csvvMAg0k899bR94/nnbGdr02MBQrWBRCB0izrkLjddgiMrcLa3cTOIm0NwVVMACgxJEaK4M3er02QXYIBUZf7F4h272iNk2Ov1aASiHZDV9+GHr9rDD1+zKw89RMUf3GQAD5UAYn8Xi2qoOitFkaLsZ9emejwwurwF+F2kc5RhREMhVBWEyqGgolEUhA7HQhkgG0KZDVF36ItQzui/B/SHazAAsScWwX8ZpVjgC14RVkRgf1wD9UNDW1kGI16W+j++K4NRBrraT2AwG74ybDVu8u/69/VZEyjTe/pdj1fYZLDmcqlM2W1N0FKg0++x6o0CpnVljPpCDsxfvz/Vq0OY+QQg9bJmw3nRWKiDH73OCsAmYJTPlxWdqvs52MW4dYBEgBIO/6QIVV1xTMVJeT0YssdwK0/x2wK+qE7Uj3k8kkuESo7AI/ob6hKbJgLqOV6foAdjD/LaYTSHcsUVMxHvbG4yioImCCjgy3LH+4KGzvj9fZxvLpnJLVyAiwJSGzYCenMQLs6dVKS5XdUPmiBf/bjcrkoqxeQPik3JcBRe1+y/FGw6+MAPlEtwAT6cTPibzzTEiw0AiGPg8kkAiOyvxSUeYQIi5lqo0Ss4KPDmIRAAAF2RhoeXQx6Ptda3XsczDitRlDYLMtQqZY/5sPTBBvd8zlfh2oxNEgE3tmMkbZKqLiucUR68T3DaBQCEetA3XTwDONxePSbiMTLLBkzSfKJxnsMF6L0MCevADFALoAZqWjzN82aC5lpvNw8RUgAo1xEOC+UWrA0eV2myZCXRBLPMhqKwUj66YhPnx3vVMyDi2KXxm+ddYjXGAqzGiD6vwz/Vu5759Q0UjjO640a8SiapccBftaWvkxT3U89Cj6lXJW5hTD0BOqnsAgJCsUjwx42BmD84ifhzz9utH889o+LfQeAqx4KeCVrr9ZZ6dAPe3t1i/+C8hfXVDHH9FNtZ807s80qtGonOstErIM8BynaVG36XAPBwPLUJVPkB9peG7pZMJWq/SwCINp9Oxra/t+Nu7JF1+wgeKPu7TAbS7xjXAPAYePbZZ+2nfuqnbHNzs0ByQubwSsmbSoueR3fyfgsA76S22mPbGnjn1EALAN85bd3eaVsDd1wD3xEAMOK7YXfZjRmjUgILMcAWZm29cMnWLzxkq+cuWG8wtMPxob326mv24ovfsBlcU6YTBoSmqydUaV0ExEccPz8PFnEwlpCIA+4syirL60m6QYMXi18ABSgJu/aDP/AJ+/gPfMI+8je+2y4/9LCtrJ2z8dHM3rpxg4k/jmDEIXg5DK/R0Hb3du2t62/Zwf6unc4m1u+c0j35a1/5ir35xuu2MhrZU+96t/27z/2Rvfzii1xUQqUwWuoTDCBb7eHYAaBns1PsKbjUePOOhsvFiBKgyMCCcCwWw9p9vuOO0fCFDABxXgA/ulQHzIJ770MPP+RKu9kxY+o9/tgT9uhjj9N9Fu24PBrRKJKagIqDcFMUZGDg9jCspUgqAJCVEPGueq5oEGhwsyPka0kFx1tRjKtwq/TQVu7Oh+/QPQduc8gYPJlQvSKXnWxcCk7DQEAG4YsXLxZVjYxB3H8dAsI4gJIQwBD3izpTPdSVKQWiJGDit+AdQL8z6NJ7lTLu7Ed/Vo3U/3ZDaT5hibpDHYJ5NQY2SuDFz+HQCvVYGfbz5RL8y65+ukZ266tfP8Mc9nbJZHNSifhSNp4FbZrGQx0UNh17FgTM8ELfzXXr54dBPrPJ+KC4IKrfq746sRlBcOBps4vikfWdslQKrJQYaeFeqvoncI7jBQB9BFVQT4AcKtmcQINGK1VDnoFVY6veszSW8HsOAGqMRZ/lmK4BwAJxbgEA59omuTDn9ij9MBq3Pj54P3Vpa5StDgCr43z+xT1jPnbvX9TTfNxPAUApJnd3du1wPKHCqIRBoCvkgAojghtHSUz8IFdJ1gez0MsFWLNaHo/u/ovyMFREKIxQNsCYPoALk8lAAedKw/r4EjgSjIPSShsP2NjQpoxUYIJGmGGh3JbiLcMM9XW1leaiDAAV11TPDByL5A/dPgCgh+soGayR2AYgCfcUc4gAq99rzCuRdVpJmzwjrT/BB10o+d1FWeWYe1bGpkwGeUUlF8+F4poPAEjAfkLXVcFU9eEMRfP8Up5leqY1hDlgPSM2LUGrQ8i8AabxrPelsse9qC7z5ksZegVMV+rUogYG1I97nAOspT4d+jLmXXKn91jNHv8PirgMYr0PeJ+tAKADUcTNRT/X2k7XZPiVfs8I30YD6wy6trkNeHZC5T7bKzKRe8xKbOLFGocutV5f3Eiei1VaxXtW3D70tQHj/GG9ZYzbfHAwpnszxiOUfwS+nEd97PeYXAdJPzxG86Df43Mc+Vom+3tcew4HA3vjjTf4TH/++eft7/0Pf48KQHlgcJ5OSdOanj/f7HstAPxma679XlsDD3YNtADwwW7f9u7aGviWauA7BQAiRg3cSWUM4zV2iQGNAE9Gq+u2sn7JVs9dtOHyKheByJ77+uuv8TsIFD0eH3IxNkVcwH7P1tbP2cMPP2QXzm9wEYljtrc2uTDDsQQwkwlSzkZg544NesMC/+Bq/FP/6X9mH//4D9nVRx+z8xcvWW+wZLsHB/bqG2967MFwhsFqcLS6YvuHB3Zj87od7O3ZyXRifbifmtnrr71KGHkOSrFu1774+c/bn3/xC1QCYqk5HA6sc3pCF2DsNs+O4WIUMadqLezxmzyOUYFmcUwGfr4jf/djAGbYpMQtWBD/xN/6CfvkJz/JBB9QAbq7jQOEAr3G4wIvYQBADYAMve5SdVIUIgR/blUXwMRFfkAUAt5+5YpWjP1s4CfYgP5SjJyUZVUZDP065jEcT06YaVlKP5xb8drkzpYNWYEFGbwop5QLgnxPP/1e++hHP0poCJUA29CsnFflQz3CWIXCtQ781A0yMJRxmYFYHWQ1TRBNANCNRsX+8m+dBbzqoC6XV3WRgaSXq4onh2sJ8snYzeeoG7T1+9CxDgDnVYD52Fwf9fvJkKjqX/OgtX6uRa9z+9chQ4FP2BA4mdnhwV5xSc9qHpY1AKBc3KBiKuWOPp3rjca5kuEgxEHAOhrgigEYEFDKO9Z9irsoEOBZWr0uq7FRZSZl+Ro6VMkkHFCGGxNZ7hl9aw4AJnfhus/5zddxeMp6iDLobxWn9J2ABurj6tf5td5r6rPz/b6KAehQPDYTwk1b50QMQMU/w+8333yTyj/FC1ScWYA5KN4Ii6GcYkIQP6cy3QLcebk8g6nHA/R5ydumigHoSkBlfo+4fBHOAgkwFD+wKCjTmFMdYE4DvMCchjmPcCMpR4sSFyUCxISaGnHhpChNEFWgKAMl9VV8pvNq3BE6jqAi69nxqYMcHK+EE9WYdPWdxpH6qZJ24NxZBVd0wTPEykWcV3++4Dq+IejgrKw3Ur+Xy6ugaRl7of7D+ysrI65L8BnKImiK8gqOoqxSFmqjrg6h1a6sT7RlUgDmOIVV21euuSpXvbxV/w1ofBqZpwNAYaNVymOVUfVYHyvaYBBsZaKOSDTmG5TVZlGeW31vrco+rfiWZazGpg3Piz6AmH6joQ1GA+sPEStyaCurKzYCjO52bDyd2dbWtl2/fsN2t3e5qUEw2xtQbct7NncLzgmLKiDpiTcwhhnfEfNip0vPBXyfrsCMayiVpyd6eevNN4jpz6+v28WL521/b9cO9/f52fmNdVvCxm+3S6+Mz3zmM/a7v/u79qUvfcl2dnYYzxFDdTzxJEDwZEGd7B/sN8yg3/xbLQD85uuu/WZbAw9yDbQA8EFu3fbe2hr4FmvgOwEA0l0HrkIJAEJdRvA3GnnmwuGKTU/6NrO+rZ47TyUZ1A9Q9GGhCIhEqDc+tL3dXet2Tm3t3BpjtyH5BBarOzvbduP6dS7AEFgaqoejgwPG5OJEyWx5cOmBKmFoly89ZH/n7/6X9tGPfsxWz23YhctX6Oq7vbtrr7/1lp0imDmg3ezIDo8mNGROOh7faHJ4SNdfg4rh9NTg6nrpwgVbXV7mAvLZr37F/u0f/L79xRe/SPA3Wh4a1tZQJiIuEtzN4HrDbHY1iIcYPZ55LxSTDX3ADejYAb9LEFCmv+IcYdccp15dW7UPffBD9rGPfcyeeuqpCuLR6If7FZQzXd4PDJ1z59YYlwmGC+4Fqke5W9EgCjfdEIOGR7CC6/tufKdbZYhWIoKbqiEBiKIOEhQM5YfcHmHUwRDAce4C5Y9OQSoZgxm+ZSMyqzWkmlH74DsrKw6zcZ+IJfhYuEOjjwP2MQnM0RH7e4Z6Mub0ngxJqVJk/FVGX1ULGfLV66YOwurf9/qah8dN31Ed6ftSsTXBMDcmXQ2S61Z1p3tbdJ18rQrcuduZn/Pm5U4d/s0bqeGmmvqJjs+/c93Vy9b0Ol+zruIBp4RSeX9/Z84tMX8HCljCEgA8AKMUHoFGbB12BADE7cOVTVBDfZV9XIk3In4ezsOM5QFxWIcRekFtR6UQM117giS1cf2e2c+8cVz1CTVtcgEu9ZfGnuLMlc8aFIC8XhzA+ol+w/IlVWGBgjkuYNyz+kwBdRHf7v9n782eJD3PK78na8mqrH3pqu5GN0CspEIEKYlaJkITdsRcSBG+Gl+M7Bs7/O/YvtRE6M7L3NmeiPFYmpjxyJJi7JmRiBEpkuICkiAWAmig19rXrKwqx+887/m+NxPVIAk2SBDIAiqqKyvz+97v3Z/znuecGvitQcDR/pK3z4MIDhySAVbkAoaYXGkuYD2zB/cfKuUac4EEvRLQU7sWd1w530504ozU4ob1mQYEYvCJZZiGVzUYlRhojs9kAqbzvJ1pAf7kPno6aFh9gF7Um/uBmXsGzgAs+LvTXT3vDYN8E7nmSYewPZjhGu3BQQue+3oeA/UcUwN5ACWXnUuZZNVzg41GEhhNIJQ1n9/N2Gvap9RtgrSMG4l4iF1/jlTGxYVAOg4VOYSBcQYjzWn4PAP/Zh72vF0DismyG2iPwtqc828yC80Gh+XOfG4Ak7qrQbB6/LjPea1gnJ2VzAVrALIusEfhJ+8bNUixpq3XgHo/0PRjHYzk3Oi5mfcNgZToS2JEIw3k1iDJY1NzkIxaKnM2AdIJ1LZsTFjz1WHF0KLTaYDXel1MYxzqMg3aOC2lL/QH1OtUAoBT09LEBFA/PT5RuzEfARryt9OT1OYUX7rse7RXKQcFXstwL07H6zJOywrHc+sAZXJCICz7L+an7vSU9pfsJQH6GHP0q/n5XiwtLMRbb70Zf/kXfxmvfPU/xc7WtlJ++T44PGj2XmkcA5OxlQwww/MD+5WP+MIYAPyIFTf+2LgGPuU1MAYAP+UNPH68cQ38PDXwywYAnaqqQIRU2g4ug9M6La01taZ7C3F8NhEng0705pYEIpFKRXCMwQSb8twwH8X+3q5+73anY5VNeW829XhOjuOo6OulgcNBHO/vRwfdnxJkTQbgWicWl5bj5S/+RvyTP/qv46XP/1p0Z+Zi9do1BUC7Bwdx/+HDODnrCwA8HfTj4PhQGoDTM7mZRjS6f3Qc5/1TBSEEZEvz89GbmdXv773zdvzVn//beOVv/loAJG5zpJ1kYAf7LTerdgOumX0Oxkc3kqNBrTb00u55MixAA4Bs1hG8pg551ltP3Yrf//3flwse7LY2uMxUOQIyNu0AbAQNBGAyNyipPNpkE3wWoXtrDglQKKyFDFz5Hc2iZMGcDfoNK8hpjaqDxzhYZqCcGki8zyAa93ZQxD0AGmrWTR3c1ow2B281uMhrtSC9WTW8BzdMgkzqDgDwpZdekrsw/dzglwFAruEvB4t1qhd/M6vSnzXY8TjQow7ARwGuIQCqZFHX13NZ6met5x1//ioAsH0fwJbZTflqDZbWz/GTQMCmHLpKBrfJmGrTuq8KuH9WAHC0DR73u1+v+4efbxgA4UwAc4DdIQC/Bj4aAHASJ9NiTlSbLhQgzO1jkIG5yQFnMsrQnWvrm1lAAJScLIdF/hsGX6U1mOOlaMvJGKA1APHGsk7/VZpd+XwNEGUL5VcDZI/qebUV2/b7K9Ledf2KBahnMgOt3NuAYF2GGgwfLdtoP/kAqOtUQHL+JOqfAGDdF/gd11LmOcYubCUxn6X5l+Apqb0CpzASKAxAsDq5mCaMXYDfBP9yrLS6me08ZP8RWE15EJKgSn4bAOyfoi87JeDFrLcaAKzHvI0JRoEpzzk5zFIjF80097l6XhgFAX2ocxXY6tcAtQAASX8FOPH84XI0zLMyR9cHMTW47n7dvr8Tk/IBSwCQ+zG3AgAy/3Ifm5YY9Bt61hG9yjZtFjAxr0ddcw3uyeHO6upqc+16zF81T/r53B5iALJP0DSWbEYfDPGT99UAYB5Ytcx518sH5ycOSJDpuNDY7Ba9XYGG5aCN/ulDAl5r5owy3ps28cFNYaNqrZPJWqZptym9tYlUm7qeus4ty1wMZeY47g84rb58Hvyn8WDtZoHnJcVXLL8cH2ZGZwY8Fy7uwzYhKX22kVHpwPArRkEC+nI/INdfOXGzDuN43NeYAgAkUR/wD9M2DgDIzjjY35Wcy9e//vX49//+P8a3v/3dIOUfQJLPic0/kWu6AVV+z7kjx+qT/BoDgE+yNsfXGtfAp6cGxgDgp6ctx08yroEnXgO/dACwBKreFHFKv7iwqJN0XODkxjoYRG9xLQadbvTPp2Kq24v5hQWlifR6s/HUUzcFovHek5MjAXuk+sIIRJslT5gnY2qa9B/cAy/j5PQ09nZ3Y3d7O85PT+Pi7CwG/TNtLtmFX79xM/7wD/6L+P1/+J/FU7eeiZnenDTtLicmYv/oMO49eBA7+/vaqg4uz2P/+EAn17NzPQU0e7t7MTg5jXNYZRfnKge8ldnpbiwtzMf2w4fxr//s/4p/95d/obJTNrRl2Hyz0eQ1wD/cgAkQG7H3iIb94JN0gV8lLacOwth0JjPkSQKAadCysrJcfq7GCy88H7/zO78jPTw29DD+OEVXsDtFetdUnPbPJEifwFs+J9v1UTF5TvwFep5nCmGyYFLQnM166pURJV3EaZ/gK3XmDADWLAhrm3Edg5IK3kn9KmwlG1QwsGz8kWmKrWHBKDhWB9EfSBMr6b++H0FbPtNFHB0fi2HCsy8tLwv8I0Wd4JHgNNOgEqwmsLLhgIJk+k/RczNYMwo2jYJzLqcBj1F204eBgBnMtRpKNYACsJFgg1CNZk5yeUbLNTxpDWsLNoCQHZ+vmOFGQTvd1bqDhWUqAM2dwMCRAshyP6eOl9/Fn+IZit5kHTjD8jKTZKg41mAsL14FUuZnrVtVNO9KwJwfwwDhNA729xpgXmCKge6S+m7wjr7C38y60uuYPFQsSsW50qVLXbkaDGjeV8osVmABBalDpfla5L8GT82eKbpaWb9md2W9uvWb+cUaexUjzPVXOwPXqcdN92l2qu09HPS73hLoTSbgEABZ2IsK5Bkj5aZZLutTlquU1zwljo6N0TFh8ED361ibNNu17u9MVxxwGOQ/Oc70X9INJ8SeTAag2O5o3pX6JO1VhzvWNSyGNskYTMdds2b5d84rqYHKYZGBqEaXzenflxNxPsiUYYMsHjcGp+pn1QFcBexoDiygs0H6PDy5EHAk45LSz2sgjnsIYBYYW2mySUctP9MAsJ08xFCabCfXZAPhHluen7kmXwbp6kMWXle/NpOspEl30uo1XZVhm09zsJh7B2qXA6x9OcweqpcwLmpDqhqcc7pwsiyph9R5NXCKu/H8/FwsLCxqX6IUZY3dtl4NVtcp7OqhPphizS/GJGk80U8G4GkyAFlHkwmZDD6nNQ8B2mXOc1uLkXrZERuVfiQNWqRLim4v1zIz1CnHZotm/ytzYWO2U+Zezf92zWpHo3Xz3CZpupFrtB2rfU1er1PFScHVAUacKx2YPU+/P9BayF5G62N3JqamMrVWjsTn6Vqs+agYnRgAb+ZwDb3LiAmeNecBrbGkQttITanBCcxzyEhZAQL5N4AvUjHsLbcePYy33nwjvv3tb8V3vvPdeO/9e3FwcKS1UH1U9Z0gX72GeK6gzmCRPsmvMQD4JGtzfK1xDXx6amAMAH562nL8JOMaeOI18HEBgEUyvgnA2onog2mFDj4IkABDNjc2Y7Y3G3v7+7G7u6eN7vLa9ZiaXY6LyV5cdKYElAD+LS0txLPPPqN0EbPmSL/94Q++Hz9+8w1tdNHeIz1nc3ND6Zds9A6Pj+PhgwdyEj7c3Y0TNOuKSDW6Ms8990L8N//tfxdPP/O5WFvfiMXF5VhaWWlSgN+7dzcePHwg1h+MjpP+idJHZudmxfi4d/eugo8pQDDl9l6IiTDb7ca1tTWp8/2L//1/i3/1f/4L1RGahTwDQGG3myfluSE/SRBUrLVkfMwtzMlNNFNlSxBYAvk6tSsBwDZN+AMw4Ojq8BNwwjxfz40uQO1v//Zvx8svvxy3bt1SuxnEJRA6OjouaW2AF+dK456d7Qm8BJx1gEd5CUp4cwZ1KfLNs7GZThfT3FTzOgFQug6itYRjbqaUOohpwI/i6ie9qsFAmoSZTj6dDL+iYTUKbFmjTBU8wgJxQGSWiQNSt4/BGQJRB80CbkobUEa7YPIZtCj5KWF0xMmnAadTU8pBmJkl6CrCMKGuqHuCuOGA9+qpoQ4OR4FMP0/9SbcLjFQCTn9+CByogIEEtDLFjjZxoDMUPJrKUUBVp0KOAhLuuy7PKHA9Cri1IKBuPFQBfu9VIKf7isHiUYZS/ZkPK8NoeUYBFQea9X2A6EgBPjrYb/TMzKaqwVADdQYArdnFNVOkvk0pUxkBWIqeVg2OcO3RPuCguwaMmzI6cC1MQaXzSsezBLRXmGjU4yTbtgVo3Siu87Y/ebJpU0av6od+zXNLjvUE01y/WX+t6YCZNz/NYtkcoowAHR8AdzvFeAMwSQyeZFL6GzYRph/Me8dl7hMAJHZTzmEJUHKANd2wvJjvpjXWOBAp2ovcQwBN3kdz+d0QAAAgAElEQVTGIfqeFCss14EWANQBSWEpqi4M2sIgrNLiH9eXVa4JXFGTvSxQqKRce21mnoL5J8f7yjVYgAafYS0qa4NdVGkhPmMAsmF6VQdSyRJMEJB1VKB0pS9oYM991um1Tov12LGBSQKFuB+fxTnpqZL1mBC4yBdlgwXI+2zWxDVrDTzP69Zxdaotr2c/Iw0ard7TD0hEcJ35xQWth3ybeTk617jczdgpoJQcaYteLT95Tr5lYKK5Ng9FOUhqwbNhkw6PeaVMC7QFsE7zFsuq1HOTnre4MgM4Wl/xg/PtyIiCVTkzqxezrvKwsmbYs45ovZqakr4x7etnbw7vythLgD1VlTkQFZhW8uotQwDYxxgC5HO6vd6jfVCTrZ8sWGuF6lCGuhjE0dFBw4hlz2WTHvoZdbO6uqzsEg5g37tzR/uRH37/1firv/qL+H/+/N/G7u6u9nITEzgIM1ZyHsPpGPAyyzcZp/1TZTTwrBrLT/AgdnReGwOAP81MP37PuAY+ezUwBgA/e20+fuJxDfzUNfBxAIAJ/tVTT+7MUq1r+C9O7mBzS8C0troWt27fVurU9vaOQEBt3HtLMTm7GhMzS9GZmomZ3kx0Z6ZjZnY6VlaW4tr6aiwuzAfkua2HD+Kbr/wn6ezNLyzKkRbw6fr1G/Gl3/iNWFlfi5PTftx57/149Ohh9NFgO9yPrYePUtB7thfPP/9i/NEf/VexsXE95ucXoosm4fxCnJ71Yx+G4e5u7B8ccuiswI5TXTZ9Sri9vEwzj5MTpfDNdKclCj09OanU5gWMQKYm49/91V/FX/7b/zsevHcnpme5/nzMzfXKqTPgXoJ3pDWjG8g1OcXuznXj8nIQF320b3LTm+yK1GeaKnozSvspWji8TSnDapoiPl+0rbKzyJ400+sU8OPImMAaG2k2+KTCUIcvvviC0lcBU5cWlxqzDLetU1Mz4OzIYwUWjBkMZ9RT0RCijJNoaw2lgxrsTABQwUrj3tsybxRMlOcW80opoJy+WxvL7p3JALGmII+YQJWF5VO/TNJZpPKV67oH1wwXBy/WOTNrgk2+/lbSKx3EZiovLIUEglsgLVORzFoz+EN9ZACdTptc027YBBcW3xcgMzEhlizpS9c2NmJzYyMWFhfFlGA8iTVRnLQzCMPpOMEcB9IyHDk+Ud81ACfgWOBDMpAINul79IeFhXldk74kUGpwHssrS7G4lKxdQFb1maILpyDVfYoUf/pmSdUF1JVrd2HAyAW89MkGix5KtWxNIJrAuaRjZspkq0VWs7PMKqo/MwqG5LO2YJT/nWBLa0CRr1eGFGWmdTBqQFpBtdharRi+6py0vVP0QQHIy3z4AZaNj09a+MYgBPevGaEN6ZFnh7FZgdZeBIaeq7DosrznQwCRmbbJ7El2D0+v9D76zshXXYf+txlnQ6oDI7tQ4z8CJpp0uA8/jbCbphhxDWBQmIhJzyusuHTCZT5otEErjcJ2Acr7ta6zyU6uNSobYJu1qbi/5tyS85oBX833pwONRQ47ki2WcxMagMy3pFJTQBkezMwkW7MwuWQgIaZ0AoAwkRMwYp4CPASYy+syxgCBrL1msMbjRvMhZSvrQg1wAu5QVsZkr2jVCZAdXaqViqnRUsDj8m+tIZe5zmk+bufZXGaS8Wdghzqi7Oifsq758MP6czKJUl2mBm87tly3+fyAkxrPatOSgn1+rpRhno+5knnp8OBQfdUmWZh+wernumKGFtkHAEDKwLxGG/vwyu/jJ9fg2hwcAbgZmOTf83OzagMyDJoDttKptQ4XJqHm8W66xVPfDcBvxm1ODsVU4zIupJWbWodO7wWAss4jZYYNyH0B2ww+57SVjWh36FxnCgM5JuP0bBCTE1PRm8sDpBpodeKsPz/TndWhKZkMSpcGQD05if39AwF5XIN+pzUB5iUHl90Zzf0Ug7IfHhzE/v6+/k1fQTuvTIbNAYEPFZSmPoNGJXXB4R+MP9b+PAglrV4s0TL2Znu9GJzl/kh9xtNV0yfLeq4prPTh0seYn7kvB8wcqLFuwcx/440342/+5m/i1Ve/F7u7O3HWz/alPtGUxgzk/v17KosObEs7lZmgpMcnuGnQ3OtOfQDzgUn0CbwwBgCfQCWOLzGugU9hDYwBwE9ho44faVwDT6oGnjQA2DL/rgYA/Wrzs7A3+Bwg3erqWlzb3BRYhCg4KVUENTNzK3E5tRCn59046g9ibnEuVtaWY319JeYXerG8NB9zGGnEZextb8XX//qv4/Xv/yBWVtckhs5meLY3H8+9+GLcvH07evMLcXaeqTSkduxsb4m1x+adMnzhC1+IP/iDP4ylJRxbe2InEIxgfAHLg+ADUWoFMNIvROPttLjrpfj3yfGhNsikgO7v72rjvTg/L+dbQvVvfuMb8Tf/4T/Ea6++KgYT7C7Yc0r/LcARYAypQCfHxzE478fkVCcupy/i5Pggjg8P4pINKfpAUzDIZgQwKDVLmlQZYAl8Q3+H9OLulJ4lcF0sroNsZqcR45Z4+qTYEwCWMBZhTpKqem3jmvQLSYN+6uZNadjJjKSABd74KlArndM4grWvmmBHwUlh+mkTn5hkBr8Z8CRTIIN5B5IOZtt0mhJAOTWwoGkK0i2Mb2X+4pqcQQPXzZP6BkApLCq5FjepjG0asO+dMVuyjZogClZMBebo3jr1zzRmnmF6OlNqJTCu66exAgGrxe0V+MMaJcUTsE/MmkyLApAjxTBBN9ggIdYoum+wYTc3NwXIAhBQNrN06HO8xk8HwU6jMwOG4M4sRi7MvbmfQAy5Zx8r5Y3PEzyXmFXPRfC8tLwUS0uLYk4whvm766tm1mSZEkhqguE67bBypTVTxO91vbuftdfIIBeGVMIUGfxZi87AuF/3fT1/KoAc1bZr0l8zsvQ9870lLa4RqMoruS80z1vGn0EFmRwNBtIh7aNDCqigyDUxgASyKwfKEuzWQLLBG2u6qf86NQ8AsHxftTZk0X3c0tZ/q8Gaf3ewmi7cFwLDJ6YyvXJIS7QE1650/82GAT95fSKdtQYA20/kUBqmIxt4y+ZqwTc/f4OkA3xPJUvrcV91H/JYcYp1q2OWhx4GKAGf0pwpwb08eTGYfiHAABagtQH1Hsopc4GpZALK6KC4/7quZRCQRghiNmHkonk7DylSUmEgAIYxyniz6QNtAsOKe2VZYVpPay6XBlmZ/z1fAWaZ7cZhk0DlMtdKC80gXFnP2jT/csA0iU5bJ+cgp47X839xX048qgBSFxc6lJifmxMASH0ClIqhV8onN1nNlW3b1gB+PVab/lnWW67neYk1izphvuMLJqYPZjhsoI5rGQXWVV6nTmU0wTw7gH02lfNcRBwcHmotdD/Q/TDyOU8QduggwcY35aQJ/VvKBrub9TeZqYUxBlDZnUmmN/VKG/YHOrzh2QH47CBPOyQAnfqhBgE9x9ZuvGZbNmskoO0lB0Wstwkqy8xE4CtrYa5D0pqUKdC50qTFLkeqYmlJcyv9G2kV/g14xnhAT5lmBtBObcVF9T+uTV/b399rHHpheerg6Pxcz9WsN3X6NuvkJLqlEZcDNJy76sc+CCONmfoWYMv6JM3oTvSKuy7jgPci7XL33r14/7334v27dzV2eGbqhH7Ie6gnTOL4Pj05jbffeTf+7ht/Fz/8wQ9id2enMC5zHmpnkselSPxyw+wxAPiTV5vxO8Y18FmsgV/uzPRZrPHxM49r4FeoBj5eALCBVyoG4DA/MFPdMrBYWV2PxeVlgQjaahEQ6/R/KhZWrgn829rrx92Hj2JpZSmeefbpeOGl52JldTE6l4M4H/Rj0D+Ns+Oj+Nbffi1e/8FrsbywqNSq4+PTODo+jc7kdNx+9rn43PMvxO1nPicH4f29HZ3u3rt3VxvMZz73ufjyl78cv/WbX1FZ0KNhQwxrkMDH6ZsGAA0iEFDU7nr902Nt3AnS2IAiKq2UzpVVnZC//qMfxd///bfiW9/8pjahMOxwNwYA5Drs1hV4F0CrM9mJbm86Ts4OYnt3K3a2HsXZwaGYewQTbIQvATU5dR8k+4+ghtSf2bm56M3Px+zCXEzPdoMo5qSfAaDKNduLOVz1JiakifTuO+9If+iF51+I3/vd343f+73f0wk/5cLghC8FIAoqnAaTqWTDp/JqyIqhQNBPEG2WS9GzUpoOAQ5BlQHAku5r8eyGUVVS5RRtV6ytMu4UJBZgSbFYKZ/KWzmsGjxog/xMLU7yTEIadepWHey5Z+c1ky1nkMnAAddPE5Bk95D+KVFwsapgtrTplU3KX2E0cD0CM/U3pRYexfHxie5jYxFSBxeWlvQNeJwpxE7HOmt0sQiknJZcay6qzMUdNoGN7DOMN6ct+v2Zqpfp1gR3XA8GxXPPP6tginv3eql9ZYahASsHo8mIM1MlwZ82iG3F0R3kU3+ucwOCVwGASj0s6Vb1Zw18eDq+iokxBO6VN7agUmEum3FWAJL27zVolamLdXqtwPdKm0yAK0AOAODJSRNYupxmsXps0VeQJTiGaQTDlLRTCdLDfsY0KI05srcm2CTGWT0OSt9v6qXEsP7dbLqGVWcGIeNE4MGFjAkEUpi69yHr22idP/atSuEDQPvgO666zygAr1mlapf8XTWXRkoN4WgYLGzquvqs+6tB80wzzjmmGf/SjT0uQF8rveDPwvwDx8plq3xWKD2af13NvTjLM+8CZOSc0xFb+/I8+4kBXfd1698ZAJTpUjEM0sHS7Kx+B5CzizjzAADObHdGIAbVYEkBv4c64NAANrtBqWQql/Iz7sr8576edZ1scOmoVsC922u0PQyKUybKqrWspPg2hzkG3wuQODrePUe5v3qe4vMcavh3npF1mde8ThlEpa5go8HEo4yPHj0SSOj5hb9z0CXwaG9P15BWntJW+/Hw4UPdx+nD29sPUx+upJ1znboPidksZnKuIaz1Al8L45v1GMDMpiFiLEbE2UlfTFCASr5goNHmrIkGNrkn2rd7e7sCtpIpSNpwOj5Tbg5iYF0CPAJCAgCid8dBzs7Ojr65JnP8zMys7se6CLvt7LSv/kP5qQ/+BsNShmLSfsxDh4HSaQ91oKj9BQdN83nQxHVdH9Qt+rXsoSgTB5m7e7tia3qMCvwcDJQVMdfrxkJvVgxpAEj39yY1vaTq8qzub9xTrMPDQz3bO+++E9/59nfiG9/4RnzrW99Sm3Jwy3oLexGQ0/qJ7gPqdyNn1k/KPO1Dpssn8qcxAPhEqnF8kXENfOpqYAwAfuqadPxA4xp4cjXw5AFAhUAjib7axpcU4CvSgBVwRDz9zLOxurauU+qHW9tKAybdQxvQ6V7E5FycXUzH/tFxLK0uxebNjbjx1PVYWOjF1GRHAODJ4UFs3bsXr736/Xjv7XdjemIyVpbXdK2zs4vYPz6Jm7eejmdfeDGefvZZiUMf7u/Fwwf34s57dxTkfPlLX47f+d3flbutdXMImHbQf4kU1Ea/jc05X5k2hp7MIFP8OKkWwMWpc0cbYDbj/Fs6MysrcefOHekP/vitt+KVr35VYB9pN3zjXKg0HwxECquAAF2pNr1u7BzuxM7utrT0jvYP4gJtwemZWFpcjLnZXmw/fBRHh0epdTM1rfSjuQXAv/mY6c1mEMoG/uRYoMHC/FysLS/FJAHKxYXSjR89fKig9PMvfT6+8pWvxMtf/GKTEkVAw98UfEmIG22+DJqVllQYaGAHydzJPtGmJxbjAYnfZxqe0ruUNkndkQqa6T1cKz+X4JnYEKILwshpASX3OgeM5abJtpMmVrsUyhxEaarJtnEwaiMFA4ANY6MEc3Uw6vTCBpgqacqw85yuyT0IyNCqlLELCZUdpzArUS9F9dE+hP1XUhAJZpRyPd1VajlMlsPDIwVoAMSI2AMkoyUGYM7vBvIcmCvwUipxagVSl/RXs0qy35b2KulxnlUmOskIoX6TPXFeguJkEVonClYo6eAJdCXYyX2SYZJsDacocu0MClvQz327BlnrmW0UsBsGIxIczDS3BDkAJ+rP1EBd/boByRrwqK/dliGfS32rSg/232ugyv9u2amZemZGjoGak+OjQKMUd/AafPTnzMITOxcwf3Cm+nY6MUExjBvrahHUqoz8hEVWwAM/7+hPsLG63jUWynhoAJwCEhoAxKDBzMfHrTyun58GJNQ1LnMM11H3VfVZ13XqbQ2zcFrQySnAQvxzvamYgp6f/JoBPpe7Bq3d3mYHKs3/DMOH08JeS2ZuDWCfD/IwQmtB0U0UyK800K7ahjaSVmVhyFq7bGoi2ch1v3S/MXM0He4BgxI8VBpvr6fPpKP9oeYd1pf53py0Zvmdv5sFzDXMWkNDFCaZnGeV2juMxHourPt9kh5T5sDPbhZfPZbqeZL3iZWIKUZhTddjxaYLvI903dHxW4+n+p7826m8ZnQZwKXMgJ0JgiXrkHkPh3q+7t27F2iqUnbr6/E33sfnfE8zbVnraQfSjDG/+v6rryprgDXdGn9DTN2SdkrdshcAfAQs00FFabfFpaVYX1+PldVVtZk0GPsDyTFwkEg9IP2RoC1at8lKJIWV3/f29xq9XPXLoh3IXAAAChuPZ0K7eBbgrX8WW1vbcffuXQGS7KkoO+sYDrbM9bTRytJy1llh6rHm6DCt6FJSf1rjp/Obw03WZFidYk9Ky3haGrVeu4sYsDIfmM94RuY3zWFF45dnYDaYmZ6K3gwmJQMdRPJcZnjy/Fyb9qbvswbS1l/72tf0jSvvd77zHbV1m2ZepFlK/3YfTPJ1O5codR094WK0o349Mtc8uV33k73SGAB8svU5vtq4Bj4tNTAGAD8tLTl+jnENfAw18PEBgAqjSom90XI6xbBFCEHr4tJK3Lp1O+YXl6J/dh6PtrZ1am3NpLn55ZiYnouYmFFQhRHG9CypNQBjE7G8vBjdqck4PtiPN374Whzs7Mbp4VEc7O7H4sJSLCwuR6+3EOedidi8+VTcuHU71jc3U9tmbzvu3rkTP/rRa7G+th5f+e3fjt/8zd/SBlob/6Ul6fOhScgjJQB42ACAlJHUGAAqiUprMwyjgkBtQqfobJTZHAvkm5mJt958K44ODwQCoj3D65y8z/VmFZBzDb7NFOEaCkhmu3H30f3Y2dvRxn1/dy9Oj47kLry+uhbXNzbj/XfvxM72toBHAEk+11uYFwjYnZ0JhBIxLEEYHTYggOTm+lp0JxBMT8YcG37cmG/cuB4bG5sqF4xHARFicRTQSgzA1m0yNd9woEzNKtL8RiHfZPgVvbcKXGFLnmBQ61xsww8FIRUzEKBE6VRiEjW0pqER4t5XA4A1EGB3SINVbXpeMp+a4LakeSsYLoCsyll6uMT+i+6ddN5o/yKUDzMCZhxtD24JsJkAiIiemRZamKPSbLRoeGHLOd2PZ4StQUoWgQ+ANMUC0AVg4LNNyvcEKcdOKUwdLgK8BCYzFawJ5GAm1s6cag8KmlpUBp5kUFME3Q1sUpb1a+n8nPWabSEX5xJwjQKABJQ1aFADVFdNb6OAUs0yaoAszGKmu1mthZ1kEKcGkHytOnV2FNhrf89P5v1aALAuo69XAxoGlvw+1w2/C8Q5OhQLELqYQOkCUvnfNKrBKKdqW/fRmlcE15oLCrgrAwUYkIVJ/WFldI6qry2Q3WWo2LuevTVKRxh1vn4NsNYA4E8FAgoApL2G1win/w6DgUNPVLB9rymj+oykf5e06hEAsAYE6/7hsrtOuDev+ZBDDLvjo+ifASzU814LIFxeFPAPME/GRAkEKgW4yC8oRZuDkMy1TUanpQCsgVAelXXH4H2dNsmfDQLWDEFAD4NtHPpIo6zokmr+7/UEpojpV5jJNQDYrNBOeZeWXdHeK8B6pq+mmYTrymP5cW0+Crx6zLp+pe/H9S/Qx8z1rq7/WkKgHts+vJDG3AU6g5namWYUCZrjyGsm3/w8zDQYfTDXjmT2wM/d3X21tQ8vuIfnXMYuazXXy3Rr2IUz8cbrP5I5F/OhNU+beb84JFPHajeMUzDxujjXXsZsTLEMAWth5WNOxfjl3qesBzjOAviivVrarBiQMJcLbDzPMuVc1koQ1KnJqqOpnBtwzqXd2EdQX4CafJ8cHbdAufR6cw0CmFPde20o6cv6e3HMhdnO3KCeXDk+5/KWPQqWcrrrpklGDZSq75Sc+fw844EDwcusi8FAz8c6Q7vA7nvzzTfjlVdeEeCtMTzRie2t7XhP6b7vx9ajrWTZl/HFT7lst8kCzaEgnxULv9Qf9VLr0161Hn0SXxsDgJ/EVhmXaVwDv/waGAOAv/w2GJdgXAOf2Br4eABAh491CnBuC1tQpvEtjNneXDz//AvRm1uISwSn+2dx2h/EwdGRACR0Wp669UxcdqbitI/Tbk9A1kUHwO00OhOXsb6+FnOzM2IA/uC7r0aHjerFZdx7/15MT83E6up6bGzeiIWVtVhZvxZLa2vRW1gQQHawuxPv/vit+O53vhNf/PUvxm995Svx+S98Xum/BHEALqRw4UhM8MbG9ODwKI4J5NnkloDcm36CRFJsQHgmSdstf58FCELTqX8Wb7/9tkDC/b29+Nrf/q0CC5gbiKUDGqUeT4IlZnEAAE3NdOPOvbvx8OGj2Np6JOOS06PjmJ+djZvXb8Qzt5+OH7/5Zjy8f1/sP4IJmAqAf3wDGE1MT2pTfIJT3cyMTFQ211djZrIjF2LYI5SBAIrysAkndQcAkGCDIIJgrQXIUqvPwRptTOpigj2w3kpacAP21Um2LSMpB0mmCGcQmCw1uQPC9PLrShdOZiB4Ws0acc9zgC9gpWI01QEpIKWA1sJWawBAgrcSrNTgTgYVJdgyo6AI+9eurMkeSNAoU6gIphIAFLjDc+h5UjsMILZ/2pYjs+FIA08WHeAybBaLlqtf4kSJaDzmF8VQQOnNSqmfVNCVYAFmHam5JI25wsLJADzTIxO0K8GYGGFpAqLyAy4J4EshffopqXQErgTd013Ab1KGbajSpvKOBtY8LzqGBhVHATRPkjWwpB5R6SuO/s1C9wS5fm/9fveDGmh8HAA4CgZK7L3U0egEXpfdgIWvO8o8M6gL4ADoj/7ftIDXosrndNTCNAW44ZCB8W89yiatvDBwHMwbJCLNlL7Q6FcOAetV6UvArb5XTGac/tuUh88aU2fsSaOw3UqOAn/176Nj8fELXzJwW+w+b3hVn3D9uq/W7xvtMzlntOVtmJUjRivuFwr6K03POn2fzzr9Fs1XAEDmNc1plV5dlivHjbRFC9DDaieOMoA87QP4AnP5PDVipafWnSmOpm1arceNGbxixxWX1jRfgI3Yz7WnpNUacPdBBNIMZj2bDcxnqEt+Z806Pk12b866bd3zezpKtw7rOW9l2jIMVJepBgCvAusZE/666u+aj7NBG83C+llqZqQBQINxBsd4D4d1AFpO7eRv3W5KEgDUbW6ux+HhcRwdnWhdmZub1SHe3t7BBzQlzQp3v3Bfcf87Pj6Msz5r/6X2CKx9nmfpz8y90hpEp7AYXvG70vbLXGngP9mRCeYDBosVfjaQMcUp7cM8cHFe2j/7n7TvNB6Z7xO8lL6hUs/zAAbgUYAoe5HzZGIzX6PHCOgKgIa5xenJSWZYsC4U8xHWRe0ZZuf0bI0BT5NXn+sycz9lU3/SIWgywLOdilZmYZp7DpQMAm7BPtxscXyZpMkRGm1bDFhKlgXvff/99+Pdd9+N1157LV75T680BiPcC/kTgbbnbRq72wyAz1qrfk1maGV+dP9UGnL5PJ9Jzc/h6z1+Lvvl/mUMAP5y639893ENfFJrYAwAflJbZlyucQ18Amrg4wUA6wesxZTzdTPDSFP5nd/7B7Gztxfbu/txdn4pk47t3T2BHDdu3IyXX/6SAKh79x7EZecipmam09ACgfruVCwvLUjL7uTgKN56/Y04Oz6Ns5PTeHD3fhCvra5ek+bf0597PmbZBKPHhJ4W2kEHB/HOW2/Gt7/1rfiDP/zD+OLLL8v4It0aJ/STbwTBKTPBORv045NTsSlw+uPv1r4xg0DaPYBquDxOTykth6Bse3s7Hj54oO006YDf+9735NxIoIJINSm5vM9aNdL2mZ1VOnRnqisNxB+/8068/dbbErqeuLgQ++/ZZ56OWzduxhuvvSZDEzQFKRcgHvo8GIwAnpI6yqb4+BRNRNKSe7G6tBDTnQux1UgjhpFoICMZfxmE2B3UgZ/07KpUUoEB6Af1UySdYBkR/GFQJM0UxBOo9KRSlDwdiFsWiDXjWoabtNLMprHTSElt1Ma+bO6blLpSfjMB/brbSaYaOCDDpiCwsqaTGYclIK7rQ0FqSVFOBmiyMQiuGlOJ0v2TIZkFE+AoZmQ+owKi02SJAI4ZkODNBLGABKSLkbJ2bf1agtIwRAGJiiGBg3e3g4PMZBcmmySB4Ez7qtuiZrw4hU6i7wKHJhpn3wyYUpNybW1NATfMFadqJwg0nKJpsNVt7D6UqZzDgIMDMs8YTV1bk27UjKNh+6XWljQLm/oeTv90UFqDuaP3GQW1/LyjjL663KNgl5/XP2tNN+oTgAIA8JwUtpnukOSUrwvIQn/MlDo706api8ZEGWsCZqu0+0z/nW40umrQYgg0rQDAZCkPsxubDWORxBLPtQLUrq6nj7DNvERTcLgP1CDtaD17zNYg0iiglM+ShkJmbX4YAGjgm2cyEFCDP7zOGESDEcAEIB2Q4BIz9QIaNuW6yEMJudaKrT2jftkvupBzi4s6bGEVhHlHXwV44dAH84eaUVcDgB6vZoVa74wxbTCv7sv8GwAZR1kY5TWgKV3ZAiCzLtQAYONmWybQfI42LVnpt4UBaADQZXbfHFrty3ilXutxMgoWZxJ4gpKYlzjNdxTE9zX4O3XCoRyAOl+Z8rokbT//zk80U3l+5ixMklh3GYOu02QLAqam4bqaOlQAACAASURBVIRBcd5fOxbzO89KX2Aeffr2rTg9PZZbLPfmmQzQ0q7SXJ3ONY+9gtuTdZc+IvC0sKTd95QKHamXx0FNw9auwD+ncPN5gLndXXQA0RlG7iEBPtZ41npp5xWTM68vmRrbVxkoN2u8Tb8899NvmRckNTBd6gTgGCd7GY3ZbCkZ/MPzQRpI6TCsSITAxCT9mbagP+Z4OlEdsKexOQrvA9SUxMX8nA5JOCR99dVXpeOHnt/W9lZzQADop/VzkC7PdUpvcyAzkenIfHlcC9SvGOp1n/W/uTZ93/3rqvd8kl4bA4CfpNYYl2VcA5+cGvgIO7NPTuHHJRnXwLgGPt4a+MUAgI8H/9j+wwB87sWX4uAIp1vSGueiP7iIvcOjmJtfiJe/9KVYW12Nw/19adOdnp3E7HwvFnAeXVoImHXorDHZHe8fxDs/fjveeeOtuP/e3egfEShNxPLaejz93AvxxS//VszOz0f/4jKO+v2YQej78CDu37kj5tw/+aM/is+/9FIsAXAghi19uowoYWrBhgF4AYxERJ3yI7yPyHUaJ3CSbGYZ+jW52eZUG/0ggCZOszndJvBBdPu9O3cE0sjRbnY2FhfmFdwrqDjtCzwklQkG4OXEVByc9OP1N96KH/zgh/HowYPYWFuPZ59+RgBgd3IyfvDqq/HenXeV2nfj+vVYWJxvQEh0e3CPdSozgBdlX5zvxdwMm3428BNiI9TpWAK22EgX1lzNHmpTQEtaXwk8FHxKny1BJ+uItayqUTH5TCU2AJiaWrmEZWCY7piWDmsCTyEJCSY04FbFPBCYIC3CYnJRgveaxUJBrXuVQvetY6NBzhqUSrAhgcg09CjGAUVTzaBXsnVIAUt3Y6XgFjMSPxcBKIApoA/gWLIpCBY7sSCx+LVYW18X647nlGYg6X0E10meaQJ7M/Yc9NQpxAYIHXQaGHPqnF8nCKSSHeA7IIb9xzfBNmWRq+NFCyKlTF6bFunrD6cLtvNZDeA8rm5rRlgNXOpOBo/VJ5xSWo4VRtNaR5iE9axa33s0oP0wN1nf39cyICMguHxzvWQ+pkg9TNrL84HYyjUw0jyL0vsyXdvgjfp1AaHdFgYmmzGgtO/UTB0FvYZWkFHwtVx7qOXKeOKeBgBH0cohULG6gcHPn7hqFROQUUDPv5sF5nb2ePN13bf897afJOua9NVmfJaxOdrH6vYTA6ocFNT91QB6gnZ5YCGmLfN+48Kc6fIlt1fzAWtBtxzawP6T9Q/lgK0l597sEydHJzE9mSCFwS8zqmrtvPp5m/FfdCmd9mpQkgmBAyWkHcwWNLjFfdSHAABPWG+TDWV32qZ+OWSp6i37Ko+Yz12Df3Vbjba7y+26bxhXZeyqXxc2sgxRKifdqwBhg2msqZTBWonUFdp+vM4BBc94//59gXsAY3zXqdOMr/l5TFQ6cefOfZmAUFcYRrgPu43kOos27vGxAMQv/voXBAQ+ePBAa3O68yZoTx8xK5frMNdrfWTNLVqLHrNO807ZjE4aanEQJeMw5uDL7CPSbsR0JPtoHuwAoqU7fB6s+PAoDXsA71wO1iYYgnQXPdNpphXDshPwqrUmZBwGO0/lgskq4x+7UqdjcF4zGeE8KwAcfchGWMxBlN0AKvqHO7s7cualzjnMvX37diwuLcb9e/dUh1vb2zIFeeON16Xh9+r3vlfWynRl5nOAu2KwlvWFckgGpDDqpeFX5lynhde6paPzzNBcYD3A8tN/+7B+/RPnt1/gG8YA4C+wsse3GtfAr1ANjAHAX6HGGhd1XAO/6Bp40gDgMASQTzM6CdWacLDDZnvzsXHjZlzEREzPzMbcwlLsHRwpDRiTg89/4dfEnDna343jo/24uDyPxeXFWFxekhYgoJw2pUqfOYudh1vxzlvvNADg2eAiFpZW4vbnnosv/cZXYnl9PS4mJ+MQBt/5eezcvyfjEMwv/st//I/j2eeeS+0g2FIlhemc02aYFdrEnwv8O0W0nACGDTOn6YXtkMYOBPCIsHeUTss3YCUbb1h7OLuie0R50fJjI8zJ+/xcT2AnQAtpeGx+2UxnuuVMDC4i3n+wFW+89Xa8+867YhA+deNGPHv76bh5/XqcHB3G22+9FQ/u3pVT4ca1a7EoADDTfGgMQEBYkwSqMBV6OPSRnqy8P1rhUswAgxcKWOz6CHsNELAwGwgu6pRKBW0lKFFQLPMSGIeJVJk1UPBAvV6zPqRdVdhOKmsxAclgB/1BKjz7ldPXyvF/6Wut62eb2si9UxOrZQdkupTuXZyMG2ZhmzXcomslXTOBzDZ1k5vW+m0W0zeY0IeBd3rcAGXSIzJDUSBrBnTSTCwpdgSxpPzC0CBla3ExATelj0tbMZlhsCfQtbL5RQMAlDqtgYKGDWng0tpbleZcDQCKCXJ+LhYE7YsAPt9yGZ1Lt0fejyOlA+ZSNQ0rxHXgciTLpE0JvAoscN0YOKgDt/pv2Z2K02YBAEffW4NR9fWGQb6cnfxa+7PMXWXyugrwGgXwDAAaaK1BpSaQ75/KaIdU+7b8ye4j+FfqeRlfNVNFwMdkqyGmsVn0wOi/Oa5Jd5xtAMC2XaoZ2OBeAaqbNiiOpfq9AgDR+ErNup9uZfKzf+i7NRmQKti+y2zAbMMCtBXQyQJeGZi7rZJx2n6OAwJml/PmPR4PNSDqO9bAcg06mqUqZm5JowTkENgkI5/U7ky37AT91Y5onZaKIhWbPo9sBAdJMP/6pG52Mn2W19AYPdg/iO1HW9GbSdDW5agZpHUKrPtgw74u6ZbJHm5TggWqRSdWlpeTYVz+5kMbrsl6BROL/qaxMdpglflN0/d1v2wNM6oaGYjqQOSqtndbGAD0nE9Z0zk+tG7U42wUAKzr5SpmJyARcydSCYBYSHZQNwYNzdLmJ3WBbjBA0p0774tRaGDTad82TOJvngsBtJ55+pb6HnOj5xXqUeZf1o8sh0IApo3bLQBzpXFISjDjFfYeRjACbotsRM6vofIrFbiAnVyf9jw42Jd2bLIBax3ANGDiS+0M2CuwjPkl5SdY2+UkjjGZzJ7SLVqsv25XIChgJ+tlOiLPCehM/Vtw7Hwm5h/Kp3aKULmQJQGI5ZDz3r37Av8ODw9UVu7BesYBEvcnBZu/cTBCyvLDhw/i/r0Hcl3OPtu6Y8skq9Qdd2vWs8vcP2huKK7MaahlE7Fk9admcKbSa/XW/wli+ivNxbyuXGFP/tNNgb/wd40BwF94lY9vOK6BX4ka+Cm3bb8SzzIu5LgGxjXwhGvg4wAAtYkq5bwa/MsAkG/E++cXl+Pmrdtit3U4ee7OxgWAzWVHINzi0nI8enA/To/24vL8RAJVq+trAgH5+94Br59LQ4YN9WRMxv72Xuxt70b/lA3xuQxANm48FS9+/tfi2s2bMTXbUwrs0f5+3H37x3GwvR2Lc3Pxj/7RP4qnbt1KnSM20bg3ko5LsE2gh64a+lmDsziFsZU7YjG2BABKgyc3mgBwbOIBchYXF8RSZGML2If2oDS+Sjooacvo8QDWwdrDgEPOgKTjoMtHQIAD6+kg3n7vXtx/8Ein5mzw11dWYmP9WqwuLcXB3q6+cTbGRQ+tMaUAo/0ngPJcAGAGHzMCAgkEYEJenPcFLiHAbU2hNIJI10u5u54lW42vJiATqNOy+QjktL1WsD6R2lcGEAVypb6feoGDyhL481rNPGwCbDnIFgBPKcD5vrxIk1GcjLxK70tb/5KdqvouIBvsBrEuit6eAzezC5sCZkTQMGRU7EozTKBWpaMnNkRJS6ZvUF+AZPQLAASDbKRKJduxOOOeJ3uRPpQg20K2W3GyVEpXqcMEChKAoH86razWU0snXtg96UTbphImE9IVVzK2y2vcP/uyUhgvLsQ+cYodqVlpBoKpCcyXyzg6PizpzxnEq71L25p1ZLYQ7zez8XHTWM3MELBSuZMOsTaa1OBkLwG61ICcAYfR6zXt7Booha0BwBaEaPup+2pd7vp+/nt9X17j2WswifEOgjRl4Eht2oJe2R8A2Al4k/HqAB/w1C6b2S2LdiM4e0ldHxqXhREzBJaUidl9rRLha3Xy/Z7EzVPovxi8+PlHwVa//lMBgB60xQBkFIwbBX4aUKWYlFzVR5r55dJAQQEFRrT/6mvX963nJ6d7MleLaSuWL6YYJdWwDJ8WACTttlCTlQaMM++JAFmMHmAC5iHRTMzCRpufExDEew730lE956nhb7exXzfbzeNCIHBhElLWoTa9uJSchMF3g1sNEDc1JQ1Y122zXpfxUHpkJcVQzIJY/4pzuvtq3fajY9Tjt533cpwKQCx1C/DEPAUb3oCnn71eC1rTi9SZo95qVh9AEu/hsCTZYBMFLEugzn2T93BdDjTYL/A5MeGKqY6ZgIBg3MdGINYcRCbDY1LGVHIib12hzaZU/5iaVFvn4UfFUubQknV9dlasf9JOpyfYv0wnYNdhvs+5g2/P2TY4gYno8qW0g1Nd0fZMjT3VEQcH6MViEnM+0HpBhgEgHPel7Dw/9ch7yQa4+/77cee9O/HwwUPNN+xFZsk+KABa7u8y04F9kA/ASEdGp+/119+I1177YbzzzrsCKmFGMrkozbocWqRMh+uj1Y3V2jMzowNSm3fwU8BxxfJvDtIKupogZMv+9nycLum57tIGYj5mvnDz5UNJAYAMcWULtNd73Fr1SXl9DAB+UlpiXI5xDXyyamAMAH6y2mNcmnENfKJq4OMCAB/3kFWCYAMArq5vxG//7u/F9v6hgK39w+N4/sWXoNbF1vaO9O4mYaIMjuPiDGOQfqxvXIul1RWBWm+/+0709/a0cV69fjNeePb5mJmaic5FJ7pTnHTPxHS3F7Nz87GythGrm5vRnZuL4/5ZPLj7ftx/+22Or+OZW7fi119+OTY2NxUMHB4fp3g7QE3xbwUETABwEH1YfkULztpcYkdYt4fT8aJZdG1jXaAajDBO2A0AcgYNs+d73/muADt0Am/fuhUry0vauIopWJAd9BD3D4/iqH8uXT304Bbm5sUomoJdglZR/zSWFhaUxru/txv33r+j4ADjBliAAEMydJhO5p4MKQBQxA44E7mOjTBBmVkeAJGkFgKgAToiHt6aQySQ5mBQLDulMeX1BeBNZDopoEarSZVMggwYiyFA2ZU3DMACMtKXfH2VtQCAdYpPA/zl+X4TTKsfFnZVkxpU2A4tiyA3/A3LSYBHMS4pKWkO4ricGCv0iQLuKEW8gD3WVasDWZigBl2dwml33ATHYIClIyFBklOZAP8MtCXzL1PezLjkcwSbFN0sCD+TgQ6Df9aqchDUsicTyPX7HSiTOscXwS/6gwDYBNQAgk5dox2sQZWfM1jVGoukllXr6kyA50DYQb6DtdGf/pz7fw2QtABB0QCcTNOT+jnq99dgTwvwjfSTD7CYEgYZfb/ntlEQzHpT/nsN/hlMorHUP4e0L2vGW/7boKkB4RpIqetP/bGkGFpnkL9blN8/DVYBNfHl312eTCUvZavGkBmAjwMA6zrg3wapfvIiVxiAJagfBeNGQcGm/FVaal3Pqi8ZD6TpjVlQbjv3ixro8zxTzy0aC5I6SDdZfreL7uACVjfAVZESqABJXIAT/AYonJRExO7+fhweHQkAvP3MM7Fx/bokLQ6PWcMwWujG4vyiXEwxa6jB4xYIzkML/kZbwm7jWQzweDwbYOJ9Mn7o9/MAqTKRqucIgCAAQPcFwJx6vHDgVc/D6mNimqGhliCrvz1ua6C5HZ/Drr4GIs20FOMN0wwYZAUArFmCXoO4XpobpTSCQVDmI8oBoDW6bty+vSETsbvvbwnATR3HfsNe5j6wmZnfDKiZ2c7v/Jsx7RRr3o/2KYw8DtIYSvXc1qwBpW6sD+xDIR+cMGfruS7RM0yN3sX5BWnvLsyng/PR0VnDrsvnvRDjkGcQYw5TpwpQHJ2LNB44hOTQC1fkw33tj9bX12N5eUntrsOpwjBkT7K1tRVbjx7q+qTifvWrX40HD+41Ke+SBJCebQraDi7Spddtbfa7+4NlMZrxVdrQa6PmxHLA40C1zLhaC31t0pJ1z4KxWwfT4DzvNQDLvUlp5kv3LYYf6ucFnPeex681c80HebA/eRr7BLxjDAB+AhphXIRxDXwCa2AMAH4CG2VcpHENfFJq4OMGAJ1WoZQMpVwkY0vEOaX/zsXS8mps3rgZ07NzcTq4iMPjU4F1pO6e4rp4eRF7O1txerAdg5P9iMuzmCONBK28qcnY3t2NAW52k1OxtLIWG+ub8dwzz8Xm2kac9c8VWHQmpqI3vygWICYgZ5eXsYsL4NajuP/uO7HQ7cbv/4N/EE89Vdh/hWHACb7AHhkvXEQHxz/YG6cncdLvC4CR6PtssgLY0JLOIo0eBYqpubS6tiKAjg03G22AQGnzTE9Jbw8AEGYgwN0Lzz9XUnRw4+XkPU/pue4EjoGz89HD1GNuTn8njfgc12EYX5cX6TDKCf3paRwe7MfU1ESTAiw9ukFqFREUNel2aM/xOwE5wFLR3JPGoQTBpwV4KS2OcpQUYS8wCr7KyblS0AQAEgyn7pWDy2QUpr5ZspzalNjUnSMQThYZfzs6OhZTg+vxbwN1KfbfUSBskIsAUYHxRQIRAK5mwIilZ7aV07RK6lkif0VHsJMMRbs0NsBBAbHy/glcEoDA2tzZ3ZXeFql9tDWvqVwlYN/f31Oq9dx8T8O+ZcnUucbJHDKAYkZpA1IWamIbpJfsZDF28ttC9tJKUnCJ62QyUwmaElRKQMGAooMf2srgYjJr0t0R4JAUOFLS+TsAS1MGscKKxlWTMtgy02r9wfa5S/72FWm3o3NiHVw6uB8FA5X+LC2oDyQxDgF3DlINeNSgxeh93ebJnszyPg4ErAEm6pf6ot6cMmgtPwN6DfhXgaIGM2q2kwEvAAgYoQT/TuWU/lXFFuPzOowoKYijz2NAMNMB04nUbCrGhPW7fE25RRdqKHMvIKDB9lGGVw2suW79/AIUK7MMv9evK2W2ctNtQMkCpktXzW6mRXLAWm4GQqgzGF+pmRZxfHJUHEbbflqD4jVg43KOgufuK3X5WWek46k5bkjqMtsij05y7tK8MiFts4dbWzpEQnd2YWk5VtbWYgkAppPSENdWV+Phg22xuSibdf+4t4Ent6fb0QcABu49zpq5NNFcfUztW9rBAK2YbgBb5wMdZGmOrOZhtX2l2ep2FdNYzuKZ6lrXUz0u6/r2/FyDVfXY0/ohphoHK8ly9t/Vr1ljKwC0Hodm1vI+2r8+dOF9zFl8nZwkO9JgofuKwXX0/1iTeS472daHDwYrDThZ2kPzkxzY0/E26+BS6d56L6YWvZ60g9kP2HyDdcHtS3/mcIU+jCQI5kCz3ZTroE2kNVzSZ1n/AerQ05OzdMlOsLFUvbYkwzIzDALJkqPD+OEPfiBQ7/79exojmdILK3tSoDl9EPYg+5bj4yPpFLPWpxRBHg5o31DWZ6Uzm+5dDhDquaduqw/M29VhzQfm38IOdIqu+m9J1/X8087RziKojpZ/QplGwdJPyl78o5ZjDAB+1Jobf25cA5/uGhgDgJ/u9h0/3bgGfq4a+FgAwKKRxkbLG39t4tnElRmJvTLgHynA3ZnZWL22GZs3n4rZ3kKc9Aexe3AQ2zt70gEkbWrQP46z47047x/E5ORlTKORB+BzcREHhwcKdBBT783OR3eqG1948QsCAScuJzNltTMZs3MLsbx+LaZ7c3EyOItHOzuxv7MTB48exrXl5fjP/+E/jJXVVdUnm1ulTRbmA/QmgD823mcX50ofZkPOthOQUC7AYs2lkLZ0ewTIXQr8IcjAYKMGANnAzxQdnu9997tKveE5nnv2c9rcE6jMz83rpB5GQn8wiBkcegkalpZ1kg84BgNQICDlUUCPplz+LsafgqvcvicgVgIUAbFFf+wyGRYEsgpyC4vBAby0+Eh1KinLTacrolANeGF9u8LU4dnnF+dVN3zxPoI66gd2IzqKGfQVNiAn+MWpNjWFtmJhfkFAKaw0AvEM9AhSLxsmRIJdgG+kOiV4JcZlCSD5O0YfYszVwW41erIukuvZBMFVEP2BoKOwKNCeWr92TewK0r0JNAn6KCfskr29XZW7N5dgbhssKpG3Af6cFsxPB/kt0JMOow7yFDc3aVTJiOEZaV/6GF/SjcQttgCABlQMRrnN6oDdYBR9T06R0oDqleskYOwvlW0iwd4M9jK92Nc327MOTJ2mXANY9b/ryewq1uIo60hacupXCczWZauvVQMWH6zb9nPDgFYGx3UgWz9LfS+DFdQ59UGAjV4YP11mgQIFrr0oOl1qx4oN6OsboKP9qAdfi7I4ndv357qwucwQrZ/B4I8BcaUallRH1UOjR1mln1aCf0pxLADgh9VtHeBr/qz0Ng1s18+aOHqmvuZXofeUfwNAD+nwiY3Xifn5Bb3OmAIMMfsLnTL+fnh0ONRHDSpSbw0TqQImDTjV7xtdUHMuSPaTnrMCAF2/nUh2HAOC9wO8P9raivsPHwpsk/4fbrUrK5or6KukYG5euxYnx/04OS6HBrDcAHbMKC7MPM+dBrn8033HTLkESzQ1NgCPP2uWIOWhDziNU+O01ImfnXXa/b7p/0UyoWZ6ua/Vc6Pr0iCXx5ufiev5oCPlE9CdTeaWmZsGN5nLDADmAUTOzfzdrFoDm/V9/B6nmXJvX0vPXp6XsQR7cGdnp0n3beqgGpc1CJiHIBxgJivSacBOJRUDsxyU2JGXfQH3J8U2mcIdAW7ML8yvmD1x1jA729WegHUhGb2HOvjieRgTpNTu7x/oQC91NFtJh/bgrF3n2RuQPXF8cBB33n0nvvHNb8Y//+f/RxwfHYlpiLlNyn3kARl7F774m42/eN58rcz+ZQhoLR0dLE/g95LI+wSu9Nm4xBgA/Gy08/gpxzXws9bAGAD8WWts/P5xDXyGauDjAACTBQFDKvXRnDoyygBcXVuTdhdaf9eu34jbT38uFlfWZHTx9rvvxft378XR8YnSphYXZuPy/DgG/cOYmZmMDqfWZwOlWPEtFt5UN6Y6U3FyfBrPPf1svPjci3Ft9VpMdEgdmpHByFRvLmbm5+N0MIgHW1txsLuj9N+b19bjd77yFWmusakWAIhxhjb5U2KxKTXs8kJmIOj/wboR7mAtNqVSXjQuwIisA0ax4UeQnVRcTth3d3YEHqJZCLOOYOb1116Le3fvihm4ubmRgtw46nW7Yv+YIcJzzi0sxOr6qsCltbVVMR/Z6JP2he4gp/n905NkGRIJliDBgVa6WSZQY/ZCBrUEVpNiJDpgZigomCppVwYBG6ZGid2HwLGSlkgf4NmXVpbUH5z6ZEME2A2wMzMF1g6+sM5wVJ4Q88HC7hm0ZUrq9HQxKAmCKpgVHQUxBIAG/DKAmVQd8GiwbewEzE9/NQzGAgyS2oXJjFg8+fBDgbQ+V9hXAkVhku7uCuAlPazWi+J9y0tLcXR8JABhuluMH4rmW+r4ZcAv5o/YesmWzNu0TqYNsyj/0oBdNkEwe4ifZt3AKnFaqhx7zeAsablcyUCCgVkzrgAzCYxTXyrB1XTETdZIgnbJwuTfDkQNLg8BEiM6bA3YW7HDfFBQgw41m84sJ4OLbX9LBqCAmRE9v3oar1kfBiyvAh5bQCOZSBK/H/m6ChA02GHQkmC/BgA1pzjNkloEALTeWtP3sl8aMJNJTwGEmAME4BQ9Rw278jkDgPyd9qwBRT+32GNlTjHT08xeg8RqR+tMksYvlINDm2QA1nU4Cvhdxfap39OAzIC15RChSckr+qLZtsk+Nlu1kQ2AaTqRYAl9gUMf5AiSAYgpTTIvMdzx87mf+t4GcWoQyU17FQDY9nMDgClv0JiXlGkk9fsYqwD0OTYBAGGmP3z0SGsHa0ZgvtDriSnMMQNz0ua1TZmAeNy6/d2GBrLcvywd0MxfZWy535qJzXqg9O7Sx2rwkz4kV1gOZdyudV8s+mdOC/e9nJ45Oq5qEHAU2Odv9SGgx4ABQIF2yg7IFM0G7JNhVUegWQ0K+vPMR/UcU9+jbffWjVt94+RE16rHCK8D2vO3HO+ZPlo/kwF8//ShGeXjYCcx4QSwYQyr70oaJA9hWBdI9d3b3yvA57T+pkM99gHo8i0uxMJ8L+ZmWQNgKw607mMUg1Yk6wTXZR/A67WrcV2XlIUxI6Z/0fPtIt1wdKijkoPDw/in//SP48033oy93Z3Y3dvRnE4mwfTUpMZVauHlvqFURgKCk5m2z2FL6q4m8/pJg4BjAPADS86HvjAGAH+2+hq/e1wDn5UaGAOAn5WWHj/nuAY+Qg08aQBQjLii36KNexUt1QAggQLptoB7BEbd2V7MzS/GNMHQZcS7792L3f0Dpd3CCFta6EX/9CBOjkmnJDCdkLi0QLbBeczMzolJOBETcbC9F6tLq/Hs08/GF176QszPL8bCwmJ0e3NxdnEZCyvL+vlweztOjg5ibno6ntrYiM+/+KKADm3gYVTNpP4fYu7T090MSAT8ZeoUP5MhA0CWqV8ZNGUQu4vWX3HxXVpcEAAIK5CNP6k1GZBnCjAMBFJzth4+Kmy91JojQNne2lKAInBmcBYvvPR83Lp1K65fvx4bGxsKJKnnswL8ocumNFSlGRPUG+i7SLfkwtYSS1CafdlMpEpNTkw1YJoZYgqoSt8yO7AO+DNWcApUsgcUdJe00DNS50qYUAeqXNK6WQT3lGVnZ1cgmhwKJyYFAqKRhNutda9Uv5cEWeh0ZXpXkzonUw7MMRLIlAZdYVsNgUDFREPPYSYDoCgurBdFj6sE10ozLf3YAW7Leos4OT6W2P9cYcqJJVqYX7SN0kAvz5s6EPBRtPySjYXwe1fPkEYtBWQTL4a6NMDgVmh/1swUO/NSr4B2gFF82SCA9qzTCs0yM5um1uujXwEAthpyJfJ4hAAAIABJREFUeU+L0ase5LrY6nGl8UjLeMv2NZjZMswMABp0qQG5+jOjwIFZZXU7igUDuwsQufRRt1EDXFR90wDLKFAx+t4EEdJdfBTwq8tYT7nUr9lFBOqjAKDAkNKnbIDgz9epj2ZI1Ywmu5lyfad6Z5pfgg0A3XL4rPpPPX793FNlbjbICAuNbwEfnU6m/JUURs0/ON8W18+r6sxt4T7bgJdFn8zAk9uacpil6nodBabrdh69LuXk79IuO8lnpj6cFm3dNjPI6r5Qj5XRflCXzwBQ07aFDZfmAYWpOIJ6ZApw6Suaj7qxt78vEJC1CsY4ICCgG2xFDpI43Lm2di1WllYa1l/N/pMxQ5EF8Nh1+moN7Napr2LzSaeQeX3YeMJzkoCroqcniYaiaVqDXkr9LuOmndsT3DSbW/U0wpD22HB9+nncD5w+zN8FPMuN3BfKeU9gtQ4cOARKANDPyzPQpsxt9ZqTDLlkttcgIwcqPmDhWvzN48qmHqOM4NHnrvu4n1lj7/Jcc7e/rAPMeOTvfM32ZmN5ZUXlZd1X/SApcnnRaBICAHJQhCtxr4tBySD29w8F9h0fHUe/n6nJXBPwj2/0f+ty5xzaatGKHTk4T0OvyU7Mzc7EWf9Eh1WwB//kT/4k/vRP/zQGg3TblT7hJDIbHLDOaJ7KvUHrvlvPddl+U5Jo8dz1EbafV35kDAD+bDU5BgB/tvoav3tcA5+VGhgDgJ+Vlh4/57gGPkIN/EIAQLEAHThZT2oiPve5z4nNNji/VCoom8mBTpQJmM5iaWVVqa7aWE9EHB7uxP7eVvQHpwLoENeWPs3ZeYI+nSmx2AZoCHbn4saNp+I3Xv5yrK6ux/r6NWkwHfX7sbS2FhediC2Cs4vzWOzNxubaWtx+6qk83cYYg3BuOll/bPIzLXUiTuTqChDXAoB2ZIXNmC5yAEkXsXdACuBAgNrc3Kw28QRmgHliaZEWNg3gNh37e/tx/95dsQAB8hS4ii1zEQ8fPhSzgPeRnvriSy/EzZvXlXIKA9DXBQTgswa9uJc2+DVlRWCeT/bb9F8IC+eDZBhhSmJ2m4KfSkPK+oBmWSigaYgC7XsbALATAr8UfJfgTMFpwywEKLRT34TSdAF2BUKUdC+CnQSpAJdKOhKGE1MZ9BHAOFBWW5hxdhmNgyJga5LEEoiC35dBagG2ipMjDECnAJv5OAQAGdysGDMAjDAzaWcDZgYbbEEMWxTwloA0WXUzhc2Y6Xhm/tHHGrCxsIlqh9DKqUSj3YF1MqGS8UcZrIlFXyNVkuDXAaNTAQ2wGRTkdz6H5h8MExuS+H1O8a3BE5xRKW/L2Er3yZaFUzlflsOBUSBpFLDzNHYVEGSAwcwotQ3GBIPsU/776FRYg4ZX3b9+fwssZApwfc0a0GwC/6ovUMfUJxp1NhJwgGwA0KY5V03Xfq6akcbna0MKGxMY8OC6BncSz86aqAFAtwegeA28AlADTtB3+RRziFi0gAf0ddi2BQA0aGPg2Peo2ZnuGwZC/Tded/+jrNSPQXuDW9IUqzTrRsFjl9vvd4p5XWcGkAwA1m3nejQ4UwPPNaDPZ0bBJQ1FmYSWJG6z/5x2fmkAJkEyAECY6RiBwCU94gAHIIs5H4d5pCEmp2JlaVnMddqA8YtZE1/MgRziGAymPDwvDEiXz3VdpwMLmKoAQNdhzQDU54pxTMMAHtH0A06vx3HTV8vhha/Le1pmXMtg5e/0E57Lf/+AVmFJM3VavNcp9wszut3O7ueURZIO1Rf3M/jXguktg5p5za/zWX5nTgRk46eZf/VY9eXrvqC6lxNyAl+kU9dfGv9e59DjLeA0/cvjkX7OWkAbU0cccGHcNYv+38x0IA+AfqQAyjMOz0iP7urzHDZx6AnjdWV5RffPZzgRezb7e64hWmeRw+BQ6/xMWQJibEfEW2+9Gd/85jfir//6P8Zrr70Wh4cH0g/muWRyVeRBGsHLYePc7JdFFsWux1fNZx/ttXHY+rPU2xgA/Flqa/zecQ18dmpgPJN+dtp6/KTjGviZa+DjAgAzZQVwxqCLLORKcJqpSc8+95yYU4B/h0cnSvftE7xcdsQCfOr207GxsZm6ShMYYezF7u5WHJ4cSWOHjbRAQNI8zy5CkRbI3hmskF5sbt6ML/36y7G2uh7Xb9yI1bX1ODw9icXVVWky7R0eCIBbXpiPdbSZ1lZ1au4NLYYfBBVKmZpOQXFYHAJz+lUKcGGciRlxWVyAC9AHg1HgHU6HRe9IjDA0rUrqKuwvNvb3792L9+68K2dVNt5s/nEGvnf/vjSCSCOemZmOF198LjZxQV5abAJG3nuK+yXi3sW5lMkftgAgl1K+qBql3CajIjf6mdaTwXcyumwCkGyvBNR4r8FRCYu7XYV4ZliUGujJnBLIYhbgZLJ+LDhfMwYkLF/S6vgMdUHgA9hHQJPpTZgepP6cxMhx6ZVTbwnUlQSa6VdNUF/AU+kwymm5BXLk1FlYm/b/yCCV9xIkJaDYAEXDkebQPeogkX9TXoLJhm1XhOVxTOT5relGAJdMR1x/27Rf1WSVWqh048oAJO/XLusJqgCADRrQjr4GwEg7ALQ8egSD9LgxBaFsxi2kWVlMQygPAMTq6prqsgbKnPrb9C0BobCBSspbSSf3mKeUrkMH0Ny3BToTiHU/umriGgWw/B5/TsCkrgGjpgUdHzcJGgSrAcfHlSFBNPrBcBkfBx7mOMp5jfo0AGgQM9s1+5UAwDKGhrtWYc5WqdH83X3JABx9yKnaZju1QHACdzVryfXY6v1VwEgBKMwchAEoMLEAgJ0pWM35nx2sDQwbdLG2pBm6GscFoBllnGoOLZqmdtcdZVj9tADtKPBkIHC0TmsQrGHBVQ7j/pzf5zpvrlOGm8dEwoAjfbcCAHV4NDkloGb/8FDasQCArB2XnQlJASQIPynnVw55erM9pYqura01GpJ2enXbUJdOi3fZ6nnKQDyHNNI5/RCjDs0rZYwbLHXKr8ZrzujV+l1gusIAdB+rx3ZzcFH67ygAaIBuiMnr9SItVHQ/A3R83iw99+Gcq7Iv1l8+pHB5EphMcJIvA3zUpcFWA9EA9f67043rvuCxa7CTWkkGYAJ87i/Z7slkB0hjb8K647lJeoEX5806KB3IXk9mXr3ebEyJ2diVeQeHfi47fQkAkOrR2niaTsbXrm2o3Ht7+/rO8ZemY2of1jTmGcBGpDIYw9NTYvnCsN969CheeeWr8Wf/6s/irTffiOPjw9RjbLRUUyqkDiKbAzP1EWQ9Hjfbjl//RdXAGAD8RdX0+D7jGvjVqoExAPir1V7j0o5r4BdaAx8HACiARU6YBDlt6p9OpEtgzWYUBiCmFjDqTk5TT49DbAIlwMBrG5sC7QAZAArPBv04PD6QAy8MBQIrTtHRgro8PUOgrwEAe72F2Ny4ES8+/2IsLy7HjZs3tWE+7vdjfnkpLiY6cXByFAvzc7GytBgrS0tBmq5P0dnXsnFnswyQBQglrTppG6YbLiAVm+DU5WrTNwVKEkQnzU2n7o3BRDHYyLTUdKvtddOhFfbfO2//WCwcdvIEgKTs3L9/P1ZXVuM6aZmL8/HM00/FysqSUvfk7loYQta/SxAKFt+kWEgECbyXegRQhFnCs+g9BbS0EHzDdiiAipl16AwaZBDjTcBTBsLK4HKaZQED9TptP9mJCZh6JZUoAbwW6OB36hGmpBgVpGwpNSz1tCinHAuLy22CDgRXZ3F+kQ7ADtb03KSOKfiBMZOOwEOBohmAdjotZc90SlJ/CZISpEnwLb8adlkDaLfPYNaXwOKSvsZnnJo5LYOYTIluQRS0DK2tZyC21herAYZ6GW//zVCCrUfADNOPn24vB4EAwKSX0zdSPzGF9g2eJLhEWtyEglHSfgEiEmytHZpdC9b/awHAZKLlNRMEK7qRVRqo+44By2FwsW2hOvCug/pRMNBgW5YqwWYDo6PBuwN43+WnAQDd6gqAK6DycayxGnSjLexSW4NbjwMAW2AyGak5fybg4licOuYemRqZrp0Gs9IcJlmY9Pn6+WqARuC8zXbKhQEoGvZbw+RMrTv1tEmCfFLukQ9IrUqzXGsAUIcaJVVzFAB02Z2mWzMAnbZuJlpd9nrc1sCOXx9ln5khWLd3DQryfvd93uP+dRUA6HZryiDTh5KKf3kFeH3p/le47rDF+/04gp11dqZ/cxhEOrBMQXS4QvVO6qCHgw/GMlqiNRvNdW32IuBVnfp5VV2onQvb2U6vTd8rshJe3wTylfnY9aZ6rbQ+m7rS3JlSF49rA7+XOqWczEkNcFalFBsMTEOm7GuwU/ni+T1XWZbAc1Gj8Vr0V10Oz7tazxoXacZDpgW7j/N3rr20uCSAk/mRNdaMVQPqo4xQz5cJ/KERnIdgsDkFvJa5T0y/ogNs1q4/K2mIIrvhz9Ke6ACTfotcxywyIecDmV/58It1wtqPCajnQRLO8zDP9/cOZAwihrwOGdLcR21POZ3K28zRxewKl+XTk/hn/+x/jW///d/H9vZWnJ/3i3RBZg6Q5mwgmWvCiDa4qqM1u7rVg/Xn/ncrOfJzX+ozcIExAPgZaOTxI45r4CPUwBgA/AiVNv7IuAY+KzXwcQCAGYjn1KONtOzj0n01WWW5wbv11FOxuLikgHVv/0AmHQRIR0cn8ejhI6VLTU6nE+9N3ru6FN3erPTdJjjJHlwowJIb5OAyJjCxuIjoH/ejOzEdK4srcfvGU3LSRdPs2saGSIJzS4txiTD24CzmF+ZieXEhlpcWBQBm0J0pNACTdlTlFJ7gA9oZm2zc8tiIp+D7lAIBMTWKzhpB33R3pmEqEJibeQe4pOAdPaKJCYFz3O+tN96IH3z/+0rFYXO/vLQs0XgAt7XVVX33Zrqxt7Ol9wA6khYsMPQ8GWZiRwhEy3RUmIoEGaR08jvuf05BllYjwVwJ/E/6J8UUBOZAgjn8PRkIqUHEcxCwNuCf9PFbEwi5sTZ6efDpLuLsAhAVwfTpwIWUVDe+0800zT5Sn+lCwdmN6zfFROMyDx48jHfeebdJGQSs2t/fi/7ZafTmrBWYgSNlEtORAHCQOmEGZqhDBaVFU4s6qoM86x1FYADSGp80Rg0FDCs3alK0DcrYkdKgQvb7ZObxTHML8wKxDXD43vlz2OxDRisFrMl5qAUcbPpR4rtYWVltXGLNFEumXZqLcP80SkldLcZeAq4JFDkgBvxTKmiXYDSD6Jrtl/Xb+FY09Q3SkKBKBsTt+1pzkBpsHH7Wko5dsS3djr7WMKOnuLAWVlzznmKmIsDWuo0jE3gNxLmN6nvVIF/70ZQD8Ptq0LJuv7qsStMrAKCNBdwHxfoqzNNRQKsGoUbLRxslCN6yKunbZtw5TZmyGmxzmWuQTJ8vfcn3t0nTSHVpTNsEhDEMqGGAbRQcGW0jrmWGlu9vZqxBQ+qmBqVqAHAU2Eu2XB4q1cDc4wDA5jCi1FcNJNd6cleBue4HQwBg2UULM/WhR/UzhwpzYK57ee4zIQYYkhE4ghsAhHmexhHJUOOUCMa1ANeiZWpmMPOj0/oNAKZcQDl8qQxA6jFmADBlD1oWX/1Z6dQVrVrqYabS1BNYX/42PEaScWsNwBpcNkBfjxXXrwHuut94rmqYityvpLD6kETrV9FS9XOYPVi3qcdFa1aUrGTWZwO+Hj8eZ14PeR9anbVWoftaPZc0h1+FVceBFjVLW9UAINcRQxCmn5yrc23SvEB6Pa+Vwxba1n2YXjM/N6s0XeZr0no5jMH1OkHysic5PRVo6bWSNXxwxrhPrT5eZ62j72l8YT6FfMbxsXomh35cmwMK0oJZL7e2t3ToiHzI7u52/M//y/8U3//+96VqmSYxea3S/ZtJHtOb89oUZ3QS+Ui/l/76xK1FPlJhfiU+NAYAfyWaaVzIcQ38wmtgDAD+wqt8fMNxDfzq1MDHCwBmiiCTkAJppZN4gxcysVhcWNArDx8+irmFRenBoZ1ESks66WGYMBU3b98Sc2+aVBk0fHo9AYSAdLu7+3EGg/AMzZvLGBz3Y3luMTbXNuLmxqYAwOXlFYlxz/RmZQIy0Z2KM0T7Z6ZjHg0eQMDlND0gIIOtwSY5g/hML2XjLBc8mIHacKcTnpkxTaoWwcdgIFMS2B4EEgTsMMyoDAIzUnExsOCCpH+xEf/+q6/G17/2t3Lju3njZty+dSs2r1+Xy6+Cm8mJuDwfxEnR65HzbUmFUkAHwFqC3mSOpD6RDCFIOZ3FLKSk4571FTTwu0CAics410Y/QRY7dTowpQ2dzgcrUmCoNfUqvTExNQT2Fq3HyYiJrtlvMDtm0/FwcVHPTYCEGzBOhwRsAHSkfRP4EMzQL97+8dsKntA8IlAlcIGZQDo0qVNiXRTglWehnCmgfiQgg7Lu7e4mg6oAY9QN/3bArwAahsQlICqakgV0azS+Svp6+b1xRS7paDX7ksBPxgQlPYwyz6OrNz/XMCVbgKEFwQwGKiV6iLnYAuo1kEVfJIgEoCWIVSBqh9Uisu/XEmzFtTGNQPjmfrwO8wjA1WmbaazS6iW2wFcLADagT1jwvnUcbaus1RFrQZmW2TgMgiaj0l8GikaBsvr5SyRakMkEUYcBi+FU2Pra9QxdB/rD1zALcjgVsgYCfT+Xk/pnrBOk0ycMJhhAELAm0J3pMFNrrbFp0DgVU1N0i9eU8lvminSn7sTJaeqIcg0AJesz2qTFzzcEAA6Byk7XLyxX112V2q/DgaL/Jyfg8vX4+mrnCNej6+cq3UD/rQZcDJbUjE9e83uufK6Rcl0FALrvi8FVwHyzxWrwtS73UH+R0kFhxCaMOtRfozAA0xG26LAxFxXg5+S0Lw1AfqdOG1B4cBEz02kU5MMmp8A6VRVwnrIaCH1c33VbC1Szi3PlKm0AkM9Lp84sxKLV58+nEVIaWdUAog4iysGGy1/3r5oxXPcRA4A+lPDYBqjK6ycQyu/14QVtbgYgZXZ6LZ+pmd+uD7NT6/Ug5SUutR54vqEP+OCDn/xtdN6o+8Qo0Mn6Lw3AyzTPsLs9ZdccyjwLC7AcOnnsS9fxrF90/+Y05zpbgKOypYX5OB/0xdBnbd7cZB2cF+vu7CzBvTxcONCamVIWBoPzp4FiZSeUAwdcgGECkpXA2i2V5QkMfzLDYHoat2QAxos4PTmO//F/+O/j63/3de3ZmIlSFiTnVgOLGicTHHhWEsM/97bXc0ylU/xzX/PTf4ExAPjpb+PxE45r4KPUwBgA/Ci1Nv7MuAY+IzXw8QKAKTYuRhbpleirlbQ2XtvYuCZmGmDTg4ePYmV1Te/f3dvXSbnQskI7Wl5biy4Mqu50dKamYmFpSQ7CADmHh8dxdHAU/ZN+XA5CLEABgKvrcaMAgHJpnZuLxZWlWFpdienZmZDdQ2HSLSwuxOpquvWxuSXw2NvdawBAggfSaR0UJT6TbAiCCIA4gEPr1BHoAf4JAJSb4Ymek800KT/pYslrg+jNzEoH6Hvf/W688tWvxuL8fDz99O145uln4ubNmwIHKY9O6U9PY+LyQgYiXCuDWGo2WWPEU5RVLrgNyy3ZXzw/YA9/Jzg5PDxqWIjdmSk5fgqDKcLusAed2kdwlmnP+U0gkTVQ2J1Og6qE/BVoTE3E7NyMyicAbmpaQBjlEAA4OSU3z2Qlptvh3BxBD4Ypl9LReu/O+yrH6tpaLC4sxhTGBB2e9TwWFuaTUaOUX/pYaowB3gLCAGLwHDgpp5lM1gV1Iw3E2kjjHOMRgtLBlQDgEAACG4kgWYzLZGgRKEqUXS6NszGn4G1KoCUMUf7WghOCCSozlNbpl6AqdShHUn8bt+ICrBHcFw3F4+OjIUdK9YHCACLgnZ2FRdJej2AyXW6nBcjCNiHVjKDPupGjAJ0ZgDXbSCliDTvQKavJbko37EwJNoux0Tes2HoJFhQAz2wrtYsBsqJHVuJDg2MVJNWkJY6CgNy5AVtL/Y2CPA2gVx5Ev2eRG9fj4eWgTc3168nMTDDU5gL0x0zZTYCa/s11BWahW1gAllGGVA2uOI3S2mcGSc0ANCiU4BTBepYo6zkBTNrawHwzZks9m5GYov/DFjNKwwcAbLOrG6DkKrBVAEEBl/1svE/zYwHbazDF9V4zxQwo1WNtFBgeBZ1GAdm2TYrmYmGYGoipAcCr6v6q/pF9wYdXBbRPqnACWJcAKFm7esayNtAggD7HzHHMnXKOZ10szLDBhQ5nmKOYAylbnWatNYvDkl6vcYKtNfQ8zl2/SnnlHjgOlwMasy+dgq2+WA6jpG+LC7mZbOUAQZINhbXvAe5xOuQCXA4dRvvy4wDAugxiYwqkKn22gIAG33hVzOpiBqU1oawv7lcaK7SADC5yfnf5Uv81DzKY06xdKWfh89RThJGOdq6NYXLsi9besNxzJCWyW2YkHfDxGeZ2H6oYAKQcvM96gnUaMn2BPoMTL4dgWrdoi4vzWJjv5RyCk/r5ZVy7dk3vY04+PIQxm/sSwL/cT+QawdyZDFrWRfZaKZuh5xeLP4cwfYLDHf7GwZm1Bqe7zFHlKS8u4k//5b+Mv/u7r8Wd996NB/fvF6mSXCuVZaDDPe6LvmGlj/Fz75nHAOBHqcIxAPhRam38mXENfPprYAwAfvrbePyE4xr4yDXw8QCAJXouboMtAJjpTgo6JzoSPLeG3cH+fmxcv65N7KOtLW3qlZaD8DWbZsCsmW50pqbF3Fvf2IibT92Ozc0bMRhcxt7OXpwcncTE5WQs9OYFAvamSCe9EQtzc+nSOj0dK2sr+iaVGCdh9AQJxuYX52N9bU0gGUEAQcLO9raCMgUknY5YVhlUJBOCsspNsXaxLS2hcBxdHwW/AICn2sjzbwUdMNSOj7TZR/cHdtuPfvhafPMb34jrm5ti/93YvK5UYIAQAhgAQ47cAf8Ie5rJvQRBjRFCAX+SNZKsMIIE2ASwLgkmKcvOzq4CTxgGcinukjY6WcxKLuPk+ET3lcvgyUmCliX10MCGyiDwI+9DkNEwR4hAMSCBbXlGinIylgg2KQNtn2leGJgkoLi0tFyE39PMoNebkyA6DEG9f3I6ut0psRX393ZiZXVZAbRBBDEwin4iZQVsNQuQ62ffK+mEYv0lUyNTeNNlGHBRxKcrTCpGwQb6qdwQVcedmOl2BRRT7sWlRZUZ1iN9DVBbny86b2ls0mqRtUCVW3Z4+a6ZTX5vAskZwAKGYv7htjEgw7M5Pa52XnXQSyAMIGvzEvplnZKZ9eU0ZINK6ewMYKo+U/29YRI5Da3UN+MkWW/5Vddv/tvgSf49tdCyDmomoK4/BIbCDiq6jSPX9mc9QRrwqSfM0XI0AJDBnerNLQOxdPzyN/d/64PmeE/dPOqPoJz0efqmQBuC58KyylTrVv+P+3MwQV3xXpi7CP8LUBdQGkqbNzsqAcNMXace6voyI7QB5EbqXfNTYRXyubZM2a8NZgjSqsZODdrV93PdGRDn9xoEdd+oQTb/uwYHPUatgeeDCF6v69qMsbo8AgwLoql5uoDNowCggVmNQddDBZK7j6p8jbFKgr9qhyY1H7Db/TTXPuYD1hxkDxj3RzjOMlaLFqAOjACGkT2YTg1Yp4xaSkJgYLcrXUC+mb8t32Amo9NlDayJ5QW7G6ZX6T9iqJPaT3oqDHAOOpivih4hwL8PCxhXco8vDMGaAWhtX2sAjjLj/HsN7NZ1XDMADZqZpUa/BXAGYDIjlvcYAKQNs/xlnanGFq/V+pMGQ/m8+yxrmOe445NjrW2am2dnJGnBHsNs93puaOapihHN/MWaBTDpOdPjTFp9YtORJZCyE+h18jtGXqcYcuCyfXkZ8/PIcrA+Ac6h64dBSVfjDgYf7a21/xCdwr0iz5BtKD3icujGnoR/U3851ooRSZHrgP2HG7ClQN5//z2tQayNk5OAiqdKWU7TkEHM9Xrx/e9/L/7Nv/nX8Rd//ufap3jP1h4ksI7l/sKHOsNz6jAzMOeo0Zod/X0MAP6kGrrq72MA8KPU2vgz4xr49NfAGAD89Lfx+AnHNfCRa+BJA4AlL7TR4mpAiyb9LDfyc3M9nZ6nc26KamuD3i0n3sdHOuUGNFLg1rmMaTTK0CqamIz5hcV4/vmX4td+7YvBAfru9l4cHhzHxSCiOwkI1BGzjlRaxMXRxOM0nQ32xuZGkApMMIajL2xAUjSXlpfkCqyAXSyyg9RPK2Ab6TKpmUWqTdn4lhRlMcqmij4TQAcz7+SEmG+AJNIgKpo8XIPrn5+lIy8h+2y3G4+kd/d2wJmk3JvXNmK+Nx8HhwdiN7JpJ2hgw66UagWiCWil7lAaXyhlWSzAKQU1BH/WEXvhhRfFBoNFAIuPdGs+z3UB+WAGiG1S0koBPQG0BPyZ/XeW5htOfXZg5hRhAiqnIhIsW9vJgaECtEJVUvBWAk4BfnNzCpD4N32B4BQQ0uzAdNBME5bT/ok0jWBIisVCarhAwtSwa0CPJvAgzQygLsQyJLBRIDcYxMHhYWokTU0q1VpBtBkqJVDO4CqpUsnCIUO9DfwJYjNVG9ZfAn+UrzMBYEmKNe6VsABbcw0Cet7HZ2mTDF7th+kU1uxrCV4lwOC6vKBv9fsCSNGEFKtlBsfqTAejrsx4op0ZY+vr63IG5hkBDGHiitWJpmVc6hoOMFvAs4HQ0hSiMXU5z2csDtdOIR9m+pk5lVpnTpMsdNUmSE9b50yh5FkzfR7NzQTbXAf6WYhXqSd6iVfFEMOxAVNrBmB5BKd+tmBem+I7BPpcSW6p05rbade4EYF71mUyQm3mkX0xGdDJuusU4wBy6LIfEcArxVIsngRYeb9dY1MbMtl86VbuzxbmLlp9TbskG7EB41XUYthTXLMFRJvtlA9eWE/5XLXTbdvPh018aiDP4J7729B4LxXk99Ttc9XiNQq0qwdUKe4NMFO1bwtWJXCZQ+V807EMAAAgAElEQVQqXUgzp9IpVbIJdi0vhWn4t5VpkA9Y6Hx5SJCO6bSx+6z7dwL9rAMdmVrBZD4GtAWsEeCY64zTvH0QkUXOPmDwFAYg3xxOCfQtLDiDn8w5NgACbMJRnp8cRmS6Z85LrA+WbYA1bYBK68RlOhcbYJVmYUnRNQuV9wmcFqs0Qae6HUdZgKMgsZ/HfcYgYGOIVQ7UdPhQ7sNYko5fYVq3+4WSblvWD+rFhjY0vNh3mqBzznQdSJe1pFur7IXtW4PGJl+7D0rSwocOamjW3ByrZvkZOBeQKvZfGlvBrubfgMCsCzCmNbfGpeZrrVfsORoXcTMPcx6krHyW+sYohnvSV+QQXdY50oVzrkkGJO9hftA3m6MCkDrtOa+Xuq06OJDhWTIPWUuWl5ZiZ2cr/vaVV+JP/viPSxYEhiFpTkY9M1d57S6jqdEJzUOFSTErBUyiIdwl66HfrEXDY340TB2nAP8sG/oxAPiz1Nb4veMa+OzUwBgA/Oy09fhJxzXwM9fAxwIAWkdK6aS1nhUBRLLipEvXI902XfMAcWZ6GGlMCDDbP9hPoIugeSKUOtXB2AJBbACWmV48/9xL8aUv/VbMzy3F6ckgzk7ZzALgdOMUwCwmYuPaRmHi4P43LbACwKM7My1dOYKpmfk5AYB848Qn64rBuTRyjo8OI9gkd0JppYCJBMbJflIopw0uuoRTU12BgGLNEOB3AH3Q5iMQTz2dFBFEj6cvPb8OG3fYTlOTcXhwEDtb23F+NohVNAsXl7XpPzo4VKDBfebme3JDJpDIACaDG122uAHTCQzQ2YQC8Aqw6fOf/3zjGkuAo0BiYlLAHyxMACEYinwBeAIApuh4AhIECASOtBcATa1DaOZI47RZ3CgvlW6aDK8aMLDTpIKr0mcUmEoofVIAMSCgheAJlCgfwQsBroKbwhGjTZxqKPZQCaikkUYATCqVAidSpy4UTJ+cHDcpqpkujEYgn2219MQi4R6FxWbcqWG7VHVNkANgSeCt9G8YQAT5CvxgdWXqXwIkWV7q1DqGlKFxSS7swCb1TIy3FqgSs6WTLK1M2z0sQW46/WY6auvKS3kJwGSycuO6nIEpB/WA5iKfB7wCzEB/MQPamrJh4KtoRF4aXILllqlnBrkSqLS2YabTCXgAlKRM2dgFZWoZkRrolUpoBrgGV9oUTAfo6WnL+Mlv64savsqf7TMYlEy9q/xbtqPfl+wuM76GP91OrW77URCL36lDGeUU9o8/1YJTmY6X18i6zLT97A8Gf+gXBPaUh7nSKdVO5/Vna8Ao27wcmJTxWpdxlGmXwXm6APtb76ncWtWWBVior2VwZxQAbIDLpv3z2vW9DZbUn60BvdF/87uBKadTmtmlNqrK2+jUNfNNzhA1cJ7XL72jdA+7L4++3gKRLXidoHPJji7sWJWjSAJk/4eFmP0ZOYhk/51FXwBg0dIrawmfdZ147Ljf0D5mbtm4YrQu+d1zX6Z9J/CT8zFyBjn/pcO9XetzXqUiAPboX2aPcW8xFeVUn0x8ObMXwEnAT9Hra8a6QKTWObzuHzWrVCBV6XN+7hqobpjHpU7ERCwAoAEuyqvsAOvSilV5rtfyICLHFmsqKwt1If1DzVM5B8H4M3NO15WOZqXLWdYjAYNlImjnitbwxX3VLHLN+VMw48613nLYZmmANPJIAJB9jQ+MYOIx12mGd5p5AUC1NjZu7JYYSed2y43478zDBnFbNn52cGn2RqfRKDw7x8yLA0hkSQq4DgB42tcaSP/e29mJ//D//b/x+o9+FK+/9lq88frrCZQ3c2ceZDXgd5n3PZd4nfN8WhvwNPOi/nEVANjOt+N/fXgNjAHAcQ8Z18C4Bq6qgTEAOO4X4xoY18Bja+DjAgC5oTTk0ZGSBuCF0jdhRTj6WlldbUAQOR/OAlygoXUcR8eHepscfyc7cXRyHH2ANJ1ww/iaiaeffjZe/vUvx9O3n4upyZmY6AC+9KLbnY39PQw8TuUyTEDOplQMwJkppVORbqMT6ujE7MJ8zKFJN9eLjoLo1CaCVbS3uyNhbgJETsCli1VcZhVQAWiKfQbba0bMDh6cTfHpxVkKrYupV1JlLwbaeA/6nKafK513WgFRR5vvkyNYjOcx252JLoDixGSm/0lLbULptJedZBOJAVS+CBTq4JvnJRhh023tI/79/PPPNwAggSVf1g9CJy9hmqKBuLdX2HdZfw78am2zOlXUgXgTzBYx+knBM22qcIYkbFsrdo6Ql8J6AOycagFAsU0IRAUAEsgWZkPROKO+nHrsYMj5RmJQTWMWkm7KpIIBYnIdP4dMFmTYIIgqYNXZjoKgjIAxAd+WxSUGYwFgSUFWSjNafyWYc9qhAuHJaYF/GX/nklwH7ZnqSlrnacN+bALPauTWwaHGV+dSjFW+lKZV2pyfTpn0Z/hJQMq9EJfn37QdoMLy8rJ+T5AZwKFXAukaXLEpQPY7B9mZvpqdO0GpBBkSoMlvx3edy06cD1rWWgaGrhPrfdoVuYX0kvlX9Lfa/GHVJe0Ez7YjoLYF+z4MXFLvGwKNzK5s2+b/Z+9NniTLsvO+G5O7x5gROQ+VVd1VPQCNSUaCMNEgikaCw0YwSitiC274J3AlyWgmo4mkFlyTIk0cTaI2AAhQoGjCwO4G2Wo2ABMbA9HoocacKjMiY45wjwjZ7zv3e+/4S8+q6kYngM56bpYZEe7P37v33PF89zvfgfFG/+yCfP5u/unfzYA1oJFBqpaFGaAl/dVlyP3B7Z7HMn3VQEAGU6bLloCfytDK13btYbaWQ2wdNpnHcAPuVMZi7n+uWwajqEcG6LrX2E4NM3dGxubntZvfN/DUAnMGfJykx2Bj25YeQr5HF7R0OTNQ6bLGtaGz5vMb97PIkeIECS1Abn1YzRE1azyMOgOAQcQLcNAb9NwX8pzO+9IRlZTAUOOVn07owTh3KDjl530kEig2oD6fUQcOJhTyX7P40qf0meYM1t1YB5xtFkBNfZbPK2CX7fYMANgAbzEGM/svA3x53stznNmAabpr+ny331FHbGA9WoPtAvdq3+d3ssRzmMdhUei+BgA4C8DM5c3PmwLGm9Yi0RThsgZNY75lDtXBJqBfORdzPiflifJV6QTaQll5OTQKcLVGkU/NCwZ2XWYzLymXxxqfee53HT1/GIxmL0TbKxkUmYMFAI4FEMc0HPPHBC3Ko0MdYm2srmqt/P9+8zfKV778H8tvf/Wr5ejgsDx8+ED7okgOEsAvh6Fm3LoNGwkBhSyHpuSsl/nh7WdJ3mTmN/o3p8ZJ03N6u/QW6C3QW6C1QA8A9r2ht0Bvgeda4EUCgOjLBBupMs3mAP8CDGKjfvfu3TICmCG8hTDVJU7OJ2JpTSanZTgaiLmA77Wz+7Ts7O+Vg5PjUuYWxfK7du1m+cynvr/80A/+SFlbvVSWR2tlfQ2tpA1lBt7b3RdjjPuxWWVjvjwi6ymZU+fFAuDkfbS6WpZXVytLjAypY7lnZAZ+9PC+NsQw9SinWAZydGHowGybLwtySAAeKwA4Ny/g7/DkWD8Bs2Aj8D0YOmTaO1V24fOytDCv8F+F7gJigI8Q6gdT6iycSoATObw1O+jiEo5lMANy2FV2fjIbTrpENRHBa6+91oQDA/zgSHFv2GFvv/VWOT2JcCPAKBiPdq6cHMVZCw1o2FmadpQqo6WCHEvzEWJmrUADfdnxdmZMh1XBlIP9B9ujcXrEcAjWHECxnKYaDgebIztE1lqT87sYobEGAAFy7XzyfmgiAl6ZOROAp9lAYj7iLFXh9ww+cJ2z6OKcB1sr2kXsQTncS+or40loRjk7sJ3zHGqnsM8a1p0HrZ+ZwQzASock4+TamQxAEI1JQgGD5cEz0JSizQHAKVvWD6O9aUtsir0iu3Q4y1GXlvE3BTwpGUsLDirMtYJ/DQDUoKktAGjguHV6g1fVaGuiY6U2qaTZmhBE4WbyWAPoAYBZoAyVTWswbcpOHaAphy92gZembUMEsklA8LwJ1Lbgnk24YmXseEwYTBIwoh1ZZDzNzzYzys/PIKJB71kssWlgMMaF54EMtHWBlTz2PBb8PQN/nkNk7xTu6TJ2mX18z8CDP5t1TRd87fbzWX+7jBkAnAnaKDTx+Qt+F2B0f7H9u6BU3KkmqQm0Wu0nWYgqwRD3jI7atGkNAeYADEj8hLDTygDkIKABtRNbVv0jSSN43Bo0c3IQwoEZx/zkGoAnawPCcGct5SdjtklOVBNJkd0+QL/FYIXVxEyRQCLGlPuUwmPrte7D7htuZ/qMQSd/1/0+A225L2Zb+7u57+X+0cwhnTmR6500xSxJ3nMCHn5H7oPDQ68Ved7O62a3D3QBaoPk0d9gXEPiD+au5zGD/6wl7DMA1nZ2tmXjLPkgkK2uI7xvpr4YjfM1sqDO13ymg9F6AOA2prx5TjAAaIam5yIz5zki0To+H/cLxueZ5FUkQSLGfMxL50oOtq/TKg4mqezp8YmyCPP7V7/61fKvf+EXym/8xlfKQGtzZG52GdwHNHfXsWNw0n2xOzp7APAP5qD0DMA/mP36b/cWeFkt0AOAL2vL9vXqLfBdsMCLAAANABBWhDPCC4CpTScZYcE/+qM/qkx4nJQDVpydE5IECIFmXzgpaC2djE/Kk6c75ej0pEzQuSPcdQL7ablsbV0tb7z+6XJxju7MoFzauFxu3LhdNje3ymjYJvSIRBfLZX1tRcCiQLyzSYB3y8tlMIosrYT9sjnmBPzm9Wvl3rvvlN3dHW2M2ejyPk5AAEIwKoJBAQAIy4LwZF7ovRkAxBkbkr0YQGECUwAR8gNtqgk7ZSONHhuhNYQYs3OWxhfOmsIDF5Q0IIAz7NMyrrz59k+xPFL4UgaOuOb27dsNiEaWQRwW6kG47/179yswEZl0cTi8sQ9duWD4mHFi8CMzhfy8xhEGVJpD0wknA/ZmZdNUXzqYgRHcKke3ZnoMpkroGQn4gF1W+7vBqGAghN6huTS2gwHA0OiKsDPZvwJ5uV7ULRgoZF9EQ7GGuSYgL+oTgJT16OhTgL4AymtrZOocNZk6sal0GhXquySGBP9gi+LIG2SlXPR97g9AZ6c/s1rsUGeQNTCHygSVwzhumST0PZLGEOKemGZklKbNA5Rvw3Rx1gCksE+E1hnoCIO3QFUN+arfjY5mUf4akl5bKfIwhD5lfuE4q53p0wp7qwwS6WI51DrYOhFSmNh6NdxMfUxOa+iv6QnKMj6N/MwCe7i0C5q7jr5eZa7sxC5rpb2nx2CAPgZi8vhzSGJ+pm6retleYZ3cxra3QXaD3hkUzOOMvkL7B/g6HU7qdu4uFTzP/cDPc1/xtblM3Y1k7oueBwzicJ+p7yb9v9yfHDJbJ6yWX2XkPRXadncZMzBkO0W/CG2yWSDgFHBd752BULeXQYxpcDj6W4yNQPAEADaAdJ3HKggYerDof8JPJaR2LBDwdHxWSN4qFmDETja1zHUyCJf7E58DKHHgQAKtrcqgp/3NHg6wCWbagvTn3GfoQ6zBHOCITV0BQH6nnCE9MB2qbbZgBvjcftHnAsQ2COax7nrwGeXqjq8MxOX1Ka8n3T5oMFpzRg1BdtIUmP3LyxyyXJSjoxPNfQF4aXYRSOX+87zneT2gDra9x461bh1eG3MS+pHBqvb6wnjiEAj7o9v75Mnjhh3tNdmyAx7//q763kIAdRnkBuhzghcfMNjmtqvvTd0YC1yHDeLwh/4wrwMwmN1xqBaHaLGHiT1XzEs1jP2MKAU0isdlkcPBo6PCCru6sqLD1P/1H/z98rM/8zM6mJWEiaIyYEXWkHHpAy812r62o8dpdy7qAcCuRb69v3sA8NuzV391b4GPiwV6APDj0tJ9PXsLfAcWeBEAYIT+kfkSllaEIyGIPTcXDr/1z/7iX/pLcmSePHlSyEx3cLgv0Gd9fVVadwL/Tk/K/sGeGIAnnJyTXe8Mhhz/ACyG5c6tu2U8RvNnudy69Ur5/u//gXL1yvWyNCDDn8GRxcqAWhfASIiOWFAAgCvLZaky4QilBHVYXVkud27fKvfvvVd2d7aVLRfGVTDmAgAcj0PPiTqSyCGSFkQdAXtOBSbhbC1ENtp59Idw1mBnHWiDDYgTLK4aGgmUZcewMv+UZVh6UTho4dS0+mVmYGUmFgBDpdyJxRV6btT3+vVrKi8vwCBAUcKDHj16VPb39uXU8DJAZRZbN9FHZqp0HZHW2Ql3WQBgzZRsYEDfqeLjcriqIxwZFO2dR3ioHPKo8RQbjXfEoCD7YdKnkiNZHZPImhr9kWt0L4F9LeBlIAQQ1gCg7RVgUQB/BrZdFyfdsHNlIX6zY1o2HEAAIV5VR6zal3s7s6d/BwyEedlkn67gZQ7VbEA1JZUIMAkGYMO+qAxOrOjwZ75P8g8cVLMMfb1t4bZpdeaiHVrnuUutCl3C1mGOfunvGAR0/4h2jcQJdugj6+h5gZkkvU8l1QktK66NxAut/p/7gzUZIwSzlLkaUpenwAz45N8zADgN8lQBfve5GpLu72bgoq1TmxU5gNxW3zGHHLbAVY2IrmHU+Z6ZLSfQuzIJPR4z+OXvcY0decq5uBiAudvEbZHBUIMdAlkTi5hrM2DrewCwW3OtbdsA1v3ytTlbbxcY6gJwDVifGi2XswvgduvUnYNifBo4fpYGOAsAzEBlaOBNs+Da7xgArH1RY6/ixDWRhA8O6K+sPZE0AzY461gLAGqUXAQTPtjkMRdl4Mz90j9tC0Ad1iBAQP5N6955foywzkuXNpr2DcAvEogwdix7YMYta4ABwHa+baUKDILxmQ+BDFRNMUU9dVcmoXQGO688ngyAuW0zQOevZYBNWXeRM+DAsDLyg/E4X05OWFsjAY8OdM44dIz1NezYzmdt34q1sg3VNQMymLTWRjT7MhiAgF5EAsxJI5fyMfdzmEaboNG7u/tU2es5/PNc0Y71ZtQ0ba5+V7MH53HhuoeUSjvXTI8d9iDRbwMAHIfUhZJ9MKculNWVVUVbIKMBcqfEJEpW1B4SaYXFbkRGaN0uyjC/yBqK/c7OyvraevniFz9fPv/5Xy1vv/VmeeutN9UW0j2uTHCxRgUqx7rpxEXPdIT6xjQA2If/Ps9Oz7efefTf7jf763sL9BZ4mS3QA4Avc+v2dest8Ae0wIsDAAlnsR5YEB0W5kmGEBABG+qf/MmfLNdv3BAA+Hu/95/LztNtbVCvXr1c1jdgL0zK4eF+ebr3tOwfHhR0lMYCC7gJ2fwQCL8om5tXytnZXNlY3yqf+cz3lx//8T9TRsur5fjopGaeQ2sHAHClbF3ebES5pcEDe2B1VT/Z2LNxZ7O7vrZabt28UZ68DzC2pxNxgAZp6Egjb6JkGErsME/Y5KAsKBtqCwAC+EWWXphtofPHBnt8eizNttNTQp1xkKqWW2X+YaxgSJFEIhIhBHASbDdYhDg2dmK6jCbsju2CPRIAoJkgsEYcEgz4CngFW+DBgwfasAfQGKFIyvxbszAr/NghfueRkbBxwJ1MQY5U/APIg80o4A1nyeySJltrsEAbR7cyzQiZdr0yA2OuiqQ7dNKZaAMAnHbO/T1nSDYLUIlLYLhVZkpmhXAf2kJJFBJjxHU2aGL9KWtyWV/R4AHDsevAAf4tYq+FcMLNrOS7gHJmVPI3YwE2Jg6cAQGH9vpZjd3PzyTYTl/g+uyYc08cUkIFaWeAP77HNTy/W173CepJ33ZmSZchnFe5sppxmj4nBzuAoHDsDQDmRAsGCXGcg/lnENX2laaWNMcCrI2DAygmUySpVo+tXmcAcF5gWTw7gyf57+f9noGhBoCwPmG9q68xQGTw1Kw3s7A0hhJoa1u17L2acbaT0KULLj47pqcz+s4CAM38yt/l+RlYzIAn98hsXoV/p2QPZgkpic5gINtmoCoDgAYSrcvm0EaDoA3kkZinXfDV18wCAQ0QddvB9o1yBbAczNFpAHAW+GfbuL0MWLpt236kmmtuDDCaRDbMUwFWaIyon9ZEPResE8MynwDAY/RdT8fKCCz9v8om5PsGyfK8l8Hfrj08JjW3kgG9auK5jZDREItda1qwds061oFV1RQMpmbIcsDCVx0NgHqMV41YZxc3c9BstMz27Nott41tmedGrlfWdGUhDjZdbgP3Ka5zOCzzLs/kkITPG/28ynr24Qb1OD5hDr2QHTJ47HbPfdKf214CEJPkgwFAbHR2xn4i9HlZO3kWn2MjsbhJYra3Vx4/DgBwGtxs2b4RWd8emKC3mOdbA5NckwFY5meYeLG/ahMIxXikfCTJCikPfT5HH4nEVHHAxhxPSDqasycBmIopHoddgH5D6jMcKBEICckuJmfl/UePyvramgDox+8/LL/2xc+XX/w3/7q8/fZbWi+iHS1/ESmasAsv5FY+6JVHa++0fqCpnvmwZwB+e/bqr+4t8HGxQD+Xflxauq9nb4HvwAIvAgBUaJT0bNrNLRtbkoDAjCMMib//7J/9s+XGzZvaRH/rW98su/u7Ss5x+fJWWV1dVqZbNqlHx4flZHxaTtj4nlbg7ayU48Pjcrh7WOYJj10clqvXbpUf+IEfKX/+z/+EAMDDw+MIQboIB4Ksw5cvb0aoJ1l5lVRjqaxurCsEmE3/k8eP5dTBALy0vlaODg/LWPpoOBuLArVgyUkLT2HBOICEwJCsZEEn4eHcFYULK5NpDReLDX+csB9TJ0KaJ6ERRPgo90Vvx44Nm3ZAo9ACNBtjvlxMYCNO60W1zjQZGiO8xyFSdsRwCAgL475szNGQwgHD/rAVzJrjeoc0GiAIRyIAmcZxTn93WVVyqivYg6acHGdCTSs7yRt+JcuoWUhxn7Grw7zswAzQLapspVMxSmrIksFEHO/q8Bv8EwABk6wyD11mwEKuoc7ZYcWpUduQCfH0RKHrZtc4LIvruW5jY0NMD4HBKVFEF1xpnDmVAUc7EsgcVnAPZ5H7WKuP5wEANiFslbnYBQDjmaHLR32wB2HlLqcdV0A/9P4MANKW1gYEHMyhfdYuxHFsWTstK0ksVb1a7Um1OTqWVWPSodFcJfysgncZvGE8hN5YZXZWBiD9gvvp/aq11YJH9WZ6fs0kresCFI9M2o6pnAYAZ4GBzwI802GYUYZ4ZjBbZmc35X3b2gCg+5lZUR5LDXvPDnu1Zxf4k4U7WXgzOJGBLL/vsPFpttP03Dtl7woKeRw4XJBr6Bf8M5vVbaJs1klaYIrJW+3D/YJVNBbIpAzhlXXbBbQygOr75uUrg162ieeYbLM85gwczwIAu/fzszIDMI+HZ8HJOBgJAPBMc1k7rz8LAAbYEmwryg34RwgwOqAwgeNAJAAfz3OuZw7FziArn1sPzkxL5gyAJ+YR5hPGYMwDkdTI7edM0mJnVbDKACDv7e21ACDPjMQOziIe/QK2OGM9AKgKHHnM1rBtA2dNv6khu9jT/dSfmZ1sCQZAyMzC9PV8lzJxnRNXRVbbUjXylgT48n0DkrQlkQPM55H1O9h8MX7acOcodsxtGVymjLGGnjYsQPcPgDdkHVjXuC6D3MrUvMRBz4k0AOO+cQDnZ7vPtfN4Pfyo2qaSQKn3ziHc1N+HOMzjHlOx32qzeXvOCa3KOEwJSQptInTwJtsS6ltBTo0tzQvnAvlI/sHBJ/Ik6yurCgE+OjgQ8Lq2uqoEb++9+1b5l//nvyxf+Y9fLvfu39d8T/09r1AOawdT3tbSeaT3v/9BLdADgH9QC/bf7y3wclqgBwBfznbta9Vb4LtigT9MAJCwGTahOBa8PvHJTwqEihPpUzndC4tsfhHfjyx5nOBfzF2UY06qHSpYNXiOD0/K/h6htOdl68r18uprr5fPfvZz5cd+7E/L+eKzk5PIghisw0WBi6FdFMDF4mCpjFZGyuDKRn57+0lZWlgsywh5n0aIrpJzVECvdcZJGMHGvfKOanZFAYGVkTbShn0hMtTW03VO5yP85liZ+AREzheFCLMBB4CxU4GTAWCSiFUCPMr5mRgnYqQobKcyTxxSxuYevanTSFwR4A2hW+Mmg6QYBYOBHEo2+3u7ewGm1Oy2lAGwDcYdzqDZdA1LJTybRnUtMxnMilE453wAv1yrtq/ZABX+JmYH1wCehoONnSibHTB+Srgchl4VvMficvYXA5yhEF7oslaUs1fyucDaqk1GWXBIzIqhTOGomN0DCBmhqBngo1wOvzOjTk5YtYNBAwMUjaMnXbIArgbDkdghvLgH38dxxdmkLcxsseNvdpIZKPxtZxomqNy5ClxmYMt1Mshox5rn4bzbMTNgyv3NDsSkwQQKgCL+qcFV7i7Yy7iKckUHDPCvAnUCDCsDcCrhQdzT4b0N4NJ8L0D75j6VmRr3r63tH0qUE2ysDNx0gbQ8Ybq/doGe9nmRxtz2zm3bsKQqk8bAq0GJzCjzfGF9LDOCA19MWbBnAH8ZlPggUDDABYM1mYkZNs7abgHgOnNzKfv7e+qPR0fHatcAelamQED1b4fo1zkCQDAzPw3gMl/wOyGASB8E2JsZo5H71uCU1wJpeKbdavdv1b/2o7ZOoR8ZwEXoRwJuTYWMV9ghAz3Tv5txGvVp5jd1dQfphg05SIp2ACw5mwIAK4RUWYBmeaHrFozE0/GknKKfKq3LOCSybqnHoNvb2nrNAUIC18yWc78yM87JjGJ8wv4mkREh3nHYFsw5nVY1DMAIPY55jhDgaOMWYBcDr7Z7gG+RfZj+kxPeZEDLoF0GNXM/MeBEOXUoJ226kfoec98sBiDXcg/mx5wQg3txcIa2Hd+DOe3EStgJSREDgHnOUl+physeqx7nfGYbWwc31tCkI6sIhBbOym0i8FzMyzNlYWYMeL6Ow7QI9451rz1c0BjWwU7UtT1UaYFJz4fcz32EejWHCynZUQsOxkFcRAKEjEZz3FHHW/RpPycOQenfw6VBGZ+cSmKDw4qvOW0AACAASURBVEySgjy490D9YDDA3tvlrTe/Wb70/36pfOlLXyrvvftutVMk0HLIdSSjCX3AACX713fTAj0A+N20Zn+v3gIvjwX6ufblacu+Jr0FvusWeFEAYHakwsEJoKfiNeGUjEaNRtmtWzfL5uVNAX5Pd3fKkyfvaxMZIN2CQoB1gK3NrBRqFOK7u3ugkJXXXnu9fPL1T5dX736ifOrTny1LSyMBYONTxMDnBShShitXLjcaaEMcGmUfntemfWV5Rc7wymgkQO79h4+0gV/AWRD7ApZgG4onnbi0eeY5MF8EQs0vagMthgcZahWSG+DfeALzD9F+wL+5srgUTrKcOrQN5dCagVSzM9bskyGqcxYMQDR/9J1gF9ipwakOAPBU/3BQKJMZgXay+I4dKq6L8N+6Ta+Mjcy6cefje2bk5c9934a1UoExMQerTI2cjeo7ZScsM5QMzFEm7o+D6PJLZw0XWg5UlFaAQg0Ty0CZwFLCqqvgOcCX2nIevagTgRwOdQ52RThmAFrBvIgQquyoovVISFn05dDfi75eAa2GT1JDv8UKjXBWHG2+D9uS+1v/z6Af9aRcdgANumRQk/LYyYZJKoBaQvcRgpUZV9TJYA5ltI4b/aBNfBIOqTXBeH6EEkad7Cw3ztvUjkKQWwWCfG0FtgSCB6jTgOaNDlcLrATuMw3+uJ9lEFJ9yv2zw7qck37mNANQrmb1QLs/cz9+PgBYGYaJwZTHGDYzSO3Q61kAoNurDU0ka3HYrQsAeiz556zJPl8jgGZKw68qZSbwKsaYwdgWwHLbIkUQCWOCicwch4NP/4CFpL6dbNuO2TjosJ09LxqMcF/0NWYy2YaMB4NpbT0NNNdRnfpaBkDDbn62M1AXzQkAgAF2GOYwCNqO0Xhe+34GsFoUcppByZpjgDnYUvWAyiOlAuRe33gCB15igJO8gzlI68A5QfMVBgnbmhFnAL8BixPoZBCJn7m8bg/sbYmA0IkNlrQZcZE1tgUAdfAjNjXJlkgKwRwSILLK7gQ9lQXIvOJwXZ5vBiLXW5+U96mLQT7PU3leMnhlgNDsZt7PuqfeP7h+YnRXCQfqxfq5v3/Y7B/or9vb203SEeb2U+nbxYFangPcB31PhxFTJv45lNqMaY/rmFtDA9CEY67P6x5zOHsGDrI41FxfD81VkpOELh/jrGrXLgYjvBnDdR3x/J/t7bJ5PsYWlM+M2wwa+55xLfNwJOXw+6o/83NNsuUx7PF4/9497R9Gg0E5PQk9QADA5eGoHOwfSAvw/IJkYEhJLCh648tf/nL50r//99JyZg1hDeXZEW0R2q7sf5qMyLMmt/6978gCPQD4HZmt/1JvgZfeAj0A+NI3cV/B3gLfuQVeBAAYG89IfhEsuXAqAMXQyIvQuhATZ/N8+cqV8sM//EPllVdfEXsBTZlvvfkNbRgl8D1cKru7u2LkLA1gagWQCAC4t39Yxsfj8unPfH957ROvl0uXLpcrV66VjY0tsa0EAMrBiRNosgPzYtOvcJ0BuoQThe2gl3Z6clLWVtd06v32W29FGFt1gsOJIvyrpZxldpPYFTgqS4tivaF9Fxl9I6seenqnEwtvw9CYE7gZIFyIs4sVQIjxJLI1KiGCMrPO19SR5yqjWImVWdNs/hV22zLEzNIIZ35RG3Ox+So4g8OlLINV/J5kDOEaB4hjFoEdBAMeZpcpTEyMH7IZh36YmAs4j5WZEM4NDMJgIgi4qwk73GsbRld1hoJlEtkMzUoSA3AyabTxlFAFALXqInJvO0wNCIajIsc2wrUJ5xYQVsOJnRDDmnjYMxh+K01YLmXkPfoGgF0bgheArh3gHAbm/h6AIgAgfQLbRAbpd999V84bocQO1aZc3Js62zG102qgKDvYcvxOTyIBhhz9SaOHZSYT9aPMZisaYOCZWcvLz3ZZVledPTSHxkZrRbiZ2VKt8HxuSzM/M6groJpQOLOKkvZVZjqZ3BfPMkMus7OsHVnZmganzMRsgJ9n58QWFHo2zDaXP8DG5wOALpeB5VkAoEEPO90GAMn6rXaAxZsYZ77OYKkBLz/L5TMQZOZPHqMxTluwIwOMuS18b4M1GcTPIZh+lgF27u+2d9ndp7pgpEFrf24AowUADUrOXrvynOD5xz+z3Qwsqmyae6cBQNW7AsxxzxZknO53wVrqvnIftA5qywCs82XCr0PXNDBTMZvr3DoWMHZeJur/pJOqjKwKmLm/ux9ovVQynGDBur0NOLmdcv2ZN1kv+cdBhnVggz0XEhdmAEYoLxlgI3EKr0aHk2drzQmGpftYPojoPjfWmFiX47kRQsvhhpl7PoDweDEImPuI7e9+loE/A23IhJDs5smTp3oe9+f5MADRxqM+RBYsLKJxedpkWXefMigaQNuiDoL4DusjTEgAcK6l/M6m7r7vcFrCf/kO7G2vew5RZl3CBtjtxvVNgX/bO3s1M29IfPjZLlObBCt0avnHvN2w36t2K9/1gZTlHHzQNz2/abTo4E1SJ/UwMmRLoh/MLbRt37Qzc/RkUg4PDpQUDMkTIiJCa3WuXNm6rNDgvf2nZX7+QgxM2p1DrV/8v36xfP7f/Up5881vlck49lSe96gHyULiwCz2GLm8s2eB/t2PYoEeAPwoVuqv6S3w8bNADwB+/Nq8r3FvgY9sgRcFANqhyZs8eHSEuWTNHcC/O3fulK2tzXLtxjUxAN9//1G5/+CeRLTJqLe2vlpZfABjASgdHhxChJPW3+3br5Qf+qEfKa/cfa0Mh8vl8tZVaS0dHh2X09NJ1RWq4YTz82VtbV3gC07C5JzMiBMl6VhbWw1nEZLd5KycHB9L/Fob5guEvwnTDe9OGmGVIdUAG402XU2AURaU0ZfvAJJJc+eMsFxOxSfST5OM3vyc6i9NvuFQjEbCb9m0r21sCDwLUe/zGobznpwaO4mEGlEWmGm6pjpvJ1WPy+LcOztPG8YEdYHtiDOB5s+ljY3y9OmO6gr7Uey4+ru17igbQOzDBw+acCKcBcqG48v3GkejgmMkLKYuOE6ERC8vr8g5ddl4Xg53Aih13xFYJyF9Z2YMh5u2CmCtAjli5EzruAkkqOxAO5G7chDRhAzmo4FGa96FUx3sLBwW66FZeykGVZtgwGAGrA+Dc9zfYdfBBF1QFlBpX1ZtRrMyBUAvhpNk5lRm1Ljemf1k0AbQ8vjoINhdpcjx5X480y/rgjnMzuU0MGxn0ECIwaf4fheg6WrKOVwyGJUZEMohlrJYBf+4QyTOieyQCt2sDEABuSSOqaFxz4bBBVMmDhSsp2Wwuvq6iRHXLZMBKoMOLtfU/JRCchUKXxmmz3NU3RZZB7ALurktGjC3gqgGArtAVxdI8xhw23Q/74KawSyOkN0McOXrdMjQYfjOskMDxohFNM0GbcvdAmq5n2aQLtcxyhX9a5Zd/V6+V77OIJDbz+OG5wX7ejGyixMuXOeEDKL6+W0ymgBIDP7lkHTPQ+5LTRuqz1aWXRSkSaBgRnibxCauJGoU8G8i1jjvxeyEXT3+DcS6jh7/eT7MC/v0eM3gLGNprgGyPJ7rxFo1Nu0axAkC9Q47taHdka24Df/u9m0D4JR3c/OSNAIBhY6O6IPBPozM2O093G7dccHfGRCcBV7nusccEOBfhD+PksZgsBIHw2Cg7e9HZvVLl9Y1Tz1+vK25XTqw5bx86o1Xy/bTw3J8fKp+AEvbDEfKxFwLoEebMqfu7e43mnushwZjKZ8Y6EsRes330DKOugXoxzzNGsF9AR/9XdlIofHB1vOhHd/1mPfvAaCiIxxgIgAca0trswCgLU2gw4gK8kb/rCx8HUYEk15swKpLSWIpDi+Znx+//74kQpBDgQ3I3mJjfV1azXt7O9rDaE08O9Oe7Fd++ZfLF774hfI7v/3bhTlObFZYokuLug/TKgdwSASggSyAsB4s+PCirjS5ufvfP8ACPQDYd4/eAr0FZlmgBwD7ftFboLfAcy3wIgHAZx/q0Kf2k/WNjXL9+vVy48b1cuXqZYED7z9+WB49eiARbcS0YQDG5pf/AQmWamjTQlleXhXj741PfabcunWnrKyslZs37whwOTg8FgMQVgibd4VtllI2Ni4pOQKbeQDG08mJwCQxpQjxmZyVMzRrqmbdRQ2NYvNrvSndTxlYi8A9gI1GtxBndG6hzJ1j3Tbsjs8BG8UOuCCEDAAEqsicMhQDAAKQaeMuB2EgsJJyO+MfDsab3/hG1ZHD0VmqmQhx+HBcglUZDLqTsrKyqsQfOAePHj2SUxJORjAC2fyLuTAclJ3tHTkT3EfhZAjMV+F12DU4TXu7u+XevXu6j9qk6hEJVBsOBQLiRUlfqrJYKKPL79A96zCGeHlcD1uPsggMqhkura9k1ojZEwtLhNNGdkdpg02FQk65vA07EQYg7MkGZKthbmazyBGqrD1poa2uhhYawK+176w3VnUlKesyAKBYpjVz8jh0J62T5sQ3IcQeiS4MShqwy06ywIzK/DF70eFeBgkEZBTA2gBICeWkrLaXmZPY02L7sAEz88/MUayVQdawcbRL92WQwAChwZ1pZpjDs9u+L/1HxOenQujNoIokCtEvAXdr9ugK/lIGgR2wOfk+ICCM2VpulR/QfgYAaPt2GXMZaHL9NbtUVp6TgAjmSWxF28MAWg53NFMqA0753tFmwaLEOc6fuY7uB65LBgC7IGALksU9nWzAoJgBwHxvfscmfNehpl0gLrepbGIWXa18F7Ts/m0b+f3u513bz1qcMgDo8rs+YmjWdsmgUWiJwlybPjBwe2TALLPZfL9uG/h77ttRzhb4M5Mpxk4kUVCyCTLe1yzWmjcEANL3WSsAABU4H+y7DruPMrpssealMTKVbbsNrc/29pjlHMCAfwZrqyhk6nsBUEZfTIkk6vyW+77nCLMQY40B1JkvGxvrAgB5EU5OG/A5DLkMBj8P9M1t80HgX+47XGd2oQ9z2rkc1hssyDMdBHJIFgcuC+Xg4EjfkyTEwlx57dVb5dH7T3WQRbsx/xweklSJeTzCmqnD8vKwbG2tl8NDEmQclv39A62DwSCMDOtqP4X2hq4xc26Ew8aBCmsyoChAINeGZAX7E8KGI2RXh2UjdG8jg3A7ngNIxOaR9CnC0A1mx3i+kCYiz+G7+mw+ZftulFxDlUPlYs7zIY6OQGNPQAKQRw8eCvhj3eQfc28kaVspR4ckXQHsDfuwTrLH+E9f/U/li1/4Qvnyl/5DRCuIXRp6tdYA1IFZncdVznoAxBVRj951nTUvzpwrra/yUb/QX9dboLfAx8IC/Sz6sWjmvpK9Bb4zC/xRA4AkoiC88tOf/lTZurwpQO7hw/tle+eJNtdKlHFxVsNBcZxhp60ogUXDsriYL9ev3ypXrl4r6xuXyquvfrKsApzNLQqYW1wcNCAg4ZgAbYCAOATjs3E5OT0qZS4y8QLYncMynJxrU2pwiZ+EwtjhRDtQYIsy15Kd+DRCQqs+3dL8UinoxIf/VllQAICAQDgKZ0ItpNfESfx8ZFok/FIMHYT6CatVptk4ncdJwGF47513xGjA4eS9APUiS6LZbDgHOAE3b95SFlg+f/DggVh+fIaTI5Bubr5w4o8zu7Ozo409jiOfmV1hhp5ZE2zycWLs2BnUsjNGfR36g3PD+zxTTBdYXDVRAPZ1iBPsAOoMM1PhRjWLr5l14fQch5NVwkkeLZO5NxiZfNfgmH/6/QZEMUhYnWqX386nWB6LC03oVQuEksm5ZcPoewA41XOWo70QjqLYdVXw3E6f6lxD4TPjIzN+zPoxOGmQxsAfdcfmdr6DoRjALfXEwc0AIOXIwAttQD/gGt+zCwBmAC0zrfJ9ZgGA4ZSbwRc6hE7+0NgWGwgcMVuqMlEiMWWj4RjgRwCIGSxgI9NlvwVoURloIum2GYqnAck2hNKAykcFAIMd1bJLPcvOAgC7YInLNzUziwEXDm/3ZdDLwI8AwwoWZ0BsFguwrU/OONpmCg+pgpiMMgNwugxtUpIA22r4rCawuLItdqv5WD9pPs+AU2bW+SYZuLQWYlsO2yVCadvvxLOfTWgSbNKmLyjpSACEXUA2g0zuH9bNy/3B4zIDjraZ0igIyHVipADxRBxXeG+wkUP7Lw68xAAEADcIqPLynWBWZnaqAUCDkq5D7ku5P06NkaotGaAQup4ei23IfjDwO6C29BirXpyTu4Sxm2bJLMgAzgJE9nrDWpq187CdAUAfQnAPsx1zfXJ/bsf0NLPYZc5jjPd8kGIAzvaKA5ToAzDQAeN88MVnTm41GCyWzc2N8uTxjjQafYDCgQrfddkJ+R0tD8rG+nI5OTkrT57siElIfZhTeTHn8jdst5i/zrWe+jDH/Y91GQDP0hMhXbEkfUiSRVEGWIi0X4DZ0ce5ZwYA89i1fixzOqCjE02xdpe6f+JQMQ3lChsx+cbA1lxa5rV+cb+V0bISgsD+4z3KfXJ0rP0T0RLcVzIcNakP83boKO+KAfjzP/ez5bd/+7cUMUA0BeArcLjGV927UDHpM6OxrPD9omzZPQA4PTN/0F89A/Cj26q/srfAx8kCPQD4cWrtvq69Bb5NC/xRA4AUd3VtTRqAlzYvleOTw/Lgwf1yOj6ODfzFeTk+ORLLbTImzAVtnFWdcrNJPDo8Lo8fPy7Ly2tlbf1SWV3bKHdffa18+tOfFfjFphoAEDadmICLA4Fs/CMJCYw8knLMzZFsYhBA0oQNalEYjHSfAIzOL/S3HR7YZ2QQZnOubIGnR9L4w/liA7+0OCjnY4ehRVhphAqjwVMTTMyFjp803C4QHx9q847ToRAeJa9gk12z3i5w30VtxgmVNTPAYI8zubLBNmPu7t272rBzLTo9Zu5hd4N4bLzZnMO4JJSL+wDyGfizw065eBZhTzwjf44DZi0kM0UMsMHACJH60CI0AEUZVpaXxcQkLAhAFzZddY8bVpqZdQYAg2mJ5leAM7JuBQAz00vZl5XBOZJcyNGqLJosmm5nVaG50oLcUHIYJxRxfTy0zNDJdgkGx4XaxcwqO60BfkZil8wWidAymJ5RNrNYrP1kbSccbgOgBgC55tLGmvS+zs8mYtrkkGLGi/+5nV977bVy9erVqfC27FC7Pn5GZnA9+7v11CKc1KzF0L4Ltq3t6jaZXJDpMsLP1G4JuDHz0qxJxoSdcGegbkEAZ7yN8GeVrTJtDd6472WQ2kBDBtp8T92jMrKCFeMkPDXTdJpXs50is2eVCciMxJSRc2pKFlplWCg+6YKR+T2DUF1wMIMmDeBdn+/yGID2dw2OdAHA3LYNA7KGBoYkwnQIp8ZnB8Ds3qO7DGUAM9fXIGf+/qwlrAv85Gum7lfDKN33NE+Y1Zl0TW1Xh1oanAm7Blg6CwBsNBYvzsWsUr8XaBZAjfo6AKCBSJ5ZAcAI/w0m4EXNAux6577p5/LTc7xtPgsQfNYWEZZJ2ZjXrUdpBnxmtQbwMw0ARv8PEFXssApCu9/4wInP3decSAM78p6v5aCK9SfLDzBmPGdwD7Nop/pAHYuZPeh+nkHPfHCSMwBTHoONBlV5DtdTHvYMPM+6sQBmAu+qfIbn5WDlB8Dn5waDL+ZkJwjh3gZGOZiK+7AXCGZ4yELAIkTDOJiArKP8Hu2zJKYiawRgIPby4Zj7Q2buOmFK7seURRIXpdSMyJHYh2zxTdbhmpTJRxqwADUbNbj7nCRIWJfX19bL050dJTET+3oyKU+3dxr95NGQ/dR8CT1E9mKHsu/Vq5fLtatXy5tvvln+l7/9P5ef/7mfa7Ixw7hkPlHWe2Xsjr0KL/YAYgAKqOxd11nz4My5sWcAflRT9df1FvhYWaCfRT9Wzd1XtrfAt2eBP3IAcG5OoUNvvPFGubS5UU7Hp2V7+7F+FzB2NhZLT+E5ZNYdkBGWU+0i1h1C1ZzEr65vlLW1jTIYLosJ+Kk3Pl1u3b6jsJpgAAKwkPWXLJfLAv/YaCsUdx6QcK4MAVMmbHTx0EoZLA4UEoyAk1gdYuYFoITOj9hpAICTcTkZh04Ql4uVsLBULpC/cYJSacelEOCqAeiQMhhkgE6j4bKAHDbAbOgPjo5U9xDzjul8a3NTz7CGmzWF7JDZWcFh4l4AbDgUODAGGPkMkA/gyJkJqf/169f0jG984xvNM8xscOZYO4DW57Nj1iQBqSyS0EPCxheqA441jshgCfZm6PhxDbUysIq+kBN3KHlK+mf2pZx6BMwXKjiTGIB2SOU4J21AnkUmQwBU7GjbGYCQI3o2kdO1sXmphqJGG4t9lnTVMgAIyAhL04ydBgyqOkvcXw4ufaqEw2m2iu1qFovYGpXVwk+cZyVuqWHDdq75KZH4ZViAIzlUu7tP1dZm4dBGmenH+4Ta0xeex7hxv8lgUxf4i7/dFwMkMOPPIKCySYuFVZl3Nex3QuILxg1OYA01U3hpBcEboCbcbbFV6QMCMqT5GICfWWEGuMQKc1KFGfp3eTy47p4lM5jQ3u/5AKCvb0DN2j/dRrNA0+kZGeCzZeO5bPknv2eAjd9zObvgX66TWVa+3kBMBglnAYBTda/gpft0RWyfWVhmgYAGJGatQhkE5PMMZrnO3Xt22ykDgdnW1u6rEq0NG9TgVfTR1o5R33mNGWm7NpqIAdY7A7g18fiubRiEv2AABnv12dqq/wOs1VBa9P+CBQgbUDNYAzjncZf7kUHMWeDp8+wcZYzM4Pz0HNsAdIxJMWWrFmOTUblNuCO71rXGoaGZEWygzaCpwTz3U8rgPsbcB4hmaQfAs2CehwwC37Umqf+2NTNw6/7iNYBr27kn2NfOoG4mug+MeJYTPgHIkeTpvfceNICf52Mz3imPNXad2INnZTDWh0M8g+dy2GJQbnllWSG8IWewIHY296McOlyqCVjQOKb+0TaLZXdvX/2Cw0qeawDQts/gJG3gtcFzPp9jhydPnjRJTMbjmihqPiC/JkmNfqu7D8eyK9M1a+OZmHyrKyuS/OBCNAQ5sHn48GHYeW5O7HMOQrUP0mHlqbSEOchdHg5Dy/m998qv/sovl3/wD/5+OZ+gaxys1LGkOOoBqOU1VMIYTE6KMmse6d/rrigNfNubprdAb4HeAo0FegCw7wy9BXoLPNcCf+QAIMLZg0G5evVK2bqyJb/j5OSofPL113RKfnh0qFBZHDxAtaWFgcJU2KSj04MOz/7hoXQAL21uKUvw1taVcvvOK+XKlavSWgIwBPgbDEZlMFpuNtwK7ysw2ebKYLgoPbWzMeG/xO7OleHSMABACIBnAfxpM+6QLzH6zsrkPJJ7hKZfAFOwBUk8HElDggHo8N/Ikkgoa9UBFIgSIvZmASo5xCT0iwyesbnHebpx86a0+ey0KsQJNkJlI5kVFQyQRTEsAQABU1T+6niR6Y/vnFZhcup/LQOA8/MKoZb2z8WFnolDKIZY1amjYxlMox0Fsg0GET68TBjTQEDtsZJvREbd5dFylL2CJ3aAsatYjJXhSJ3MsDJAgCMiNsPivNh6jRNas/1OgVtCBQJoMGi2JCDg2SQIvGedw/WNdbUhz3E4ocOwwvGOfiBdO7FGgu0WTmoOFw1HO9iGAXn51XXq7dBTDgOBAIB2tjNw6PBq2mt5RD84E6Mli9GbceI+YBA4yt1mihUUkbLRyi0USBGJNgSUVMDPIFELAAaQF8+tSXYq+Oe6tlmyIzxysDxUmDVgXgCFTUogPU8h92JSnQnUlH1rX1NIasq4aqDCYGMjZlaN3Ja3DQ/uglAZUHIfE/BVkZ0YufHyte5zZva4/xswy899FtCqKWKtDdBJtOD+8UFAmJ/vvp4Zf3LGU/u6TC14Faw1A9OucwYA83tRcRVyag2ZVT7fowEOUzvkfm9buh7PPC/Zujtesn08ZlwWisjwA8DLrMwA7EPbrQ0XjpBXQjRbADD6XYC7Dpd2KGrLxtP4r8mCQmYgwLY8hnUSJGZVGwIcIGBN5p5CgDPAa1A02zezAz0mu+BYa9MaYlkz0U4DgItRnk5iD8rahlbXLNWtoRt2r5/5PEByVltRj9DBC5A1yxgwp1E3A3Wz+q7m5cpGtB342981sMlnHGbxMpua+dNZ1SkDL+ZqEnM8evRE87IPX/gshyd7vQDIIzIAUIwkIZSf7zixEtcBiPG+n8fhIJ+HnMZQ9eNzyogeL+VHA/Dhw0eaZlgj+QcAKEmOKpvRMjfDBtkOlNVMSgN/1Jv3kfqIbPXsF8ZlUVi0oL8Af2um8KpOIqCa7By5D4yGozIcDMv+biQKY83m4A4AEFagQnrroRrrMK/T4xMlM2OfwF5Ih23lovz+136v/NzP/Ez5lV/5pbKz/aQy9hljAMEh/4BMRtu3gzX5rPDC1BTU/+F1qWcA9n2ht0BvgRkW6AHAvlv0Fugt8FwL/HEAAAED2Mhfv3GtcHpOmMgP/ODnxABCC5AwE9h/6POVc4CDhXJweFgODg/K4SE6geflxs1bZevyFWUBvn7jpliAMALn5gEnFgUADkfLyhoMiKXMvGjuEPq7jOj2oAKAZ2IB8qzB0rAswOJAvJ33pFPDiTcbVsJ6yCB8pvBdZfQNWacQ1J5bKGfjyrSIVKfloob+CgC0DmA9h48EFAvaNC+vrBQ24PxNOAyAGPpEYnSNxwrj5BozJuxEwUIwS4HP5ASUC23ecRKwl9iCEg8P4If3qQdgIPqLl7e2dN/33nsvGIBkLkbTjuyIA4TJg3kh9l9lxcgROY/MurQfz5Oe4dqq7E65Dg6P5CgDAOKMUU45RoeHwa6srCM530rCgm5TG07rshJuJAAQgE7ZFs9DTLxm0jXQIWei9no+F+uk1rlJzpGy79L/RiT+WFlRHbj/FDAmp7nVIQsQJYCG7Kw3oFnVIYsQLK6JUDocUjNkxH5MWUDNpDHzA/vwntuSa7GJQYLhAMAYwHRcHj162IChBj8iO2a0BdqKIMBDrwAAIABJREFUBowNZD0XeBHzNgTtBWokgCDq6n+6QyNiH3/JytUmafvB0EWgfmVZwK3HibJk1wQKEQoIWzLC5NHJUv0FuMQ9BadMJeWIQdeV6euCfy1A0rqVzwAhH5IExPfg5ywGYAYAn2fbhsHYAQDzvf3d7qSdyzuLBaisslNMtQCvor0cxhtajQFMT2fcDmC3tmITEth4mVkSrrJAn11WuuBnBo2nr271GtvnxhXW/sv1nW6/qKdBkdwnpbd3FsC850Kuy6xdl4PvMUbMrPLzugCqnxUs5QtppgaY2M47zO3NcxT+6eQaNQS4ZgIPFmBkARa7sBMq3q2z690N6/bclMFWs//iZ4SdUk4DSdLMZd6aaoga+l4BfIP7YjzX6zKwaTaabevPukC6JRY0r6Ys6WbW8X5IXVxoHTADvBvybJkJg9bUTWzu4VDta7CPtiDLvcN4+R5hvdzXgJ1BPeZDs+Ypv8vB9fxTAgwOs2oCrJUVZCvOy8HBscJ2h8OlmBPnoxxmHxoEZM1EW5A5l+gGnuu1DFvQh1gTYQD6+Rz87e0fVi3VyA5sW2dwPvdRt73XCP5mfYEBGHMI/0iedKoIh5BUIaAhQGKx7ITAsdbFwWCTCZhDnTJfDvYPZAvCgfm3/WS7vP/okZiBPJdDKMpOPzs+IhP9clla5JA0IhWYzyenJ9IF/Lt/+2+X3/zNXy97T5/GIGcOrAc6AIBR5khI4izPz9249h80Fug1APvO0Fugt8AsC/QAYN8vegv0FniuBf44AIDhWV6UO3dul60rmzqh/+z3faY8fPigPHj4QGDB4sJiOT0el/HJRMAcG+j9A0Jrjsv47Lxc2tws6+uXyvLKWvns931fuXnrjv4m9JfshotLwzJaXikra+vae8Kqg5k2P39RlpcBrgAAIwRYAGCZK6OlUYQWngWrBGeNU29eMP7ETgPUA/zTITqhgwEClov5Mjllo23h+sog0ul7hAJHfsgIxXLIGQw3nBecFMBMAK9I6EEY9KkYeYAo/MshQjhROC92vEJIfKjEHjgQZn4JWFwIFp/0ALHFGGYDbLPTslbZGjgzZgkZ5MoAhx0zHAnrIAXrYVX/AgBcixC7wbC888670iCE1bm5uVUI9bUTt/d0V5pFMA25XotWSurRgH+EFJPJGaemsi8FagEYCjwK1pqdUWcvNdMIANJ6crYH5TcQQNZfAQJLaBpFoo+WXdS6zRkYzECMnx16S9FP/Gz6L98zSOv2CQB20jiI+d58P4fe+Trex/6r9AEAwMm4bG+H02dmCD+tI5WdcNcns44yuKI6KHywsv8qANgy/CpDqIk6CvAekD0AugAHA5wJVqB+En4J22U0KPMwACMYLewzAeQOof5wlAGUAVQq0FP1wBoQqyZzMfDDzwmxlenVBWX9kUHW/Hf+XsOsqhqAU3pp9UK3c7a1+1G2by5D661NawBOJ7qYBidzuTJoa4Bq+qcTorRMNY97t7Xb1ACgQZcMMDxjN+s01sJ062TAsGv77j1n2SKDWt26ur75ZxdkMviUfwLKSOvuImQFHDJqsDCDexnYysCly+LPrZ8W8xzafxUAFFMw5p0AplgfFsXkjnYNcO3DNABnATx5/Bls5jkZ+Mvf05RZmYhm0LKmZNswl2Af6/o1Npfeo1nMMb4teeAe6eeaMee+Y6AqM0z5vm1vWQjeo/zOGmyAjTJwra83m5b3zfTjGVluwvXmO0ggrKxwWFbK48dPy3gcrD7WFhiB3M8Ar7VydcizHMCcQUEAQf4ZMPRcSplh8sHKizpMypXLK2V7e7c8eLjTAIAukyITjg61xlMG5jDrDPIsQmZ5cd3+/l5zCIf99/cPBdA5q28L3FYpiqS7adDPNr1x40aNiuDZF+X+/fsCqBcX58v2kwdldXUkiZFISBPh6IJ4BQBGn/BBj5i052gbT8rRwZHWkc2NTQF67Bl2trfL7s6ubMVn6i86iItoAcKAb9y4Xt5/9FBA6LUrV8rVy5fLP//n/6z8ws//q/Kbv/6VcnCwX2DjU4ZmjFa2bIT/9q7rczftnQ96APCjWqq/rrfAx8sC/Sz68Wrvvra9Bb4tC/xRA4BsPEPPbFRuvXK7XLmypQ335tYlJaXY2XmiEFsYeXMXhNbCKFgWkCIhbjapbNwRqj6/EMj34//Vf11u3bpTVlbXBPyJWTcYldHKalnf2BRjMNhnx+x9y2i0WEbL6O8Na+Ze8TPKcHGoU3Due35GMHHAGwZ1lNCjwP6rajo11Cac3XmxBs7FWIzT90hqSYKRYDgZAFSCEGkLhhPPhpgkIujw4KyQ/ARADvYfIAqhZCQgcVgoP8OhIIQopnzeI+wTBww7UV+uIROsgTfYDJGAIgCv/T1O9UO/iTaxrpHDSQ122WlyWR2KZMaZhfWlYyQG2kp5ursX4Fd1yORQVqd1fHIqBiLlE6hZ2XKmdTVhbFW/Tw6xMhC2GQWtG+i2kREqLQzHRgCAwKj42YCENZxMgGsF/5wAojuQ7ORlZkbXgbXj6vpFm4d+JL3Hun/cyzpSAjETg9EMP4MWdkbN/vN30WAiozThWCTMsDNm8ID2px80QEGtu6CJjjPZgKRihYTb3wAkFSBowcnKY6sgB+FrkfgjWHqwXw0AillS3z8n6zXxaETVVxBPupjSSDyLjN8VyGWcOBtwJKms2TBrBskKr0SINoCDNBbbesX1VffqA8JXM7A2BVpVAHgWAMhzXH5rVLrNbNdZgFL0p2Awmh+W+1gLXgdzOJctupEzJz/7M+4T4KscarM3meDEPq7Za+XvL4iN6/Dy0LlrNeAa37uNfU6B0NH2bfeZ/jvqXdmaU2zC6a1o9DcnT2mZh609nAW4Wq2GLWa2YM7+a4YfdYORRBl0YEJ28dov3Ce6dp0CENO4aAHCsE3DihVwwjDphtJHOKP7ZHCQWwDweVmADUpnllsef5ltKhDPGVtnsgcjHNn6anlcC1iC2VX1Vz1Fhn3aTMGyk9e5xLa1PSRPUcFIz/XW8fM1BvQMYhkkyvp/XQ1Zz6UGVA0Aep50+/E592FNIxstYbXD4UJ59Gi7nJwE449DqBxujB1Yf/jpAyqel3V0ranHWuCQZerhdZRrWWO3tjbKwcGhMgFzP+rO9Wgd8uyDw/367InmZTO420OfNkOxWfyAbQCA7E3oM7EuBwvRLMfM9vSaQB3598lP3hVgd3w81gHqm2++rTE6GCyU+/feLgsLVcNYgDQHaKEH6P6Z548YO2Pd9/j4RHImq8srOrSjvCQJge0nqQ4yJy9FcrLx6YkOSFVOtJFPTxQCfXlzs1y7eqV88xtfL7/x618pX/h3v1r+73/zb8QUZA3X/qIyAaVeafC8uwD3f8+0QA8A9h2jt0BvgVkW6AHAvl/0Fugt8FwL/NEAgO20BADIJvfatWvlxq3roSGzPJQOIDo5J6fxD4BncW6xDJdGZXm4XI6OEZG+KHMLC9KXe/TocXm6tyctnf/mJ/+KEoCQEGQw5IR6QT8BBDc2twQWoh+IZg+sDTQACadUhr6L0PwDroFpCABIpArPB0hqmQ4RXlOVdUJXZw66n8NZAQBjox1JCsL5D3ZGBQCroxaAQg0lJSTq6FjPItsxYUST04nKS7KRxcGgHMNEISyyin4DXLKJPjw6kgYfGmuE4V66RFbkVW3iYRvwc3NzM3T2JuOyt7evDbqcuIXQJUKwnNf6+oZClIKxhk4iAuNRfnzCCF/FgQrxbz4DSMT+4cjCioQpUxkxBpSqDQnZxaGDdQneJDF1GImwFe3gVieUe8ghqkkyBJahUVcZZKHB1YYUqo1qApCW9RQh0c4CbPCDugOy8k/OMWWvyQJaQCaBYRUcNUhKHSwEb/algbsMsoVWWFtGgxB2kO3QOUSYv+3wZYDQwEAAbeo5AtBgVuK42tHmu7R/Zmjk72YQwX26qW8dntbpE3AgQCxYItGTK5aFs6qw7LBdXEs4WYTBB9sovnM+dw4xNrSocOJhTlU9zCb0T6FgDvOtEEoTjloBF/oWLENlK42wNZxfymSbZbDHfcCTYAaA/HsG7nSPmgm4q0OV74vdMgCYn/NhAKAmlRRyG2CMgb0aoidPOJiYTnLhLLRxrVvCBopThlnhmR4fBmj4mzGQ++rMfuty1RA92VBMz/RKfzegtd/TycezzMYI1aX9Yx6Q/et3psZNfUyXYSaGWmKCipmmbOZLZYBWaZmrB0SwSYPl6/s27e+sz+lwoLkmGqSWy8CynxlZ3LGB2YD0d8/xkWCjagDWYx6FXir8NxKBNElAlLwmwBn33Qwm854yB1eWcLD46rM6NvZhAwxeOoK+K6mKYClKX06JmSJTt1+xRjkkOdi60sdNiYz0eZ3DxXAkCzySD8shL+HMuNzTrGZpzhLKWg8ANI/VNlOda7Zh7s01lK1hA5IZtq4PBgBdJrHeSLxxdCRw7tKl9bI8GpT7D95XRAD1BqyC4W+gUsDcwYHWb9bUFngLZr3Z1ZSLe+bQXoA91g7Ktr29rXmV+1Bn3mP+Z569fHlLjLedp7ti4zMnAxjSBmYlBlAdIemwAfnJ+srajN7vycmppgbYestIOCAHMhppba0CCDXJC2vwgp6/t3dQ7rxyU+Dn8dGJtHfv3bsvvUPs8uD+O2UyOQnAT4tGq03ZtElNDMMaNRyOBACSYI291cUZrNfYUwCeaj6qh6Iew/Q3Z8OWLU9PlQhEDEgOeJEGGQ7K0eFB+dJ/+LXyP/73/0PdS8QhwEDZkiMsmVm/TwLy0Z2WHgD86Lbqr+wt8HGyQA8Afpxau69rb4Fv0wJ/WABgOFYAQ6F/5BAPnBmArk++/sly5erlsrqGtt18efT+A2XoxeE9Pj1SmODCxXxZmsfJGwiQw9FbXllVWOy7794vj59sl4XFpfJX/tv/rty4eVsOCpl/AQkGhKeurZcN6dIAAB5qc85+GBBwUIW7FwAtKmgHC08AIJ6VsgCjORfi1HJYFgnzDDba2XmEA1PN2OADsrUhwOHchu4NzEFOz8lw7LAtfpqZdngAU6GUlardBgPwmOyJ1Hl5JODEDA3qjjYfzx6fjsvK6op0CtlwExYtYXAEzE+O5agAEPICMIHxID22CkAOhktKvACot7l5SSG7Zk3AjhP7kVacm5PjR51w8nBasIudWJw8HICoG+FOMAFGkX15GELlYlgOh2JNwB6gfugBCshp9IAILQrHVZpRlL0mqABwDSTKoEmwK8WWUTgSWYBbFhX9T+G9KfMkzhfAH2VQSJjADaFIDRjTBR7MNGoYR1V3CVtmALALAEnXDhC5Jmkwq4e/LWSPXbiPgSSDNgaHMkgURQ2hdfow4C3MHjMJccK3trYC2FTiFmcHrSxIJTiJkN1I/FE1v2r0Vdgiro3EKy2Tz2BUNX9NsBBAXNilgoEJBAkw4axcLFQGrQDAGj6p0O0K0tT+xTjCMc+ZIqP/RZIS+mA4nBHWSJ+NIpuRFgCGwZT8WQ4DzQBgBkUbFmhihHWn1giTizBTMwLz82cBWRXJa5z4uKZBOINt3IAkidWoBBf0b7dVq+kX2FkFZmtiGoOJZpXp7xr25/dyaL/HbhcEzMB6tqHaPpTsqo5X1MHjIhqjWsx9yuH5FQ90X41bmIEYGZj9t0FB2biCRmY0epzzN30UAAkwmp/c0SGdHk8BsCVtu5rAxn3bTNUMxGawWGHstEEDqMVcLxBfoHFMkJTT7Vq54QHiqW1rRvEmuY4Q8cqcbZl3WM4AGWUw0NwwAN0ZO0zepo/OXeggKL5nLdU4NGLON/su5tB4brB1rQPnslTpCvWxOHRgzebFfAxAxZwqAFAh0hUAJJRfTPbQHTSAiB0a0Jx1QPNLJPVAg1U6tzX5E+uA2lTA7qLmKAOIzKd7+/tlfW2tbHJoOBqUe/ce6FCLFwddIdERcy4AGiAbLw7FzBjHNoBdPjixZi7Xsxax/pG5l/WBOebJ9pOyuhJJTXhRl2CuD2qG3/nyZPupysFnYu6fnmjsRdKqWKN4nrO287d0EE+Z/wEjz6R7rMMpGPQrKxE6LCw92OKsi9eubsouO7sH2gcBfhJ+TN0AO6kDeoW7O090oBqyI8EA9uAMYLqCxIqiKIUkWOwZqAM242COZwKus1Zy4Mh4U2K2pcVyuH+g5xL6Sz1gytLuG2vrGoMnx0daj+/cvlnu3rldvv61r5W/9tM/XR4+vC+dVzReAQuRImGdYi5TUpDuhDvjHV/y7LXPfHkqCdezn37vvtMDgN+7bdeXvLfAi7RADwC+SOv29+4t8D1ugRcFABosCkcmmGAXF2zs2hCP0OYblM2trfLDP/xDZW19VQw6klGcXUzK06dPytPdbYFXy4NhWYQ9dnqu0F0YahuXNsvKyprC/9g8o0O2tnGpvP76G2Xz8lWBfjhdYsStLJe19TXp0qEhx6aczf3p6XFZQxNImetqWRXC6FCWcEYFhIg1EfClGB9iSZypvMcnAHQWHA9WGdqBJs4owy9aaQjwn50piQlhr4QIRQhtsJuUnERJI+KZoV9UNXZqhlk09Xxyj+aUnVRlsR2NGgDJ7DazHdhUK0RHAvYX5egwwocAYuZhQsIuPD7SZh7HCCaAHSSzOvgev+MI2Blpkjek7JvB6ggx8LPTscDSyKobbCYlDBmh37Si93AeAQ0pHywLXgB2BlmwBeURkFYTfKheOaOttBQjKYidfutHufwOtcaBM/MvM+fIkolGHa82TLVlGBoQycCIda6yXh/f9zUNI0tvttlk+TOzkszUsZOP85SZIzh1hG3bwf3Eq3cVtv1YQG2EUAMaYDdYKmau4ByhsZeBkGBcdcpjlpQTR1RWEG2H/QK8DAfewFqUNdo1g6N+L2wY4Z4A5fOLFcZLDC73/WYqrd4c7+slBP7ZkFgDmPFsgNAAJrptJ3C9Mqy4tmEb1msz8NcwCCsLStcnBhkOrvsUXzeryPf9sOVAGzKAyZpldopKV/tGC0DVJCwVcMnAlMF19yH3I/dZ19Hssq5dPL/k8vJeDtnkHmOSwbj+DhOuoHEGUmN+DKCYcW+A3gChwTWPiwDyawIfh/I3YcsBCjGfqU3FNA6wuPuaAugqGOm5u0naU993h++CoQ1j1UBVypTb3j9plVXGIOWP+fE0pA2WFpW8iXnFWU0NtARw1YZuRwy1Q6XjkCmPA4dlR19uw6UN3GkerX0pJ00RYGpmHcmqarisw5ed0zqkN0JvljUE4IWDtQCHY42e4/CrMjX5JZiD81rnFEacxhTlcqgq6xlrKwAgmrJZukDgbAUBLYdg9qaSVgGqV1BN60G6r4Ey2oTvPNneLlcuXy7Xrl0tg8F8efjoSXnymDDgE2Wzlx4gmdJXlsv+/kEw/OfmxGwbjoaN7qqTUtEPsAsHg7H2nGl8X7lyRQAg7cABGfsPh+jyrAz6cy+zGLE1oBzrq9cpGHFHx3EYF+vPspqEv9kPLdW22D/YLyenJwLS1tZCEoUy8yz2G6yXaMCyx2GPQYIvjX2Yvaes5wua87kHsyKHjbAmFdK74MRANQO8pClC/5CxQ7noR6cnkfWY8nLvBbSJOQicn9N4JBSYXph1HimXGYPsuzRH8F2yQa+slOvXrpaTo8Pyi//6F8o//2f/tHzj67+v8hFNEXN8q0E5PdYTi7gzCUyBf7M83nRBh7v8YdP198TnPQD4PdFMfSF7C/yhW6AHAP/QTd4/sLfA944FXgQAGKFC8c96Lmxuif87F6OOEKb5clHDXO+++mr5y3/5L5fbr9yWc/HevbfLu++9Ixbg/v5uMAEJ+zwZl/HxaTk9PlWCj0uXtsra2iUlAOCenIJfu3ZD4b9rJAAZDLQhJpwGdgHswtEKQN9FGZ+dakNM+CrgIuBcZKOtYYwV2FCiugpmsaFtwtkUJUgoDBl6xzphZ6OPg0RYrZJfLMBADBZiZJsMRgZOBck5HJYbrIBg/kRG1NixNo5cAyaFNhiOUoQPzjdi5r4eh8lsNH7HIQEIzNkUuZZyEKZEWWAAyBmELXgRLDSAQBh7Do3i8xB+D1FzO0g5BDI7uMEcmy9AaZMK7AX4GBpW2MnJKQgtklbdfIjHP3r4SD8pv0Os+I6zNQZJL7T8GhCiSRRRgbfKFsrAjwAwGHc1QQptZA0rg0bKbVEBF4MVs0AVj3CDtAbtMvPKwJLAMnn4Lajo6wIQDWAg6wDyPvbhu7Yxz2rKLLYfSXFO4p/CsHHiyWg9asLYzDh0yLOBGANdBjgMDoqto7BDuK3BTqPd6PuMDbORYMrwt4FBhQfXNncbPwPEXZDFumX10X6ycfNfEFPM/mrDXesFncyk+nZlUqFTZUfczxUIVp3i3A8yK7AZZxU4aQBA2sW6nSkZC8CGwS45wZWx6Wd+2MxvANBjPF/fAHwNsNPOA74uA89uMz5zuTNo3WU/ZmDR33H/sx0ExiStTbFypFcahx5OZpPb1pw6zZ01vLEh69QdqIFAN7h98kgGWjOSVsROva6GubZhrR9iWes9NnNDAIcGiRv7VQZpwyQ1iKVM06GX2JYxxqzrR3srLLj2cxHDGZ81MzeHPMwngCQCyVk84haqo0HAeKcukAIBK3szJTDy3JHnIIO5+TN/3swnDYg5r4OMYBo7QVKEBseY5yAn5vzFhaWaDAO9UA6oYp0hmxXtJgCcUP8BzMEFAVAZeKXPGBDjfrEuRqKrs0nL+DMoqiOApGcZfSvuwdzMS2xowCTAe/fJum55Ht99+rSsra+LeUY47PHJaXn6dFcHazDhkfpYGi6JQce4ZV6krPzOT4PKvM/v0qytibNC4iLm5s1NQoZZiyY6gOHgTOHUVYKD7/DiHj608nhyKDB/x7pdQn7k8EBjVgzuqg9LxAF/02awG9lTABgC/LF3GY4IGQaUjSRYkb8jGNBi6lctR5qX+inRGSz/hQUdOgLoweZzIjMtdTUTtQ7gxhzA0cahCcwzIlnaSUQ3oKU8pH0r8/HkuJwhSyJWaaxVp6fBMlyYp15x2Mc8T8IP/rh25XK5tL5eDg/2yj/9x/9b+X/+7b8tX/u93w0NUgVa1H3QM8P9IwCAH+Tt1q/3AOCHrVD9570Fegu8LBboAcCXpSX7evQWeAEWeJEAIKG1OBJBdmEqYnMPJMQ/NrJz2px/8vU3yk/91E+Vz/3g56Sj97Wv/efy67/5FQGA4/GJNve7O0/L0d5+OT06LmfjM4FqgH8k9YAYcn4xVzY2Nsvdu58oN27eLCur63JucNYGw0EZrYzEAFgaLirLqZyTs4koet4EO8zXWfjkDKHnVFp2UzguhKeEEyVmkzICE74STDrCdWCCDAajsjzilH+1Ybopi97OTnny5InAN5wGNutt2F8btpgBjXD8gyEIqBjMiKGYXnw/O+Q4HTyH74hpp0QcAbLZuYJ9wXVmMBAuRGAxIBz1iBCiQePo4dg4g2NkNwyR/SZcK4nF2znk1F+uLRpI1WEyuNBcs7CgOvCP5+FgRbZgMjSj7RZOjB0oOX8zAEAzmoLB0towA11mk1D+0FUKDaYGPBHAFApambFkYC5rq3VDgf3MWdfISa9spxwumgEaO8ThsAfgAniLHaw1hY1u374tcA9H7p133hK4Ks3E+aLwR8BuQsD52bB5qmZiN9lDw9Kt9RbwplBGQECyLVcHLjF93H/k5JnxNSMxQa5P9G1COEMUn/Hj0MkuEJnbscvUy6BDw9qroaOE6udXHk8ZOHH/8LWZ/cd7XQDQ7D/3E9rC1yiLdmJ65vI9b6oOADD6w6zXLBDQ80DXpt06eA7I12WA19dn4DDPMQHMdwBA2NiSHAjWVdasNPie+3EOFc/Ps53aOluTbzpZS7euHi8Gmj/KEmiwN9ez+z1/loHhWaB4/p7LotWs2iqX1/bJbOPcP3KfjHs4ZXzbd3N7+LvdNsx9tguk6ftVG1O6rUhO1BD1FlCPgyYxe8UADLBLmW7LvKQrHIpJGQOX5eBnqSwOOHggrLhlZHoeMDAeQBrzT4RhU+/xOMJbDZj7Ws8nHqNxUBasdmvzea7x2HWdGX+ShkDDtjIFAcJY1zQf02fRjh2Gfp/7rudYzy8GA1kjOWDhHnEAE4Cu2xMwjHojvQDQRZ34LklIeMH2c/u5L8BmN5Mb7UF+d+IOMyN1aMN+QfYP1iZRDwCt0tZbnBf4Snn0k3ZYqgd9JGNZAJSdBNhWQ+H5HcBSCTZYE2HznnDoeRoga1BOGy1VsxYpi6QBKqNXjMJJyBywHugQVEx7MrcHaBgHMaHDGrICgKPRp9R2SLBwMHl8XLbIEHz9arl6+Ur5ja98WSzAf/l//O+SYWGPoKQgMCafien9AwKAdd7tAcCPMoP21/QW6C3wMligBwBfhlbs69Bb4AVZ4EUAgBSVCLqlJUJ+YTZFaAfA39xcgIAAdnI6loblzit3y1/9qb9a/tSP/WhZXh2Vb33rm+ULv/b5srPzuMzNXyhM5v69e2Vv52k5PeTUmdPsiQA2mH6TMeFkpVy+fLV8+rPfV65euVZW0aqpWV0RxebfwCfoMAoF84S4NafjCsmTGHurYSaxbIVCteG4OE6hRxWgRvxd9fwuQgOQjTogDCHJwwEhYauhmVci1Ofp06cCuqQNVBNq2JnO4FVu8gilCfYG9Q6W13q5ceOGnBRsKcfh+Lg8fvxYTpD1lHi2mYDhjEXYGo4I31P23pXlsv10R84G11BGO1U4RWgqGZQDOLO+kcXfs7PN7wKxCBfm/rAGJIxfddtwWMaApuFYEKqKXh31ABil7KE51LJB7AQ2LJx6L9stO+S2YXbym3ouLzfgnx3+xs41rE6OYwW1XBeXlb/t3Fmbyiy7LCTv8hhIJEQQ3ceu8+lnm21icIHvUX8DrPx99erVcvv2LTmpOJv33nunHOztqR8KdE6gpkMKs31sj+cxiOL9ACUIt1aSmer8u5x2vjXGq5PY/Sym4pjdAAAgAElEQVSDoS2rMQBAQibBGN23uk596AhGOGkAF1ZRa0dDBkAarbiEp+n5NcTY4ImBRf+0nf3Tzmq2DVOW7mN2WU2cYYCCUEEnCwh27PSrC+boWdURneHhTj1Hdta106HPtm3DfJ0BVsfXwmHuAqFT9avJJ3KpDZK4T4/PQtvU488AXwae/CyDaRk8z+XI5TKw9Dyb5XFCP3CY4UdZBvPYzc/Mbe7f8wFAHoO5n9tmmaHL97GV9Ttz/6H+GbzusjL5uwHq5tBSS/qHZsV2GHKut7/rMuW+2czBko8ItpbB96hPAH/RdwKElyagNDth4KGxCgsbTTja3IlJYv1TkqdhaMaGXhvrXyQbyYckrDccUqyujpRgi14/HqNzN1Z4rUC0Gm5OvfIhkgFA3jfz2WM2H+4E0DRtNw5IGIesXayDhP9KzqGujbkPR8ht1IuffI91jXXSfYY5dX19tRwcHCmEGLuxVl1aH5TdvcOyvR2HZJub65qnSMaRD6uYp1nPeI/rSHQGIBg6ebFWB0MvmPqEzgpYRYuvOWSsrM05ANv5ygZcFcORdfII7dcauuzkMxyqBnhapTCYB0jWdTqWzAZgnPpDZXbqoK0mTKFP00a80Fh2orGJM3bXdL3qRwKCQ8fYiUyCfRjjwi8Yh+gUH+zvldFgqWxubJTLly6Vm9eulX/xL/5Z+Vt/638SY5T1UfuCes881p8P/8VVHxoGXC/qAcCPMoP21/QW6C3wMligBwBfhlbs69Bb4AVZ4EUBgE0kZWURQXhZmCcklwxvoX80Gq2UK9eul9ffeL382I/9WPnBH/qBcvnqZYX9fv6Lny8PH94TU291dblsP9ku+2zsD460QX7yeEdAxerqpUgscjFXrl69UT73uR9UeDAJP3BEcAIA//idEBpFIiuuF8elhP4R4Vo1iYCy1ooVFkLZodXVMmMcUuUEBmgAhmPFpj0AQJgPsLFCwiycMTuIAcC1G+dwRIO15m2stavCEYmdaxNeK0D1XCAgoByMMOpmJ6wLAHJfM94oA5+bWcFnBvcQOn9/+0mwNk5PysMHD9XjcHjQQLp+47rYA3KiFhcKiUpwFGBL2JlyHXFu2MTj0CwuzJVLa2sNyGonlWsMmPE9hyhLNLzqKllTKgMKfMeaZE7okUGe7GwbhLMWotkidtoziNE8A53CFAJsx9aMFwOABr+aENgajpyZMRn8oM/SzzI46SGdHdnoD+HY5vDq7Lwa4EB/CTmnpUUyHNdsztIvjOQp4RC2fddMoKhr9M0MdPjZGldr63IAMxNjFvjEd1qGkcPY259T7KMSTiyMXhgiAfBGf7auoMtrVqxtmKe/cNwDWFCihJqV0vqKuV1n2dj2a+qbbD7ldNaEBwYoDErTLxWmt7enscf7kbDEyR+enawbgKh+JMmrziu3xSyALeaDAAS7AGAGof0sX+s+7Poa+OYeeWwZEMkgHwAgL0J7/eK+Bn/8HYUB1tBhrsvly3Z2HULyYDpJj/t9BnoMBJpl1r1Xt1+orJ0Q/tyHukBvl7GYbev2zGBbBgFdZzOw89jNz8xzkttE99Q4BOhutR67dc9zG9/pAl+5T7T9L+7N2tcCfq2OZswNsLzq3KA1D9Bm0DAAWaMsM+EQ5cUlQoYd2tmGp/NcM7UZB9jDcy7sONeJeyrZRdIjzX3JfTH3cc+z3JP3PSd6LDZzYZWI8MGUQnqXRzqJhB3nNnD/MGuV7wM6Ui7e8/1Yg9bXl8trd2/p/aMTGIyAVHFoFWy3uN4A4O7uvpjzXlc51GJ9hNFOee7evSv2P0DqBok2zs7L9vaOrgGce/TgofYNlIdIAiXrmOMwI6IMmLPZw5DEBD1jreXjccPW43fOS1ZX12p0QYg4qI8oVH1SzsYTAYAeV8xDrKO2K2sjh5N8bgBQrPgawg4LkDIZANT8zYGsmPrsD4JJavkKvscei8QhgHxEXCzMlcgMPBqW0ZB90ll5cP9e+Xt/7++Vz3/+81Nh982cMzVXzpg8XU8Nwmfn1jBCHOa+bK9eA/Bla9G+Pr0FvjsWePlmu++OXfq79BboLRBb/Ofvpr4jC1XHoH5XzrkcV7TEAgCEFQgAePvO3fL6G58qb7zxRrlx62a588rtcvXaFYUzfvHXvlDefe9tJemQqPpkUnZ3dsrT7R1tON9/H7BqsWxtXilLg5HAxevXb5bPfvZzZbA0LGStBRRhE42GzmiZsM9hWViKzL3sBiMDcGUaVUZBMGCCESEx9LOoj1lfbHwB/2LDHMk7fL8IDQ5tnhBIJ9QGpy1YgnY6wjQt+BLvJ90/J2PwpjYlB+B+OM4ItsOygAEIIGEAAOfEIcBuPoNrOezXoccAfJcvXy5bW5vldDIRe/Ho+Ki88847AuJwRnBkbly/Lk0mMTcWFsSy2FcSkyOxB2AK2BGmrRTedHamDH/rK8tiL2Y2kgGCAETbTKoOQTLTxWCdnXo7xAJ+Ov3TzqTBCQN+1AGGBeXL97Oz39ymOuWtdlZkd/X9ukBCdk6z/Q16ub76u2YlzkU2GKHekLJ5GnByu2VQwnViTJD5khBgnFIzpJRJWlHXLTvHQIXK02RSrfp7OTNr1UyjA6OnSbKZ/MoAYG5LgbLPxmw1GlpN3cRiAfwLhl+E2Ef7Rwg9gFQk9OC66CPTjRwRjtPMH/WElGDBZemCJxlg8u9d2/tp4t/VcMociqhs0TU8kb7vMHkD2v5+bs/8DPdZ1NW6ry7o160H138YAEhZM2Dl/uvxZpYe98oAoMubWXwCXJBJkNZYq1OX7+kxgB0MAGY2GM/hmgwOxuez2jbaNYOSGUjM4N3z7Oznad1JzM3uuPO9uqHFXXDVbefrKY/7u22Vy2V75Lm+O+81/VBjADZ0m/SpCwB6HvR3fF/bKfeJ3N9ZRJVwqmH+ATLG4VfMTwCAETKq5BeV9cuaxZqXAcBgE18IlLIGHeuEbdcF5gxEMsa9NrlNbT+3a2ac5nnTv+ewas/vBqvc1m6HbGfZB6bbHH045vFmbNdDMb8Hc9CsQa5hbmXtW10ZlVu3rilxxtExrPkIcT2bBIvSr62tS7Ij2n5KqlW1AK9evVIuLiYC+U5OxuXGjevlW996S/2b9Za2OYAROQ6GLdq3Ys3rcITwbNqFqS0SjXEYyvs60FxZFoCrF6zpxcVIODKZKOJgd29fZUXeJNKYxZoACAj45jVJ2o6Li01IN/YGkKR+3NOHYYp4YP6pFGa13/lEBzDIJAQAzNwTY506OCRYiamUORim4UloAqNtuLRYrl7ZKjdvXCsro+Xyj/7RPyw/+7M/V37nd35HdjTz+JmJ8jvMBhzWevlc4h4AfLaH9O/0Fugt8DLOdn2r9hboLfBds8CLAAAjwWgFuJqSsjGEORMAIBvmH/kv/kT5/s/9QHnllVd0Uj8YLYlxtrIykgbgvXvvleOTw5rEYrE83dku24+faAP+9OleGQ2Xy/Xrt8rG+mYZjVbLtas3yidee12n4AsLcQqNIyANwAoADoZLdVYM0A39NIuT21HluwHokK2zBQC5nwBAAK4JekAGAHGurA0Y4VUSvl4MUXUznAwk2anMAJHNZAeyCyCEo1f1wxQyFs4VukLZAWUDb4aFQ1TNnnAWWTbX2uAvLAhExAEiyyCJUgBJYRa8/fbbAhK5DtADkJB6O+yNzyKLciSfMABgNkgDAHLaj7MoRmUVzU9ZZKmv2SPYx+HMdvL8PANscuwa1lc4Yaq/WGCVSVZBrghtXpEov8G0CHlrdf+mQC0L/C+FQ2RWmpzfToZQgyd2YHPdugBg45hab7LeKzukBnZ4zywZHFGHQRsIcOZiJZlZXChHhwdV2H1xKlGHHDSpbMIkISFLaDeFzp9dQidMiWQFTpqALZURtDK6cl90ObsgTwaQMoiTQRLC+SFnZaaPWaDuR+7/1DuDP007J7ZeA6Q0DMBpZlwuU/6+weQMJMb4irGuOjYqn8Fw5CWtrtFI48I6YRmscvjfBwFVHwUAdF96HoBluxhocRlwmIM9GwxPHWBIezIAEB27VJBbmYgVBkr25NYppm8oi66A5AoACmOoTMvEQHSfNLCe+2oGaTLwTt0IL40w0AgxnVWf7njL46PbF/JimPte/k4XDPY9cghw0/Yp/LbbRwx+zgK8DVYx13gOdlvOqiO2R2vTiRO6wOcs8NM2z9fmcoctqg5gzfZu7T8DgKFbGwCgwT/WKBj5OQw4GIAhgxHtRQeC/RnJLpiru0xdt6eZ0LmP5IMIr4VxOAODfa4cHIRurW3scZcPWigPn3vN8DyMzc1Et7brGLBOch8xDgxCUzZLWvAMpBUePnwoSQ60C1dW1psw2NXVFQGA2e5EBcScHvMF9+L5UWd0To8FlALyDYfzZWdnrxwdnZarV7fK7/zO7+l7rLlcz3ilfmgA7j7dFROw0dtcYp0SdFdg4k4mAGyRjZk6DpeH0nCkDzFeeS5MPOQbyHSsA5WalVsJsyoASEIOr20LNalXsBqRZ0ADMg4rZTePhTpFXCixRw0jP5/EusI8MSFpCyzFOMChX6CZqORTFyRAQWsSAHBcziYAgPMNCLi+tlLu3L5d3n7rrfKvfv7nyz/8h/9ICdKi/WedT3/wmfWsT9MM913bO/9xuVEPAP5xaYm+HL0F/nhZ4OU77vjjZd++NL0Fvqct8CIAQFhfbIDZFNY9coTRKgQ4TqwBGP78T/yF8unPfKasrK6KTfZk+7HCSwCl3nr7zbJ/sFdOxyeRXAMHYX+/7CPwfX6hU/ONja1y587dcvXK9bK+tlm2tq4oDPjkGEbUoCa9uAgAcDRUEhCLk0siXOw9kpQEG6V1VAEOwzGVGHoNAW4AwDMYbmjswHyKexgA5LSe2F+BDBfhTAejMDbWBjzs5HSdPIe6ZYbStLM5J/1DhyBRJpwINst8V2HPlXkB6w1bOmTRAulZiN1JQtbWQleIf5QRhwi9IuvxWRvJQul2XuyAKWypakEBMALoRIIVZOXP5eBYO81hyNTLDni2B2Uyo8rhywwyh1laF43v2JHPDBl+51mAZNSf3+3cGFDsMpJCe8hspzZDpEGWzBx0Wd1fslPKfbCNX2YiWWcyAxsZHMj9ILNiMoghp68mYOEZpyfHAleHNZmJGTl2wg08+t4GhGcBel320ASGVsp+m4EQ19d92UBA95oMxgQmESwk402Uy/ew02kQfhYAmG3aPMuAYGUpua65LBksmcUKzBN4w7CrABlzg/uMw9pgxxL+DvuW9vaYzRmBc7+cKnf9I/Ou3UemAMiO9mBusw8CAI9r+LzrkRlt7st+HkXJAFgXUAzGlcGAdqwaQO2Ovwz2mtXrZxiU4W+HUMazg4GdWbZurzxW3Jdt1w/6mQFmg2O5DfLv+Rm2cbZdbsemb2i9SKpk9Xf3E8aD5+Q8xv19jwsDgMzlTrTxvDK4zBmIcju4jm6PmBQjC3A8s2rBVQZgzF8TgbochrDWAR7BHBsOl1nttHbHGIokIJGwIrRzYaJZb9RzvudcZ8S1xmsej54vo1+1iY42NmAaX5THjw+iPwJWpbBiMdkAySroyO/c30msuJ9tTj9j3ue9vYMDAWfOUG42okE/r1No83HgtbY6LK/cuVEOjs7Lm2++Jf0+ys/aBwuewzbmgIP9A61FwVie1/uRYCvGyO7unj7XAdTycrl//77K+uqrr5a33npL9+B+vMehHM8ASGN9DsmQAPBDoxEmZ5V0YG9R4pk8BwBQcy9yIxcXYuAxjzKmjo8CtMx6fFqbTiJEG9Y4B2YOz/U87H7GvBcHnTWbtaMSanZg9YWzOBB0Pzyt/dhjin6tNZuIBYVwn5cBSVkWgR0vyuT0ROHAYJzbTx6XP/2n/8vyq7/6q+Wnf/qvdfbU05BecNy/09fL5xL3AOB32hf67/UWeLkt8PLNdi93e/W16y3wh2qBFwcAomEWwJqDgg0Awksi1Ogn/sJfLJ/57GeUsAOH6evf/LpOfgHrtp9uKwMw4ag7O9sRCgNzQafsbFwR375cbt24LdBva+tquXRpq6ytbpTx6UTsQDbfOCZKkLAMADjUSTSTonX72H2KsSUwKkJXIoNdCwBSATt3AVqEUDVOFPfJ4J8BQZwYhXYVNM+WYtNdQ2PDmQqnLAM8mengTbUd+LZT4MVx7wAB2ezDXAgnaUEJUwJEWRLgGU4X2W7J2jtWFlYDVHZEKR92IVyKsGlazGHEiJ9zfycxwdHBsQnmB4wuskPGe7xoR77Ls9ioc9LPJl/g00Ik9cAp4DqXw04ENgEcNNho58sOHc6SwQIBj5UNYifd9+Fnzn6MPZzAJINr2XEW4FizndLZMuBgUMpgidvE7cV93LZ2/G3bBixR6Fg4snbyuwCd29hgiQElhzBjB15ma6jvSQcwHEJCuWB8OAy4YSLW/p0BQJXBbK6aETKAAwnfFQBAXrm8we4I9qSdeOpt9qfbIU9gLVAS+ZUHg8Wp+hvoNQBkEInn+DWLbZUBchGTKgswA6m+VwZKuKdBlHyP/Cy1S2IBGuSwvubXv/511eHP/bk/1zjw7gPZBt376+/6oOdpALpP5rnBwJzL2D00UBsxj52fN1lW87yRgcXu4pId+AxQuY/G3PhsEpBcTveTDADm57vfZHDL+pShV9lqQHZByAw2dsFb2zqDoxn4zW2Rv5v70yywcRYAmOcK27/brzIDMA6HWr3GzAq2vQwARpKsVgJi1viZBfo+DwDUnZRgK4ChWQAgaynMYIAZ2gDQamVlrYxGy2V+jhBR1jUYmqFfK4C+AlAwR/M8auDR82Ru58x6d3vYLlwfawdJrMiiezI1v7BOMuZsS8Aur0Nm25qF7qQTfM58KV09MQDR+431O/dvQLsA8c6kcQsAyHp5+9bNcnwy1vcB+VnL+C73lY5wTbjF8ykf9iK8NTLjnpf1tWUlAyFxCH8jP0J4Mc9Cr5fnBPN+XQdsOigrpSzBBq3husFYDAmHyMlU9RslLxJsdFiA2pNwKDQaVaYvbF8AWn6GxqbkHJaXg214fFLGMA5r0hPuT+bhlapjmtcurTEcMlW9Rk1czLGVAags5jWZTcwhARprDVU64thXcVAbERHz0vpTJmNkV8anZZ6oCfZBlTm5eWlDAODf+Tt/tzJoZ2dK14Hrc0DAD5D/88zbnQK/5//uAcDv+SbsK9Bb4IVYoAcAX4hZ+5v2Fng5LPAiAEAlihOIgm5QaEfh5IQGoOS6pAH443/mz5RPfOITAgCXBkvl93//a8pEC6tpb3+/nE5OyuHhQXn8+P0CQ42NH8w7wKWV5TUBgLD/rl65Ua5fu1k2L11WGBMnzmTfVSZTiXwPtLnH0SABAfdhMyq9vsrMO6sAIGBZAIBRfjEhKgMwmGkO/41wn4A3cbLOpFnDTzanbNIjfDjAmSh7aOPF9yJELxxl2BYRDhdOZDhd05lc3d8IdYWREUAoG+pgkMAMCPF1Axx2ingv2EtkHgywMMoc94RhgCOIsxTsiwASKIsdnUh2YLZjlFPJTpYImVoRe4R7wiTZ3cXhGUv/j80+PcDZWu20mg0ZjAVrws3pebD2sAu24t7KkHhxIfYnzo3ZI5RBCVxq8gWxC4aAvMH+hBln1kc4UwG+CQDuZEjVe8LEghGawYMMJGWwITuUBuXsVGZQxOABHb/L5MoOcgZkDTqJ6VEdXzPQDCZgX9VfLDX6TbAxMsCYwQ6DdwZJuiBTU2eB35GFNgPRfG6Qg995bmbAdcGX6RkyAED6a/RtgyMRnppBrWDBBBPGKiYZSPR78bz4C6Urg05dllS2SReY6oIozT2k5xnANY4wwvj37t0r3/jGN8rXvvY1hQ3+9b/+1yXqLx3MGj5n2+efU7/bDZ1BYpnVHn4v27L7XgCA6L2dNyH5YjXXMD5tAp1dtoKbshnjLjF4MlurGSPMFRV08DhwWTJoZRak+3oGP2cBak4sEclAHFJpplqrA5j7cjMD1rrMsrHH3fM+c/m6YGIGL7vX5PoGey4AUfcr92eP38wudt3McM3fVaj1AsBUOx5mgZy5X2seqzqJs/qubF3bm7WMMde2qzUkqz6o5n2eX8qTJ9tKHsH6uTAfACCHdGavxzwVGreWDc5gfW5j3vfa44OXbjt6zs91yMCh5uEalmoA0CHE/A1AR+gtY49/BhNZp7gO0G0wCg1g1jXK43FqHVUzC2Hjvfvuu9L8u3HzetnbO9JcwoETCTx8+KcsyEtL2lfEuniqUF6ezXrHun7t2mWF+x4cHDbZf31wBWOY5zBXY+snTx7XNTV6GPsjH66hqyvdPxi4JBgjcUuJJGOagxUeDIA61BoJ8Ce9vgsO2AjlXWgiG/hcIdNkHT4+KXN1beVa1si11VUBhAZbaYfMAFTbVk+y5iTW5oX7nE3Gofm3xN6IfQNahZHlWurI7Inqusd8tASjcW6unB4fleFgqczTo4jwiB1R+dKXvlT+yT/+J4pAoMzPCwGuCrZTS8yHObs+iJ5el773/+oBwO/9Nuxr0FvgRVjgw+bEF/HM/p69BXoLfI9Y4EUAgPI/5CCF/lhoCJ1pg3tBQChO38VF+RN/8kfLjVu3JGi9dflyefDgQTk+OS7LKyMBgE+f7igM5/GTR+XatavaTAIIsslcXV0X4+/K1rVy5fL1cuvmnbK1ebkMBjUElkQgg2HV7YoEIGw4F6CjpfBfdtQTJ0eYN1sugBTKKdArhQezIZfWj3SUHAIc4cSERjUhwYAl83Gqb40cg38t+6XNgJqdKTb44QzFKX4GR2TLcYjoY2XAoew0OtxVDLkKrJmhxXsGqFqHLTbrAdSGLpiSliBkvgyzIIAamIU4Fk5QwXdgFfJ8ALpg7RGefKK2gyXJqT8AoByFmgSD70W4VGay1fBCgNKLi4axgEPiEGDKjtPnuppt4lBD7ovzhLNjwNMsFf+0Y2/GUQbfBGDUkDlYDBlAyMCZ78FPgwGUSX2iZjbuOvFy2q1VWIGfFgAL++O8AcL6Wbnt3B8MBBgEkKg6yTNq8hZfl0FGgwUtYOEMwC0AbU2nwA0i7C+oJ+32Idvd7LwMhvi7ufwZBBLhsIavteCzM8GaDRtOoIHpqE9MpBn0ausnpVF9JwOAjX0qW5H7dO3d1nU6WUQTvm3GC+L8jx4pKc63vvUt/SOMj8RFf/Nv/s3y+PFjgYAAAg5/zPbPz5E9oopO792sEravf+Y6G9Ds2iFfy3wqof6qodZlCRqkMiAV47ftb3lsTAMx0T8BLfLL9vR9phnSAerzz9cZxHE/jDZhDniWCZ1t5mfmMeX3PgwAnPV5Bqpyn84gf/eZ/juPd76b5wWz4Hwtc5xtnlmumS0nxpcYdm3/zPW0/TJAngHAPL7y3GCgYxFWd2UAxnrQ6rc5Wz0AMP2RPry8HCHA8zUzcTDiAwRUGaSnF0mu8iGTAU/mYtYH/rZUAXO2GfCU1wc+BvOwjVlwlqrIgHDux9FGZLI/kgbwzZs3Neda05ZnOikPAOD6pUti4AFb8t1gpp8213gt4sCJ6wkBvnzlUnn8/r5ALMqOXTyH+nCO53gdJXyYF9dSjuvXr+tv5gP+ZtyEdEURWAjrz8+FYSigjIOU00kZjpbFDCQT8MnJsaIfTk44XIAtT4ZfwHgAwDmtVXyXsqytrkc4L3qAZV5AnsKC6yEOEiuUQdIbxyflogKrzEawF3W4V/UIDVBrjXQCrMq2Y8cBmBp99AI5SCX1AGzk0JS55/DouMmODGjYAvwcjEbGeph/x0dHZYX2AsjUXmCiufyb3/hm+aVf+qXyK7/8y+Xp0906nKZPS8T2rtIrbXzJ1PQ0848eAPxwG/VX9BboLfDyWKAHAF+etuxr0lvgu26BFwUAsklDb28swfdgTAQbLsJrYdX8yR/9U+XqtWtlYWmpbFzaKKtrq+Xqtavl1u3byiz7W7/9W+W3fuur5Z1331HoIJtgwlHD8VlQ2O+d23fL1qUr5dbN29IEJHwJ5sP62kZZX1vXZh/WEY6DNMgEQgS4Fhl9CYVakCMWaEOwT6zdFy57CxLE92CJBQAYoTrBqPNJvXWzlH9PgvzPCujbKTRwlNkkdjgykGBHCHKaQIoLZ0ttQyqzY2wAic29gT8nWrCT6c1+1YxvWIThKFYmXHV0Q/8wgDyeb7DJQFx28hxOezaeKExI4VfKhNxmY7RNspNucKBbDz83GAEBUjnMN+sf4sgBRNr5NBMlAxF2Ll13l6MJbZ0LYDKDW9aV4pl8hiOVy4ojhwPIZ2bsuT0b552Gq0kZumCU62LmIvfuAl6+nx39AFQjHJ2xRvKccIqir9lOBnlwRg2MdkGQDFw2rDCFpIVz2mXr5Ha0bf2ew4x5X/aoLDPdC3ZsZVm6Hrmtoy1abMzP97VuK9vCdoISq5C0pMuW+yW/O5yQn9gq34v28z0BCaQ1NhppjH/t93+/fOELXyi/+7u/q5BAQgfpc5/97GfL3/gbf0MHFLADGVsOVe/ax+CS6mpNhI7GXwZ+8tjgfQnpd+YQ191sqIPDg3IxN9eEz7s+/Mz9aYrll0K6c/96Fow0yznmPtfH/SyHvrrNbAM/rzu/0U8B/zK4mcvZtceHAYB5YTQTNoNis8AyP7vbr3JZPY74aekGz8/5uqlxeXHRJB3iex5f2RbRLkAewfTOrFbXZQrUq327madSyHBuL81bAusicYuy9tYDCqQwvGaZzc6Ai0QOzKlLAv8uLuLwK+oZGraxHnDAdabwU/p7sOtH+oxxz3uMBYfhUsdIShNM8ZwcxX0oJ87JIKzL7DWL7zL21tcHmn/v39/WfGbw0WucNVjVtgvzZUQSqBXCcveaMWQwOrNWAedWV4kYKOXp08MGfGJMA9qZ4YsN41mRvOPu3btlNFpSCPX9+w9lE75Dnb0mYA/sTV2pA4xADg4cVhzMuZNy+/adMjm7CCbeeFyOjo/L8TGJto7LBEQ5s3QAACAASURBVC3DlJrIhyncd3V5tTIHo50AE1tN40FZGg0jYReyG+jyHQPSVV3FwTAyBFdJEsovG9ZQXkA9jUtBv7EnYF5E05ZOJukQAEzt8ebK/sGh9mbU7WQM8HkhWzF3AoaujEaK8KAsSwvzZeX/Z+9NYzXLrvO8fef53prnrrG72WSLlti0KY6iJUG24QACBBgyYMCAkR/+I8SQEf8LnAQO/Cv6nwQKEDuGTVqMY002bFqURZOySGoiKbIlceiqYldV19BVded5CJ537fec9Z2+TcoRi93VPl/jdt37fec7Z++1x/Xud70LXeZxdBVX9JSjR46qP/63f+fvlG+/8u0YI5VRSBlY62D6U0aiOCJLMlIY7eswpzdmsHac5fniaf+9ZwA+7S3Yl7+3wJOxQA8APhm79nftLfCOsMCTAgCZeHA+YgMZbJMA0iIEGAfjPS/+UJk/shChduMTCvM9c/ZMuXT5khhRhNr96Tf+tNy5czv0//asu8emcrfMzy2UC+cvlvPnLpZ3Pf+ecu7shYYBODIUjkuw3wD3iLdVUIqAwGDXxWZWOke1fIcBgA7VDfZFmzk1GIBVq6dmAQbk0Ps1sQiVs6OcgR824P4xyJIBvwzi8Ht8N7ocIWNyWuE91Wyd+ryy9ZzNFQfFDEE2/tQ1vheuhNgo0TwS4uYFE9DPM0NOgFvVZJM2WgWFMAafAfLkJBl2ep34QlpzicmoMgCy1u+7rplh03UGbSsDEDAg7FBSH0LIca6mp6b1u5xXJZsZlYMAANa8ap0bx19MnBaklQOdQv3kZM3MyOHD8eBeds4N4GYQgec45E82dVhuK4jZsErMhMmaWr53ZhVlAMhlkxNWs9MS4m6nzk4xjwP8pg9QHoW2V3aKHCiHgVaWbss0IntkCyxnwMeOOf92w4ENgBp0cnkEWjAXVIct+nB1LBNo5/dd7+zcx9hrgU2ujfIiRl/toPD5YO9mkDMDhpld5DKElldkisZRvnPnTrlx80a5feeOQmSvX7+uUECez3WwghD0//mf/3k57hnEys/tAksxRqu2YnVZXQb3zfy3xyH3zyxQj0vXReyerU2F3Jl55vvluSfbPfdLA1p+nq+LujgcPuzNS/NByhBtgNhhn4fZ2LZoy2OQu50fB59b3fVDWKiHzZN5Me4CgC5zF0R3W+WyHfa7721Q09/Lc5TnPEsbMF9kpqzBw4H5QPM6IHtb+ly3vF64X7Ts8LBfvj6PHyQtJMU2Ug9zlGG9BQDFYtvZFiDN+se1JOYiJBgAJ/D0VsKC54gBiEzESDD5fNjh/sB7gFt5TvNBgG0lNpyYYBzURQKrbBPbTJp1VWfP61gc7gQ77vXXHw8A0Z4zM/iOWYdHI8yd9zkg8lxoBh99ledwKMD+A0BrfX2joH3Li+sB+bk/+wgDZFxHeeIwoajeMNa4X5sdea8sLMzqAJSwYOpEGQAjmU+oP8AjZXv8eEmHobQB18NyZHFW2PE4wN5eWVlZrhq+JDkbjWzByH6M12QgFcglHJimY42l7vzEeiTNEQGAPkxDe1C2q3PowDzj0PwmI3pEbgQAGBqA2ERJ2XZhhw7JBoCHrDWbgMSVOSxJkeEhAYAAfrs729qFkBBkdHS4rK/Cutwrc7Oz2tf97pe+WD71L39JIcFkoyfUWPNMPVgidJm5lL4Q2e7fCO/Z+W3BPyz6znOJewAwz/79770Fegs0+7/eFL0Fegv0FngzCzwJAFCZXyUCHQLc4SCG1pD01RQGOlnOX7ggEeut7W2dTAPcnDx1sly8fFnhp/fvPyiv3X2tLD5+LAcXALAIYMMRKeXY0RPl6pVny7Wrz5d3v/BiOX36nBiGe7sAA2z1gnng8NYA66x/F+CBnHe0mHCC5NwG+y8cFrLVWYsvALMMAIa4ukHFCHGMcMpgZyl8tk2D3Jyy+7S9BVwCTMkOsH8fBD0MUgUImMEG/54df4Fz6b58lh3IBuCr4doAto1D+YZQQkA7A4/B1KpogIC2HE4YQILrH+HEciYrgJkBpQxQ2BmzQ8h1Yg92yiJHvpaF/oRToFCouTlpGjUAUK0vncUsqvhuhCd2AUieKwensh/MEjQDkM+5j0ORDcQZQDHAYBDAAJjAUZ5bnQ87zJF8hQQtEc6V+0PuC9nR9zVydCvj0MzBAPkC9KYsXGuNRre9nXSzGH29n++yK5lIBS4zgCY2E+yRxMLM4EcGWXK4XwsAmuXXAoAZDMx9OodRducv216Mpr09AQowQwxEZzv5u763wM/KZHM4OqAuTB/Av5s3byrM98Gjh3LwYa/wHScAwHk/f/58+bmf+zn1FQMevi/P64J/6lvVoaY/jspZb18G37pj2ldkXbnMcvL1u9I0DaffLOX4TD3Jg7WO26qdGHHZmqNd3mCitckrNOfV+cHjwePyMBDQY/UwcK3bDj7IsL26fT7PZXl++14AYAYxfI/cl/NzDgPZW1u04KTHR/fQJrPI6O+0DT/OGGt7+ECAv9s5GFDNofiDQGi2ldcL99nuHG/7teMo5rEdtNVqf+D5yGBEOXbVl2FmxT0joRN6cmOjzEfoxZoV5jWx9iuvcTXTvUO/PedakoEy8Zn152xTgCCuNSOQecgAep4HbUeD376e71qvLs+XniMb7UoOcABIR5C3iEzTZuK16wtA5p7GNy/AfX4ABx2WTJlgNcZcPdboEvI7deN6ytGE2G5v6zl8j2eeOHFEh5UkBokQ4ePSW3zttXuF8GHmH6Q1ABwB6tgXRUKNAPmmZ6aUwIwxubK8VNbWViv7MDIDEwnQAK4jo2JwRpvHIZvkHGqCINpgjHvXUG0d2PB5XV/dNyk704IPt5wQScmxavi3NJTRiVSWaEs5HJRHjxfLxiaHIhzSbpeJqckyPhGSH8zTgH/86PsHPD/6/c4WoOS2Dho5xGMd/0+f/Wz5rd/6rJiAr9+/ryRamnNgtkpj2VmGqzZxSgzShfkMAvYAYHcl7f/uLdBb4J1qgXfeccc7taX6evUWeAss8CQAQDZxaL1sbcMyCpaCHSg2YJNTU+XkyVMKs+OapeXlsrq0JHBwbmG+nDl/vszNz2sDTRY6TpvX1lYaAJCNJBkLL126Un7oxR8u73r+3eXcuWekYbS5sa1sggGyRPZdh/xGiG6AUY2wtrLJhhZThE8aAKwb6QS02QGOgBizY2JrKVZhZQEqJFFAEqGJbabf7wbYmTXVBbvs1LUgTGRXdvicncMWhHIdcuhyG87VssNCt06Ok/QKccoiS69ZSi5LOL2RcThYEHGdHelwqPzcBCI6lFUJCVpGj8uaHXkDOhmcyQyzsGcrvo/9AaLsaEorkKzHiJ9XjSP+5RnOUmymksPobPMuIODn+F+cP2c5xqkxAGjnPzv3GcyyY851cmCr3VwvJSohg2RKqOHkK3LCkmPm+7bAV4DXAr5qshPKm+uKffgcR9X9h9D7tdXVYDFKeD6SjBiA4jtm9zRgaRq/BkDsxGc9R77nNnU5XVcAwOhDsSV5s7Hg72eQ2HXPYLGAyKq7iDMJs0Rgf0qC4nhiO+jYlvbzdbQpiQS4/8svv1y+8IUvlC9/+ctqX5zWqenpslmzVXNfa5QBCMAA/Lt/9+8OZJfOobpdkNv9V2AHIFDNruo+Yvt3DwcMVuRxa4AijwfCHQkBjnmpTazRBc7c520nP8/P6dqYuVZ6cSQGqOOp6c/V3p4Lch3yex7vuQ/H7608QvcgILd5s3Ycwniz/fLSmUFof37YoQOfmTHWBRW9ZuX3M5hncD/PUfRHtw0AoMcGNnZftZ0N0gQJu92md5/n9svtlMvm6/P3NJ8cFIVgerwFyxUAEBZ9sAG3dwAAadtoB8Cn8THCasd1wOQ1RtcAKok5T7hnsLEMujGObHPswdziEGESbOTDF363zejTMOfMRrPEQrMu1WQn3bHh/mfNwbg+Ig58reaH/b0yMjaqxFBOxBH7glGNe8B9yg3wz5j2WpHXVN6jPrD9sB+AZYCT27oeBp9fPJO5g7Y3cMj3eB724ODgXc9dLnfv3S83bt4qL730kpKFkJiL1yKad0MjAmIBGMcnxhRujeYfIzsAry2xA7c2I8twjJM46IO9OT6G5IkPleKQgaMBJWMZGSlTE5Ni7jEXAgQqQiHNxz4wZC/GWqG1jRDbytonC3ADvDLf1/8krnKwLwAQMJN9Hd9Ff3BmdlpjAd0/uhFr0iiaw/UwVrMWgC2hx0qStidtQtro9u075ZOf/ET50u98oTx6+FD2WJifF4tSgOAIgDD1MI226u2mCaEF/3oGYJ4n+997C/QWeGdboAcA39nt29eut8CfywJPDgAcFbMvMrRGEdmrAjacOnO6/PCP/EhZWVktDx89Lq8/fCgQkHAOGIFHjh4tM7OzcsCnJqfK5ORUWXz8qOztEbK0X7a3NsuJ4yfLCy+8p7z00l8qly5eLWNjk2Vnmw34ZhmWzmAAUg2rbagmuNhPWfV0gh4baMJpI/w32IABEpGUomXaBTMMJZwcvhinzzhG4cfVv30qXoGvDHgYAHHD2ZHy+wMsr2aTH1dTpwATAmAUC0AAXIQ/AuIZ4OL9QWeKevn7gIiRjVhsLjkQMEEi/DVAzQjbjOzFoflE+2XAKJKEtI6IsrJWLcXI0BppWgWEJjaknVhZrNbxMLAiMxjNzANMgi1hUMQsNusU4uxYG5D746DiqGXgMQOuGTAxcOVy8S9lsNaVteRy+Zty1aQrvjf3MltrZnqmzM/N1bZytudoKwMELrezVLotMtMlv0e5DUzBOuFlViHlEzvNZa+djffs/Ml5rOCe+6JtZMAkTy4ZkIw+52zQ7lOhK2XAxoxEysR70rHqaABmYCMDA/yeGXXdcjRtVjNaT9bEMmZhZeaQEwNkgMZ2o+/AAPq93/u98qUvfUmZfhs71iyi7hMep/xNEpC//bf/thxR3jd7yf0iA055XDuOP/RB37g96wI+XNMyxtrMyw5hdB9AwgBmjDNZd9lRuX3dxu57BhINjgyAKLtoj70RAHTChdzXXXZ/v9un8ryncMSY0RL70FnRPZ+0zEQDgrkfxHx4+Ba3C+i5X2bQn+8bAPS9MqDm7/g99zmP92xH38v9z9loPY/4kMDjRjbS3EcdnPTpjfXpzo3ug+5n3fp77uXe27RdZWwxlgCVMgDIeIwEV5HoA+CIRF38HnN/G6Ydc0XM9WSnlbRClUmIBFAx93DYwJhwZl6yZftggP5Gv3U/4x4AZl6jeAbfEzNthEy5AZ7xucF7g3R8ZrDVts3Ar9pBGazB1IINndmblBOgjnndjEKPpUja0WZbxnYO6SbDPWsiexXueezYsSbpCfWn7vPzC7ITcwn38QEMun+nT58SQIaMwNWrV1VPPX+Lg6Uthc1yGOlwZEcUkDhDkip7uwoDhg3Y7BsE4gWwCYNTOqzsgQBplbjjoGxubym5CCG2rPfKCLxFQpDQTvX4woZejwAA+XEUBwAiCJ6SDbEXIuy3RlqIHVhKWVkNpiOsRob45PSUEogxB1Nu9hEAf+PKHMz+isNBmICh9UeWYsrG+DFD8u5rd8r/9D/+z+XrX/sjDRhAbcqoyAOFBLcAYBx7DqwWNU1UgH+edbrzyNP8dx8C/DS3Xl/23gJPzgI9APjkbNvfubfAU2+BJwEARghwJAFoY0VjQw2zD/bMS+9/f3n11q3yeHFJLBucFTGPRkfL1HRs/GF0TU4SDjJRHty/W3a2NwsHx0B1zzxzqbznPT9UXnzxL5RTJ8+Wzc2dsrbG6fxemZwKvTZtkGu4aLAXQsicn0jeUTXw9FHV1EsJQOR4l1ZPrAUCDPaZBRihvwEMtuEoobnTuMGD21KBZtZZatl4DsGL7HmR7deAXOA16JCFyDjhS6FDGAy8YKSFBlo4gmYCRSGCpeeQ5rgv18pxGEEnabeG61rraxAA5Dpn5bV9A2jIIGDrtDsBipNfhDZROBvZ0e4Cf9n5ys9pGE8jwcaCXcDnDg/LTqnBI56TGXx29O3wZMZVdvDtuGeQzU4+DmJmZPleroe/kwEysfSUpdFJZlqmJNdnRpu/l4FJAxX5Ga4LjJG5uVm1sVmJTlyD0z8xgT4gbI5gzdlhzmBtAL4W/Q+g2EBe9L94ud0yEGlGHWXDLradAEhlEQ0mikIOOy5Y2C6xWCqwy/PlRFYw2qGs+V/1k5pKAX2pLgCQy20b8x59GDYO4b446bCDCPu9e/duOM+EnYtFta/5KH/Xdbl8+XL5mZ/5GQEYmqsmJxsbZeAog0eyn69KYHjuP107x7ht5yD3g9wfuEbAX2IA6r061vL48v0NtmbAO/dX93XC92kfMwB53wB1DtF2fzAwlYHdDFa19nBIdMsQP6y8bwZ0HWYnv2d75jkm/577scE8v5efl0FD3s86foeVy+U3+JwPGbohwNE+wdST1ISyxR+uh5hBwMNt2QI4qmc9gIEBx68G/TkcMgCIZugujFwBzKwZkY04Qkj58XsxwlSGJvw3xjX3dfIbnsu4csg8IBDvwQA0AMjf1vwzaxmbYieuyWCg5/UMSBko9JrlvutxnseaQCyFAe/pEFJjujJjgwEZ2W99OMAc4LXCLD+HMPM8ruVfAEDmJick8z3R9ltYOCIAkGv5/O7de2INOjnQvXv3y8zMdDMHHzt2XOWgrBsbaHgOl60dDig5KB0vtBHhskRT0I5kAyYpyMb6etncWG81fOsRpg48pZPnPQAA4FDZ0+HngfZRAICAbQJUt7bEogPMy4dYnr9hg8ME1LowMiwGIRswjXWAQz6v7Ev1EQ4c90isVpP7VA1CshNTB9YgQphhMI4O019gmu5JD5DBADy3s71TtjY2BVYuLMyXyYlJAYef/9zny3/49KfL7//e7+paGIK8ABSVDCRpAGantwkJr6tMDwA2y1T/S2+B3gLvcAv0AOA7vIH76vUW+PNY4EkAgNowVk0zWCkBRsRG8vjx4+Xy1Svlh9773nL9xs2yuramjSWONmAdYbvaFON0Vu1ANrT3771WDvZ2yvQkGX5ny7Vrz5WrV58rFy5cLDMzhISs6wSdDIYTk2jwhFZMaOEQwyaXq+wd7EYmRMJPlD1uOJhpOkUPzRwzAHWP+GLjTIcTMggAsokVoNgBAMMhjNP5cNwMAcSGPMKDAxSDLcnfDqVtk5TEZlpOrQDA4TI7O98ArF0HtstwsYNi59Kf21kSe06MgRE5Fjgu2YE2G8BsrpypNtul6/CH81xDsgAzUxZgA3x2Zrv9Nz+/CwDaGSF8HGezyxqz89IFEQP4PDwcO5fdQIYBEIOkZrHZ6cygl59phomBsOxkyo44uykrdAYsXGffy05tBtq6NuZa6g8ACJsl29XtzWdy9neDtYLD3jrSDuk2A6nVhgMswGYGJn1vA5+87xC8rGPoRBC2BdfbiZfuYKMJGuzB6Ic19a9CTatGoxiDrXC9k8/oXwN/VWtU6mToSQkAj3v6+R4fbjfKDDjx7W9/u3zjG9+Q1h8vWIBOBmAm6W6dszyGMsCJBuBf/at/tdEWs5Ofx5n7nN9rwBuJ7rdguMeR+4P6eM3e6/cyeymPG/ePPVg53DcBrF1gMfd/h1Hm/m5gxc8OR7+VCaAMBknMAHTZu6w4/+0ydME02jzA6JqYqDL5sq2z3dpDje+92rmv+vt5nOV75rmi20a5vPzOj/XqzLDOc0puO8+t+bkZsPW91V6JAZjbNbdVHve5XLa927AZ/3XudV9gvaPswabb1nqipEFKgDWs0NEA+ViTuCuHKiTP4ifYgHSr6F0UONZmM2rNCAcEZx4CyHNyHCeh8kGAGYA+lPEhAfeCFed51aCl518fLGSNwcPaN9sN5luMi30BfW4Dg5WRICyYjDwbQArQibLD0mMfAHPcZec6ACwOVeiuHGjwPa4HAIQNyDxCnXkWocW8zzrFd2/fvt0ckFB2MwP5jIPLkbGJsldBYaQ2aCN+JifIzlwEnG1srAn8UxgyERZ77GFS5ndOAixlIv2/4XIwQnguGo/jZXZqWiChmOk7kayMdckANX27AUrTYR0sSs0LsIy9d0GHFgBRkiqh7zw2NhFAIWAkiUq4NmkMA6DCXhSIN0kijz1FdCDNwtwPGLlDYqW9/QhplmbguIDKf/nJT5ZPfOJfaEcGMCg26jZ6gwCAGg31QKidIwwAtkez33v+eNqu6BmAT1uL9eXtLfCDsUAPAP5g7Nw/pbfAU2mBJwEAom8FoIRWUDASOCwOFtGpU6fKpSuXy7Vnr5X7Dx4I+JL49URoeAHssDFm8761ta3wUzaLy0uLZXpivJw6caycO3umXLl8rRw9ekIbzqEhQom2yvbOnsJ/2YyiZ0Q4sUKA2D0rjq0yAPdgFgVgR1lRtlYoi7LrBmgVIGA4P07ewGY2wMMAM0Ms38lEAhjEQeI02swLd4rswHaBKBwAhx1lECM7wwF6RPkmJqZqiFYCB+uDMpDk52SGhJMk2Klt2HMjQ2V5aSmcgpSZNeocenMG2xzKlZ3m/B0DGMEqGdKmfl8hy3GfLjiXwY7DgIPsqHM/MgviZBEmbmc8h0k6qQFt2zjb9bnZWaYdBwhpNQzJQIfLy/Ot52WbWvfKf2fwzyHDXOOMkICra3IqB3XPsi1cFwNrud4ut0ECtx+AOc+ZmZmtbLna3yvVgefDlKS3wnLBOXdfM5Mr1yW0ynbleDoMl+szEOrQUQvfG+Qza4dym2mYAUOe7f5m/UMz6gw0v4HZVp3QLhDa9jEE4Rm/VduzCWEPcDQ779gVp/wzn/lMuXHjRhO+a5YS7B1sRD0mJic0FwVIE+GDvAwOnjt3rvz4j/94E6qoOasCZLmNPS5yu9EWOM7deSCPJ9+Da9wfchkysBrhjruaM7sMS4NEkQukAuCN5ifJHgbDbbvgVjClmRvDDgYJ6VeZ7en75PHm9/i+75ttE9ICoRvZZW8dZjcfBnQX2jz3ZFDosPv6u/7ssO92x5j7mgHAzGrNc7THpMeHy+L+4/b2fBdJsUILMbe9y9id/7MdXUbfuyv1oGQwOgALdjllB9QPFiMaulM6BJN0xAggGP0MQJY5EdY0Ug+TmveUPbyu42jdCgRMY5z6xEEErLWpRoMVYMyapowPfvI8wliyPiBlZOyh+8a9AOlh5CqRxEQccGB36wvyfNvbQGwX9BcWBjO4Hgo4vJjnAsox7/EsvvfgwYNy5MhseeaZs2Vvb6jcu/e67OGDFerB92GcjY2Fpiu2ZT7hMwOazHEOXeZ6bHLyJPuUsXL9+o2GcUh9qVcb8jwmALCw79AhKHYP5p/Cf8VwZp7j4GVbIKAYk9vssQKca/Yp+23iNR2sjo4qiRqbIJhzMADV3zjerMxWQED6FzaWRIS0/9JsIluiAymaquaDocCCa2bgfe2/WGu07xoekY6qWIRVaoT+t7K8XJaWFvVeJAMJXUP2COj5cXv2IBtrUT/607WrV8VW/Gf/9J+Uf/ZP/2kTFh6JqEYEAlpaQXuvNEH0AOBT6Zb0he4t0Fvg+2CBHgD8Phixv0VvgXeqBZ40ANjq5UVk0pmzZ8rFSxfLmbNn5WDjuG5uonsT7L+FI0cEEo6MjWlz/fjxYtna3IanV545f7Zcu3yxHDtypCwsHC1gijD/SiFrHayFyTI9Myt9PHR0+BELYoi/AwTcP0DXZlvsBzbwAJVDB8NlqIKADrM1EzBYgfV82Vo53K95L9h/Si6Swn8NAHYdTDvk3X/t3NtRNviTgR9OyJWtWN58gIH5lQGFw55jJ80sCzudkQ23lI31tYGwogyAZcea5+CYZSesOz7C0W8z7QIAdsGGLtPpDYBnEoG3w6twZQTSFVo102QDdn27wIHaCRDTOoOwEaU7VMGSBHaKqVoBJMqfy5vBDp6Rsz+KRVkTcVgj0Y4ljjeOLQ4O7ZcdfQMBGajgd+sGZoaR29Y2EwgxiiM6XhRiNTauejKmcPJoOxwoGhbHm/LJId/clFNmJpdDk539OETYd3UPs3yynqLrSj14hvtBLhdlDSAxQgVtSzt02Mjgo0EdMwpzqKTHhPtWBpTc9wjHC+c4ktfwHe7h8lH2R48elevXryvMFxYOQJ+fz7+0D+0kCYKqPYZtFcyf6mLwgrrCAPzJn/zJCpBEmHP+MTjh/migV3ZSop2sI3r46iLwvOpIWvPP7WZGqgFCwj0Fy9TEvu4vAv0cesw4jw4oxx9gJJdPNjUY1wi3VjmAOvcZVM0M2Azqd4G8bn9v+7olDKIv+tWdw3x9vibPbfl7/r0Lsue5Ic8Phx3K+B4DgG2dh3KConxokef4DNx2QbouAAjoZgDQ9evaotvnfdDh53dBL/Wvql8L+83rEP3HGoDck9BUMQBrCDDTINlqYWQyV8P+U1ZgMQFjrlECqFHm9VY70QAk13isUwbPDQBcHlMAY3ymOXyM6wH6NhuZC8bf/Dys7gChCNP395nDuI+ZhT5YsL18gOCDB60lkvwgDHhfoFzWCnQ7cx9YejHnhmYiGn6E71IHIhY8l/Os0OYbLuvrG5pH+J7XBu4PAxBw0fMt8wo6iNRrcXFJ9THzEAkC1hHuiwbg9Mx8ORgaUaILysSB4johsxvrSgRy5MhCmZokZHivZgReawBA9TVHGpSqMTsyVoYFAI6UtfW1mN84FKsZmpUwhAQlW1tNeDtlY55G+8+HH9qDHERWZUDVCDMeKaOUtWYzZ02hDiR4A/zD7hyiKBNzbXPsKwbjJjqPuyoHDGM0/ADu2IuJaUr/nJgsS4uLstcUCZ5GR8u//fVfL//vv/p/ZHexVikTDGVlKq9JxqokRJ0K1cwWmbBa8+Gz7dP7bs8AfHrbri95b4EnaYEeAHyS1u3v3VvgKbfAkwAA5UQCoCAUHf6mNqe4ooTYAPKxUTx77lyZnZuXw6KMpePj5fSZs+Xas8+VqZnpcvPmd8TUefQo2H/PfVggjwAAIABJREFUX7tS3vXs1TIzPVXmZhcE9K2tb5bxiWmxKHBaJidnlIEO8I/7svkP9l94wej/BQAY2lZsJEfKSBnar4CPwnJj+yhnCtAmOajWTWuzmcKgQSsHQewQHRfWqMQXLUOv69hmRzMzJMOBRB8rGHNiHEqHJ/R9pM3UZCquYTlmrilkr7Ls6gMyyISjQjgNgBFt5Iyv0vFRWQOk8vPD4WXbjE5UmzzE4E4wPwKUDJzNIba1zav9cBYUwSwdqXgZiMjOuXSAqt6ZgQMcTzktAD2wTMbGxSwYreFb+bg/AxHOAGs7mwV5GKumAUFqxmbK4VAoAzc5NCoc6HDcaCN+dxhsF5xo2GPKtlnDp8RSiND0AChDD+0wZ74LcMhhlwMdWnXDVfMRu1JGxhfOJo78/fsP5DBTNhzgbJ9wwCNrLm0M29b6YLQNfY1/cQQbB7EyRMT+AjwCBKyZpLG3HEOSmgC4VgCQDJyUk7Zf36zO3Hg4nnKcK0NUTBGczqo3iH220AysiU7McBGcFblLGgbQ6AiMJTKKrhaE9mEO8S+ZPQH3+Hn48FF59Ij3ViLDpjJtIpg/KoeSF8CD25b+JqeXUN3aXvwrgHFnt5w9e7b81E/9lFioYplU8NX1oo2wh5xPZwJ3iJqd9Y5c/QBQVbP5qm8o1G1Hcwx2EYsXdhD6XuiEogUKqC0dwDaRxpsB7gMgVQy0Zuy6DC0gZfWEOCQwAGgAxgcUHq8ZtM7vZbAtnkGfZ66qjnvnkCUDda1yYqvglXH7wUOWCE9tDiAUSj0Y+i+xh6QZ6TqHlqnhgqxlamb44Yt9F7TLNrQ9MrPZoDfPCmJ8ywrOT/B8mtsxs948/3jeYNyZjcc8GkB/zC3BOCMMNsYYY1hJQDTWA3jZhpG5vSsAkHVGyUFq1veYd9vMtJlxCIMrWIJosu1WQCzW0QD/Cc+POYtn03cAIJWJeJs1xsltACkjgy11JztuAPPWAo1+E20XuqLt/BhjNfpUhMMrU3xdg5mjfZBh8DrW1Tggse4f88H582fLrVt3BE5mBiDlJjEFOBXRDXyHa5wgBJCVucT6qWLm7uwojJhryPjLyzIJ9+/fq6BprI+j4xNlCLujgzw1qXpsb2+K4UadZ2c4yIE1t1/W19dCww9msvJ4hKawJgDW66plrPV0xAlnOPjaV+IPDtEmBfCOVU1BDoZg5YUmoRJ97B+oD1FXAavs54ZKTTYyVsZHI7M9NtzZ3StrMLzH6VeAgVtlYmpKaxzPgMlH0rcIQY8DU0KY0f8DBIT9J9kYIgWUTT7mMUk2rK1r33L71qvl1Zs39fyv/9EfScKBBCGhAeh9RasL631GStPWJwE5fArr3+0t0FvgHWiBHgB8BzZqX6XeAt8vCzwJALBbtgDSQgdQDDdt8Eu5eOlyOX3mTJmbXxATYmxivJy7cKG8+EPvLWfOnS1/+o1vlq9+7Wvl1q3bZfhgv1y9dKG88OzVcmR+vpw4cbKMT0yV/X2SYsyUgxq+OzIyXja3ERavDEA5xhGSy784zAI6xNgrOsEeGRotw4WkJQBo1uUbZMM0G0zrjmmDHQEm4QQHE1CC+Yq+irBiAWvKmhf/dhlqEaMsF7X5LMC/YFCJhYdj57Dk4ZEyMT7ZhJLimCkoq2rsadOMw1SBC9kbwHBkWMLaDk8SqMDmep2MfRHiKTZk44jH58HCik08pcTB4/oA/tofsecEAIbj4M23Tv/trAm7aSHASs5r7Md3ACdtI8qMY4lTZsALkNhhzJFhumVnGjxyCLCwoibssdo3vef2aK6RFmQATDxbr5p4RU4p/1WQABBS4ayjgEnRBgAx2GZ9Y70BaqSVNjGucvJdh1TK7c8Zc6tdsa/1MmXfAWAEACZsgiNIqJhC1FM23oWFuTK/MFf2dg/KnddeEyMFZ3BqalrMErNvcKgYh9gMbUAcWdpbbYCHWwFJ3rM+Hp/hLONMZ7aP7Z5Zb2aPmu3Cd7d2tmQLs1wV/qsQ82By0G98WECrwv6IvhdghOO1g+kSwEUwk9Dx3C937tyWU/j1l19Wgg/0uWCbSCergtUA/ji/bnPs5zBDbALoGCwrwLtgMgrMq4lMsAcMmdOnT5e//tf/G4VSqpsclAYICBujqxnJRAQ61/GvcTGE7toggGGQywC15xSu59nBXgr7ONGPNE097qN31jkuDh4EHFWQQwcaJApSUqQAdw2mBEgVIIIAT0kZBAAmIKFR1ooQQfqfQF2FBUeIsEG1NrFRewgQTLg4WAhbJUCugqtRIIOXdeDVMrSgYruyGAjWvFNBYXN9IomFpRziuYOHE23CmPYgJ8o0yLhrNTHNYsr3cml8yDJQrzo3ZQCwAberISLRU2Wrc0Ll/B1VE1O6ZUm6wH0hA45m7mqtkExDZEjHBts7kXEX07LuofVq0FXhmbtkT41s76wR0pUjCcUu4yXGgNtOcx2g0dREmSJ8OCUGclIk6s9c4v5pdh3jOPoJ0gARsioJh5npkNqAbSvGMuO9xJjW2Ik5lfkU+QSDh56bBS7WhBPNXKr1J1irBgKrOTWfUI7JyakI5WeOq9IWYkuXAzHvrly5UF577X5ZWoq5k0MQmNM8F7mAWKdCY5gyk4DJGoMAgACXAVrG+uSM0ACGHM5QZ4XxboYmK3Yi8dn21o6087h3gJTBSI9EX3tiZQfouxuhshyy1HnBh3KSMqnt6XrDDabNDMBSF+YUWHaw65gnc/Zl9hSy7QEJPVjTCOXeVn8i0ZDY0+PjChEPJh4AIPPihuYWDmC531g9/CGZG/uOx48ey3YkBCH8fG0VdiNswB0dCDGMqYfDrQFOWecePXyk81sOfo8fPVrOnztffu1Xf0WMwC998QvBIJTWcjOLhgxLXcCt/9czALs78/7v3gK9Bd7JFugBwHdy6/Z16y3w57TA9xsAlDPmnVglU4hRVFkmuCM4CGzCjxw5Vmbn5sr09GyZnpuTxsyREyfK8+9+oXz4Yx8rr9y4Uf7wq18pr9y4WW5865tlYWaivHDtSnnxhXeVZ597vhw7dqIMj8AigM0X2e8ARSgAmeicwU6OmVN0HET2XyffADgcHeYUGydkMEw1mHyeQtvkA2yOAR3MgvEmPVgehKMES0FwV3XEzQARGCotnQDM7KQEc2pfzoY38wEWNF6hWhpnfGZqpuzt7OnEfn5ufuB6wBk239arstNkzTUYDJQ7nL0dMRZwQgzeOEkEzw0GgkXjw4HgO9w7GHDBVBxk4FQn39piJDapW/HsuIr9VgHEzCJqwhJr5kHKzbPMsguHNNqksWUFFbKNfQ33NpDqodIw/gbCfytIUDMcmvnn5zm808CXw6ktcg9IZjvCOLPWHfcB1EQQPWdStb0pkxhcKTuvHNiDg0YQv3FmK3uGewdTBicZAHxKYfNkS1TmWulXjihjJW3lfhYZnCdqqGowOulDsHDMslHfrY6/Q9pu3bolFh2O7DPPPCMn2f3DodBdcCMDPeq3ADIjQ2V4NBhZcgSxi9hHAbTFKw4K0LZaX1sXYDiNcP3IsFhwEnw/CAaXwpEnyK48Wl577U758le/Ur78h38oENAh2fQxdKcCtEZYPwA7gzaU2zpkYsjW0GexphjPlSnGdygj9cYWZ8+eK3/zb/6sHGPXZXZ2rrm3yoYg/nAkVxCw0mTUHBFw3IB0lbnlvuYymWXlEEN/nhl87t841AFoR383cJQB8jxOzRRTeKcTp1RbCPRv2GQRwh3gza7aLJiTYwPzjllbLmN+Vj708BgM4mtdKxpQ0GBpywrMoLKHa3vvFvxv7luzWec5YmDeSXNH0y87hwgZBIw5JoDASP4Q83YOT8/3zyBgFxB3u7RzU7DkRkZYs9740hjzGlFZbYAp7h/8G0BNjB/3Y7XPxLhYWGbjazxyQFUPNACztELVQ49oz8rCJQFDZQdrfqqHUHyBAxhYcZQjAD/YaXEQZMaWQ/8N/rMe8RljnXnfcxKgFIAaoaLMP4uLy/WAIuzshBqMXWtz5nm9Ye5t76g8PM96mQ4Xpvz87hB/yukx7nBhj1+PT8L7qcPyyorCUGP8Oax5SzbQoUCVfrDOaxymhO5hzhjt8WU2oNcM/qZelBuwC4CM92iLhfl59TfAOuzAdadOn9LBAfenDZjvqRfrhw/rZGdpnwYjE+B3e2enTExNlLl59lrT5fUHr2u94XfCk5FFoL7YxiHXPqShTvSjjU3vKQ405xLBwaESYKblG1hHfCChubMmHmF9Yp1A0gVwkefyevzokeZm6uADFulVbgezkUgRQp7F4l5ZFtvw2NEj5dIzF8vN66+UX/nX/7p84p//87K/t6M9BntMaZWibVnTt+2ViEIJENDqlYcOt6f2zT4E+Kltur7gvQWeqAV6APCJmre/eW+Bp9sCTwwAtFlq6KMAQE6nBTDgAE8I/JuamimTU9NldmFBIOCpc2fLs+9+oXzwIx8t37lzu/zBl79cvvbyy+XRg3tlrOyVE/Mz5dyZ0+XixUvlzNnz5eixE2VifEobUYXHjozGqXTVWzMDRw5Q8PUGGChirgxFOB24i5kKwjBr7pDwDwcBwAABK2OuMmHsOMqxhHXYOLZJc66Kb4u1lwBAsR0qWJWdd4NkZshQCUKWI/tfKYAO4ZCGfhMbaRwma4aZZRFMxQNlKoRRxQY7wAwy/6J9FgxIf88OPUyFcPw58SeEjGuCJRUOec10XIE5O8wRjlTDNauTmQFPg3diczQgaxMbHCG/ycGyM9k69jw7QpN97t8CgAEOOszQoWEt3mf9tQAc8kshtim8LPDXqqlUw+HC4R0S8wPG3cOHi8oaGYyOCFsDaIIhgWOLwwhzIhzMYK7Rd+izBlkjHCpAsAARIkGJATmFzSkj5KQYMnym8NydXd0fYJe2cn24L2FitDmOpB3hAI9qiHrttziJ0eda7F4MWkKAd3aUrIc64bieOX06wJ8asmtnOjPXGpsmsEXtBjN2tAK4VUvK4CdtRP8S05RwxE0yQ+43YCT9G7uJUTk2LvbI9euvlFdeeUXMv7HxUYWgLS0tCfikH4u1sk0ioQD/Qp9xUrYw88uh9pQvAEDYmg7/jZA3+iHGwd70D3RJT506WX72Z3+2JrEYTpmYw7aAs2bSGDwTY5X5RizoYNDVQRQAaQ1XZWzjtLs9cebV2yuTWgy+xNQNYCkAQJI0ZGAx922DUwaxuM4hvb6fQSr3FydCOtiPrMzB/iF8OgDAqFOALF0GXLME1DE2AMQNR2izkibVucNDMVjYLQhoJloOBebgpr1//JZ1wPxZmCkmcjNHaSAnTACQCpZtZXMrw6mlGxKLcRjAuiY1sp5oYiDbph6/0cdCB5UOnbUtc7mlUNFhSKtstbyyUC0Pv9OHBU5X22cAEIYW4D1MPdqJPmTb8kwx1BOj2euTDhvIEMyhUpWDMADE94IVqoW8DKM7ChNwYrLMzM5onoOdBwOM/o7+3crqiliyfGdudq5JOiQd3oLW4LbKAZBE0g/CXVn/1tY2GmYx3xWLrALNZqi182OEO/uFTQDRqK8BOIfINmNlcDAkdnh8IAb0wYHYvfQ+2GnUw3IPYv9K03C0jI6PaQxTkUiWAmMvpDBYU30AF/f1IRqAWcy/3ANNP8At5kDYmXu7O5ItoO6nTp4MXVex7oN17NBl6hMhxatlg8zqJJNxtIDXGMK3ke2g/Q4I390t0zPTAlwBFDmAIKSYn+/cut0cZDSs/xruT1+kT7TzURzcjCN7MTlRtrbiINFsRPqKQNitHTEG6cisdcxhrJHqNzMzCh92tmjpAQ6PKCEcWoUr65GICXYieznsR9fhO7PT02IB7u3slOvf+lb5/Of+U/m3v/5rZW11ubIAY5fH6iXu8tBB2T3YCw3o4eGyvbvzjgsD7gHAPLD733sL9BZo9j+9KXoL9BboLfBmFvjBAYCo9FdASBpMo2VygpPh6TI9OysAcOHYsXL6/Ply9V3Pl7/0wQ+Wew9fL1/+o6+W3/39PygHu1tlZ32lHGxtlMmJ8XLm9JnyzDOXysWLl8vCkWMC8cQCHBkrU9PTZYowH4VmVkAloKqGfWRHIiT5wwGMkKwIFIl3LJqvq1tnvTqsYoaYpafnOMQ3vh8OF0Bdy1hrnD8+r9dTqq2d7QHmjhloclar46Qi7LO5DcCSzTEOGJtlh85kdptO0RcW5FDgdOFE8bfCn+rpfGZG2HHiM67B0QgAhZBqQA4ckmACZUeX3xtAr4ITcroMYFX9P7GVKrtNIIZCEoMVIkZkZZs0OmPSagsR+hxy2ixuErAPp9ysnMZuDr1MoOqfZRbAEcaRbfpHZWyaAejn8UwAwLm5mXLnzr3GmTF7U0BVtZe05Kr+IXa0Thz3EONhE50nwraDheFn8zcprQ1eOXMl3wuncEPaSzAMF47Qzs5OHc5sy3oL1lAL0JgB61DP1jKGVUaGgkXIs8wSFTNlYUEXmynaBQDNjHJ/aAAI2KJlv4yOA84HOMxnZj7SrwXQVZttbwaLxrqCAjx2IxMvdkHj70/++E/KH//JH5ebN2+I4YKjDrhNPXGkVwgx29zUc8SKGg3tvAh1b+3M9QHoR+gd10f4267azZpdBs1JKkJyAADACKONDKhzs/ONjblHOOyhkdUeDlTmqwFAh9qm8HueYxCfspkBSN3N/ssswGBowbgJBrL7j9s7WtfapvGXmYNmAuZ+5zEUIBDAXtXmQqcVALAmccmM2zYkuO1nzVx3KAAYTB3s7LrEnNHOw+1YDs23DCBGHfP5djs/VwM0ndrfy2BY97187y6Aqu8NMw7bcOLMeG0BTB8sRN9+QxulDOhR/mBQswYNhk6360UXAERT023nfqtQ9dpneC6ANe1hxqrnR+m/ZZ3AeijHwxkTAeKgZdu2ycA8X1nbQ1X+IbKPR2IPjdWRkTI7M1NGRofK+tqGkkIwLgbnnpY9aUYuYfSEvaLpC7M+2HYBcmqOQFNuc7NhDrqtzDQ06AcrzgApBwHMLR4zlMPzLesg93bf9zOcYIRDMl5mycNYa+fc9TKseYQQ4OGGDe+M7/zLfGkAlO8B8vE85m8z6inPmTNnIqvx1lbdb0RWYRIxMb94DnHZKZ/nMsrOfc069/rn9SfqFmss0ic8AMYl7UXIL/sGWIbT05Pl3r0HZbXei/u573pO4EACgNfgoA7A0J4FtExSAzGvBNt5q+o3tnPEcNnc2NTaqhDsGoVgFivzCrZYWl0py6sr2rvRJwXOHyA9MVVGeW49cJiFyb2/J13A//v/+ifl29/6ZlldWS4FsE8jKnZ2sfU6EJObcULSucEjvz/LruDtfU0PAL6926cvXW+Bt8oCPQPwrbJ8/9zeAk+BBZ4YABiECv00rCqBP/E22zNCdgEASQRy5NixsnDiRDlTAcCX/tIHyuLKcvnq1/+ofO63f7tMjA2XtccPy9Lr9yWKffzYiXLl8tXy3HPvKsdPnKqhqDjd4+Xo0ePlyNGjCjXJAKCaI2Xwjf0hzpc1sKz/dzgAiGM06FyGo0cWUmtcBasnHC0Eru1MmVFh50WbUM/OhDutr2mDPcCiSf2n0Z/bPyiTY5NlfDSAMQFKbMSrk4QDYM0hNtfYgM9wSDj5J3zTocs4KwohquE6OBh2uqyzZyfIQIRDvbJTZycrOw5yimXuCM3JDLHGOa4gYONAV3Ax9KZqso9aRzsj2XHPwEEGADPwYEaTw7vC7JVhk1iLet8sMHQVq06Zy2oA0M/keoOT9+/fb5xTg5V8n+9g/6XlJYnR5/BhJwTBvrI7bB2xJWCVVGZiZYgB9MJMI+ux9AZr6B1OG8DpKAL9aPolVqr7ErYk7NcC+KHRGLpSArpriGvDDDTsjSj9aABbAfYBTka4scMNsa0d7txvW5tFgpioz76YGAB1+r065wInpFUXLCSBZgCjO7vqsxFKOyb7Prj/QGFjOLCLjx+Xu/fulQcP7pfFpSUxLcWQnAx9TCcAoezuy+GgRgKEAEXCOXS7OxzW12EjWCyALtyT+tKmOOk46H/jb/wNzTcOuZuZJgN5G36rJAo1SUvTJ9XPcMzDLt0x437scWcH2dcedn2MLcA0wowDJB2YRzoA3GFtlQEwj0cz2ABmYIdRN4dWe87x2Le+WL53Hocuv98DUNurgGU7jgP8Ca3MDCQG0P/GxA/tJBoHHy3r2szK/FzXqylDZVEOAJDp4CADqJTXhLOB9ztziG3/ZgCg7RXXBWCiZbHqpnbL2wUArZFqAFLzcdX485gPgCbYxc3c6rDlDgAoWyDTUIE2acc2upGtBIb6R2VRMWdozWBOGxsr586dUZ+GxQwj+cKFU2V3Z7+srIa+LG1n0LLpzzUzOyAVcwprFuOMDLtKPrEbepcKS5ZMwbYS+GQA0yAeVWB+oG96fbt3756eqwOdmgSJOnAd4KBDXbvrHOVzwiQfZmQAEH0/6jxEgjGy8a6sNOWnDrD6AgDcaABrmNiwkZl3zAzk92Bt79S5HymInbK8tKT3AAv5l+sANjl4Yf2mDsxx2IP50XOSAUof2IWdaqKp4aEyNTultQibkCQJm5MwijJzX364H1qwSvIEy7y+HOLbzkkRvQCo5vmtBVOHBSJT32DEh2wDfX17C6mRSOoV2q8xn1qehDUK8A8QMObVCC1HQximIt/ZXFsvK0uLZW52phzlMOrgoPzH3/iN8vnPfa688q1vlq2tjTKkvG+AngH1cYhEkqTIlP5Og/8Eb/Z+ftNb+196C/QWaPY4vSl6C/QW6C3wZhZ4EgCgs5vKSdHhc4RZSXVIenwVhCFIY3i04DhfvHKlnDhzply+dq28933vK+//0Q+Uh48fly/87pfKr//bf1PWV5fLzsZq2dtcL9ubG+X48ZMCAJ999nlpCeJ4AORNT81In2tufn6AAaj610gvO0UBUoV2kaPxGmaHGYCVrRQAXGiztQwMQhQjDDU2wrEPExMHPa2tCMlkM202lT6PqxoNPOmUrYWGnIGyxpHubO0A1GYmZyK8cGhYwI41hczKIszHTozBGjbjbPBxkKy3w/d4z8+lVHZ6MpBlVkG2W7ecdlyzk62i70cWUTv0AkzlzEcYY+RYjZccNmuMVQAwM5PyM+Tk1ntk9oPbz/09AwkGOfJ3s6Me/cF8zQBRcnkH2jD1A9rAOkZmWMLO4PsXLlwod167I6YTukliF9VslW6bCLsLFo7F5AW2KMkI2WSDsRb9KzTyxBLb3RX4Z7aPGWyUM9gxYU/qQFhshDJH1l8xxarGZc6IahvAtsNOlMftj00N/BhcMIhsxz6DKRl84POd/d0yPTvVhLRxP/qxMgrXRDfKNlozHPM5Tidg3ze/+c3ylS9/udy4fkMAIPcWk5Jrx0ILEEcTx5P2MNOmnfciBN5AdgZxmqQdsHoMVou1GQmDzMChDvyOs4zm4k//9E/LkTY4xdyD3R3uGfYOjb22r0JyG8xi2gWLeI71yQLYipftOXi/mryCTOR7sD5Dky3moUFN09weHgPfbWWM8RKAzN5u9Dnr/2EzzxVm7Oaxl8vt3wdAxuE3YQDCxK4hwO09wl6ul8scponDhXhVAND6o8lmtl/+tztnZbt1bQeqkAHADK65/dpytQxATYEO4bUGZDNv1WzvuxF+n+1kW+Ha+/uAGGJa1rb1cw0Aut+JNd7ROlR9lNCpJnepfbLerFnXyBDbba+mfwoADKa225zDhcuXz9Vs2uvlwYNFgWDMh2vrG1ofGaM8mxB6Ksq6QxkBDBU6PD6h8FTWrKkp2OmsQ0gXoN0HAz007gDeKVvDEB8dbTT3qBdrGffgB4Yw2qHWjgVEg13IfZaWVsSec3/lnma+GRD0nMdnKm9izU5MErJcyub2dlkVABj6g/zAHgRctJYfQBn15D1Cg5l3CYflQMdtwfeJWFh8/Cjm7boO+mDOYKHXGEA76yJSTh/o+TDJTMZY+/YLsNf4JDqD82Vubr48fvyoObAE0OwyeX1Y1ITPdw4U1B/pT6WUpeVl2RG7xQEXYC8HBqFJGXb0wWkdr5pPIslZBgAJM15dXxcICKOVsGoyFQPgofMqrdit7bK+GpmWpycmy/TUpHC+3/j0p8t//tznyo0b18vW9kYZ5gCrJsfa3t0W+EebwUJ/p716APCd1qJ9fXoLfH8s0J8MfH/s2N+lt8A70gJPDABUhr6qOVTBNCeDiG2g87QNi9l09dnny9yRI+XKc8+WH/3Qh8pf/OAHy/2HrwsA/Pef/vfl1ndulr2t9TKGxtUuITIny6WLl8vVq88KAAT8w9memZkvZ8+eKeMTk1VTy4BblYKqmm4RVtvCPQYAG+fHeGHOIFmzagI0eNPMbQK4CjZe4/BVhoRDhA0sOEsujl0bpjNS1jbW38AADIAm9OeaH9hDZDyWo7wvR8YaRZSJH5wQnCBp92xHaLFDTR2yxXsOu5EmU30ZMONPA14G2PyZN+3ZuT3MeWXHDftvamKy0SgyqNbYKkSpwhajodPG6T+bfzEtavgkDofDRmG3KDtptbfrl0GfDA5SzszcGwCAuwyemrE1Axh2OLuAo+9jNpvbiPdx+Pj37NmzZXllWY4H5ZbTq6QbOEDhBNkRJRkN/ciOPHpJgGFOJMF4MtQhXLoCNIRh4bRlnUTugZNp8Gp1daXJABwMITJ/RifPbad2GIqQcj4OMLEChvo7dK+kF0hSgLEQ3pfuUgXBrbkYIEkNm5QW1V5kRAZEEP0pWCDYiXrSNxG9R6T+5s2b5Tvf+Y7qxbWI8d+/dy8cd8LXRyOMXc862BeTBbaeE+C4TgHkBGigPlVDIzOoDQARtgtdS7MkpU83DBMygEG+Y0CVdv34xz8u/a/oB8Nlfm6hORyI+SHsJ9aLQ9XD7RcDsAvu5QXGoI+BKIMFBmMygBdgJiHLgJ8hqO/5xv2rCzKaseMyDDLucklCx46DEjv61iIzW1gsnQoIenyYVXXiAAAgAElEQVT/WQDASALSav01c3BKLGTbBqDVbmdbXPQQADBpK3aBsO7ftmsGrg0O57kQBiB6Yv7M9fQckMHJ/Jnbz2Ap1/sAxgxAMnb7vp6rXK6sFQsAyBySX74Xn3n+l+0Tu5HrDwMAA+wP9qHDgxmTvj7Pk3oO6xGsMg68YHENlbKxvl6+9rWvSMvv6jUY+c+VcsDBVDCblbGWTLownTdjLEu2gqQ+lf2sQx/pf8Lgm65ZqsmeOy4AUAm9dnfLY4D/qvvKmEKD0KGmlJlEFaETOi4N4JnpafVZWG0cfBHuahBwfX1L7zNf+MBAOqtKbhVjvVnja4KT5tBjakrzsNl2lgigbhw8GmhVuHZdk7kWxjZMbx2uwWpGT3B0VGHTaCUuLS3KPhxsYCPKogQYdY2PQ50oI/96vXMfyAcH0RcChEP3jlM4QFD2BgCRzNdcT92ZdymPtTAfPnrYMNq9V/OhbuzbAO85IDkQAMhBidc+9WmFb7cHIekMowbnmqEc67L1cMnADmiMliv2jfVrTFOEskdXDekQa94LXcCxsTI3M1PWV1elB/h//uIvlomqp0j9x4ZHVffd/d2q/9czAN+Rjkxfqd4CvQXeYIEeAOw7RW+B3gJvaoEnAgBWQKdxehryXQ0LNRWvgoAkAbl85VqZmJ4uV569Vj780Y+V93/gA+XO/bvl9//wD8vvfPEL5fq3v1m2N9bKuOhke+XokWPlwvlnyqXLV8vJE6fK2BgC/1Nlema2HDt2XBtai7+bEeFcE97MGgAMRoXZe8EiCQfMcmU1NFiOKQwuh/lFkgJnBO4CgI3mYRAfKwuuMiyqIwjohVOHuLgYEjVZRzhx3iBHaKRO2UdGy+4WYUO7CqmxSDkbcIMG1kKyQ2igDochi8jbieA6yt5lOlCGhqln4fnKYnEoagYqMkgRjkOpmfuOhqbZVjA+KgU0HE1ApapZZTaX2QRmuxjE4NpgXAYbyGG0DlEy2Gkn286+mYV5EGSAYuD9lAXY9ekCgGaAcn/KiJOFzbmO8C/bhDLKWUOXbijE3KWzWEHZLjsR4M3gjdh3ZMnF8a7hUh5PLhcW3t5FLy70/hz+Knbg9lZNRBLhXMG2CKBmdCxC45x0IjNAlEG4gvddMGcQvKhJcSpjzoASZTN7jfplUHS/alFF4gVAhOEmlA274RAvLy2XRw8fKkzt61//uu41PTXVaHBRBo0FxoEyn0bWbEYtNgAAQ0w+v5h1SFyAviCh5difawxywszMmTw1vtFTRPdNAvYButgBB+wgG/KLL74oADD60lA5snC0Aayjz1axg8pEEShXeWqAahlMesPYaZJ8BEiaQaUugzWeDwAYDEADdAYEDFz4e74Xf3cBwMziizIFgInGqsCJ2iepC/3ZfcLjwPX4swCAVSOgaSqDtVXGsGE8hg5hq2HY3tth3L5Fnbs7rEl/akCrHT9tLzkMAMygXACAMWN53B52kOCy+bOGvVfbMI+TYLqxnrQgfO4HOvyoyac056hPtokvDOoKxK/9U3N+0hocACbT+55nJMlRQaoABCsomMLGG8aptFqLwDvXD1beJz/5SY2f5567Vt773veUnZ2DcuTIUWWYBXjDJtbwox7WDbVOaSTFCYDZIbyMOXTf4vAh1k7mCOpDHQHuuNYgltlkZr8RXutQ2eXlVT2TZCOTkxFaurW1q6QUgGvci/vktslzM+XPYCAMQGnWshZWNicAJQw2jw9YfGY+RtIZMvJGHfwsZVAeGqplmxI4yDV8F1COeQa284MHD9RRm3WPBBmVTZ7nBfXOylrnXx0A7myVjS3CljkcnZHNMvsRW5BwhEzMAMHMi3fv1oOWylx1n2wYsjWBGWXl0EXrMnZg7gf82wktSSUIatiocWAZe7HUhysjlWcQxaEsyswrAIM+6BsiIctm2ScRFGsuCcuQSwF4HB4uc9PT5cjCQvnWN75RPvEv/nm5+9pr5f79e2V1dbmgZSsW+/5OAWBs4w0Gloin+o+eAfhUN19f+N4CT8wCPQD4xEzb37i3wNNvgScFAMp5YYNcTZT5duFk1OQbsH8mpsrpc+fK1MxMufLss+VDH/1Iee8P/0i58ep3yle/9rXyrW9/q9y+9Z2yubpcyt52OdjdU/bb06fPKhvwubPPlLm5hTI1PaOQPIlMj08IWGuYLzXRRGRAHZwWrfjX+o01WzHOVmXXmBUEhhGOKuFUNXlAZejFBjmcBYEI0lNqGRUDTjwOAuGdCQAMIKOTxbOCTE1o7Mho2dvZ1YaYHwM/mQVgPTjsb10zO0pmQPE9h5tiDxwkQoet5YXDJgelsntoxlZHrtYxhbZlx7VxpjnFH4/MsZv1ZH9zK7K7ZkcZpgQOCAwQ6u/wYwEUDr1S2FE4aU04ee1bBgBxKLMjZ4eF+zlMOoMuGbz0++6nBkLsFBpUoUPLya4JKbAdf58/f17lvn3ntj7DQQPoevTwUTl56qQAQDIcirWB0P6AcxSCYBoXNcOjvo/TuBsAlx1QzzgCd/b2CyFcW9uhHcl36KdmtOBAZ3F6h/3CMsyM1Qwwqb0BHSsLy+1kO3jsGAS1+L/1DbneYvGU1axEHHxluj6ILNKwIAE4scetW7fKV77yFYX4wk4B8MOBv337tuwh7arKIjKYZfYSQCIg1ePF0M4yG9TXBfgb7D73B74bNgrmIvfHqW8SIYhpeVCGR2AOklQhvmtA/MqVK+Xq1asqI+xBtWUZLvPzCwMs4CZ7qpIeBWgShw0OVm21+rrAT2bxaV5IGWcN5DX3lKwC2o7BKnVfzW3h9nM9mv6egMYuIB3g3iicqybU1vMJ36ftfN8MAGZg0aBEF3QDUAtGWfRol0eaeHstcBDzdwCAAahmsOy7A4Duq/nf7tzfnbcy6JdBTGsA5vmj22Yem+4nXgNzCL0B0/gsGKxkWM6vDCx2AcCcMb25roblekwaBMxAcditSnJkFqLszXxWk2II7A1WpftcBgCDtdmGAANofepTnyqvv/56M+9w/UsvvVR+7Md+rLzvfe/TmMxh+RoHdZ4QCD8ce4XNrS2NRR92SRdwPDQ2vf5QJ5752muvNXML3wXEA3DkM0L0GaOMez5jnBsg5N6sBfxtUNLAPvMH7+X2M5DmOVK2qOu91xWeYX08r6tmBfre1IVDIsrtBCHUJR+WANDRDl4DQvdvpTx8+Ej1t54vZeT+ua96n+PDLu6tusOK3tpUkijWAp6HPirtQfkp04XzpxRKu7t3UFZWN3X4ouzEFRjO48DPZB7n/jA3lRCltinZfzmU4btNX68JfDwfOtw97wOada3J5V10UAPbjz6A7rMOzpSJvZSdrS1pLY+R3Z0ELxxOaI7eL//qU58qX/zSF8utW6/KRuxBmBsJBU7xIE//5r3WoAcA3zFN2Vekt8D31QI9APh9NWd/s94C7ywLfL8BwMM2WE0W3IEgrqpnRuKDsTGF8T7/7neXv/iBHy0f/thHyzOXL4n999u/8zvlW698uywvPi5ld7uMwnTZ2SlTk9PlxMlT5cKFZ8qF8xeVCXhmZrZMTExXkf9hhUh6YyzWgpzwQYdTm9smI2h8ZnChZQDGZjcAzRoEU9HCyFJq5lYbaiWARo5HqzmTN+nU2eAf729sblYmU6sxmJkcZsXBfBofIXwoNP34rkMUM0hg5zCDgVyPg2DmhZKkVJYf1znsCBvgAJitYHAnM+y6DEDbbQCcKEWMRQTNAQDXN9bleAw4zjAPJyekj8dGXZmBDahWALdh0TjLckVRnGCFOmS2o0EJ7uP6ZYfJ9zsUAFRSF9iUoZcF+CCNOUKkqiMKwEdIEowPQN75hXmxNbif2BpkLZyZFoBHogo+A6Ch/mLxEcqU+mY8J8TOsTWOIM6adLNqFuZughhCrHi+nKraZ/Wd6oxyP9o3wloPdE/AIT4fGY0+K5H46rgpHU5NCCLNQRFtI6wwt6n7mG2eQSDb24AV37PdKf/G1kZZOHJEYxCxewC+l19+uVy/fl0AgpLXKEx6R8wXs4HCiY+EOmaLYpsAqberZtyQ2DMGg6kPLEdlFsbhr/egHITcwQZxeLHt7bGhNhoC/IOdGrqHZvZQFkCN559/Xs8CZAh9RkIOI8GO7WBHWJlea3sbACR8zmBU8ATbhCB2nA2k2Z5eeQz8ZQAQBiCheDi6mc1oUNTzhO/pvu97cO9gLdZ5roJEo6PjyszrecxzQe5nrrN11Fz/DIh5zPu9AABrmvBad4N8ZgC2c4rZzd3wvTcCgAGkty/bPT//u4GAXJdBPn1f44IxGvftAhf5Gf4+NrFNu+GkBncj0y30v5YRledRgYQdBuAbLOAs8SkTukDwBMA0/aQmsfI6pHoyZki0gZbcSGQPZk2zDQaAfw4/0Nnc3hLYxjWE6v/Kr/yK1gvX12z0y5cvl7/1t/5WoyUaWbojYVVOcqPv7cd81sz9de5g7pyaImlPBTAL4D0JQVab8eu5iMQ80h5cW9NhFgcgAbLtV63bOCDKfZjv8kwn6AAc0/ivL/dzz9Hcj7kEG3rNdCi8GeC8z8sZyD2nUxcnjPI4ZMxoHtvcbEJ7ud7rttcv5kbmKa4niYmYcjVpVwZrua91OlmIKBuMurn5OYF1vhaQFNCUF9nsjx45ErrJY+PllVde0TPcF/N8pEOUyjj1vOzruLeY/gIA62Fdo38aeqjRR0LjVPNNAprRRtThRWXVwwZnrzc7O6MxzVq4y6ED/XBnR//CCFxfWysT42Nlfm62LMzOldu3bpVf+tS/LP/h05/WOi39Zuve9klA0uzY/9pboLfAO9kCPQD4Tm7dvm69Bf6cFvj+A4BygZpSwdDRS29l98UAIPgbYRoT5WMf/3j58Z/4yfKBD31QeoC/+Vv/sfzGb/5m+fb162UckA1NLlguAIBTM+XkyVPl/PlnyrlzFwQgwgKcmZ2rYMeBQmoB/Rr2y0jdvNZNZ+vIiRY4wEoLNlaUWRpJB1WrrfqsIUkVGYBxmKx11oBK0qlpEw8YOGk209bpqhpslJXvWpOtAalS1kYx44ZHpam3sRZZfc000HdrkgY/y6FWsemOTMCZdQBAZMeG+/C3k4Rwb0AZNup2yjLDzkxBl7PrLASIGraZnIgstGIQVgfMThjXEZYJCMh7ZmoY6KH95OBV3UUxMWiPyk4wOMXzKYv/NiiqELea6TU79gE2tJlGu06U7WkQy6CKGSEWOAdgu3z5fFlb2yyLiytyqvwd/g2AbKjsKJPlVrRxw/ZrQR/sSbviJLsulF06TtuwKiITr/X3QvONENvRMlwdKxw/lxtmx8xMJNygLS067xAoJfWsAGCMjxgn+mHMVn0+QCwDBhoNtT/agXUYaL4mMwq5Hocch/LR40dlaXlR/RCnd3VltTx69EjaVxvrG8oCCmhHHbimG8qagV36UiSwIaQcgApnF92rALAM2pnpyPsuF3082D+E/h3IwcTu9HOzhdB7GxsfLlPTwRiyU017fvjDHxYAiDOP0wpIPDaKhuHsgA4j98J+bpOYCAEqDxqApgvmNQcWnQQ3mYWTwWMDuGYAKhtyrQvfcUikAUCDMwbMm1DQOkdYf9LXAwDSHyyRkMETbOHweN4XSFv7Ry6vf8/AGwAgZfbYFLBQE3qIqJaFw/R+u9C1n9U1JCUBkYU7IcADz+0kx8jLZ2PLuj54bjQACBvUYyC3ab6/5xGDQAa73Pfchz3GAafeDAA00OK5CtZVXkE9zyussiagMvgnhnJl6jVzZArrdV2D/bcnoIU+HDITrT6l1ytdH/x0jRnmE57Pgcev/dqvaRxrDdvbizlsaEgg3PtfeqlMz7BWnyxnz5wpR48dE9io+ZPDBRjUgJA1SUMX7EbPd2ZmWuArTadlVaDlbllcgu23pjVKhwc1Yzw2YB62Fi7fY372WHCfzcAt73Efvkc/NjPP//o7/EuYLHVn7ue51IWoA4A0QqK9jjHnuUzM09gl5rU4mGBejizQrYwDPczAIvOmmYMGTz2fcx+D+7JHBe89bmlHAcgwrmuGdP29v691nno6WQl14ZAOgJLP7ty5o3LmNd22cv8O4C5CoM0Q5d6As9JG3A0GYIwNJ44JADAzeeNAJDQFmWdYy9gP0HceP3qsJCuEbtPe6E0ClCohCGt9vTPvT01OlPG6f2D8v/LKt8vv/OffLr/+679W18yQSegZgH9Oh6H/em+B3gJPjQV6APCpaaq+oL0FfvAWeDIAoNykAJckIG9wbRAANFdDwY/Dw+Xjf/kvl5/6K3+lfPDDHy77Q0PK/vvp3/iNcuvVW+XYsSNlFFxiZ1ugGxk3F+aPllOnzpSr154rJ06cku4QYXiEAgMGCJwwqKGTaDtwNYtdZUAE0sdmOcoX4JVDhSP5RABdEmtqNOy4nxiAyVmPDXKEWg03GYad+bjN5KntaA0lFqOgcYBjMx86hQFYGlBSGPDoeBkdGhZ4AkPPbBs7xTgc4ZyEkLgdT4dhcS+DdhEy2ma6ZfPPD9cAkODAZKH/HIooJkRiDNlu2WmQzlt1AhpgoTIUFNpVHTYx7AjjITRTWUwjaUKwAcIZlWPrUNjq8MCwNDhpJ8T/BqBQncWqv5VHlx0ZO/T6u14g9pvZMjBRzMioenyhPRdskvGJsXL50tly//7j8vjxchP2ZDtQL8Kw+BEbIdCNxg+hD8G6ACQ1A3NjY12hsArFg0laMypmNp4c/oOhMqrkFZE506AnjinOHM8G5FpcfNToNFGuaDcctAjlQ2jdYJuBWwABnouzFuy3AGIDEA6mENcGMzGASO5FvzFIyXP4G3CAsLKb37lZbt++paQogA5m6Pk+kUwkyiRHuyYAcTuaaWbmCQ5yhPHC8iHbZoBtEo6vzNiwTYAWri+6fWgF8l3qFYlnAPJibDB3jI4Olanp8TI7NyWHXeD76KjGB+GNZHcmnI/7q6+OksBgrglZ5PkWwm9DgdUrBHjgIDeAa8pobQAwO9xmJHWBrAy67isLMKyayFqcGUYGxjN4l4G+PFZy+HYwkQiNDj3VXDaPSQNEZk96PvF8lMeZtdBUNwBAJQDJOmF1aFSQZxD0DHffwFUM1RYYjGvfXAPQtsugj+cDl7ELWrq+YsYSCi7tuzYrbwPAJR2zPysAGKBehAA3chief1IWX6RpY24CJOEgpGWUfzcAMLPSMgDo7zRgJ+uagPNIMAEI2AUADVKbsYkdJG9BFtilxfLL//qXy73793RQAdMeJjeMM9ZigCXmtRPHj5czZ88qe7ZkCaoepw5JmBsBA0c4MIFVXUPwh4criDetMS1lgjgjK8NDB2V5Zb08XlwW4EQiMTKdK5Pw5GS5fv1GOXb8hL4PE1DJRKSx284v7sOe6/23GfJis1Uw0OuRDgnQvatrNnMDtuO5C/MLZXFpUfUH0ATAgjXOtTwDm9N+SBxgE5JdRL+MuSsAwWAoYiP+Zr4BDPOY9jrOvOp1PK+NuX5uY7KvS4e2zt+0ixjsVYuW53huYy4EGLStYkvU7ttCjzH6y+7ebmXux1rOIoQcBW3o+cUMPyc+MsiveqLTLFZphFDHYTFjbUTzK2vg+uqagFb0YdfWVgIA1LP2CxmrI9FcZAzm77XVVY3T+dnZ8s1vfKP8w3/4P8j+UYc2mZXXZ495y294F5Dngh/8rvy/7Il9CPB/mb36q3sL/NdigR4A/K+lpft69hb4/2GBJwcA2kV7s0IF6BZ+XIStXH32Wvmxj3+8/NRf+2tlcXm5/Oqv/mr5rc9+Vht7wnuGOcHd35PgM4xBHH/C7j7ykY+VixevlOMnToqFE6fqEVgnIK0CdNrKikXRgj0+gTYm0zhIb0gCEif1/MSGsgJzo4AVaAW2oBFOjZJ17OyKreZMvgNOfU2qIWYbTsHMjO7Jxt6JPWDFSYNrmIyIEQI0PTGlTe7K8rJAQK7PjAY7ftY6yiwB6mZn0MyfxhGs4KedCt5vdO8Iv6n6atlpbtiO9b7+mzIItAQcqWAiLS1gByeTkMrxcYUkmVnl7LJmV8iGgC7jgA8BWkXIa7BGcEC3NjZqZtsx3SdnwbWzY0fEG37/a0DAG/2GDVgrqPDr1M4No7DDlPL3DVplIMn3xK8BmAmAq2bcrHpmOfSaMGO+48yP4CPOImlmpNlolGf/IPTRJKJfw4flxI8BxgGKhfB5sC8B5sKOAX5FogyuzSGwBj/XVoJZQ/lwQJ08xmHkZpjgLHJPg5eE9eKw0ee5FhD54cOH5dVXXy1f/epXxDDlZTaOQ2t5z6CqQSWXkb/RjiQrMvbmu/SjpeWlYADt7JepiRmx7XhZPJ8+hAPN9xtANwHSPBumpJ/LdyUYL0bReJlfmCnT0+NydB3e+pGPfEQgBu1N3SOrdtR3dma2oy86CFAFOBTAv0OAD2MAZrDK/djgXQBHASZkNtnePuAnWoHBguUVYGYwON0/u6CHDhvqvTIQaxbltMKax/C336A5lseQgS8/K7OS/Nkg4FnK0Ahzc9b/w6EfZE3HnB3ZpzNb0SQ/64kF6ByHNZku6Dk3/5vnAo8JhRcmW/ggIWxjADDWK89zngszEBvljQMYXmaQZfu0c24UlQQrzVrom/rfemil5wIUVT3IgWdXeQvbXM/shO7r++kgxP1OR101bFr1gIWVNHJtN7GFayi0WWT8i37nJz7xCY1zxlNIDewV9Otg/fHDPOBEGwCChAbzc+7cOa3N6+tr0v/zYZ0BazN1AQvRsAupDezVGml7Bx3U0O4ja/jxY0fK8RNHy1e+8nIZGR1TlMDZs+cS+BdZZ2FeOmM49jKj3Yx3t1uEKjNXBvjsH0soCLiq4crcg7mJujOvLi+vNKHOBlgpJ7977qFfoOPqEGonyDDor0O/8XEBgmb7m72bgb98SOBx4n4KAMh663nQUhGeR8Te1EFOHPAoK7AOEgPs83XeZ/A317OOUHdJeExORoKWuvfiGiW84r5IgbAXGI21nHl6BXCT0N56iERbTE3FXI09YFSypgCm0h+DNb4u7T/68S6HapubCguemhyPhCAjI2LRLz5+pHXm5s0b5X/5R/+obG6sR9bgYQ5lYg3WwXTVnvS+iD2b12wYiU8LCNgDgN1Js/+7t0BvAe1zejP0Fugt0FvgzSzwVgKAoV0WDgeQ2tT0VHnXCy+UD3/ko2J+/cEffrl8/eWvS7Ra4VfKkDdcjh09KrbNzPRcOXr0ePnhH35fufjMpXL8+Emx/8TmU3gn2GLV/pPXUMM+G+8pfjETsWUAthNn5Qy24aKVCRibQ/SDqsNUD8ntAI+PIVzdAoAOt/QJuPXK5LTBULKmYM0AKMdihBDEaW1+ASpwnmDUPXzwelldXmk0gMxO4tlm6XmzbgYg9cyOitlOkTk1Nup2WvO1ZhhmB8MAQ6PjU0Nv7fxmgAIHczslEwmAakyn/7ASDADZIQ1mZG07HFIzzyoD0M4hdhDLMgEhGSAw+JHr/2YggJ3zhgHocDdhCcEeC+A4XmILKJNtgMtyoJ210NpfhNWhuVf15PZ2AS93A9QEsKu6cbYHQKkBAxgZaDzGdS3zimvNVgtn7qCMKMFFsNcaG1ZmaegUbtfw4dBcogzRbgGW8R2Dpw3oAXAh8DrAJIeSB3gYIc0BSJFdOO4TuIuZLjDp9sRQ/eIXv1QWFx8LQItxPKJwLrFPkh6XHUEDdWaUyd5izuwpRJjxKFD34ED3W1lZLVubu2VsdEKOJeWF9WOg0s5uZrzJzuiNVRH8pgIVKKOe01MTZX5hugwNhwPMe9jpox/9qEANs2RxWiNL7rAOHwyK2SatbQKgklPdJLIYBBUaUCYxwPg+z3fbGAC0XZqxuIcD3yYm8vcM8OXve47wNXltyOBWwwCkf9UswA1jJrPUkqSCx5jL2YDgqR9rnOrMhHkv9NaaMWiCbCcEOO47qJUXlzhhRXXY30QD8LsBgBmszGCobRyZoGHAthqJ7qe+Jteb9zxveo60jXMbh43qQVhX3M+8q7qD12pT2Ye2lZ/dpKv34URlZntudZ9k3HWBcGelaTQo63qc+3EDgtYswIxtQoCpCzIRv/RLv1QWF5caljzj8JlnLigxEsBtsNciWVIcWI0KJDt7liRez0hPkCzda+sbOjASw7oeIvkwTIcQYo1zuAYQGBIdJK4g/J8dxO07dwvrLmP+O6/ejrkSBmuVtzDLPBhsrfyD1wrLOtB2efx4vLhPx5oSrDKvqQK/KsB66tRJrdXMjbDhmKMsDeEQY2zqwwnuz3W0F33awB7P8zruAwCvF9TFiVUyEOjx5oNM1aOy7Ax0OTLAID/gY0hCRLZ42HSsLQCfAQxaLiLGX+jpxa6JeRlANcDJOPCInVF7yMMBFQe2gH7Dw4T4jsVaWsE/SQeUItCP7wMAzs3NR3tXVjZhvpQH6Q8iQEIfd6tsk1SsMtr3FYIeSWXmZmd1SPqbn/mMQoHv3L5VdgAsGUO1/MzZjpho5ikS6tRDljwvvp1/7wHAt3Pr9GXrLfDWWaAHAN862/dP7i3wtrfAWw8ABqCyVx2+4yeOl8tXrpbxyQmF2N27d79saeMXgAQn6whWnzh+qpw6faacP3ehXLx0pZw/f6EcP3aiTE5Oi1EosGM/NuhyziptoDnZrRp+sQ8lYUgT2ds5NQlGSWx6tf3VabOYgIk5wSeANXJ4dGo/UTY3thTqGI6rNQWr5g0n5RUwoe5iQAwVnYKfPEk2w1U9a2ZuVuwAAEAYRgAX9+/eKxs1S5+dBNfTTogd0gzGSWduKjLDOomHtYDYhMOc4j7Zyc/OkZ0KMwnMkhArz3ZOGSTd+WHr2UkwS0+ARCMQHkCaGU2NJpRZiXVDHuFvB0rSoWQoOB0VfMin9XaQKZc39i5LFwjIA1Tfc0ICh94lrUA73AbbDDjaLl2QpWVN4qTCztqTU0O55dBVELB6VY04Pm2BUyNR/hoOa0cwszLRAKSfmd3BfUJgPcZpGFQAACAASURBVMK7dnYj7C2YYaGR537bhl5G/28dzRE5XaBUtmkDznS00cwqyyCrfwecu3HjRvna177WCMrT7wjTcgIAgG+BnDXbM33bAvt2qBkjCh2tIb3un9RvZW21rK2ul411MkIOCwCk7IAFAAhiz4yNyQawR+0AM4/wOc/GUQcgUL9QQwCs7pXJqfEyOzNZ9vZDt5Hnwir52Mc+JjYyL7NW1O5DIwpDzMBJOMttRlU547JhaGJ1QZaWbVXnLCcOqUAAn1MHg/Huj3pPbRxh3QYF7chmUMvj2bbIgEEe3+7LAjeHSQwRjDb3BZc1v9edH3K/aZlTwZgWK3YfppoB5EDArDXYRh3mLezgdtbXts8JZvZhGoDfE/xPWbltZ7e7QJdxwJFgINuuHh+e+zyX2A4ZWMxzRwsWRkirdEoTADgwl9V5SLapa1YGAGNFiqP+BqCq2qbWLXU/01xQy5/bb6iykc3+c/9xmdt+GQdj+wfRZvwFewwGIFIDzCNiHW9tl2vXrpVLly5qrBNyHwdOewrrjEzVMGzny8kTJ5R8QizkqSmB9+i5xfWE+a5oTEubFtkBwNVRknYgWzBc9nZZR2HuDpfHj1eCQXpwIECSwbC9E8xxAEfWPvq1w1stKYDdACYdEpvZn14/3ZZRP9bqWM/5ng9I8jwxOUmEAgBvAGFmEDNnmP1snUi3Z2Sq9+Fl7F0ym8/rrBmBBpc9J2TWYgNQa0IYapij3I95uJGwQKIiaXmazc2/gK9tXWPstQeMw5pbW3B4WHYPu4zI9rDP+Zs1ioPMW7dvK0SYAyuY/Q3QNhQRDrQva9TmxnbTVgwM1gUOEek3lALpiEhesy0AkLBgZlQAbvqh1meAPgDnjY3yB3/w+2Xp8cOyurxUPv+5/9TMY9tb2+pLjt5grQFA1hxZ56W8P3i7/t4DgG/XlunL1VvgrbVADwC+tfbvn95b4G1tgScFAH6viWeA8FBZXAazYPqMjI2KBcWpL8LQnOwSh8amHQ0bAL9r154tV68+V2bnYBOcK8eOHpdmFcDSzk5oxjn81wBgZIRrtf7YKcpBwrnWPxUIkFNmz6wNBxGP8ABGULApjCNKXwxgamxcDgHhiqvLNUmBIcWakCJOyc0ICtAJkJONKxthnCBYYDx/ZnZWm1HYAmy42Qjff+1ubMxTz8pO42FOORt/yoUjxY9Ddtj848TgEPBcrmudnWBq2YGxM4SNxNJAJ67q8mWQodnYV5CDezopQw7TbYpfQ85g+3Ed4WsOczIop/rRPtJcHJEO0OT4RBMia+aSHZ8uaGWn3E5t/jc77mYv5BAg6tYCIi0LqQuy2gYGWVrbVF3IcqA2FLOhskwa5wNmaWU5yvFDB7HqS9oRzA4h9cFOY2MToaVUmWLWr4oMkQBqZoXBwAkgMDu4Ufdw3ATS4pxJY8nABEyQ0Ds0CGfbur/aSeR7AH8A1oQGAv7xt/vy/NyckovYUZXwuwHAgwhvdPsZ6FMotpi2oQUZwPGwgISNrU3NEQCAhAFLg2x4WKAeZTUDyv3U7WhgmPIyFqRHWdvDfXd8HB2u0bKzs6nxzjUAfwCAAOXcYwAAHA59QMOIBkhiLCaGW8M4bkdvBs7ch7pswBY0agFAj/ko864YdRkAzAuPQaA8rmxjAwhmGoqhW/U5pZ1YAO1CQ8w/vp/Bsvx+9z2PNQPntB8Y884uiSBC97G1VyQPGnx1s/3WXpuAs3h+1cdLYcAZ+BsAveqck5l8Lp/HUu7z4xNovQ0CgC5jFwDM38+HELltPUcHAGhmlUHQ+m8cN1UNwAD5NA4qENuAt1XSYmDOqwmhPNbphLksTZnjZm0W6g4D0O2sMOhYJlUqH26QBOQXf/EXZYoIhw9dUJLkXLx4sWG+2SYG32xr6sC4J4z09OnT+jlx4ng5cmShzMzMVdmEqLeB71jLxhWeD/uPPspY3d6OwwXYdBub22Vjc0sSAavr640WoaUcuIflJyiDAUCDePmgJYcHsx8BGOP5ANkcUOY1jfvnMeZxRP2pc87e2z1sAyhzRnGXz+ux12GDgJZgyH2Wzzz/m/FscJhDRvfnDACyJzAAaBsra/3BgRjclNeAMN/nb9pfh4kcJAoErLIGsPMUqo9syXAAgOxppqfF6Hv11u3yeHFRSVR8aKW2nJwss3OzOrza3ibpFbIFljHYU9I3QEDKJM1cdIEFAO4oBHhL4DPbQ74fIcLraxyglnLu7Nny4P7dMjYyXFaXFsv/8b//b2XxcSSiWl1bjURlzP2VXeu25uBWh09PwasHAJ+CRuqL2FvgLbDA9/LD34Ii9Y/sLdBb4O1igbcCAOxGO2mTODXVAgOAFpWRBwgyNhFAj/R5hocFAF66dLm8+OJ7y3ve82JB2/v06TMKB9bp8uiY2EDKAlzDNCMAOMLOzL6Rc2MAUKHCjreKOJYmYUMDGuIohUNmZypuETpR3rSzwZ4cnyrLS6tla4OMga2Qe9xXsatNF6A8hD9LSLs6Ct6sszmGKcGLTTAgx+v370cIYw2PsVB5Bne6TiybeGs0AXoIUBwf133lhO3sCKxxyGBmFRgA4h5mTdjJyU5lBiT8OzahbQ0AZsdKQGMFlpzJkjYxAGnB+wZcVOhXBcaGRsoo9a9gob9jo2bApAuOdsdeU+7qcNspdRuYOWmny+BnOCRt6FcGGGyXaM9wnPkx483MRTm1Dh+vgKltJcc8DZYMCrndSmVbCBBE+0vALOw/wIqgFznjr7I2NskxQiewtVc42Xo24wcxfkJPh0fkIBocsvPIc8yKM+DpMN+XX365vPLKK2IHZVACZ21iLPpcw1RVYoVIwGOnlc9dTuqxUxMUcH/3waWV5ajvzm7Z2twWE4gxz/Nwat1PDVbzvsPn7PBSF8aBr7V9o92xG3qfoatHH0azjAzAAB0GzmHsRlg37NrQsGpfgxqAAmxihNekP2/U1XMZ7NhnoI1vZnv677gvbd2GJbbATQsuuY9klrCde4cReg4zKKrM0wcAdnEw4Oe7jfyc7wYAGuDMdRoeIXwTADDm6HjVwxhR3fKr/bz7fgZXTaUDCPCY/l4AYGavZmDcQLBaa4R5j34ac78PG7INbEeXz9dkMCiXJe4TPzAsDXpm++qadGDFmuE1Ih94iFWarjNAaMDbZct2adpCnaiCgFUD0EmtunMpSxaht2Rl9RyItuc//sf/WHYBIIepTt9517vepRBgsuJ25+JmPoehxwHU1lbZ2NzQQQFrEOOX0OCPfOSj5fnnnxN4F6G0K83YZkzOzk43c1hVUGjWWvYEyytrZXF5pSyLTd9KYDDmvSZ5fshsdq7NiXTIQkw/s3TC2tpqk3X45s2bDVjO95hTzPLj78Pmltwn3I6xlkTyI/YvZulzjwgRDja3gVfthXRtm6CINvVa7us5JKJ/cEhEH+H7EWocaxfP4cDGY5TvE5LNvSPLemjF8uIz/806BgiqNZiM9FV3kgNQys+ebgNmHgnbZmbK0aPH1Hfv3X9Q7r/+erMv095J2sAjCgEH0CWhkrJYe74za7Xu4NiDKYxb8/92MAQBG0vM/fRTWIH8UOelx49YcMrI0EFZXVoqv/zLv1xe/uOXGxvMzc7JJpFUigNnGIQBYD4Nrx4AfBpaqS9jb4EfvAV6APAHb/P+ib0FnhoLPAkAMFSNYupp0200OMeAbQzGseGOLJY1tLYCFejFIAStTKoIQB8cKNTu4sVL0v5773t/WADA6TPBAERomhNoObRkWEzC3QYA7biBzDSgX04WUhkkkfDDnLBaG8J2a2ipmVMGAHmWRbsnxibFTNrZjnt0HffMPOTOMP2wlUEO3mPDzAadjIo62ef0/aCUxw8fFvRuzIoKtleAHwbYDODVRgj2XC1fZuM5xIjrcb7sGNiZyIws181MBtfJAJABHLMoDNbgbJkJkUOanCFQAIB+aobaFGoqZ5ENeQ2FFUDCfxJTi4QaBibcrtnhtBPBexmg9PuNk1FZobQ2TreYZ5UZ48QlrkMGAZSlN4UaN2CGGIuRqMGaVWgXVa+m0cuKLKBOKBPOnPX0NI50G4DPAD/DmffYgkWFUxihznJQU3h62CP6bdNXa1gZbL8I74x7ieHjMOzhETlPzgAMoEg5+RynT4w6Em4MwfqZ1ftLi4vl1u1bYsTcuHG9PHz9oWwYGT1rGdAsBPmpCXOi3aN0Kn8zrjIAGGGiMEaacLThofLo8eOqlbVXdrbI5ks4eLDtuK/D8gAKxASu8wk2NHMPIDzCAtsQ6GCA4Chvlu0tmCXBRuXaS5culQ996EO6t1mzgH7BACLcGAbPGwFA97s/CwBocCQzezwGm3mrzqADc4qQ4shymec8A4qeD8xKNbhtRpSBAx8UmNUU+mqAXyENcNhY84TeHV/52jw2o0wHZQ9NPYUtd2zWEPnMiIsx0L0uxq6HVKsBaHC9Ox9kgN73ykCaAbM8J6pOCqumDO087jbxPbsAIM/2oYTt8EYAkLmLs6DIqJ3tp7Y9jAFYD4lyuc2S9fdlkXq/DPTlcrTvt0lALElwOADoKTrkDDxv3Lz5nfIP/sF/XxYXFwWAz87OlGeeuVje//6XypUrV2tocJ2vGm21ODBznRn3JPlh/eE9xh/98tixo+U973lPefbZZ8UMpA2UJbhmJuceMHWRBZEd60GLlob9Unb2dsv6xnZZXomwWye6YPwCVE5NkWQL6YBICOK1jzFibTh+n5+faxJiUD4AQEJ8+VlZXilj46MFjbqHDxcrsBWHgUg4sG+JE8cA77UvqqeR0cYxabEWUuYAhEN3lZekHGp2dLP2KRNgld/3wU3ut/mAbnf/QAm3mEf5nuaq8ZADYV5bWorDFM8nAJ7WA2z3Y+pUlRberkCsaWIeCgAM2QUiNmiD1bU1gYM6xJw/Il3npeWVsk7yJJJB1fWetQV7Y4OJiSlpO9+5c0fsvnYvWWVYqgazshLVEcIStrayUjY21rUfmJ6ajPvtR7tKPnpnu4wOlXLuzOnyC7/wv5bPf+7zaisBqVoLQ3tS82JtozzvDmxa32Z/9ADg26xB+uL0FnibWKAHAN8mDdEXo7fA29ECbyUAaHKTw9a6zmUATsFIEgBI4oC9fYEB586dFwD4vh95SRv4c+culOPHT2jzabaKwBVTAxons4aSGhgcUW7h8JkkLA7AUoElwAuLNFUNP2kBVtAps//CGa2i3SOjcYq9cyBNonBIBtkzBgANfrFJhu1EHXFOfMJP+Awbe+ovx2RouDx8/XWJYdt5t1NPGUKMezADaHbQfdLPe2LTJWDNOkWZCWWnModMOSwpA20OE7YjYWYC5cFxyc632r1xcINBiT14lhgGta30ncp6cTn1VWyJiDsMtySelR1sO5cuf/67C8Y2jrcZgJWB1gUMDGgaHKGuOBgZVLGtDeSIdYaDoSij6DstIBwJRgIAJPw2nFmB1zuAVpglMko7nNX9zGDS9k4IyAfgbXH6AMHspAcwFE61+0wL+LWJKJqyFzIxbqiclCfqF8BSaEcSAh+jJsCwjXL37l2x/q5fvyGmDqChnVk7keNkk9V4aEPw7QQDYqj8ZskRdq2sksFgYcw3mSr395RZWGwYkq3s7uuQgHmCNlJW7akp9SO3jZPF8GRpas7NSReMcQebBYZMaHdSvwNlJl1bXSqjo3EPWEgAEQCABhFpA9hEaJwx3mnDwZeBj8zcC3BmqF47ANrUftdl/+VDEfcr94PWlmaBtQco+T5dkN5jwKxW/s5AqcOAYz4kY0erTebv5vHh8nTnGl+r+TUdxoBsHxTA4cwHr/ZKGYfj+wEAvhFkq0kHmtDkANO/25xg4M//GtTM4aVZGy6eHwxLLyV5Lnd7dME9A64G6jJQ6LkoPmNeSKB+OvwYAAFlwJBAyHOAQEbuk8IVvaYY0LLdVO6a2dxgUXvIEBmAJTtAkpYBUDam5DgriHBzfwwA+Pf+3n9X7t+/rzai37z00kvlgx/8YLl6FQCQgwQnTwlwqw2LJaM3DMBNsa2cCMN9lWfB9IdJSObtI0fmdfgHAxeQaoNESaOE8rLm8Wz6SACIzAkkDNne3S+ra5GB3Zp2tDVjf2FhRiDgzk5oBgIGTk9PKaswNmA8UH6udT9hPiS8lPrzO3aanp7Qve/efb2GPEeSJH6on18BnMahi/tAjNEAoADbYUNSfmdd90EDdmVfwL+skWRddgZ2A9fcI7NY665G+xvAN+y1vMycVg8W6xwIeOu5NfYH1iD1ULIeYaxP6gU1Ey+HWz68AQBk/yUtyL096TcibUKZZmbnpPFIKDKfo/vInkaZmLe2NP9S/vGxyTIxPlnu37tftrciY6/6aA3Rpe9xqKREVNq7wCLloHWrsv42ZCcnk8F+UxPjZW9rs5S93XL54jPl3/+7f1c+85nPSKKCF/sur486nKrazD0A2FnO+j97C/QWeKos0AOAT1Vz9YXtLfCDtcDbAQCMGg8GBjtcEjafMwiKIVRBvZMnT5f3/tBfKO973/vL2PhEuXTxSjl+4mRz+gxAoQ2chfQbs1ah6roJh1mmLLxk9JM2VXUqpTFTNcm0aQ2WlkOAzbQJtkQrwM5j5OQMj5WhA9hOcb83BQBr8gx2uWjj8Lpy5YpAFIAPTujRqnFo7tjwSLl3967CXgCMpNeWnGuDcw5pygwgO6WD4alt8g07ZnZOHPrL/R1uZCAOUM/gAXXL2kZ8P4f8hrh5Ys9UsfAc9hvMj305Ay5zZHCubIpGk2xfdd/f3ZfbrDDZBCxkUCLbnHu6DN7YN8BfAhHF/js4aPShXC6DIwBE1lHEuSDEzRpz2WGwU4ZNx8fQ7SJkaUfOSzg0Ndyx9kv+Hq0hYHLqzVqryU7M7HSoZrAVDsqugLPIUmsQI55tJ64NW3QGYbMBg3jZlkNOLkDC/kFlAEb22QxiNOHJKRwVvT8YG7dv3y7f+ta3mrA3+gT2UllJWDIGKE5Iadtm6pNKYhHlNys0OnUlz9CfKjCHs0ZoGeHF2D9CVId0b8A4ysfzAAkMKBv0NsgFABgAwIIcbf8Y9OK61dXlsrK8WCbG0RaLBDnvfve7y4/+6I+qf+K48oL1RPZKWDVMYRk4iW7VJgExoCPIp2rq5dk+t4XHAJ/nMFU7+RlE0pwDzaWCM+6H+drcbzIo150f8lgPIAw9yEjI4H6QQcsMqGVgl/vkA5031hPeSug7tjaL7aqybtfnBfDiZE45C/AguKpDm8rclh3TuOrOD54vXSb3C/7NbKp2zopyDg8PMrndrxowLYFmDtXssu667EKWqANlAq6rYAIAZYuWPxtgaXpGA15WANDlMQCYwUndq8OwFTDILWs4qADAKrHQBVsrWbcglzY2FuAYfYoQ2L//9/++sgG7rj/xEz9RPvCBDwi4Yx0zi43ySR8X0F0JH3bL4tJiWVxa0vrh0FTNhTVbPGAO9+UehKaiLXjt2tVy5sypsrq6rrWV78FMnphgrxBA2tbWThkdHy2cU2xuARhFSCvAGUxD5oeTJ4+WI0fmBMLev/9I3z96dK6sr8f1lImwZMa++z6sv/X11bKxHgw86nJkATbbUFlZgQX4UN/zXGwQHvtzfReUj7JPKFEG/Xx1LQ6UvGa6H/E3hxB8n/uz7sT81zL3vPfIh3U68BkZFSAHI4/6m2HIOkbdaCPuE8vpoOarxwr38TxJX2B9IqsuACy9VxIOSpyBnEMw03nW2sa65nfmyGPHj5fpmVkBgRxsLq8sqy1gBFoTcHdnT1nd6YtaDySREfuvOHiK9wAiSQQDAPnw9QcqGwzdNdprYUE2gpXJFDwGSLixXnY21sv89LTA5M9+9rPlF37hFyS9QjIQ2hdGZD4oYa15Gl49A/BpaKW+jL0FfvAW6AHAH7zN+yf2FnhqLPD2AABbgC0cXifXiOlL/3dW1krwOLJwtLzrhXeXl973/nL8+Kly9dqz5cSJU8oAjBZYZDxtAUBtbmOL24TpaDMOAIgDxfsjEQYpR7qysMwADGeqsqWqsykHuwKAUe5g35i1VQAA9wcBwKZjVHZb46xVPTYcihdeeEGOhDIMTk6W9Y11bdBhMcEGu/3qqwJoIutwy+Kzc5nDf+xc21n8buwVOxBvABc4mVeYYzhYvDIjjeeZAeiTdANFAsDGI7OefxwaC+DqJC04EAolqk6Syl3DUjNLUdegSbeLpg+AbLwOc/Iz0Gm7ZyDy/2PvTYNsO8/rvLfn+fbtO8+YZxAASXCUKREEIAqgKE42SZAESMqyTNqKrZJFJy7/SZxfclUcO86P+Jecn6k4laRCqWwVJca0Ik6yqIDEPBG4wJ3v7Xk+3Z161vutfb4+t0HRVQHvveZpVKNvnz5n729/w7v3u771ruXXtoGGHQCggUMDsFyPNaQYH4ComoFZAyJmuwz0w0pLnSJKt2lzfU1OvFTc7DEtgCXXWDOSSISdUEsjsTfZOp1gSyaa20vt2mL1dXhqM/JIsBIAzGRVYGUBHAwumD3CERhz2CO4/cIAIlnmd37yRZLN7wIe+wckvt4XCTj7WwmXWEwJADYgLeuxAcezX/gMbKGZubkUqJfGE3NxMHq2egItJ8wEMAYZHRvV8eirpv82t8Q6od20zQYgdgjl+LyfNlDmt7QwHyPDA3o/ifLb3vY2AYC0BTCBnyS2qTk4ICfg7V/bNQDz2sAruZb2e2vQsJ6L9es7gXo1kJea+ayh1G5UHCpsK8cmbwrU66VzM8AMIo9PApuU+bUBwE6gu27ntpnVAWbVa6OnV8iTawnbIGDHhknGjJ0AwLwp7KQBuK2g+E02Bzr71tfkdekY6BuQDDDAy+QGv53F2mxYVGC6mcF+r9d1Pe8zJsvbapsL8LY+LBdTikUFtNRxS5sFOwCArB3PAcdsra9qbjRAqSRpi1xB2YToBADbTKwEQplLxAjW/te+9jWtc8/dT3ziEwLLAe/ohzo21YAYr0vjE23bcrxtIGaEQHriyenTp7XmiL133313PPzwQzKWSEdczK1GtoHvKuNvRays4QDeEtMPg4mZmbm4cOF8KTHeE3v27BagOTu7IAYhx1lexswiAcC5uXmVIpsFDUMQ8G9mZlpsOvoU7cOpqd1qy/T0jGITbeX+QIzhS9e4jgMuoHpuqhj0ZBOB68IBmM0Nnn+sY+o+9Vqmf/gcx+fbzL0anOczZt4Tn9BQXi0MSD7DF++nvXW1Ae3yPdjtdSWCnYe16afPt2TOsbXZvkckAz3BQMYTBuDC0mKsSa6kPyYmJ8X8Gxkdy6oGDDwkL4HreuoEI5syMz0rVjWbRWn+wUZUeS7jfoH+cV+6EKPNubAwH4NizifoSAlwAppbMblrMlZXlmJtcTFWFuZjfmY67r///vj2d74d//gf/2PNGT3XFIkDQMzODcKOoH7V/doFAK+6Iek2qNsDV0UPdAHAq2IYuo3o9sDV2QNvFQBoFUCXeHUaf2S66q/8Fw+Fejhl11clgKkAo98za9U3D/djo+NyAYYBePz4dXHzLbcKAGT3eWWFHfhS2KtyFuucFy20Su+sBgCTAUiWVxhVLbOqAPVg7fQ0zBSO6DIUJ0tNEtmb+j8wO5zcbUsarQPkhFEmCJQspSspWmPs8JNI8DlckVPDaE1lLwuzc6mH2JHoO3n36/XPukzVYMr2xDWZiyrHVblN223UjIIatGC3PMGx1FjLPs/SHNgMBpvMHDQoKZaO9dh48O7LRFUMpRoANNhqAKw/gU5KPgHSSA6awrnC+FGyZNDIDCQlx2120PZ5V0ply+esQ2jW6E6JfQ0gGlAR26NclwDh0gYDtCQplMG11tOZl4nP+wBXbMSR7KW2UD2vw7KACSXNw0bgPTWhxHwT84vyYoNJRaOpLKs0pqGEOPsuryuT/TawV8qS00agAKqwL4oeZwFfXLbN50hOaQOOjq+99lph41GGtR5nzpwW209rAlbM3FwDFs9SZqd1ne0xcCkAkPN16DlStiYggwRa4ux9Kt+9eOlSrocWCfWAdAg5J8ksbWPdDJckkLJCWB6UCNPBKpfe3BBzB6duks4D+w+opJA5Pzs7o7m4QmnaylIMDw6oxHlqairuuefeeO9736N1Rzu4xnQStQZgGpy0+7bWqDN7bHsJcA341Z91ZOwEjGpQz6C+5oEQquxH5sbOAGB73jhWrK4WFmUB9ZNpWpS3BEZnSZ9ZzPSz4oo3Umoma2E6078Cchp4vpSvGoyTqF5u+gCqZX95TmaM9bXlzywbvByUon/bDMtkARpNK2Xm5bgZG4rDcFkHCYSk3ENq0RaWd5GByPOWNaQ1nBqLNaDVGUs9bjZh6GQA+hoa9p78rhp73cseEpJEWtiOAnjz3uh5o9hZrxsdKu95NlhyHFNbqhJgQI8mQYD9qHWZDuQ7AoDahMv4az26V155JX7rt34rzp07q7bz+pe+9CWV/6qcXtqk2++jvE9rDCBrcTGWVjB/SEkL7oHERi6A+Me6AwAkzly8dFF9hVv9LbfcHB/60INx/fXXx+6pyRgdHY652XldMyXBYwB1qzDKM65gXMIzAet2+tK02GpsAhAzcu2vFx2+LZUAcwxiBQDg3r17ivnGpt4LAzC20l19ZWVN5atyxB0cbIy0iE9o68GQ0zOM4n8y+/TMsbEhthr9DEiXRiM9sUZs30jmNW3ITTfH9xQTVEzvH4izZ88KZMv1w6ZleW7Z3FTMB0QDWOP49AGgnO4psdWw4zAYo91jo2PaPGHzlPHFZR1gDRCTc7XZf6kZyXdvz5aeQ3yf0yZeWbucD/flxaVFgY9Eg/7BgRifmFC89pwmhlP5QJzn2Yc+WFxYkqmSTc9Yc2hBcx4Bp6Ws3NrLuADrniaAfitNQVZXtVYBh9EH7NloRd/WZszNTMfhw4fUV08//ZQcrNGv1ebP+ppij58DrbG405O775RUhFzpry4AeKVHoHv+bg9cnT3QBQCvWhIzkAAAIABJREFUznHptqrbA1dFD7wVAKBylia12K7y1HnRjUFAKZ3N3eXUG2uAtWIkkElPanwND43E0aPH4+6774n3vOe9cfzEdTE+gVZPAoDCY8RWy2QogZ+2/p8TawMMmQAmQJLlZ6UkEUdijlKSQ+kZFRaIX0sWoBkX2e6+XgDATFCl853/a36a1qiHd9xh0eUZHYldE7vEKCDpmZ2bjaWl5YbVxMM4AApgiMuTzZiomRV1H7uEyCWANTBQs9CEH1R5qBLUovtGUibH4PIArnKZ4dRYEwNlAzZIlhAl42+oMSPxOErkvJSg2dzEzoSU4NgAIkHEIvhfEl1EutM9F+ZEukFnKe124fyG0VIG3AlvbTaSAGeZneV9zVxjjAWoAYAVQwWVa6bxiNhqlROjYAsAKgmH578NthnUyPy9GDTIFCNLtjRHOFdStxpWUbL2EhwDLGQMXFpqoNSaWllCnf2Sph4kzm0NtDb4l8BuGzDOf7dZPS4fLcYnlNEJ6DAomCB8lsQtqt1i4k3PxOnTZ6QtlW3bjDOnTzdNMCvUzNG1lRWB6/RlzleYZZmYWodJzCvraQ4k45S2ppYYel6LStjEZgK0InklodzCSTtLgGEdAR4KKN0kaR8TsJBzdUO/wxYUM3VjM/ZM7VE5PfOQNYe2JGA7/T9ckvo9e/fEu9/9rnjnO9+pdcL6pE0k6QITKYnvH0yQSfMrQa02Qy0jkDyFCqCbc2MHDcaqzNNzUwBxpRFoAKmJlaUE2AwWxwVtRBRwQH8rGyPMabGcVlbTiTeSNdRf+lxrS2l7Qelcymwt08LMNtiZV5ebNx4br8cGEDWbW2ulsFMboL/h8qY+aPPd1iFrg4R1hPPcNWiYwIy3lzQSBsUaAHDbMkn2aQsAqg1Mc4+hbzSXenvi6LGjsQZYSpmjndwVusv46Tq8gdITAKttRqtZ7NmWtplCzvVNSoCLJqrH2FfYuYFGnKxBY69pzw/DEXYFTuC0rTmXGwoGOqvSYxy/i3FF41Te3DjbTE1MW7g2wBrApddPnowvf/nL8frJ13TfnJgYj6/9w38Yhw8d0hoiNgGgW/qA9cy6ofQT9vTM9LTYuqzhxphILqwZo5gnrDVMhcS428z7AxtQ99xzTxw+fFh6nqxDYtPUnj1x/fXXxZHDh2NgaFTxkUgHiMXc59yAW4p/PRFDg4Ni+K23UntvYytieXlNayFZeitqW2rxrSUzbbMl3b+R0eFYW20JwBI7v79fxwZ4Wl9Lww1iIOfguw2E5pxmPln/L58DeqJVwHPfm7lHal32ZfzyvQNQ7/SZ0zLVSF1X3IKTQS+t4FJCPTg4LKYc59GcKH1q5i9zg80SYiIxjPnDtfLcAXi3ML+QMhy9yVzk3i6wjT7t7RHQJka7zKuKeVaJ3ytra7G8uhL8ZN7yzWamyp0xB6FsVxUYydTmb5xnc6tHmzOsPxmf4co8NKjz5EZiSxqEcgE2qLm1qdg1PDQkYDUZ7HaJX1YZ8GBfTyzNz6v9Bw7s17j/69///ViYnxeD/c/+7E8LOz9lZ8SuvOwp/XLI70qDgF0A8KpIpbqN6PbAVdcDXQDwqhuSboO6PXD19MBbBQD+p1xhU5r7V3xIgvSFATgwMBRTu6fi1ltvj8ef+FJMTEzqb729/QKjxIIojqkGFSg5a8p4C8gkh1UBLmaiwZLI8uEUfydhshNkMiYyudruuGnQysfPkhISu+0aazVrp2T0+rFv/z6VGaLzw4M4D8R1SaV1hSh9lWOhE7YOV0gxRMoX181xasYKf3JyYVdfJb69PWKoGWxy0g4DCKCEBMulPVmm29aG4/UEodKsgmSr6fO8yIbtRfvswshxYYGQDNbA3zZQpGHltG9ldQK8jQFTEiSBEcVx0qzMZPJkgp8AWwHd8s3JoigAIICjk3cn5K21NGhxO21skiy9NqhVG20YMGy10s0QQE4AZAHIPe8FOGs+JYySSU6ZXyUDMRDUgClcX4E5uKamZKyAH8zHocFkGNIOQONM/pN5lY7am2Lb2HESjUKBjjgigl4jtN7fr8+SjF26NK2SP4F2uFOuoZHUq2RRzLpWMudIfF0Cyfyxth7gNXOMxIwv2shcYg4wv7mORutwMxlBWu+U8pYSNo5rN3CNp3QwSZKH1F71k0xzAP82FANGxsbUHhJ1PnP8+PE4duyYNhHmYCWiD7awGIvzCwk6pN6AjjU2OqryQ9bngw9+KO6++y6thfn5ObEd0R6DRYNTqMdISb1YWMmcq8tUzRwxi8vzq57TNajmuVwzsgxkGiRT7JF2aRqpdB7L7+Nz9XowuGqw0GvEsaxeQ2bD1cd2nKlZsfX8bPdHzsG63DjXonUqDVDl/Hd78vj5N29kdAKmNbvN4EC9kVH3b3NdieC1Xa5b62KiAe4wnowfwML58+elcUd7Hv3Ioxpz5mndPx4fX6uZlcTuOqZ19lFef2osoldnyQreJ3Zs2ZGRi3ZVckysVWwt8c3x3hsKjjn8JL7Wc6keGx+zOVZh4DVrtTICaY9HD7ezjBt9fbpXXbp4MT7z6U/HyR//WJszMOr+u//+n8XE+HicP39O7aRkli8BUT090goljrz26qti9f3C+98ft916WwPc+B7FOnvp5ZfE6HWfA/4wRsTfb33rW9IetD4rLLpf/MVfjF/91V+NW2+9LW68+ebYgzGY4jnsX9htaaYFeEnc4niHDu2N06cvCECampqMxaVkA2Y8QqtwQ/di636OTozG4PCQ3k/8BDDjugD5GEucgYmNxBXubXumdseeqSmdn1hCrASo4hoYI44L4x8JEpu5eEOPDQ5KhOlX+pLNTTTzeJ+cgFsbuTlXyoxXcUmWRl5hDxKDNjBzGtScJ74PDg2IWckcg0XIYxXn4zMAgRw/AeUe6TPS3pSdaMWBAwelt0oFP09DmxtpoMFXA0azijVPtlTiS3xfXl1VTFZpMRuGxVhp99SUzolWIOPMOFEizLih4UfJMjIYMAC5v+j5Qazrfkk9AN4BWDOOzGXaBuCs56+NTYHGlAfDI99srWkucv/hPkip8L333hMH9u2Lb/7JH8cXv/iENlgbJnGzRZaRqNw9HfbKTzONrxwTsAsAdgxJ99duD3R7oDw9dTui2wPdHuj2wJv0wNUAAP40g8PjVSYByc4i6cf046473xaPPfb5mNy1W/VkPT19erjsfCzLKrNSBlaZH/RKk8xlOqlzZZ2nRMPy0S9rxLIUuECAbZZJYStmEmhWD0lvk8KWf7TBwCaRLWGaZAIdIO/E86BLYsADMD/T8ZQSHuvitMXzG/ZHSQrrhNF/cyLsRNGluWZi8YC8vr4qQfg6aQRggdkkE4bIci6+eY9YfYUp5oRW2oAFACw91+hbuV3WkeMzXBdJNX+zXqDb6nlRg1/qN5LjrRDAI8ZRARcaB1k/mrtUqQBkTYGs2p1jLaCnck/koxsq7yoP/SX5JqFLPaJsJwkcX9IaKuWOdtBUSW45fpZeZ8JhnaHCAy0c2XYy3zD7CuiRY5eJmDW6Glfr4p/KuRIAA3QlCcs+AVxRoiR9o2QTLi8vCdymXE0gthiZeY4EGpJxM4DuJAw42DZF7w4GDsk2GlfpvIsW47qAQZrJ7zDoSMoYT4vTG3DVPOvZig3cgWGibWWZMGVx2wHAZP0BZPGTOQ9wR9lXlv1mabJYTAZRYJ0OjTRj2tNHOdd6BKyPoeEYm5jQOfgsnwPwxF103569AbBLF8/PzAUlygDsmreMc19/7N+/X+7GMJsefvjh+OADvyRW0LlzZ+QUvHfvVDpj9jAvAFzb4N/lAKB5aWVUq/LZnYA1r4POvwn0rgwdGgBQ4HEGnfa6L7qDjXZc+3eDgZ2xoQa4PAf9cceGGkyqz2dgyufvBBMNJrk0kuOwnmogi3ZRupcAcWpyGXyvAcDOfkmAE4ZtuvaWqvwGEG2Yxc0GAWY/Azo3MVZAOgynPowW1uKZZ56J5559NtgQoKwVoMdO6Z1g2l8FAHbe4/L9lOWnaYXKeAH9I0txFeNqUKUCWepze6OiBgDb7K7CpK6YpnU76nsD60z3hOKG7RJ9x3DfyYgWxAXOsXfv7lhZXoyPfeRjcebsWcW8oYH++K//238iN93z5xIAHB8bi4G+vkYu4vvf/3689OKL0mubnr4Uv/SLvxh33nFnUxLra2GOnDx5UsCr5ny5Nyum9fZKx401SH8IoGq14oEHPhiPPvKI5syuyam45bbb45773i7QkDgKWxlQa3Iytf+kQ7nVG6dOn9W9HjC/n82Ecl828N7bA2MQo4uIlfVVgViwQdkIIbagcQroSQwgJm6stzSObLqYsc6eSgLDsN8GtYFJOwGf6YuNaAlUBHT++te/Li3gO++6S7GKuA/gyrWqZLYnN16IkzLQ0AZeMvHpK7Hwi7ZdiBRLbEjGHJIUk1O7tRl68eKFslGazzrJfJQopO48YjRiCrW6pn+Pjo4LZIMZPTE6lsZWpbRc94QWEgspu8FspqwWBiBAIHrGzBsZdMAinZhQOTe6gLhAUzLNe9nEBaAF7GSzR/dVGNzlfjVYSsXpe8Z9cmKXNFvF/FM8TxMv+l+gLfc1lWNs6GeacXHfppJkME4cOxo/fPL/jd/5nd+OibEx3SsBEXPuVyzZ3D5r5kZ5Qmigwc41/rP6vQsA/qx6unuebg9cWz3QZQBeW+PVbW23B36mPXCtAoA8EB4+fDTe8fb74+Mf/0RMTOwu2kd9Ep1OYKOdcDvJRTguk68s08sSrmTr2XnSwF9qYbk8s2b8JRjYlJm9KQCYIu91gl0DcDXQxkO7hbttmsHDrZhL0v/L3XMSC3a8awZInch1Jo3Sfqu+DPzVAGBimpuxVYAqs3D4GEkqLBWX65K8iGUkt78CmNr5uLCxtgOA7T50P7hNvoY6eTaboRO4rNlEYq0AWBaX5mT+FNOXHZJdOxgagDQTyqADxzM7kOO6zEwgp8t+V5P9x2tiTg4MaAzEhqwAOifO9fiICVS09zrZmJ4DNXNnJzDI86ZmgtFWMQ6lQUcJll0SW5rfBgAZK5I/khoAQF4nPcvy4gTiDACCIvajOUlyW8rRKPU9+dprAgBTzypdWgENKLvja20VFtWSGIAJSiRg7y+BMXAWtxinHCvmnTWnSDDNuOH6SSYBMXmdJN9sHTNT6jnDfMMJ3HOTzlZiPDQYY+MTMTo+riSdhJ35DNP2+LHjMYlJwdJyLM1TYnhJbECWtUogYQb398fu3VNx8uRr0uj6a3/tF+KXf/nDAsovXDynRHF8nPLiLLNM0CpLsdMQZHsJsEG0duS4vAS4MybU4He7LxMA9BppQPHixlnP83pzoAbvXMpuppHn15ud76e9KXkt1m3j2F4PjgFid5a1ynqymYFA340NlXjyb4PJXjdu347tUahJSQLmmL/qa+oE7hyLfH4zp2jDk08+GU899ZTW1m/8xm80RkeKP2Uw3deOIe5P2FmOF/V63ja+urcQRzPO+Bpr8K1mbfpe5OvZCWz1ezo/V4OfdRv8fps92LzJTMZ6zlkmg3Uhp+3x0ZidvhR/4xOfijNnzkiqYv/+ffHVr35Vaww9TUCZvXv2lI2EBLq+/Wd/Jk0/xgiG3Lvvf1fcddddiksGetIYZF2O94BmrN0Er5LtzDV897vfkRQB17ayvBTLK6vxvve9Nz70wAMCofr6B+PQkaNx5113i7nL5poANzl4o6OXa5V7NKDgAmBXbMklFlCNGMA9jhiH4yxAP4y7lRYlrZiLpEsw92k2yZAVAKRjgyRlOjZjfDTZx8RGNqgAtYhpxL6DBw7mBhivra0E5dXgSy+/8nL8wR/8gZjKd919d9x40016RmmMuAqrmuugPYwZn0sAMONCwwAkBm1syWFepcli70eMjY8JNARc1b3DGrBlU4LHFmIo7UWPjzgNQ0/91tcfYyOjsW9qqoByyVinRFrMazZpZCiV92gZL62vq09d7su4DY+Oxi6MQSYmktEIk5yNG6yipPebY671U8zhmDOSkLAcycZGjI6MaoNI7HDGgueVwmBlDWrjjrLhTQBbZChwuWdMFqQVuWt8LJ55+kfxP/4P/0JzgrjOZzqfHxP8c8GvU+tSIXIFtQC7AOBPe3fqvq/bAz9fPdAFAH++xrt7td0e+E/qgWsJAExx8wQgSPpvuOHGeP/7fiE+9KGHY3xsIhXlI9lDqfv25gBglonpUbJoOqX2nxK7AhC2DRoyOcsyk/K54rrp5M4/mxLj0k6BJaU6xKBb2421LWDPeV0CyU+VbVIeWVgnAgFVZtkSg4svg4J1sp2Dn+VtmQgADLU15twGXrcJRYHooq+AmiQqmYwaLM0H8gTH6IfCMlLpaqpU5XHREGuXAPsBOlmbmZAnUy0ZG06QKYVy0luDg9sAjkorTYACCUFhonSCDk7Cnej6muvkuAYkeN2fSQgBhmkCFGIsSP8p2WO8T2L1RZuOpKtxYy7utp1JuI0JmpShYWO1DSPqEsnOBH0b2FWX5sEWKqwd91sCocmQY4wlqA/7o+gmcnVi2Im5kQy/BASTBYiIew9JkJiQMK8yCYexg2YXzptq31Yo0YWhSl/CrMHwA0Aty2dTY866V+oDAEuZvuRa8hy2q7HHiePbMZOkzq6anKce2+wXMyCHGp0pGFzrG5sxisj/7kmVdsI4oW8ohTty5Ejs338gYJLA+pu+OC0tsuXFZSWOg2by9fWLqUMpKEnqu951fzzwwAMy20hWUrImYRKho4XRQM5jazt6fTe6+Y34vd1c6/hBf9QAlX+vgdTOOez3mDGWmnKpFdaU5FX6gT4+ibXLrl223gkSdYKRPnfnhkMNcCnhLsB8Oya+OQDIMemzGox3+WrO02QAXgZ4FhCuc6MAoyackH28dh9u11rM/ilGJOW+wprI9U0M64uXXnopnnvuOc3TT3/6000s7uwHjlWvUY7Bukgn0vxy33osfX72qfgmppqRuS0WVcCgx6NeAzVwWM8l3z+a+dGhNdk5ttqkKGWgnfPBIGcavyAZMKh7A31EOe+Xn3hczvToZN59zz3x6CO/IuYsZhLTFy4KeIM1ywbCqTfeiB/96IcqeYWhBoB24w03yjX4hhtuUGzlngdQiAkFP5MBD8NvvdHbJJZ897vfFas540WCT7fdeqtcXo8ePRo9vf2xApCz1RPvvP/+uP322+LI0SNqz9zcYqOnl3ILIUONxaWlOHLkcDLIignRhQvTumbYooCMW6p/7ZEWIO3j3gDbDCAKRhsDatBv3959AuYoZyVeKk7OzymuAgC6rFUhtTeZrhcuXtDco98PHDwYh9AzHMhSYcaIuIYuIUxAG4YwNoq1MgBKLV7NOaLu+pYY6+4n4hYltfyRMUJfT/Oy3KBgGwLc4UhMO2ET8mwEAxDwkv4cHR4RAJjevBlr6P80Mck1SyyCKenXVS1AGbIkHdYE9sIKtKEMeq169uobKGY11QYsMaCUADemcCVeUuorUL48M8HGFLud5x/Np2UxzzfWV5Nl2oPO41LMzczE5K5xhEvj5RdfjH/3b/8wzp8/K/A22fR5Df4yAJjPNZby8HZOtwS46qruP7s90O2Bq6AHugDgVTAI3SZ0e+Bq7YFrCQBsnlARrB8cirvuujs+9MCDcd9975SeF+AfD2ZZmpo9Xj+WKelpSnTbAKAAMoN/eqgEvMhvvgz+GbQoUoSNnmCdZDUagGKy5IOx2YhtYW40bIpOXknUzSAx84KEjGSAZMhmChK2rgBAs3hqVlmdxBsw4adBMid56V5qnSB21BOccTloAklZfqov606V8lkL4fvxN68tS4WtAZifyeTXpXOcl9+tEcfnSMjMEtKDfMWu6Vw3NdggnaGSIHcyhJyQNw/vO4BHTmw9xrpMmKF9PenivIVuVI4BbDnANGvU2exA5bZyfW4bCDQJc6PdVQxQaoOTOrHouN5O1lbn3HAfpKlNGmo44dOcl9FG0Qpz4oRjbtFdo69IyFNHslflehyTMRerkn9vkbxtKHHF6ZOElGR3amq3GKFmACaTr0elv0rWJYLfBrJIMDVvy7lUilfK0Rp2ZWGN1EBtMlVyngAA8rPuB5+3AQD7YZckjwUQmusYn9gVk0XrCrYM10cyi/4VoCBjioYUDBwCRj/j2z+QiIzML9J9eWZmJvbt2xvvf//74r777lMJHYwdzF3m52eVQKMBKNCgKgFOBqBLbjW7ch0VVrFBmHpO73Sf6ARr6nnr2ONl6mNfPge9jHM9O3YY7BGoXZjFncC718dOx6xBJ88hl397DXpt16w0b3IY9HJc4L1uBz9lrjKAwcOCNM9qwO9yBlwyeTe3EoDwV7Yjmd41wGpg0Rsvnqf0BXIMrHsALubeO97x9kY/bqd+qAE+rYcV3JWzHNMAoWM7f/d9gTlLU2snX2+GuD/rY3BN7iMfp97MqOMe9416fJq5Uo6RscL3qNT1c180AFJtqFRMJGg748J7YPL9na9+JU6++uM4ceJEPPTwQ3HLLbfE7slJ6cpSwsn6oRz49ddfjxdeeF7gaG4G9GlcYZjh5vuBD3xAx2WcZRAyM5P33k3MLdYUs2CGMleIy9/5zrfFIGRsc0OrX3/nWJ/4xCekJfeDv3wy/q+vf12x6fEnvhiPPfZY3HvvvWKb0Y/EhAsXLoqJZqMrjgP4NTjQF1N7JmNhERAMWYfNmJ5ZiJ7+3hgYGoje/l61NZ2xUx5kz+49mnZcF/qIhw4eisGBBNC4V3BNXBtgGrqATQzAFKevN5ZXltQujMDoW95HDGI+nj13TmAa/963b3+yFFUuznNPlv+nyU+W1WvsAZjX03AD4Cs3DVcL3y83Cti8kIasDYBgVKLNq7i7ovs6bEiAzsXFZQGaMArHRkZiBOOOsjno9bShTcGc92JKwgIshiBqE5tn3FulOYscRN6rMAEZHhmNoeERncvPJ/QnlQ++x5ud5zk6Nzsr0xDmE9fHNds0CrMaGOSry0uxjomPNh5T67a1thoL0gjsi+XFxXj+2WfjW9/6v2N+dlb3RViKbwYANkY+zTu6AODVmuN029XtgZ/XHugCgD+vI9+97m4P/BQ9cG0BgEp/9LCI4+f99787Hn3kI3H8+HXR10tJZtFoUclZXrzLlprkJ31EGsaGROb5XPX8ZtdIlwDbeTYBQBuCJPCSCVY7uU4XV0oCtwOAPAy/GQNQwAsPrkUPy8mxWTpmywnQK0UoTgqTOWLTknyQdqKZiXcCQmacJLCZhh1ONE2BJGGTAUopp236sGJStlXpzBtMcDD1+3D4gzmB62BxtxWAmkCaHvILSOJr4neSNoMMZrJ1Tt0a9BAIUDQd69ed/DYAWT2olYNqJ4usEwgk4QQI9LjQVpI7wCEDtyoZLO6/Khdt5sL2cj4DFi009dbXm7Hx9dagiBN7j4uBg3pM22OWeFL2RXvMs99S21DXRanuBtqRqUNoEFpzojDFbBTC7xrLwaFYo/xrbV0snOeeeTbeOHVKyS4AHm1YX0UUPhk5/E6iD7MFFp2vif6DaSGXWQm0u3Q63ZRpn/uYn07oxCaR6Dy6hcvFgTPXh8fOAE+ajOCyOSzcDlCY30kAJyYn5QoKcwgmCyxWxPRPnLhOY4Hm1Nw0Ivc5vowjr6eGYs5n+uPUqVNx3XUn4lOf+qR+wighUR/FBVRAYKj8kTLhdIJtG4AkyJLfmexjpJDAYCc482bhugaEO8HhNsrVjnc1SGaQxz/9N28IeD44ZtSswRp4rD/fuebq66jZuNvjUHsTgnN4HDkW/c8mgAEv2gRIwt9gVDFmBuJrJqDXUM0ehJXG3LaZguN+O1Zvl3Xw5kzG+jRS8aYFbWJOM+9px3ZJiMIWLwPQADnlZmA3Vq8Fz133ieKxwLdkE8mBtrCkd2IAepzrsmIDqzUQWsc231N87V4zbkv9Od1bCvjayQDUtTX3kLzXAFbhBI+JxJeeeCLeeP1k3HrrrfHRj340jp84LgBlQyB+T7x+8nVp+b3++kkBqjBmYR2zVgDw2DwYHR0Tox+mLW1J5vuqwHqYd8QLxkHGGwBly8vx3e99R6xjYjIanaxZ5gk6fr/20Y/Grl274+lnno0/+sY31LdHjhyNg4cOCVz7W3/rN+OOO+8UmJZlpsWVXez7LTngAuzv378n5uaXxSRjoVMOPDYxoo1ENki8cahNutU1lQFzn+B3QMeD+w80eqnEShjHXAcgmkFUzi8mdWzqnMR13sMXbDnKfHmPYyIA2t69+9RmMYmLgVXuB+W93Sx1uXm3/DDEnOVYydKT3mRfbmrBCORbn8P4qWIAGuCEYbi0tCImHufq5zlseKjZFGP+ZEVAVgUwjlkCvC6NPwA1b1gRAxnDBck7cI9IMxPAP+4/9DP3CzZqclMlY7/uf3J1Th1e339oE+w+AFY9P0muozfGJ8ZjUZs8K7HGZtLcTIyOjMTQIJqCrZi+dAGp2Ni/d08cPXIkvva7vxNPP/2UwFJA+fqrZgC2X68FHX6KB+634C3dEuC3oFO7h+z2wH8GPdAFAP8zGMTuJXR74K3qgWsNAFSC3cdO/2h84AO/GJ/8xKdifHyXhLwNAPZKD63NAtyWaON4V4wkmqQQ1KDou7ifDeplAofGTZoPqJSxJ1KY2m6N+lA7oZfba3HJhQXohNkAn8E3J7DJyEojjJoFZRZgo48FOENZ5fpaAgiCdNoMDrOiaoCvBhqcHNYJodmNAH8pBUhSk4ChHTibUuoCusmNuS6vrgDAbQzAAsCSUJHAmKlG+5zIp8PwYKPh59LbGnwwaOEE1gCgmA8VkFInv52AR308z4eakeO/AxZp57+AUy5BRFfIpdtKzIpGkJgWBo8rNk0NpNBZvN9C+5yrPr6vwYmbjFQKG6sGMOr2ep5q6lalo6nfmOBefiUIqL4rrr8CtooTKj+ZrzAuSAxJenpJYFubYoHMzy8FsatnAAAgAElEQVTEC889HzMz0yrbAh3JMr1llUqNj0/oWCTriNmvLsN8yiQzQZsEBAEMxDIppdNmW5kFmAxBymfR/2spObT5TV1SamCZK2sDpgCAQyFJw8IAhDmDDtm+/ft1HSSmxAzKFCm9m5udE0OHRFPlxjiy9uDouSxGJ6AToMSpM2f0vjvuvCM+99hnlVAuLy9K/wv9KH7KcGV4SK6S6TCtYvG2tEAOQzEpShZgO860jYE6Y3wn8FcDb9vHvA0Geyq+GXhXz0vHm3pe+Rx1zPJ6cbzy2qrb4PcYAORvZpQZqEpDHOs/ppYmXwAABn7ssgvoyvv37dsnEIg5R9s9b3xu2tlmHOY57dJe97FA2eIS3cSGwvp2m132CeDB3Ns9tbsxLVA5veZnW06hPn7dJwY1HeO8vuv4m+9PsinbOgYKPSYev+1xpJgOdeic1kBeDZK7rNebKi5J9ntog8ejZjB63LbHG9Hk01BB07dH65my3r/7d/5OvPjC83HbbbfF5z//ea07NPkoq5+dm40zp0/L/fbcuXPaEAAUBNxhTFl/WVaawP0kzMFyf+C+Sykva45rhI0sJmdvMiwFAM7PC3BDi9PzAwOJe972ttg9tUfahE/+8IcxDKuslKczzp/85Kfik5/6VLzjHe9MFqIYc7mhxz2MDYP+gb4YHRuNc+cupNRA0X3du2+3DC4owZU5Vmnb4sKSQKnU8N3SpsjePVOKoTDnMP1YmE/NQI1zbzJcGRf6SaxI6Qyux8WLWTrNOTnWQgEEFfMAv4ZH0p2XjahShsvzgPR6VcKeDEBtBLXyHpDSDBmMKF+mH9nQEajc26OS59QTTJZyyhQg14EmHmsXDUMc7XsUK/UuXUebge62WIogy30LALiykkYuZQOW/qPv5xbm1SeSJKEyAvfkeZihqfeI6Qj/1v0RsJLSYcC/oZRdAHQFMGW+ASgD6jrm8JN5Q0kwaPs8/by1Gf2w/Cnx3twQE3B8bCSOHz0af/gHX49//++/KRCQWFR/XW4A4sB+5dh/5Q7fzfM7b57d37s90O2BysKo2xndHuj2QLcHOnrg2gIAs4wrH4CH46EHf1kOwGnmysMu7JriGGfQo9I+UgLYMPTM4IOxk1qATroy+U2tOwN/mYglGOjkNhlLPM36QbBdPmwA0Fp8TuY7QSoneE4K6r8bHCHp9TlxUwRsyYf5vAYngDUA6CSubiuJSZ1Y2oFX4JQMQDb1kGzwr81Ey2TAfccDuhwr6afSv8kkyrJim4C0Sx2TDdh57QYE+Vknom+2SN2HTv5xe23+XbHg6mus+8Tn8HHqRNfJLkyF+YX5bQl56umloy7X6f4mKZFrIizMCtyok3nPJYGqpVyWNvs9TsoN2tYi/AYVDK7UzKDy4K9yKgOKBqsTwM3SXPeFjJPLnCHxTIZEGl7AsEmXx0UlmmutjVjle3Vdr71+8mRJWnP+00aSW+ahGTT8e211RcxA5jLfYsVQbgbwWJK51A5ErL64RQKuF20ng558FgYOpbkCLosIfPJKUgC+AZfEDqF0EZZQahgmsLAQe/fti0OHDgsABICc2DUp9g9fuBoDAqIfRVsAEegrPjcyNBwHDh6I8V274gc/+EuVF77jne+Ij/7qr0qonxIyvjAGWFpOViQMJCWUhf2nMREg2cZaDTBoTN4EBKzneOe/HSvqOe+x15wqmwHbNjzKYvJn62N4TdaAUCcA6PcYRKrbVK9TzzODaT5mzXgzkMsxvPY5BgAg84jXvRECs4xxAfwDUIIlzDH5u9e0QSsDi9lWbWNs23TpjD2d1+g4SBs4D9cAk4jyQUARvlJLtcS8SlPRY1HH4HpDx3+vGYhtcDYNQJgLf5UGoPu6BhV9XY4TnQzCGuDdDpQmY5vXPF4GY+vNkRrALYXrAn1givM+QLzpmZn4p7/3eyrHpfT2K3/7KwL/z507K+mAZ595RmAqbDhiCYANICALA9Mc4g7AD12Kfqj6HACwmC+dOHFcoCDjymtS8UBDdr1dAkx7aL8AuYEBaeRyfWL/rrfi0qXpGBsfbwwqYALzviee+KKAQNp3+MgRgUqcY9fErgTAAJxbrTh1+nSu9+ERPXfs279bYwagCJuM98FixOiDfuH5xH23a2IsLpy/GHNzC9p4WF5ql4ZzTK6Xa6dMta+vJ+Zxs4UhKMOTdMMF1CMucx7mJ+65mHPIJVeae8Q9nkt6BCryfoN/mi/rBv+Imwl85UYJ8hujsbC4oLXGcwznlMlXb2+W5A6PxMpynodOWVtrCZBjwwXmHOy6ZvNGDMDUskwN5tT7ow+Thb0mJiC/S1N4a0uGLJyfsaPfcAAGq1yUe286sXvjzZuujBMx2q/ThwDBMAA539Tu3XkdrTQu4drQe8W5mGedSxcvqByY+D05PhbLSwtysx7o7Y2bbrwxvvvdb8f/+X/87/HkD5/cJiVQOwJfXgL8Zk8tb/3rXQbgW9/H3TN0e+Ba7IHuzsC1OGrdNnd74GfUA9ciAMjDKQ+5jzzyaHz5S78ei4uU4QHk4WbXEzAAAd4a8KAAIYAA+tbn86cS1VK2Z3aRgTceWDO5TFdhC0MzNDxECwDsy2TIibESgKKl1C5Xa5t9OFnz8DoZrYE8J8h1gqbXODZgWWu9AXN8DTsl407CXeZnAJB21SVFADKpG1eYYwUoMiuCBEXlMCRf9JkBwHJSkqVkr6UBCA/3us7yd15z6a8SZbTwSh8Z/HO/1Cw//7tO4BsQzGVP5Ry+1vqnwQ6/5mTXrxucqIE1EpVlueVmIZPmSinpTsfovKXyWQBBfrbEkCh6Rg2Amg0zAOix49w1EOn5Yr0jz50ajOY4NZhXaEg5Byqn6ky8svy3Vr/M6895zhfvA8BTEj84oCQWxhxmF6dhvM3MxupaK1bX1gW4kFgZTAAI4TMpuL5WgMxkyDKusAIBA/kcml28nvM5DTv48txzX3g+plvxhhiYAHECifpYY8mmU9laYc7AuNP6w8F7I0v4aS/zlL4EVEI8n3Jf/p3lv5MCEyhnxtmYa4A9olJJmC6r62IqcQ0w0iYmd0l3621ve1u85z3vjnvufZuujbU/OEhJIBqAczE+Phq7d082jpWWKXDpr8mWii+FZWQw1mNbr99OkI3P1aCy14PnhGMIAOBOAJ1fq4GvbfOpOnk97/z+GiBsg1fbb1A+h8e0c80aIPN1G+x1jDSb09dq9hpxAyYUvzOnAGv8NzNla2Yh88xAnVtYx4T6+moQnmMKPCpyBDCJ7ERMW8cn0s0VcMvXUAOt9bFoDww1rxkzvjvHK5nVAIBp+tQJ4PF+x4r6WnyuBngpMal9v8k4zd/rczdM8sLY4pidAKBjljck2vGI6Y5TPGt8Rcy38TIu/+6P/p0AE4CY3/zN34znn39e7sk/fPLJ+OEPf9iAjfQH70FWgNjB2gZ4R6svjS3GBC6JUbyO/MBCHDl8OCZ27RIAm/eQjGH0L6DjpemLjZkUx2fMAORh3e2amIj+/kGtS4AhAC8bUrFJRSxAr/DDv/Ir8Wsf/dU4dvx42UzMElx0AolFAG2Ux9qhHpOogcHchOR8OR75vJH3ASQE+gRqU+p87tx5Mf8OHToU62vJbpa7bn+/+gNAi+saHu6L555/IebmF+Pmm28WY5J201auTZsTo2k0Mjc3r/JYnnVcGpz3y9wkdUzl3rSxlpuW9q8ldgFsj4yOKG5dmr6kGAmISLvZMOEeAwAIwxsG4CZOwjoXpcsjMgEBeJ2+dKltmlHK+QVIwrizfiSbqaXsn3urwT6fS47Zmxu6tuHhUbnar61z/1krcgx9+dwDe7iUCsP+871E49tqNX0u5mRfnz5vKQEBgENDMTo8HAtIVUgXcDHOnj4td+Dx0ZHYt3dKLO4brjuhUvXPfvbTl7EArYnc5vxdWfZfPme5DmB7TO7+1u2Bbg/8fPdAFwD8+R7/7tV3e+An9sC1BACaQZOyN73xyCMfib/5N39Du+toAMICggGo5EflVflwZpBMjLY+A3RFtw1wp2i4JQBI0pV6Ozykk6jUSarZJwmq9WdZWSnn0kM2pTSlPFjlLpUOXZ0E1+AWn6NtYhw0hgl9Tbt9fhUWIiDvUmQzogpAVetYOSnhGTzLgsxey0TTD81OZpMhlgme2YVmEsCqUpkd6WoBX2EamOFXG1HoMwXoEdAWIS01kiGXdtG3NUPR5cE1AFsDHgbJDGSajYTDoEEKAymdLMPm+kpC3Pl+L446qd6Qu2vbcVZgxUbq1vE+ziH2QQE6AYzs0Oz54Xb4fBisMC9qbbAE4AaVSNbO0E7C67b6+gw2q+/Vv8lWrf+eIMflLrB1H9lJUaBE9KjMFWAMof6LgGOUJWIEIodLNMoyOUymG8BbCspTGqw+Lu1A9wvgjyQSsKytT5lJsgDT4kBrcIPfzXK17h/MjXZynCXjZn9xfuYTgA3Lq7XGOstSNdoyNDIs9iCmBOiKIWbP6zhnUk746o9fFcOLybl7crfABOY1LCzMCvgsif3o+Fhcmp4W+PfO+98ZN95wvTS6uD7K8PsHYdtY/xLwaDhBVmv9Fe0/l8tbG7Bzw6AzQNcxw3N/JwDQ60XzxKy3BnRus+A6j3fZXKqMKuoNhTpe1QCUP+95Wv/sXLc1eFjPPzFni4GPAVvODRgCGGEmmMamMJ15v4AKaTRmeSCfdTyT+7U2Y7bH3TcDADtjgUEE3s88NLgj4GoinWzrMtr62niPYyqftWGJdM0ofS+urO5Tb0KwzuR6Wrk2e2OC/qoZfz6fz2OAz/OgEyzcCQD0/dBglsFT2ug2+D0GAb3eWePYTcD8AhhjjABVvvHH34j/7d/8G91vP/7xj8eLL7wQ3/3e9+JHP/qRmH+02xscjA0xRXq6rFXMKXph5A0ptnCv4L4qHb7FxTgIE3d8XJ+HreaNMsbiBz/4QVy8dFGmFnwRRxM05f69rhJRACyOm462bFikSZBBQf5+1113xZe+9MX4ax/4gBzC19fRulsWO41ngGQeJvNYkhtbG3qOoE2wGOWMXOI4n8VJmC82F/jc6VOnVZoKACh28vxCzM7OK1743sgmAgDgS68Qm+bi4MGDAgoBQonDjIU2KooRFdcxOgZDtb8wrfPaUgcw3bNl+IFW6yoMuCy3p2/QYAQAnNg1EQcO7JfrsFiH+lsaKOleFz1aA631dIgG+MMUBFAV9mcPWo0CxbkvpmmZ+rnoqHqTTyx1nov6+vR3uY/DrO3p0Xln5+YUC9A13LNvn5jauBsDeKLd55gkHT8xRnEPHhLznvjgjU3aznxaXU8mKM8oySjejLWVVTFM1yn35Vmkh5LyxZjj/rWR97ihgb44dPBA3Hn7bXHq1OvxkY88quNf/mUoVZHvimcYXQDwig9BtwHdHrgqe6ALAF6Vw9JtVLcHro4euBYBwGTj9cSHP/xIfPnLfzOWlxHx75M2ICLY6YpX9JWqUlk9SAoATJDQ7AiVdlJKWHT7zDQx26QzYXZSLgBQjJ5CumqMJrI0twH5ShR2wtkkfxU4aADQSVwNZDWJmYCW8tBZSm0SqGo7XCZLMUGhFLg3kAVYkaYgmXinFpdKKsUOSwMQl6o6CZSWGYmDwabikgx7o7ipbOvLFCYvjLUCTAIKAti47Mzi9E5wSSA6k2mDCjWAtw0ARCtOpizbNbkEx1a6eJ0sHYMhNevPwKuSYUqpBJqmI6ZA4wK6phh6ARcq7cHNVvZlArPt0uz2uRO45dsJt+cQSaudTus547lSgxSdYHJqOTGGgJIJGLdBoSxhz3Fug0EGL1NYn0R3MaYvTUvMHwYg5XLoL8FKYvbwngEZKyQDJMX20X8KMT9mZqd1jhRp71EpdJpkLCshbJdjZnsYezNrDYS5BNNlw4A8JH8HDhxQ3/BlYNztsGlE6kuyLgAWN5Sgw4yhDPDAgYMq+UVnTH1ctCZh1gDycX5AApLSzOOyxNTzEngVJuC9990bt99+Wxw+fFAJMeADLsAk0vQjrsDJ5sHIIjcRcl46LiRz1DIDmk9FozHB2su/PNaeJzU4U8ejZv5n5q8DGaSqQSUfz6BQsnu3G9Z0AmWee2aJORF3m+s45nXnv8lYpSpP53wGx52wuw9I1m16wPtIutFg5N+OwQbQ6rljgKqOq3nMmgFb+r7MT/d0jk2+z9ed8zU3jBhDxpY5SywdGUWrDamEXON+nwEpsb/KBgH/9vXYbd2gXt3nWpeSnijmCeW4HhvO476v4wrHr+8TO42H54VjGO00w9BzqpnnhTXr9ehxcbyV8ZFULXFCjxjs70uTnYlxtf1f/av/Kf70T/9Ua/SOO+6Qft2PnnoqXn31VQFclOsKtCnaeHldbdYWcZV7NmsxZSTyvsp4ALzyOYAd9CAB3LgW1uCTTz4Z0zPTGhfGkTWuWL4GUJbjzjzat3dfwx4VAFhKQVXWGj1iH37wgx+Md7/n3XH7bbcJWIM5nHqfWWqrTTEdMxTb0NDr7e8TAMocIR7tmcJwKA2XdO+VNu5ATE9PqzyYUnbN9YVFAYIw3RJYG5LW4EB/T5y/kA7BZp8qZmrzrX2fA2jlngogx+tyLB5CizBlGsWsk3M9jLnNWJhdUB/mXIUVip5h6htOTu6Kufm5WMKsqej0ckzuK3zTftqQpbjDBRDLUuPcjExdT74Zf87L5g//Fkt+EEkQSntTM1nyEAIyKX/PEmC0Y/n7nj175do+Mjqu4/E3jqM4EqExpNTam3AG/g0Qc0yxyytDNa0NSooXF2N+dk4MzcmJCc3j5cWFWFtZFqjNhs7y4lwc2Lcv7r3n7pidmY7PfvYzMTsz05hY+f6cGy5l47cLAO54/+q+2O2Bbg9c+R7oAoBXfgy6Lej2wFXbA9cWAJhpSIJeffHgQw/HE49/MXp6kjGAEYhAQDGzitFCSbQbcKQQdJw8Orkg6YChQ7LCAzoAhNknPGybdebk2w+0NWOmHuRteX1HFO4EdfJ6EmhrJ6iZZG4DglLsULvVyfBqu//6fQad3E4njjUQ5oTRiax+yjE22X+AgJnoGghLZ0DeR3mPypJg+ZVyZ4AVMzkYBxIWEj4lvzKcyBLhNguk7f5aAzsGLDr7tgZD/DeVvhZmkPusZvHVCXPdp/XrDbhXmJdiTMgIY0MJmB1/VXIoA5YETUhEFubn1UcqA0YgvgCFTqp9nkzAKWHNfjVw4P6omX9O7Gsw1CCL/1b3hcDewnaySQHHt6No9kcxBTFoIc0/NOsmNMcxW3jl5ZcFAJK4kdasrMJ6BVwszqTFxINzZHKeLFSSJpItNPHUPwCFJG44Oy4vpbuuQMlcACSSMAbzPDBDB5X4p4PwvNoD+Mc3fYwBgEXyWYuMicEREm6VmgH6se57U4yfb/r8xhtv1JiQeNMHBw8dVuJ49uy5RscQQE6AEmXHlGxGxIH9B5TMy7Tg/Ll46KGH4tjxo2LKAEDk2AAShcr/ATJI4GEnkew23ioFAMy1ZrfwojNKSb00GLNfdgIB6/X8k2JDEzCKsD79CWjmeFcDSE7S6Uf6vgavPM8cJ+pzmnFmEM5xyYBXvaZYM3yWsbSuHO8jPhjo5/wukXX8dDvdL53rwvGa9vk6DHQaXFN8Ku7S2a/bS+ffrJ8dN7w2a+DSaxHAxBqwBtJ8T6jBP7/f9w7P13rd5xpNt2FKwim3r49Zg7MGPA2e1vehOn7X9xTPCbeliZlFqmInYJj3Ot55k4LfDWCCLJn919uTpcW7JicFkDz+xBNx4fx5jTsgPH9DGxAdT1hwAEycE904syq9EUC89T5YcpHzP/adYEy3Nta1fgHa0BgERJNm6dpq/OhHP2yA1kK6bXbiKC1mgwin4t2TkxVTvOhvFu1cQC4AQ2IAx77uuuvihhtvis9+5m/EO++/P/r7h5ItXO5hyBFcuHhe52cs6B85A4+NieFH3AJU46IA87h+gC5tpBTTG1UXiCGdjOUcn7z/u+/5t+Mj18/7GwDX5le9/Yq/gFuHDh9Sv/FeQNQ0R0nW/9k3zoqxlyXzbFbAALQpDmBfagjmGkywURub0ukjkFn6AmYs79lUvOfZSVrJRf+Wt7IpBCAJQ1SbTYX96jjXrDXWMQYcBVAnzhMjGPh13JyQdijgmvpHc6uljRtrJHpMmFN8nrk0MzurOSYWYwEhdc9GL3F1PcZHx4SSrq4sx9LCXKytLgvQRhPw/NnTKnN/73verVLgr/3uP4gf//gVSWBwDMZDzwfFrTtN2NJ46kp+dRmAV7L3u+fu9sDV2wNdAPDqHZtuy7o9cMV74FoCABtqF3yf/n6ZgHzhC49TQCvAggdV9HIoPUmH2HaBRlNWVQBAHioFUsm0gt1sngvRHlrTLjMPsDjfSVtQIEYywbYDSAmGdAJq7eQzyUA/KcH3BHAy1/m7kzUl3ZWTazKrko3WsNKq2eRz1smsE/dtwJ8+k8zCdPVL5MIJaiYnBQCEcYYxCo6tpQRY/VhKb5JBmQAgrwMMZlKZu/8GFWoGi3fzazCuBivrBVIntDRYxiQFRHE/7JTMN+BvBbbUrJm6PXqYL2LoBkgSAOxtNP94P+VIDQCB8LpKyfN2awYN/87rLhTRyjzASbmv22NT94ev3eNbs488x0iiOo1p+vtwUuxN58fCDMvEb0Bjhwg/Y4pI/8svv6xE9NTpUynMPzISMzOzYqsxrgIA+rMEl3L4NKtJILrgek0ZPImgEiv0lSi9EjMxmbAqD1te3pbUqXyz1UoHx9lZAX/SsyosETS6XCrK64CWLqeE9ZE6gwB4AMxZigewADj73ve+T8wSSpqPHTkWwyPDDQNx9+4ptYVSPOYqzJOXf/yKQKnPfvazKlH83ve+F88+83T87a/8bfUhTCJYgFmivBh9/T1x6BBleulMCgjId2360XYWzxhRxxCYOU6Kd7oJ1ECvmbOdwE29xs16ZU1wHWZ+ee7osxubAi7krFnW5ra5XzGS6zZ1AvCOg15r20HpjJH0b7skc0PnMwDI+RnPmpFWX5tjs+OF1l/F2KZtBiUNGLov8nf1bInN9b8vfxxO4MzM3jQRSRZn2zRHa7U/2V9+bz12Yp0V6QYDOgYiazC/jl+6tgIOU+6YhlNFq63cUzpBf8fyne4RBgBrINDvd/zzuNX3FB/rJwGAOf82A04wOrEbrZRwQIuOtfu5z31OenXEFG1Q9Q/E/AJmFjCJc8NE9wM5zKJh21LsdrzUPbWwxlOn0Fp2bZYm93Q0B/kb/wZ8ukT5bysZYoBd/FtAacXE71d5cW4+JQCWzHU2NzR/U0+kWZ+5bvrlHv5rv/Zr8Tu/8zti+lL6SqzhuQPjH5UwwxxrZekrX7SD/jh8+IhiFUw+5j0agPQHZb3okNKffObipUsN6441AYhIm1i/AOjMIRiUg8PDur/AiKMvpWdISW8p9QUcRM+P4ANAx+cAwTge/TJzYUb9xRinPutysud7AAsHxHQkvo2Nj8TQQG+88uobsUipb4n/yCugXUi7MIZiffDcpPJnM/PK/TBLq1Mqg76qN9HMWqUd9LOYhsXARMC2rgfTkA2ZsnD74j6rOVG52evYxchFZcXLy5JrMPOR/uWbex1MS+Ke2PAb6VgMAAjzb2lhPhbmZ2OD+9ryUszNXNJr73j7fXH40MH4N//r/xL/4VvfilOn3mjYy5Za0L29PAN5E+5KPcx3AcAr1fPd83Z74OrugS4AeHWPT7d13R64oj1wbQGAmczxzS43DMAvfB4AkKSCRK4NAEqVTKUa+WDelHMiEo+6TXkIZTdc5a9blHCtF422NrMuXUezTCsF5nO4SObb4I1L/pLVYfafGCjK83Zm+nSCfp1J92UMjwIAmmZk7bc6+eucTGaMdIIH9bntp5Eag0qddRiXWqu81KWwEvTmQTrLQsUCpLxLQuZ9emjnId79m+U/CZ7WoJuTXc5jNpwBt06AUp/NjLt9nAIA1slwfY11st3577y2TLj97YTeTtE1sMhxSRxkSFHKGmHA+bMUKGUJ7HYWp6/ZAKBdgOu+6BxzJRal9NgghPvDwKLHWytBp9wSE47BS8CxT2C4QAg0u1SKlYwvlf0uL8kEQyy3c+fF1CG5NKOLRHdwINk6YrYN9CsRUxlVcX1knuS6SFBE/be1JZAQAJCkjH+7r0kKEWUn+bKbtEs80QmjTC7BxVxgBotcps/rAILJNO0tpbirha2Y7t8keX29/XKBvO2222J+bi5eP/m6EmFAP5LWZNgkSEbyT9khTtZoiTEu73v/+2N2di6ef/65uHjhQjz++Bdi37696gcACBhA6P7BoAFU3dxsiflHMjwEA1Bxp8Qp/9S8LSxAr62fEgA0cGKwrQa42/Mr2Tz0EUmvNTZddluvEQAEs3OVJFMm2DB+tzNZ6hjhub3Thkcn+FQzDQ0A89Ol/zUAaMCsXgeO1/U65bxut49pnbMacBeYVMeJykDnJ23EdIJvXnsZ63O87TBcn4+/+3prgKPuUzOffT0GKJgrgH+6fxU9RDP9fP66XfUY7HSvqMFexzPHK/dJZ4ys7001Y1Ps5gIA6R4C8IY0AkhdWe979gCkL8Zf/+ufUSzhngzjK910twToX7h0MVpraxoTSl75u3RQi06czp97LprDCZwWprQZi4XNCZiV/VEMKdYzXrAOYRdSFqzizMJQNitbZa9FMxJQi7hll1qVcpbngzSvSqYZzwK333GnQMDDhw/FsWPH4tix43H02NGid7eqmJgbHQlU0jYcbXdPTmkjRTqEw8MyJCG+WtcSiQKAQZhyyAfwhbkGX6OjI5pn6BrTfwLbikwEoCD6gqlPiaQGICBzCNAsmZKrK2tiLMJGBITk3rQ4B2AJWzqvi290DHOjq0+xdHh0WCzLgYHeuDQzJwMU2IXa/NO9PvVg6Z9kAvepYgAtPsYSgDRL5Hk+yJji+zrjwfkd35mTZjfyehrrZNkxRk7co2Bh8gzQi7UAACAASURBVEWc5nOaJ0VrxZqM3lTkfibX4qLDmJu/uQlx/sJ5xXiAURiAYyOjsbK8FKsrS7EG0Do3EytLC7G8MB9zs9Nx4exZlQDfcftt8eNXXor/+V//fjz9zNNF57YYvhW91QQAAZJTg/VKfXUBwCvV893zdnvg6u6BLgB4dY9Pt3XdHriiPXBtAYAJ/vFFaelDDz0cn//c49L9Y3eXh1NKgKnPUwImBlQCTA2o0muGVlv7qbcny2nbrJQEcxKQSkBMSWBfKTUuAGCbkZHJtzX3MvmqvosekZOyNxvwOkHtBPWUdIrSWBz2SpK0DSQsDD49jDZAZZbSwAbzTrU+Y50+sx8KkNNXXJHNFrGroIW8lexsFpfJ7Bz1Szo09uvSSGqd2OtzBj92YEs6sffDvJK3kgz72uoktk7M7X33ZgBofcxMFBOIVBstkl6YOwYsAXikT1RptGnuSIeoDUCqf5hjAG9FEQgQsAYf2sm12ZttcMLX4aS9TtgNgOwEELevNeeDAOyi75V4UwFvNyjXhuWRwAlJuVhvlLcvLsUbb7yuMj1KZEnemBtKzDc2lLRKYwoXyLExlZwD6sGmIJkVyFJWYoIeyfgEYKNNnAf2D58hmXORFMA7+oBO2ukfklqMNnCTVNIo8fZcvyR/tJ328Ppk0YXjnMw3sQVbm7HV0xcbWzCN1mJsdCzuuutOlfLOXJqO1147qST94IED+hvtyRIy3DX79Roi9K3NvO59+/bHwvKSxO1HhofiPe9+dxw/diwmJtD364nhEZh+6VTKNQIMAf4h6A9QWrOU2+aMZpVZCzDZxj/Nl5lvBm4MMnm+1OA261wl+qUEn3lbA0h8hj5zPDSQ1rne6nYZUDM47791stHcrhqozHmUbchEP7U+VUqn0vFkvNVMtRrU9DXXYLBLg/mcQQWf22ujE/SqQctOENDn8Dqs32swTrGhP+8BiUG03ZYN/NTmPj6mWYEA0LWWpQEQgRQrazIB4auOOY4PXJvjgMe6Bu08Hp3XUc+PGvyr294Zq5gXjo01ACjgEQBQZbk90avNso3Yu3cqVlaX42O/9kkxbQH4AL5g2w4KdGnFmTNnVOLPedHeA5QCGJOhQzF4aeZUgVHyXtuneMIq4d7smNEwP5GrKPX2OacGiuRAMm2lO6iYna7zDJxLYhs2ug17yv0pme7JYk/QdkCAJVIEd955Z9x+++1x/Phx9cN1J44LFFzGlKbcW7h3wJ72swNLHFA0WXHJYsVchLkAExAQcnJyojAHlwSkqe+kzwp7DbfkVuojlrJ5b9RMTOwqm3LJJJ1fmFe7V5ZX1ee0E91d9GlXl1Zzc0dzqWxuBgqnBWgt97x63Syvrgq0zOcmXN+3NG5cj8FHWJC5iZCmafVasHZfsi7b7u+aB9WGoe/DyQRM92diOkArsdQl8B4z+szPacnGS0MaxeZhTF/GG2Yn9w8A6LERmJV8rhVDlEfPJesPM5uLF8/F6uKiGIG4Ap954/W47dab475774mB/t74J//kv4nvfvc7DQCYzMUEewEAaQ/3ziv51QUAr2Tvd8/d7YGrtwe6AODVOzbdlnV74Ir3wLUEAGbCAjiw1QCAMAB5QEX/T1pb5aGMMhIlmEXbyADgVk8KkDvhU1JX9PRgLPFAaYaGTUGcpMKKsqGCS4OtNZiJVXs4e3oAexIg60y0OpNQJ2udibcTvwYk0gk2pb1mlsROn9kGClbJqt/b2R6ZgJBQt1rRV8p1DQDCqtT7LehfqllhUeg8AIZFCyldg5PNov4oJ7T7a7tf20y5Orl1P3eynAzc1eCg+kymJpe7nfr6mkSvJNdm0HB8Jx5mvRkANLLF3DH7SuxGzbv8nJLRmu2HKU0H06gGSFSqbf3GCoSsWUI+f6fOWp3st8eklGirFCpdpxkfxiLB3mRvCkiU4PugksqTJ08KEDt/4WKcu3A+Ll64GCsrayr/grnC+9H12r9/X6xSrru5KeAQoXexTxaztDcZQVvSzkqWSk8MDQ3GKLqJ/QNi4gCOwRa0u69Yf309MT19KdZbyeigH83+4yfnt7MrfQOQyO92A65L5Awssd77B0diq69fyS+A5dvvuy/2Tu1VIvz888/HytKy2IPogXEOEliYKko211tZmtwTMTCEE+mExPFh0Bw5eFDsJc5Fn9x44w0C+wA91tbQuGJdYD6QbEnA2G0AILNCKHVbQ8vzJLGLnwwCeh6byee5XjPQDArpVBWz1Tpy6YKZ4DffzF/r9NXAXw2eOR75Nc/BGiQzSG1g0MBMfRzGjs/aHIDPe025fL6ORQZOvE5r0JM2CRQqpcv1eWudPJ+jE1SsAbE6ZnoNtu8HRaexsLock1hnjud1fPXn65Jk/i69stL3aMsxr/iqtQGZgxju4IDL+vX1u0987Brg9LjW/ebrqRmAtKEGM3lPHSt9XTXoUwM1HMtls1qrJdbI/XstmW+A7NxLH330I/Hqq6/l+fqINwMy1qB8FVCea4YVBuAOcMX9QTIbS0vRixlNcZ9HPxQQnTFmPU1N7W4ASe7NtI9jEYcovRf7ShsQCSSzArQRhZHM8lKyjcVqT8MJzwF+FzgtI5xkDttog3sZ140zMIDXf/zz/6j7DKw9+ooNDEDg//Jrvxv/6B/9VzIIobzX7X391CltqPg5YknMuPZGDDGRY6WEwZq0+3Anp39HRiidxuV6UzqCS0srisvEaIBIzwcaAICYZhsJEMLitqbpmTNnY//+/Wm6sbIardWW4qLBulYL7VY2TwDh835m6Quvs3VYhRsb2iAhfi3ML8rcBQAQt14Y1YwVcT7LthPYc9xulzC3XbAdq3ifTU68ThJsT2ZmayPBYrHsiwOz2amsBZVCr2UptFiXCwuK78w5geqUBI+OyhhlYXFRYzE0OBwD/YMxc2kmFubnxNaenBiPV156ITZaqzHMnB0aiHNnTseRwwfj9ltviUMH98dv/dbfjT/+429oo4/2W47BpeeKUX9FHH+rH/K7AOBb3cPd43d74NrsgS4AeG2OW7fV3R74mfTAtQYAusSOh/cHH3w4Hv/CE3Kn6+1B2ycT8DW78OUTf5P8ivECgKYymHzwTQAwnR4N+iRDxmyI9oPf8NCImA8GV9paUdtZIeW0AussTu5kzMltJwhYM8E88HXCpqS/AIBbW6227XA1S9rvz2Qod+TbWmPJYGmzG2udLMo3JZpdGVoUb5Cm/EZlhsXcAABQX6V8ygxAay82yWgpJSYZcUmQAT0n+HXiWvdDnTA44W9AM1h3pdSn7qe6nzuBTppr0ENlSpWrr4+RQEoCbCqdldbRsNh/9I9ZPekanaxAI79t7SmbPpQydHVkSUZLf9XghpP1uhTaCbuT1gboKYm8+mlzowCPlM/1CmtKTBZQsLBZtraUrFM69uKLL8apU6djZY0y3WT+8f7Jyd1KIEl4GWME0En0+/tSW4vkBzafEnmx74aUsCKsTkJrUAa9LfqD5GhtdU1AYBqrZOkZwN/qOqXGlKulaySfh1lIEkd/i+1XEkkDgnXZL9cN4MM5E4Dujd7B4Wht9QgA5PN33HZ77Nu7N86dPRcvv/SSrmt0BJfNZFqlCcouJW7nz18Qg2NyanccPHxYbB+SzwHK2ddbceHsGY3zwYMH4uabb4o9e6ey5HqD8jh0LklmcXJGwF7y+YVlWlh/pqkWZLkBiotEQT3OdcDfae7WcWGnz4mZUtizinXFjdZgTorsR1NG3QkAeq51nsevdwKA1vcy4GUgIMNCyi7wxeuANk6g+Vwn8F/HJcfGznXtY5rBaBBZc6x8Zwwva7M4/+bx2iX6dezNkvCyWVTa7ThpOYfUMJXt0raNl4yvbSkA/9sxinXHvwEAAdn5Yg3xlWDMpti4ff1Znu/veh7UAKXBTY/Hm91LdgKW6750vDH4540SzxmDs96wSQBwIw0k+pIdzXv279sTa+ur8bGPfSpeevFlATLaiNjaEgNwUKA4LrIbAtu5bwKu85qutQf27HCsLC9Gz+ZmTO2aEHgDyMZnKLuv2ap24M5NAzYS1lOvFvYyhkONazsgZTr3wliECWizCfVtYQNqw0rs6c3U1SuxPvujT3ELxp76Tusq2XPMhOPHj8WHP/zL8Xu/90+1/jk31wQDEFBurbUueQLdY3jO6ONaR7ThkbF/K06fOZObGzgb9+CCu0d9A/N4z55JreXFxZVYWk4NRQA/vun78fGJYsjlzTYAuDQhQntQTLXCUN9qYcDCHEswHh3AtRamItbqwxQk7898bmh4WCAbzGzWDc8EMBKZz3JYHxkrbMZFXbvXk0G6ZJovNNqP9UYc1wGzk3jMvxsAUO7EA8XAjXtZj+47sNhhH3qzT++HbciGQGG/y7m9kgigfykLZg5N7Nql+xXtb61vxsjQaGxttmLX+GhMjI/En3zjG7E4PyfwD0Dwwrkz0d+zFUePHIr3vPtd8bv/4B/EN7/5J4V1mGXaeo6QhmXZeFPVQ/tv9fr9Wfy7CwD+LHq5e45uD1x7PdAFAK+9Meu2uNsDP7MeuJYAwLaofmrwfejBh+LxL3wxhoZGBNj1RGrQra6vl+f8fJCUQYNYUjABKHVcawOA1ukrfLVkyqTWm5MvEkAebtlFlph02a2+HADMYSsa9AUA/OlYgHWplwe/M2kDpIQtAbBY3Dr01tyANgPRjLh8LduaYISYfkqO23p8eYC28YcYgGb7FQ0zPeAXocBMXpKNY9aKxb6V8IsZWLFNSo/UjCEnnnqQNluwGI+kbl32oT9jwJD3N2wY/i4NtkyA/LUTcGJwoU6mNU6VgYiBAL0ud9c28Ds4MKhONsuH9wCMJQBYfDZKA3zM7QBvuixbJ9CJuwGDGgA0A9DghttZs4MMHpLgFTPkZH/BpBHjJYFLumVhaTEuXLgQZ8+dU0mZk6czZ88VJ9Z0fIShJPbGynIxxKGstyeGSlkvTBcDGkr00IQqDECBu0UrivbyOkAHiSDfWaqLWcd69PbD8FgXOChgcnFR3zCCMvkcElAHmIWDphkXMD5IGj0X0gWY0rqt2Ozpi+X1TCD37t0bt996W+zfuzdOnzoVzz7zrMqc0QjjuAai9x84oHn80ssvx8bWZuyemopjJ47HTTffHGPj40p6KQ07+eNXYtfEROzevUvJOqVp/BtG2MLivDS7SIKHhhJcdIzymtPv1gIs8gXJSmobTXj+et57zDs3CX4So6vh26IJpg2QLOkGcOAL8MQaZNLfKqX2zVzagSncCfgl+FEA5gKOe556bTQM2cJ0NTgI0OvSP85ff/m4nSBYA8pXZcICt8tmQg0w2lU2122J95X2omNeZ59mu9sssu3rLMNexiGArzQj8FcN/tWxxaXNLlWk3/nm3AIrCgDIkWSqII3UnA/1uPj3yzaCdtA17Iw7dUxs5lfFlubYdX+bWWhwTzGuKt9sAEBYrtL6XI89e/fE2upKfOxjn4hXXn4lTZkwfkASYnhYjFq40WwGAMJzXzl05IjWF1+AgqzJpfm56N3aiL27J7UhgIYdGw6ps5vALXNmampK/b+4MC82GgBggtChz3k+pIt9S8x+yjwBAblv13xb3bsaACfTJO5jAJKTu3fr+ABp3GMEQJWNM0BQsQABAU8cj8ce+5ykEu697+3x8MMPa8LQD2IWr6yIHZgs6GSPITeQ49qr8lRiR0qLbArUI+YxVyYmRnVO9ErT7CpiYXE55hdgP6Yjutn2yBcIrC0MfJXFsllDyT3A9xYgJxteGReQbNAGmJ4lyvNJtTkIEMp9Ah1AlUL39ad27BLu4rBwU4fVjse0k3VUs4yJ+/y9XiOez9w7YWMnCN7WBpT8AyAgm5BycU7ZAMWhArLRl7QNQNAMVUlFlLmq69viPpZAO6Aq9671dVys+9XHOP8CAE7t3hX/z3/4VizOzcZAX08MD/bH4vxsDPT2xMQo8XIs/uW//Bfxg7/4i7ber1j21r0tmwrSYewCgNuCeveXbg90e+CK90AXALziQ9BtQLcHrt4euLYAQD1C5q50X78AwC98HgbgUPT1kggkAAjDyQm4AJECaOmBeitFp9ulnFmaKG2jovOXbLM2OMXvPJBSQpIP0C7rzffxlUlaMdAQXqbHxB3LgP0gXM+KOtn16zsBgMkkSxCwM7GrP9c54+rE1kBCc84CANKzAIAGqMwmU3JaykvtAiwwBcZAcdwza0IMzarcTCXCmFJUgFtnEu62GrSok1MnXv5MA/ip9LhdAuzj1wCgr8+vdTJ9nPTyPgMI0jQsrrc1U0ZMk0rbUGWUpYy18ACbLr+cgVPAv5JE1tfieWhgw0lUDQTUf/PYmAGYuoMpoK72FpCXtQCYd/HiJTn8nj5zVuVbsDsYn1dfOykWIH1CQnn02DElcJR0wRBZWZoXaxFmW18PDJAslzVLVuO8kXpMuR77YhAmUw8J8oq0AknkYYIAuJOUUS47OAyzBuBvIdk+OPkWMX2zT+TM3denhJ9rz+PNy8yDBJ1rQA+Qc68ANrY2Y2l1Iw4dPhw33nBDXHfiujh+9Gi8/NLL8eff+34sLy5pbQLkUhoGG2bvvv1i+Dz3wgsqHZPG4NTueNs998TE5O4YAbxorcWp107G5K4JlVADKlx//XViA8L8u3TpQoyOjeh4/QOpE5lGNdaLBNQpaokFBJRJAWBAMdGp17gnUD3nDdDVbK8auG4AvGJ+oPLHIpzP+DIGzHMYaPSnWV2OWZ0swE6wyRsIYhSVstKaibcTAMgcqcuW+R2WJ2NH/9fMQY5pwMzH7bw+X7v7xwCg12/NAEwd1rxPeN07/td96GMZuHRcqdvg61WZfR/SBgA5eXwDZd448Dg4xnCNlhlwSasZT7zXLHOau1lYoj6GYwLnqUt+3Ved8aUGhi+L7dWNoHOu1QBg7dbK+TmOS8X1OYFMyRIj3rD2JienxLT6xMc/LrMdbQQNU0a/K0ZGx9RTGOrAcmytrasM9a577hHYDkPu0sVLAuaW5mZiY3U5hgf6BDLNzc/LwTuvN8tLaQuAI+ARYAslwIw7MYE24QgsELYwOlOXdStQwN0pCWJjMO8ZxeVebNV0MD5w8KBMiZizgFBciA1R6IPFxfk0IoElvJnz95FHHo2/9/f/XoyMjsbU1B45i49PTMSFixeKwRL6eyEmNv2OcRAglcFwyoG5p1IOzBqp2XjE4MGBvlhYWom5+UXFbWI5A6Hy5Y0s6/fzB3+j7fQF4N1AL7IMq/rdzyRIoeR8SMDMwJnXAbqGbObleh0UGw9AFECyjiETE+O6fpe2cz01sy+d2vNbMadsImhDpjCBHWM4j8qye/ubkmf6PwHALcVrjsM9Q+ZW5dkDQDBLuvuixT2KjbAyZ2AAXrxwKbY2KfseE4Nx5tLFGB4aiAP798Zrr7wcC7MzsbbCHF2OrdZ67J2ajM3WenzzT/44vvnNP5YLsJn+bAwxoQBQtQ4Lu/hK6gB2GYBXb37VbVm3B65kD3QBwCvZ+91zd3vgKu+BaxUAHBoeiQcffCge++znk/3Xk3o+lAHDLHASmLvnhfFWHtxc+sJ7SOwA/0jyeLjnGDX4Z0DGzqqdDJ8aALTof4IwetzFGrUYgrRZd50AGA+SNStuJ8aGH9Yl8LbFw2eWo9XAYZ0Y1oyQTnbIZVOyAIBKfkvinMfNBElto1RqE/CUspyNZFQVPS45KxbQ1CXCTVsKAFhfk8G6+mcNSHSCeHV7m7/B4CgMQP+9BnqdpO8EcABS9Q/0N0CEgUeSWh7kSSTqZDkT4GTxcX6V6ioRTm0sJdIlzXQSX7OnBOAxJyoA0Mc3+CGgtGGZJGBas0INevga8zyUgmdpeIIKAypf5fqWV1bF/Ltw8aLMPkiSSK4B+3BahOZHMoVWJslTthdzFBLz87G8NC/BeETTuda6PwX+4XyIsYzYMX2aD2J19PUrQb106VKcPQvrcE7HHhjoi5GxodjqbcXS8oKYaS4pNvjKNcJsEUg3NKTknusCKOQ4MGPkWDk8rLJK2r+0sioAcG2zJ+57+zvizjvu0Ji86533x1/+xV/EH/7BH8bo8IjAhv7efiX3U7unBPgtLC3F+YsX4oEHHog3cES+cCE+9OCDAlMH+/tjdHAwWivLcfbsWY0fjB/AP7nB9myJ9aeKR4CG3nZpLVpcaXxjAFAzPTcLWOsAgH392+ZYza6r57/7/c1A82ae0obCjAMsBXjlGwCQ/kQTbN++fVkaWDFm3wwA9Os1O8/r1THRbEwDU8xXm3uQ3Hv+cgzGm/E0uOH1XgOA7VjbZvY6NtZxzgBEJwOQ87A+xJoqzOca/OsEyrzGGpZRFYcNbCYYy5oHSoJdmNHGzKW2cVRbXoDjSTuzlMpyDJuXOD4k0NgvfU5MD+r45/bwmoGgur86Y5PjXz1vvIFQz5vOe4WBZoH3hZXJddUAIH/TOMrVtU9an+nivC6wi/n12Gc/q3WEtiZg+uHDR2JkbEyGQ089/Uxxyu2JqT174r3vfa/Ad1hZOAevLq/EzMVzcfHs6bh47rRMvADSzSpfKhpzYmJKY3NLcwgHYta/AWU2FIh3bCYkyGTwrw0AeuzUJwW4qdmirTJexFEAc+IAQKB1Pf353ITb0j2E97HZwTHpD/rl0Y98JD796U/Hhz/8KzIXAugD4OM4LkWmT+fLtSWIvKkKA88PftosBEbi+ATmFm2TH55HABPpR+nkKZ6vRWs93ZtZ+8w/NhoAAFl7A9rYahWzJwyf0ognFQDbGompjboe9Af9Q1ynfJmNVn6nnFYxe30tRkYxe1mP5aVlTUN0YM3aFlsPwG5lRd/MJQxhBAayISPjsNQmVYXFEPIPOBtn5YYA3QIYcq+n7/gsun6rbCqV9c756GPewxxjTtB/PLOIKS4jKljqaOEOx9nTp1QGvB9Aubcnzp05FWdPnYzpi+dULn7LjdfH/Oxs/Pbf/y9idnZG98QEk9MBmbHmWShZlFfS/zdXfhcAvOyJtvtCtwe6PVApUnc7o9sD3R7o9sBlPfDWAYDbCm5+6p6vP3X5h5JdQ/I8OjYuAPAzn/5MpMwdf6O8tT/ZUKU0NgGKuoSVh8rcvRUwQ6laSeABAw3+ZQKZZSb5Hspcspw2k8o6uW9L8skptrAJvdue5092YCYR9b5MAm2AP83LNvHtMLiQ8YeYVIIFCmjDT7tSZhHh9kTw8hLh7NfqfflbtiEzzUwHYDqSjFGiJh2llsBVkgYlBEMJAkq7Rw/smXjnQ3FpS7qg5BnLODTtKwOs9xdQIvvaD7ZRRN4Lu63Sc9T53D9VybDAGR2hrc9lMIOjmuGTLo+U8WaiQeKm0vCSENXgRoJd7bHfxqYktSjlZOqykkQqcWnmGOVm2b81GC0jiPxfU2rYJOyFGSUAppQhAsS5XT4XzBzPZZhxJIYkhSdffyNefuXluIi77lbE7qk9YnAApKHvxAknd+0Wm64zyR0a7IsL58/EwsKc5kUaw6SmG8dXkgrzZL2lcl8SQ+t6wQokGYTFA+hDeS/XwOcHh/qitbkW8wtzMTs305gkSINLJWS9AvkQuKf8yskwCZyF3RGeB+gaHxtPrcH1lvT/FlZW4+abb4kTx49Lm/C6EyfijdffiKd+9KPokThiOnJSYnfk6FE5Tp6/cCFePfmayn6n9uyN/QcPxr333RunTp+OwYH+GB8ejr/8/vcFtJOMT4yPxY03Xi9zAlxhcQCd2DUuza4sQStlhY3rdcYIx7QEAHMeUCbZzN+6jL0yDarZnrqAar600840MRLMoXW2FdPTM+r7ublZMbBo7+HDh+PgwYOaf4wbfWswUP3cFvxsgEmBwo0jd3EMVVmmWVPl+qSfmvHIoF8y4JK9RVwgkTYAmJsF2Sv8cLm9gQCDV163/t1goAD4sumQa3etYRGqdLAYQLVjtWP2dukDH7dmBieDMyNQtjF1YtHDlBGIJO7aJh82IPH7BaAVBmT7GAl26F7S25t6eGgVCngb1hw2i5bPWObA9yevdV43U6/u6xrQ3Wkj6c1AQMciPmOXYjMi+ZvvfW6PNz425US/pVLe2bnZ+PUv/3pMz87EMADOwGAcOHBAQB4bDy++8GLs2bs3hgTcj8TxEydi7759MTo6lmXwW5vx8ovPx2uvvBQLs9MydwDEE3utvz8NJgB6+nrS1bZoKuLCSzltlmintt2rr/5Ymw+5QdEKdG25HTBL2yYgea8dIGYV1p80SjcA9dLsinmrUtTCsGMW1PcQGPh9BRjmOvl8jl+v/n3o4KG46+6745c++Evx+S88rv7AgVZgGPp7awme8bs2ncqzhk3G8pmlLbOhcmXkEYaIs2gd4467Lhahqh9KKS0gmHRcZWySWsXJ6u9P9noBRqlOSAfdigFYWIDEOq2nht0GCM15BoP2Wd5D19vPJgbagGvSYKRtNvfg/JaM8MaANiSmpxWbiNEpq5LO0bBDBVIODKWucNlAYC2b7ecyYEqwWUMAlMzd0fEEm5lOlPzSLuvGChRtbUj7b3hgOKYvTct8BjB0ctd4jA4PxUsvPBtvvPZqbG2sx9Bgf9x0/fVx6eKF+OpXfrMpJUf/McvKS3wgbulZLGMgz5RX6qsLAF6pnu+et9sDV3cPdBmAV/f4dFvX7YEr2gNvDQBYdpMrIGc76LX9kgXqldKeGphzMinzCTGwDPL1xvXX3xAf/OAH46GHHtberAE5wMDcGaZUI00YmrLU5qE329cu91KqpodulWSVhFylOgUAJFnJEtBsuzWbGkpIAdGUVBW2l3X6MtEqZcM7jXYxbmjDXgW0MxC3TbtpM3r7M9FX+Y4S9LYTrkvUrAuY5bcFmCssL+taGchU24rbr9lkCRAUnTt25ElMMX6Q8+B6TOyaVEmly4C5RicH7ZKiAgKWEmwzCQ2EuSvc3/ze6DiVayZxI1l2kiv2j3SfMunz60r2Dc6KbZU6UEruAcmKlDEP9gAAIABJREFUK26OeYJZKjUtJW12KpXJx1ZJvgoYoLlXSizbjEgVBeU8kpZU/sYcASh1KWIyTLM8lLeYUZVzqIC+BgpL2zQbLwNeACFgqCbAqbHfyARI2pabWwLzaCqJ8XPPPx/PPf9CzMzOxdDIcBw5ckxsHf4mAGN9I/ZM7VHJGQCgksHNLO86evSg3BEvnD+necvraYYypITTLCESxcWFpXZiSnF6KzWdAP4An/jJF2wZpiIg6+zctMTyaTeJo5kctIHEDXbfwUOHUjtsfU0lX4BtU3um5EopVhKJKiL7JPn9gA2zcf0NN8TRI0eyXHh0LOZm5wJHTECBXROTYigBWh88eEgJ5MXpaQnxk/zffsed8c7774+bbrk5nnzyhzE2MhwH9kzFv/361+PAgX1KVAHU3nX/O2P//r0Cg5aXFmPfvr0xovKzjBU5KzJJZP3AZKljRq5VypGHVVaZpdsGuC0tUOZWiRsqOSssLM33XP7NV2p7ZiIKgIN+GWO6ML8gQIU+PX7suBiMJMMJWKSOao77dtBef2xiD/Msk1+NE2wdrcGik7qRoJ/H0GuZv1M2KKYMzp2LS1m+PTQkpk6CmQnMGuQWy7XEnDTiyRhXsM+8aFzaG/A+gY6mb0oMlt5bKQVux+NcJw0YRt+iKwb7qgCd2bcJpGreq48TAKTJLgXmVT7nUmvfp2zAYjZvfjoHijZT4ikmUymlT5BtUGCa40p2fXtDJONqbmbQTzZaMADoSVBv+rjdNfDnOVnfC3gtZS9S163+W96TDfjn/GS+JBO8pdgzPDIa0zPT8ZWvfEX6ooA/XA8lvvQFrNtXX34lbrz11hjbNaH1gOEQICBlsi4nfuWlF+PMqZOx0VqJ02+cVjkvLuQCAFnjlB/39cWuXROahzBZ77j99jhz9mz+jfL7vr546qkfaYND08obMAUE1HNF2YAjFosBXjaAWBPEmOyPBPF0vbDfKfMtc9QgIlZiuaHDPTFHWO/tTYYfX/TBHXfcHo899nmxim+86SbpnGK2JKCubKRhLEVTFccDhl62E8CNDY7UOS1jPzigGD8wNKi5h9EK4JkMkWS20yptb0uSaHMxemN5aUXrWKXsGGtQQit34yGNZ4KR6RjOeXVNcjnPCgAx9RQvMm7ofjA0EosLi1rnNiBqnL9bOMQvN3qdzC3iEsZM/KTEG2b28MiwGIYCAMfHBSCzfYt+JH2v68Lsxffi0j4Y7sQ20N1Dhw7HHFITrfUYG6ckPBmP3NvlGL24FGODIzE2OBrnTp8RIDw+Pipph9baajz/3LNx/uzp3Mjpizh86GCcOX06fvu3/14abRUTHLMlcw8316UBwPq+vtMj3lv5WhcAfCt7t3vsbg9cuz3QBQCv3bHrtrzbA295D/z/DwC2wb+OPLVhvnWy/GDtsbu/sopDaIpJ84DJg7geWgf6YrNFEsKTPWDUVjzwwIfi/e97f9x22x0J0sk5NFTqSOLYsJUKTCMgqSSUmSzxYJtslga8EaDm1rWTo6Y0TTvrCbo1Xw2zr2h/2XlSiVyWItWMNydlnYG5dpN1Etico0kIc+e+b4BS50wSnXA7aTRToU4YnUC63LQutSNxabPQ0sHRx8qysOL6CLJaQDcSEhK4BM8SfDUQ5bZnqXAaepAUJiuy7Y5bs2x8PoO/dQKsB+3KKMTsHz5P0uKkPROyNDDJNqRrY1NOR2lvAdDy3IBNgxJwJ2GwUykMCqVgFVvvsn+XpIjzJHsjgTz1M2BKSQJ53SV8MlYBOChumAZhm7K0knDBPBPO4bljFbkCIBucMXvMWlDobDF3mf+XZmfj5R//OF47+XosrSxLj2v//gNivAGGwZ4DPBsezOQLsAQmH8AdifYN1x+P5597Js6dPaM+SwYfDr1ZlksfkUTy/nQBhk2ZJhgwd3g/yS4gFOVxlFQDFsMc4jOprzUr4xFYiYxRMltyxsMCPHbsmAA7NMYoJ0ZL6/rrr499+/Yr4V1YzPLWZKMOxcL8XNx0003SATx/7pwSc5iQnJ/z8bmxiV0qMzt0+EjMLy6KKYdI/+unTsVdd78t3v/+X4gjR4/Ft7/9ZwIATxw9Et/8xh/Fbbfeojn4zNNPxaOPPBL7900JEAIAmNw1WYCSnhgfG01Wn5YKOl8ks8yRBAn4HSYQ0wMnTQPUzNMEWOzSXRhochEvzKICGDAv8n3M8/ZGBuPGMVaXV+PixQu6Nonj9w+IPXnixIm4+ZZb9FpTtsbaL0BzxseywVHAsZz3qf+2IQ1InI9drocRQJYdGoi3M7Pni4DmVs4Tv9boh7GhUkrI6zWsuM13WRj1ZgztEbsOoLCw6RI8TDAPUApmkYCeymVZmwOOPXbNKb1XswfbAGAbiC25fvRKymFT56aN3ggxY451n3pxW9E/SBljO25xjHQsTQDN8SwBJ641GeaOnTVw53jun2Zt1qBrHc8z1idgl+/VURvmutaoSrUTBDabE2Ztfd+xk3IbXE5AVIcrGw6se8rjv/rVrwrsQW8NAAj2HPFkdmYmzr7+Rtx6z9ti9549ug9QMnv7HXdIJxBwhnsEkgNLS5jE9MRf/sUP4vzZs2IBckNfEcDUUlwnLrRaa7F/3764/Y7bVULMZhPrHyDp6aefUkxQXwlZ3hILsEDNDQubKcCKxOlbjGJAv7VktxvAy0iUYDAaje0iWTAnGIAZrjbK40JuPrXNRlgLk5O74siRo/GFxx+PRx79iGI/84UPChCuNgzEIlsHxMPFOktX6R8xywrrlH8D/rGhAwDGqeXeOwALP+/F2qhj/LUmynNOpLYiX0ODAzouaxYG4dTu3RqDhYV56bJynxbYX+4/3jCrS+n7+wdjaGBI94/pi9Mq2aUdxFJt4MFQ1EZPpfs5OCBA+ML582LhsaED6JfmTP2K6TJfAvTFcXqAKg+0WfsFzupZ0KzhnlBMw+CKuXzdDTfofgCwSozFaRr9RY7JmM6cvxjDPX0x3j8ccxcuqQ8YGwDl2enpeO21H8tVGlYgc5p4/OyzT8c//+f/TBtW23Zb3vSJ/Mql2l0A8C1Pk7on6PbANdkDVy4qXZPd1W10twd+vnrgrQAAXYSZqUfnl5Pb9uskG5QHsaOb+kPlbwWE6YVd0zcQG9Ke2Yi+3v544okn4v773xWTk5Nttl95aIfNkLpi7By3y/BqtlgNAOo9BcCpwT2Xeqq0T+65CS41F1VFVyXLWefbgEdmIewEAjZlriWrys+77Kz9Ey8RtzsvjwSTh+zLwb8aBKxZb07sDLAlOFqu2WW7BTRNA4O8RJJjEmpAJQAVkjt0jthlR4NRiSqgbF02V66hKavr6RFroa56roFLJ7Lud5cHGnTrZAS2WZvJdlKXlAQfvaMswyxsPGkIbSjxWl9bbfR7cgyTTZPgFS6HCMuviA2mRL2ZhG0TGZ+bBLiZC+V6SU7MjKuBVgMeXB/tYDzFdOpPIEHXK+ClsKgq9kom3wUaEIMltSJTL4mSwqFYa23EpUsz8fIrr8RLr7wS5y9eTD0kEkPcGsWiaDtTck7KYEmOMbWBBZkMkWUl7PNzczHQTxncmhw+LbRPYg1DZO/ePUow8xqzPelImUkZgKDBCoGK62nIw2uwhGBjyI14lWPtVf9TGoZZyZFjRzXHiAOwBz/1qU+qj55/4YV46qmnVFa3e/ekjoWOGIyfN15/PYaHBuOmG66Lo0eP6lzPvfC82qjS5IFBtQm2EnN2z9598ZnHHpM22Xe++71449Sp2H/gYNxyy21x4rrrNPZ//ud/HgtzszE6NBCry4tx6y03qW++/73vxec+++m4+aYbBPbF5oaAChLYLF2GoVRE6yGT9fXFuhhqCcBQdsg62tzsiaGh0cJeAzDNvsx5nCBgQoZtALDNzkrGm0EfmIeAgjA60VOD9ZfA67zGDsATIPT48eNx8803J/OosKJrMColLikFbsdlgdSlHeiOcjwD2l4LcnhmXjdmP21Q0hsPaWqRYJPK7gVMZSkyGpS6XxRQ3cc3881MN4P3Botdwl+De6wj4tXGejJ+He/8HoMYCQll2TPAwo7le94ASLKPAMCN1prWHcACLCbPa2lZFtkJxzmADH8JxNV15waIjRBkQNHbnyXq22Qhym3GLOiGDZzrrQYFG3aWY0kBcrOMtNyvqhgpljtaciV2tsu5U3dUPSOWV7bVP/8/9t47yLLzTO97O+ecp3t6ch7knAgC4C4XXC5I7y6lWpq70lryP17L8j+WSpbLLtmSa6ukkmxVubQrK1iipCWXFElQzJkgABKByBMwOXXPdM45uX7P+73nnm4MVqQW2AHB26wmprvvveecL53zPt8T4ran21WJp0rzPTgwYL/3yU/aRmmptXd1Cfw7e/aczc/M+iZGWbnt2b/P+rZvt87OLmtubtFYpD+xJwC4WVxk8wLf3nX70VNP2SobESWlduH0KYGjvnkCaxkvNiSpDtQEWw3QCo88gnnoT1h2c8iDSxODPZicuscCDK6Ktca1Iu2G+cWGFtYII6Njm27xft28K55bNowVVTiypMXeavpZ4Fkyv0h2FawLMF8BP2nLo0eP2E033WSHDx/WfGRjgnUBe5HqShh1yHiXrbKqUn0k+XlFuZVXlmvM4imIjHgcb0L6B99isfzj/HwsAYSx3iHLhm28vLSi4zN+2VRh3WLONQCqEqoyP691t5IkXIFpnt4OGAhIyjWQWCzfPtoVu5WNUpufXcjG/uKSfyYgKsegfxn3PC9wz2HziePC+ubesKb7sv9b96WGBquprdE1wfBmnZDMuMS0ocT9hcATAD6eKVjL8FEUG1yAJuFObZKcE3jE+OTaJobHrHLNrHqj1EYGror5x1wkYObAgX02OjJqp0+ftnPnz9itt95qX/nKf7J/82/+PxsbH8024v7zVcGNK7WLAOB/vneKryi2wC9jC9y4VemXsbWL11xsgV+wFngvAIAC42SKX0i2pSjmYTLYWhTmInts4FdUY3/zb/6PdvPNt+ghWYbzScbGZ1H4w0xRQmli+m2S6ibGWjAykhItqi7/b15SmorTAOniszJgLknH8n/XwhvsA9eMuAdcGh8ZOzLtaif40LHF0AzGa1OR4aVFAIDOEsuz53h5vjjMM+piWEbBGACWA3XOanTz7gLgKL+4+Xl5VPF72hn/pu6ebi+KPBdj01f8GEAIbQVjYeu5BUCYSfjSB4kJlgpWB8rc9y7eH38LoDB7bU6mFMm4kiKL7QKYtVTwz1ORXEi1DJabh4DA2vPiMvqXY+WBD1V7qa1D/hcAYLR/AahDNuvFHOfAlzJi83fm5MWk/kTmp7TNMvcdVLHpMj3YR+5x6ODv6tqGDY+MKeF3eHTMrg1dk0E67I96kmsJItiAFbsiFgXFIExbJSaSmI1cGTniyqrNz84KBKT4BjeYnp609bVVMVFg4lEUcg0A7rQTxRggnksIEwNU3lTO9uK1jB0xztbdNB5W2vzcgo5JsQz7g2INz63hkREVul2dXQK4Tpw8aQ88+IDGHJ+BEX5Xd5cAQgr14eFhyXtnpqesurLcPvqRx9Uuly5dslOnTgtYouiGRVJbXy/wgTFLQvhdd9+j17x+7LgKacCJQ4ePSBp8+fIVgY/zczNWsrZi3Z1tVltdbZcuXrDXXn3V/vpf+33bt2eX1dXVWmW5m9rTP7QpvoUFILtMXlbyKExSbVg/YjFbmVVV17q0FiP5zJsrrAK0CGQedPIDSwEI4ael8SUpbpmKaNoaOTaSPMA/fuZz6TvWQsDRXbt26XcAgJqnCjwqjHOmYAEA9N8DADr7zQHu8KCjfxnXwYQL4/886JbfkNC4z9ZzpJNI+3ztyQD8NNcD7AsAMdiDvC5ASM4jfAAFpCeQGQYk4yuf2B2fn20mJPAvWHvXTfDMGMAJABRAuy7AnGsVmLHkG1axhiUrWveOi1Tu8C0VUBPs5AB7yxRMs/E29mH59gsmZICOeUZgfk0vvCcY7wX2X6z50a75dsn/LfoqNsAKmyG+kQDAo6Ce6ioBgP/tX//r8mwDSAe0uXDhogf8rKzY3MyMNXd02t4D++3w4SNi9rZ3dGhzbmBwQH5wBAQRsrK8vKjPY3Auzs3ZT597zhbm5qy5qUkhNhNIg/lcebERelPq96flJTHjOjo75AdH27A+sNnA2hYbdswj1tZqfGuRYq/iD7ciPz82FgDKx8YJ/di8cekAoN/DAxTXb4IRmUBiB1c3v5exwjosAK26WmODNrjttttkYcL6JP/d0nLr6e61pkaSjiu0cbIh/rADrgTQSA7MepGsMmZmZ2xxifUaOnJsdPp9mWcbhULpu0rya/qLc6BvAPg4/wiAksx2g/Wi2kZGhzN2JvcgQDiY6TAGtWlWTjAU31W2vOjMcc4tNgIB42DnTU5Nas0FAGxrbdXGhIBnGOdLbhNBf2IbIYZ5VZVvbFXCgk8pvxWkApcq8ASAkvEH+MfrAUK53wEYuoTbBA5yT8FCgkAQ7qNjwyO2Nr9kVSQBl5bb5GRKeF5dsR07+jUGlpZgRq/JR/Jzn/tT++pXv6qfvTffuo29+anHx8aN+ioCgDeq5YvHLbbAe7sFbtyq9N5ul+LZFVug2AL+SPuzPN38HG3le+UZw+0t79zKACzsXHvB4Q/bwZIIZh7yzurqWqura7Damjr7gz/4A9u3b38mM3HAqeDJ4tIsQESXXjnjzY8VklX54yUwJxP+bpV+yrvNvXC2LqYZ+JauMft7SOh0sNQe2e8S009P9n5U/l+gUPoct/QvHK3wryQBLnf5Xx4wjWYOdl0UiMGkiXMN1lkeVPPXOmMkUjx5H9JLHu4BLeT9tLamFNUdO3fmvIb8yM5aKnwJaEhSaSRxcV5ZsZwCA5wd5ICWMxQwGi8EtER6Zp4RFMeLa1Ahm9gq8uNLrRpehGIarCxvAgBVRCaj9Sh+NV4kZ0IGtDl4JGMmwdgLAI4xBjia85YMCbmzVLzwo6gJj0GxEzOWDtJP91py1qLLLXkvYB8AkeCiMgd7uF5YMAsL8wrZmJmdt2vDo2KtzM0vePIj0uaaagF1DkCtZEmRStDFqF/FVrUtLy7Liwn2x/TklI5HOAWF9cTEmFg227Zt0zig3wJoUOrjwoIKSQcj1wQGAQpwjryW4k4+dLOzKTF1Rb5/SH75HCTBFLlI5JDvcT0T4+PW2dUpgH9wcFDn0dvXZzt27BDDDu8vWB4Ug+fPn7dr164ZKaEYuT/2yMNicpw69abYhMwgCkUYR93beq1n2zYd4/yFi7a9f4cND4/o34Cm+w8esv0HDooFxGdSLC/Oz9nSwqz19/bY1OS4nTl92i5euGC//1d+1w4d2G/NTQ1WnvWbg1sCbTfwS6xUvzNnYGgqpTP5icmRqxST+posNAf2Z4x5H9tpXchM+r19PbDGzfX58rlcon6YnZlRu6hPEzjF2KJPmMMAoMiAAWgAAF1Ol2ZKrEMJ0AhQn/XFAw8cX2BOxPyk/z0NFhDFwcCYy1vZsVtBQQHCq6wPBbZZjC0P5klMuRwDLkBBjse/AwBk7kcyJ+N3cZ4ACU+tDY87v68UGNzMkVifIslz020qbdhoQ0fsP1ZjgPlYdzfELiJ1lrZXO0g+6pYH8q5L61qcnwDc5BsW7YHfIUDK2krOUmLLGppnS+cBwfi32IVJlpwH8ViHQgqcZ0D6bWfz5ka+v+LweVCx8Hdf42m7YGwOXB20v/23/7ZAaPxEuUYAQtZQFrcFGMFlZbZ9504xeHf079B8Z806deqUwOrm5kZraKiXxyKsYNbrK5cv23PPPGtXL1+yjrZ223/wgNa9qYlJyTVnpiYd+FlM61CJCfBpaGoQGEk4yezElOaDt1G55idy4aYGD38AcJybndUaAsuNdS2ksnFf9v8Wtu3c7SFBgjkA0OdtuqWn5ww9x2xsKBmXjRTGCbJYpK+7d++2Bx54QMAmfyMMpr2ty9rbOq2+oVGp4w2NDe6TKi9AgL4Ssd2YuzDlsHRAdivJvEJxYK6XumehtMlhSwJ4x5rkCercC90+A5a023xwlYzRutpau3btqliU8RXzgJ91jybxnVCN6jqxbbUZtLys9ZZ7If/m/WzUML9QDbS1ttnI6IiAeQBXWH+0vbM6lZuu82FNramqEOCoeyfsSSwf5PHn0mTaw4Nb1gSIcqX8jnYRkFhbIw9G7oGyi5iesY3lVauvqLJd23vt8qUBGxgYVMgVAS3V1ZU2Pz9nFy9dtB/96Cn7yXM/sTNnTmfM7CIA+HM8/hdfWmyBYgu8Z1qgCAC+Z7qieCLFFnjvtcBfPACoR+WcijZ8dlzepMIi+dLJS62kxCpT+EBPV69t69kmYOWJJz5m3d3dYhBQ5HqxY3oYhvGiIkXAHVJLLypjh1qMhhTcoN3zeJAPECnH+Iti1N/jaF2+gAqgKA/ABROwwPJKPoCZn1sKNUlvEtNmC8AYjEBvrfSVvItKS5OILQFJAYhFcRfnFG2QLyLzrI88OBgFozMqlnU+MAB5DcUJLAB+RmJD2IIbkxdOLA+wZiAkQRzyP3NAI0DJjDWXk7YFoEFhHeedL/SD8RfXFqy8TUVKVG0RjhLJhqJlFDwAFRCSvOrC4yraQknSJLSmi4sCO9hGHEKFhwBm/970lYzBw6tQRUzyIgIsAMzTaaZwhAAI3FuMoBlYUSu2AfiXwA3YKowBClT6QGbqw0M2NjFti0srtkgxNY9ka0nFEv5HDU2Nej3FWDB25O+YfN6QZMHCmJ2eViE2hvSNYhVpdwKaYNzhu/e9731P44FroWCPL4EogB4b6ypiCe+gnWD3kPp69eo1m5mZTtLotRQKMu9BEhUu/YWZBquUvh68CuhXZu1tbWLl/fAHP7BHHn1U3z/84Q/t8JHDujYVgysr9sorr8jvr6Wp0arKy+3KlSs2NjoqfzGK3ebWFiX7An7xO5KRX33tdXlGMd4vX7lix944Zvc9+KB19fTIl6+2plZr0Oz0pE1PjFl9XZUNXr5sly5dlDz61x//sN17913W29tty4uLVlNVpX5yr7sl/Zu2IOyAcBLaHrabs0zRBTsAyJzKNhAS0PdWtkmE96xZZZWnDPMerj28LWl/CnAAV3wdkb4yzngNX8EAJB0TMJfQALFVdUzvyWB4BQMwmK8CAJHilbA++WsBMeh3jsd4CA+9AANjfXnLepiT5cueYYW13YE5vvKAU4B9+XnF7zgvZ516KEGAhbF2sq4AZiu9PPl4BotNXq/J6iHYusEaDwB/U1skT05nbrsEGJYajCXOARbXxYsXNRaRGyK7h4UEQOHSQ6f1cXytHfJG8zUwwHSYXpXlVZJv50HS/Doe6130SUFiXpA4F64xZLxMZZfdxzn8WaCsGIvpfKMNYn2NDaMYI1qTKipsemZWfQ+A/k/+yT8RYM+4g+164OAha+9oFyAI2EcaMD6kPT3brHtbj9oPyeULL76oDZSurg7r6ekWg+/hhx4SmA3b9rVXXrVTb7wu8B/wsLurU6Dr6VNv2sljx6y8qjKFPa3ZBhs6DNLyUoFhSN+X5S+6ZmWVVZLs0y94e9bX+n+xhQDcB/RfXJj3DZd0s81AcG9BX7PT/wsALOQ3vYUflgHY6Z4XoVeMiabkkwgwBdh51113SQrM+rSy7D7HtFtv7zb9Hjbc0grjas0a2dSxDZtbnNfzztj4mM0tLKQ06SpZPvCsw/mK2a37qwenMeZhA/r89fuXb1awrrgdBRs+rA8KYUkegz4Wfcz6vW5DacA11bRnvZH6Lnbe0pI8/JDoimG4tOg2IkhzKyrk/YiNAsfEqoPFR36dKVwGIHB+dsZK19essbbGGutrdK5iT9ZU+0ZSYpYT3iS5crIkAezlvodsmjHAPNQzBv3EZlN5hTVU11lnW6sdOrDbRobG7dSps3bu3BkBsDC3X331FfuH/+gfSvarhO5S9zEsMgA3P94Ufyq2QLEFfnFaoAgA/uL0VfFMiy3wF94CNwYALOyqw4Lg4XMpJboGOEdxx0McxdVNt9widk5/3w7r7urWw+/27f16QORhU0l9ycNOD/7yrvGdYTG6FP6QGIDZZn4y0teTfMHHTg/DsEVSUmweANzKpttcwBdYFSqiks9UlA2ZP2DQ5DJHdf8Fx8yKrDQKAkjUj+ERqOIDFLKQHuovLyz1haLRWXUu1XWA1HfzC2mYAAgK7FglCdDZQyGz49/O7CJRr0IG680tzfJKo9CL43oQSGJuJnaJCoYkcQw53J/ZXgnswgcoAMIMAEusII63FZgrgBeuR95IcmaKHIpxyWgxXQ/fwyhoBAAWinQvkBPTs8TBhgAz8r5kHD98z/SaBNxuHRt54DBkzR7gUJABIrHlHDPmJ8AMCYyAlQBu8m+qkEQJIG3o2pCNjAyrH2CqQPIoKSNookRFD2Cfjpukoc6qLFPhS7/xWbSRgnZKSm1ibNzGR0clY11cWEhStBIx5ZCLHjh4QODZF7/4xUxqz7EZE97uPuaD3cLvGDMwdQCICOBwBqkDN8MjoxrHmo/Jy0xFeX29QHzm8eXLlzWvP/jIB+3HP/6x3XnnnXb33ffYSy+/ZB/7+Md17J/85MeSaPE5XV1d1t3ZaZfOnReLERYWhS6FJ2vErt27PfW2pNQIShkZGdV/nUGiqAA7cuSoCsiZ2TklB2/r7bXVlSUbGrxsUxOjNgMYODUlOeKunf32O3/5E3bPPXfbyNA1tV2AtwBxtEF9fYOKe3kAirUCK4xQo8QwLaPodrl9rA8+rgsWCD63ssUiJZ362KH/WPe8rV2KLUA7eTMyfwMAZD3k742NTWorpNSeTOw8Y19aggnoEuCtAKAZ4RabGbocV0FNCrVxP033LHO5fMz1AKfiGAEk0BbiPScAMM4j1qZ4X/79HIdribkVDOCYU84ATOM4W+ewl/BwIK2Fwd5VWI+HRcQGxaabb7ZGFgBAWEk+33mpAAAgAElEQVTBnmK8AkZxzaxZMLEirVTnldtMEogmCbcHcAQAGAzA9dUkME3vyTP9Yi2Mc4v2zjMAY53KM6KzYKbM7qIg947+jT6J84rf8/P1GYA+VgAAkV7CSmbd+Wf/7J/ZhYsXvQ1WVsUQR4IJ6ATLb2p6xsorKxXQc/PNN2venjlzxp57/nkB7t09XVbfUCcW4cMfeFiMS7w9L1+6ZAMXLyltGzbXfffeI8Yf4N9zP/mx1Tc16T38jvFZ19ho6yUOOql9VlatvKLK6puarQt5cG2NrbOWTk3a3My0QL/lxQVbWlyQBysTMl8wFe6TMV+CtO8pwPH3bIMtuyMmOmBiAHracKnWZ21qsT4TWraxITbg0aNH7dFHH7O+3h16TmEDhTUfT1EUBLDckPrjv8paWVNXYx2dnQJWWat9X4HnHOSycihMydhJ7VDmYRh8uQ2Bs7b1M+eSWN+e7ov81qX2rDERtBVjzK+Z+72H19TW1ovNByCHnHkWKwIAwRXSx/Hpc4Zw3Cc5Foz4+to6MXVl0bG0bJMTEzYxNmoVtmbdLc3W1thgTz/9tD319FN28cpFPfM1NzVbd1ePdXazqdMplh+Sb+4/LW2tmoeMs1AxaF6zIVNbq+CrpvpGa2tttqd/9Ix96Utfsq9+7atqV66b+y5BKOMT45KGa/VNQSib1oW3/eHGldpFCfDP1kPFVxVb4JetBW7cqvTL1tLF6y22wC9gC7zzAGBIZDaXsFubJjx1osCDKeYPXf4to/j1Devf0W+Pf+SjKl472jutsaFBzDPfueaBF98xUknZtS0TeKCiO32e+wiGl6AgCz+VeJClKIyHeR6iKRTTjriDgQV/MyUCwqDKpdJGGquKp/DW2lQIxJWGRijxH6PQTlQDFYkqxF38q+8cUBcAYEiQCvLfvPA2FSopzdgBJ4DFgleff6YbwQP+hVcihS0eSPHAD9BCAaDAieqaLE2Uh27CGtw3MBNOe9+lgoc2yryx5DlWADbyRebWMUExQqEXRTJ/z8vb4r15Nku+iJW0Fmai2KCptIdhkADAPEgH+OYP+IUQEQd75XqWMGEHj+Ob4zvTq5B8GgyZt2PYOFMpJIvOLMx8D8P/LTwks3MxAXScr1h/U5PytBoYGFChhNk6/VpZXWul5ZW2AWApQ3pSiAk9IVxhRcxDil4H6FyWKp+likoxmS5fvKgim0JYbKRUHGLeTrGObBb2zcsvvyJ2G9dIgQ9TRAExyVcxmH/8jH9e+MIFEC9J8PycXb06pAIN+ZoHh1AUL4mtB7OU18EwZP5t29Zjly5ftocfftjuvvtuFYO/8cQTmtvf+c53xEpEEtzV2anAAIACbQbA+FARuCrwb+fOXQr64Lgcj6AXfP6aWlussqpavoS79+zRmoM8mf4RS25txRZmp2x+bkqF6fTkpNhlyGE/+Tt/2T702CMCJpArFthbDvDA4IFxB8sOD0AGE0b/FMqwS5WKTfJr7unMQfv4zpaoNA4BpgOocy8+2im+BbylVGAxfzK2jmV+qABWsF2Q8At8LTgQ5AC/mMNp7U4S4I31VTFWg5HLuAxgKpiIMf4DKAgWbx5ICqBELDaxrh1093U/v44VAKhg+fGamHsBMvLfsA7Q3E4hIOyPRBBQnE9s5IiFl9K6Q/573TVJ4TsB8ngYCumhnDXgJ6wxPjPCMJB2ci+ibZWWnJMya42AvZnzDRWQliTAAIB5gIVrjXUiNnNinQuPzQAAY/3Kvz/WMU+5d+kzf9/KVo/1MNbhrZ8Z9+b8Os31sY4A8PN3GPh/+Id/aNeGh3XtgD6wdJHuc6995tkfC3yCrdXZ1S3GG/MTqf4zTz9jdQ0N8pRlnWJ+3X/ffZKLst6MDA3bmydP2sDly9qg2L1rl60sLWjTYmRsVFJZwD/8SddXVqyhtVVqAXnWVVba+PiE5l13T6+1tbZYFaE+8/N27eqADQ1ckcwfA0YPjkI2i6WDA2Vq13hOyMmA82PF9w2DMpiUAdfxi4v2Z9y7pYPfD2hHZLLc826+6Wb76K8/Ye3tnbovT88QxuTJ6GsERG2saQ1HFtzR1WH79rv9CUxM7sOsmZ4GXCEQkE09np/Esi3Hq5MgL38ecNuGpJjIAq0kL9A6CJDHP/LPAwH8xXiTlUEJ4UcN+lwFDtVUi5EoK4KVFXn/MWfxG8RflrnC59IezY2Et+ErsKFNFOwfRq5etbK1ZetpabL+ni779//u39nnPv95Gxq5pt6ACUjYC0zI7X39uq8xl/k9GxuAo9iNAPjBwG5qbtJr+D2yZdqG+9znP/95+8Y3v2HHjh9TW2g9UfuV6h4i5nNi6/5s8t9stGx9pPkL+bkIAP6FNHPxIMUW+IVrgSIA+AvXZcUTLrbAX1wLvDsAYEHku7msK1xXDhZLbAlnSEiGlshlPCAfPHjIPv6bv2kdHZ2SnQhQKXOPNvdYq9IDJ4AUXyoKVUy6n2AAffrsjJWXwLUkOU7VtQo4L3pcjulMQC+gVFCmwjcvy6Lo9OOFpK5wxf6efDGhDX3/CgmeQMMNP1YAkU5d9KIw8y1MAQEpcTDYV/5RhWPm2SOcZ7BCtr6GYiS/yx+gFuAZ7RCeXoAmntzpLAYAQEzcBfClpM0AAlXg5xiALrGL9kntkEc9sqZILMiUBBhS4ejPABf4/DwjSAVVLq1T154YgAHu0f4u4SsADRG2EQ/3ebaRghFS4U+f5Atopa2uriXfMwd+AF68wHc/NuVMJiC4wMyBzVclE3V5piXWVNZ3KjhKNAaQenKmvIZiBB89ZK5DQ9dsdHRMv+O1FD01dfhdVQsABMxQAmMCKDlOS3OTikuM3/G5YvA11NXJU2t+bt7OnztrF86fkwyYoglfPtp0cmraaurrJNvj2gCawjPKU40r5JkEC9H9q5DieWo0Uq0AevJgKYwhwkrKKiqtpbVFABm97gm91WJ0wKji97Dxrl67JtnYo48+YgcPHbIffP/79uBDH7DRsVH7xje/Kfkl8uG6mhqbGB2z+Zk5W150bzwARvpw967dtr2/X15/bCBwPbDmLl66ZEduOqxzf+HFVwVOuMTUQSb6GF+oxrpq21hbsosXztnI0JCYjaQD/8pjj9qjjz5sne3tVonfW2LcAWLQBoBtMJYpgmE2M6ZIIaYNaTvWLdgzPscd8ne/yhQIUtDmJmDIEXxCAcSCW16SHBk5OO0qBp6kfy4Tj/bnZ8BGpYoSuNLaqvYIH8BYMwuMv+uHgACGIkt3H8KC/BYgLOYq4ya8+PLstDwAmJ/XxvXn01XTupFnDobM1/vGwXeBa0n+G6BWBn5x/UvLmtZbmVx5ADDWKTYmHIzccpfy3ZdsbdG6jF9aBaz0Vc3JV199Vex0xhXMI5hYsKvwUQMcY0zFuqX1JUmA833DfNe9bK2wjgQoF5soecZz9O+m+0869+sBgLRC3lNx67oad2POKdo4xkK2rubW6wC6s022tTVJf//+P/gHun683vhmvLW2t6s9zp47J/Y4Xm5I/Q8fOaJ2OXn8uP3oh09ZTWODUoFhwjGeb7n5Zuvv3y5m4OTEpL34wvN2/uw5yUc5x5XFBa2zdY0NWtsUNkSYBGz12hqrqq2RnBYG4rWhYQHNLS1t8hckAGR1eckmxkbsyvnzNj8zJQAQYE0hN/J0ZfzEZuTmzbWwAIlniWg/tVUW7PTW54BoN67bGeklmSyWdguG7hO/8THJpFlHWBNbmpsV3MHaMDePBHZVIR20Y1//dmd9I/u3EpfD1uDLx2ZdZbLocAZcAIAwnuNcwx9X3r/Zcxf2AjBaG91vNgXc8BrARP033YPpUwWBKNmcQCoPCFrWpuKSLa96Wi/H4z6BbyPzREm+S8sKdgGMU3jP6pruGyNXB21jcc66GmptT/92++d/9Ef2mc9+RusdbQcQusJmhG3Ytq5ePafNzM3oPgJoKT/D0hKfl51dkqE3Yg9Rha0FmwXeN9/61rfszVMnEzOx4LYMyKrwubQuM9d/9q8bV2oXAcCfvZeKryy2wC9TC9y4VemXqZWL11psgV/QFnj3AEB/TP6zAcBoNAfdHDgBQPFlq69vu918y612//0PJsaQc+PEZKp2ZhP/dukdD3hreih20MrTGqOQU5JeKjKz4iaBexsREJIkWHnWSB5wCubL1gIsz5wIUIczFSCUpJL8PluMnSqXY9540ms8nOflRVsLMYS2GITrs3JFc76Yi0Ivirl8kR7/5r8BXISRfzzcO8gTMj7/ZABA2puHeGQ3klCuOiARKcIZHzBJDHWKTiwoyJvzrMYcY1DHSOySPAiQB//y58frQ3IYbSRmpooVZ1KJkZOFrwTrwWkOBeV3AloT+09G/Xn5Xkizk08b11oojPAW9OI5voMRUgD/HBjk7xwzUnG5rpDSyo8Jc/SyspTSuKCkQuS2MP/w/KM4jutVEiOgFSm39c22UVpmIyMjmUcTx6b/8JFqa2mR6ToedkPXrqoIxoB+fXXVxkZGZPg+OT6u15OYCTNwZX3dGpqaraKqKpMrqqhLCb8CABLQBDA/NDSUhXuEHJS+gm0X4CEeaaNj47ZeWqLiHD86gBJnzNUJ7Dv55pt26623CiD86Usv2a/+6q/a/gMH1C6vv/66HTx40E6cOGFf+vKTGitcR3VllQ0NXLXqikol4NK+mMCzBsD+w69yenpGzCPYKlcGByXz+tCH7lNx+MUvfteefuZZHZ+x/dJLL4tNsn/vbtu3d6ctL87aqy+/pAAQpIKwhnq3ddvtt95ij3zwYbUvbQOwiJcUx4fp0traJvAPEJC5g4weto/SOOm7NK6ysQsrTb6a7gen9WIL+B8BIBTLkfRLn8TcCZBMQEOSsAMAOlOzXB6NsCIFAMIAznlwOoEZAL9wIwu2MQAg34xX33ipFDMUICzWE9ZgybhTWFCeARjnk2ezlZV7+EBedJnfvBAgnuaV5JI55mz4cfIayQvTa1k3kRWWZGzyQjvm11HuMh6EUgAAt7Y561YG4LEepOCH0dERyVePHz8uAAqPTMah+rbcGem0BUBYXLdA0JQCHKCl+ozNg9LyTQBgvCdYnJs2OdL1vt39Z9NGhvn9kH6PTYy8nNjXo2CMFwDAuH8FYBrtFr8PANN9d9fku/mv/vW/1jXTprDSJqemBEwDytx0y81i1MIiZw4w5/jb8TfesJ8884xVNzRKAtvU0Gjnz58TGMg3ABGbFM8995yNjoyoLeUxuLKstYrU3p6eHg+1WF0VEzG8QZnHt95+m1LSJ6ambWho2IaHrgnArYN9XFluA1cu2eTIkC3O4WnqlhrcVyN9fes9NGaF5qTSszdvvCmpXeC4z71srIuZ7fJ5NoEk108KgvhMsa8rK+UjyfuwLmDtu/ueu6yzs0MvgxG4ts5mgj9VwbQGJKRd6WM2N2C9sY4BBLqU34Fs7hORuM0H0PcxnwD8GN38XpsLS8sJRCxP9in40rKx4Mx3+jxUAdU1dTY3t6A1jmtk/LPJJebzqq8XAL9cM5s7rBnc07BTaKirF3M7FBbMhYmRIVudm7amihLb0dNt//yP/8g+9/nP6bM5pp5Z2IywdWtubNGm19TstNqnqtITlnn+cza0tzuvjTXGo1v8KYw2gBWI5BkWKZ+F5cbC4rwHCIkB+Dbx3IUlMvevG1dqFwHA63ZI8ZfFFvilb4Ebtyr90jd9sQGKLfDeb4EbDQAGQwRJHICSS4Ed6Lv33vvtnnvvs/7+nQIcQjZDcc+DLg9vDj6RNFenxkYOBPjHDrUHLgDoJLCs8BTvTLLE3AIAzINX+WIx0g4F6OSSbqNYzf8339scUg+QSWaa/S2xUzLQMMc+8TS8zT59m84lqYgFAGa+fpu9B6P4yAN9wcQKaWYUJ/mijveFIXgc0xk97p0IQMsDPOws2kr+fslzTHKjJGON/lSBSaJzKjI3XUcCAaPozgOom1gziW2kh/lUNPH3YBq9hQFIN+MrtAUA9DYtfIbLkLgmZ3xmRW5CBSkStv6tACx6e+vck4+jrjl9jhceBX6ry8k9PZTzjYAVZLQwZChyCfQARJscn9S5U4TyHg/xWPLAh8TMjHARSb3KK40shfmlZYFpnR3tYo1QeCkcp6bGGpV4WW3jY2M2MHDFlhbnZUQP6Ef4h3ywlhbFYAH8o5hraGqyWoI0apxxC3tDxdXiogp+H2NuKo/XXSGUwq+RcUQTAIoBVIk1ubJiUzPTtm37dsmLKdKRGgOW8To+l+IN9kttXb1YfHv27FGRD5gyM+vhI6dOn7afvviizoHfY/Buq+tWUVouFhHywyg6YQ8fPnxE4Ghvb5+NT0zYK6++KhnZPffcpfH55JNfkyfgTTfdJEnxk08+qcHS1dluPV3tNjs9bpcvXPBkzNlZqyClsrrSDh3cb3/pE79t5ckiwOfSutqIeYJ3oqdUbqifAT/wGGScePuk4J8k+4/xsdXzLcYnY0Jsp/k5pTLT3yreRUx2zy8YK4yfAHf4Pcfy1OAStTlyZ9krcMLaNHEQP/o0QAP9OYVfSC6/Xkj6BXSBZcOYjffTz3w+x+OL8yksty4ZjuABnZfWEWflbAWZgvUWgFaw0+JYsU7x+QGAihVY6snZvoHC0uvs6kzKmzYExDJP/pWEFsTxCidcYABmISCwKcvL7PjxY/bMM8/oeuhrAMDHHnssC9uRp2esI7kNJ8ARQMAA+Lx9S63M8B9zgCiAOvri7QDAGB95kCm/seVt5uBe+OIGC3ATABubX7lj5UHQOJeMAZ27ucWYvHr1qoJ4nn7mabGGsSfAo3T/kSM2MTmldY1x27Wt1/p37lKwD/Ma1tuJN47Z888+q766+bbb7dDRmyTTBayLvhscGLQLF87b5OiYwRft37tXAGJLS3OWnguYD1OQcwKQvXDhgp06dVqyzx27d1tTM0zcZTv15kmrram2vm3dtmN7nw1cumgXzp2xocErkhX7uMGLl7HqUmB8+Jhj0S7ZeFaitPsKh9dmIo36uftikHl4CuSiP3LAoPo/bXqFF4BLdn2DU4nGDfViJ3IvWlld1vPOjp077OZbbtY8Lk/PPyuEyDA+CcKocDYzgJ/uY4R7VFVba2u71stYEzRH07pMKJHWDPPUeKTpzoZ2Ow1xlOOeHc8npSgC8FrFbsK9bDlWPb6FgOCS0ro/LIAnACDXJf/auTlJgJcXFgUcry6veKDQ/KyVrS5ZS3WZ9bS32Of/9E/ty1/+stKDl7h+5hCsv8VZnSPnS5sCCgLmqT/EwPaNYRp4bmFeXq8wEpXMDSuW9yZJPI83semiDbiaGr/v4gv5ttvX13uuv3GldhEAfO/XWcUzLLbAjWiBG7cq3YirLR6z2ALFFvi5WuBGA4DOlEpGzGvOQHEGYIk9/msfsQce/IDV1TfIQ4YHXHmHUcw2NiTpoTM59AAo/6VleeDguaSd4HggDyaYkoEd9OE1hidOYgCGfDUPVlG0hRQ0mCY0sEsFvXiMAjJfQDkbBYN8L4TzRUQmA86xAlU0BqCUYyLGe+PYChwI26GUwupFoTNWeJ0zklyiiUTaZatLKmYCHOP1kjknJgjvi8I6zyThPVwnUh/+rmISQ3uBB8508ARmf1z2/nTfRLVvKnyuBwDmB2q0T7z3esyTPCso3y5RTOl34f8nQDK8FP2/+UKfQs+TQQvSYLGWKMRJ7dQ1FMJSJIFK8uIo7rJiOxV8XvMF6BBt4UAoQDAsg/D/o8ig+AEEQ+ILqMMY53woXkKCHYwP2keshSq8jJB7Uq1W2NzCks0qAXjFdu/aaW1IaMvLPRxicdHWVpZV3OKhNTc7o+RLjaHSEoF/87NztrS06Owz+WiWWnNbq60rJdtN4fGCAmiZnp6Sfx7ngc8d58IYY3zAyAWU57Vi6sDMMvcw5NwoLJfX12zXnt3y/eJ4sKbwpQOcJOQjvNn43R133JHYMNutq6db7YTs98rly3ZtaEigIccA9KmpqrGKkjLr7OhUkigFIKxJ5HQHDhzQmsGGwLnz5+2FF16QP+IHH3lEMt0f/vApm5ycEjgBcPejH/1IQFZra7PV11TaxNiQTYyN2djoiBhv9bXIgldt397d9tf+m98Xq4cCP3y1YCEhtwUYrayu1oaGkigrq2xxyQ3xYTHRPzDyYOuE3C5xZXP+U8FOdUYnaxtA2/DwiK6fMRFgeLBzYk4HAzBCkZirAAAAVozv8EYtsO4SqJ2Z/CcQXJsnjA0P+9BaUFGhwp5zCCZRMB+DObwVAIzXBTMQmSLFuGMefp1bN1Pya0l+kyBAKaYdn5eB+IAaAjDyQJvL/nya62IyIMbTkAs+oIHbRCxInBdrOT3Mev7aa68KAAzgGrYaACDtKWZhAKq51HMxqis9bTXWG1/72JXArMLtL/JrUYCA0Y7xtzxgm2+vONdoG+6pAQDGmpoBWNcJsIh7WazDeVaz2leMRV/baV/m9YWLF+zFn/5U38MjIzY6PGKjI0O2/+hNtrK2Jrn+xOiodRPGs3evmG0J9bLzZ87YS88/LznrXXffa7v37hMD+ZUXX1CQBJ6d3FCYT3igEqV9y513ZFJwEl9pe5jRbHYoEGxh0S6cPWuXLl60moZGO3D4sPVu7xcz7fnnfmxNDQ22d/dO27tnp106f97Onz1tg1cu2szkhBKGWaMBMbFLYE1kPRRQFuu+mPAk6jp4S89xfw9An7U1/xUOICz/MVa3PpzlrSkENvM8InAKSwcfr/E/xtG23m679bZb7PHHHxcIzxgWCw9/0fQcxeew+SCAWffriiSR9Xs4TEHuL2IhS5bs4SAwCVeWEyC+wXx0xjrXT7/DJtZmlhiQJQqhWt9wsE8Jx81N7rUq6xWzyqoyW1oipXxJPoD0j6wCFExVbTNT0xpT9QrpqLLxkVFbnp22+vIN6+1os//w7/+9/ccv/EcbGh6W/Dc22UgYLjwfwOpjM4VkYYbJmuwsHOwsUTAN4J8Hkvnzpa/X/lr/KmzYwVYFAOZ56ef7unGldhEA/Pl6qvjqYgv8srTAjVuVfllauHidxRb4BW6BGw0ARiHELrTYehsUhQ4APvHEx+2hBx+WuTVyQh6AKWh5GEVuB5sAUJCd+mDU8MAroCexQELrKX+/XCKiszSQqJZaiQzaS1yak72XneIyfX6kwAb7jNe4/85SZoaff8AXUCUpnJvn54vXAPk2AWKpuBKAlAraKNqi4OP17FzDHJOQJTEAHaDz66do44uiaGxsXIBFSIgypoxSAr0o5mFehUB6H2yNrawbmEaAOrDBKPok/2tsUJ94fyXpIEDgFmmTFwLpO82R6wGBUdxGwZ+XpxVYQ1585ov/zcW0g2/eLol9EeZG4W6ezkGS3ATw6fE/WDBrHnQgCWn4PvL3dG0UhGJpJHmlWEfJn0zBI+n6ww9KTCSByyE/Xxf4RFEL4AeDCmZEACl48DG+KWa5VsYYADSFPH3MF8ADzDuKF7z/ltfWbWHRAaW+3l6F5BDmQQDI2MiwwEXYfhQ5/B45MOff3d0pgDAK3kh+xrcJ6d7MAtKuVQcdq6tsanJKoBrFNqAVIB2gFmwb5gH+cgBuAIK8jsALQEK+mLsUYPgKdm3rccne9JTe39vXK4YHib/qa5g+/f32yCOPiCm0e/cu692+XeAfvmt8NoA2jDyKXsDOuppaqyyt9ETg7m4BkYCKXBPF7i233ioA8uLFS/ba669JRvyBhx+2PXv22tmz5+zcuXMauxS6Fy9ekKSzo73Nyks3bPjagC3Mz6qdkCI2NdRJBrxn9077H/7Gfy9QgXHobFRT+9BfgIlNLS22KtAsgUylZQLmkcAB5HGdAIX0N/PTJYRelMt/KpGhHdwvkVk+iaowGpmTfAXjDsCCcQzgH+cjlmRNrTN5knQXoBNgUnLVJJXz9SmboPp9AOC+2QAAmLy9lpf1N845WGixRhXSrp3BxlfM6VgfAwCMtFIH5xz8i7m4aSMlbWrkNwhi3ufXKi5ArLllmEIuyb/eZ8a5kqxKn2s9ygU9KTk8eZluBQDHRkftxInj9sYbb6jdOR7j7bbbbpNsnHsF72cuSmatjRlnVsNKVRBITt7tmwrMyyqtKy4BTwzC3LqU3zyK10TbB9CbbwtfI93TMg8M5tfe/D0p/p3/7AKQmDbLMokrKbYAO0t26dIle+nll+2ZH//YBgYGDXk0YTkdfb1W39goT73BK1espavLOru75R9LEm5rW7s8NY+9/prtP3zEHnv0MetobbeXXnjRfvDNb9rkzLQ1trULrAboY6OA9e/22+9QEBLHxff3zjvv8MCflDSOTcDQlQFbX16xtt4+O3jksPUmz8vvfuub1tbSbAcP7BcIeOrkSRscuGgj1wbt2uCA3Xv3XfK5PHvqtCwCVhLIFAxaX5sciF9bS/MlseMVRsGGxtycvATzY9VtOpIlxXWeE/MFGjMgAEDmP/d6ge7J61ZjqcpBwE/89m/bLbfcIkbkzPSs2MXe30nOK6DL06fdo88TzwHx2tvaJcuGIU6QCv3OBirrMWvg0qLbqLBpAgDIOsubBQqzKSSQr9wWl71NkHSzpvdt77OFpSU9X3Cfammrt4HBIZuYmFa7we7El7atpVX3BNoLC4X+7X1WV1tm589csNHBQStZmbPeznb7l//i/7XPfPazNjk1mUmASXl3z2SeFx3AB7jULV7g/rpVVVRp3HAfnp2fUzK8+/p6W2z+KjA1C79/O+OaP+tB/8aV2kUA8Be4ACueerEF3sUWuHGr0rt4UcWPLrZAsQXemRZ4dwHAt3cB3PyIBbhTngIkKDiQo5TZhz/8uD344MPW1NyioooHUBnoYwJeV6eHzAAAefCT303yt4ldaJevOhtNTIa85NMrVGei5GSmYoElqR4FQCaNBczJJcHKEy1JQfPFMB8rT6Dk+0YBkMluk5H21oVZu9vhT5OTuQbrRoWe5CukIyfJbSomuSo7rPsAACAASURBVC6+KFIAFgD+kNrgbYP0kb8DhgSAFgBZpCYD/EWoSBTOARiK/SBwsVzAFeAQLCt8zRwA9GIomG0BAgbAqvZPAGMAAtcDAfN/yzNlflYA0NsnSa9CopsAQJcyFth8zmQp+DNG33HuyKpgD+ijGBNJtiupF/LKlDQN84u+oZ0k3U4MU7VH6uPM51Fhhxisw6KbFujHN33EuOaLa45ka+8DM5gOeG0xHjmO/O2qKG4cIFzd2LC29k71Bb5kMpOvr7eujk5ramywa1evyudvaWHBWVHpHKEdAQbCMqF45n0U2MjN6F9k20sJjKPv+Ht4ziEbA4CE8cfX4OBVFeH8LB+refex8td4yi7XyDkj/62orlSRCOgJgA9oR6IqAKDA/bJSncO23m12zz33SK4LaMA4OH36jEvI5uft5MmTAqEAPGura+UF2N3VYz0JaGhva5Nv4BvHjtk9994rwBJgDtkiDC76FrN7CmH6JAJMzp8/b3v37rW+3m1WW11pVwcuSSINexIQsLGuxsbHRm33rh32v/zd/1ltKmlaWanayUNQTP3GZy8sLQt8lPdWeYVA14WFOQFq+CC2tbUrLVPAchYk4PMpA6ZTsAtACJJxyeZCdp8k5/Qf88oDDZx56YBgTfZa2mtbb6/GN4wfgXAZ8Ob3k/AAjDVC/Jp12JzrWnMBOBl7EdoSxwnpd56plgFoac3Ny5sBECTFTSBVgH86h1Sk59eJPDM4D4jFmiYQERCXdS4kwDmf1bhbqk1Jysa+ICUb5+8JIfvb5FtKz2xs2Kk337QzZ04LhIrzRHYKYEwqK55sgDXyXMz5FgK6AKIHAJixl1g3ka/DhnwbADC7b6QLCJAuzwTMt3Mw95Rm7nruTZs6BebUW8Oj8gBgvl0F4goA5P4TEnYTcP7ss8/aT557zs5duGhj46Oap0cETDVp3g4ODVldQ73us8wD1tj29g4BeFcGBsTi+71PfsoO7N1nzz79jH3m059WAFB1Q4PGWGt7WwY04w96ZWBQvqicExYB+JyyMYa9wfHjJ+zKpcvyAm1sbrYHP/iwmL2sGV/9wuflLXrLrbfY7bfdYi8+/5yNjQzZ1MSYnT19yu65+075ohKMhNRf94w0bhnzIQV2sLrEypHaVrgnJmsy93j1O3Jd5l6yclD/pW/m0p+VKhs8tASFux9hGsMVlbAuPbCG556DB/fYX/2rf1XepnPzC3b58oDNzqZAoApkw4Dg5ZK6z8zMWmNzk9ZgpM1KBF5bF1O6u6s7JVnXas1iwwBwzqXNqAIqtXHK+ig23dKyWJt19Y02Pbsg9h+vp8E6urq0/i2tLOmeDzgJc5s1i/vB1NSk7d7dr82VN0+cld8tic/8XFVZLrD46qULNjE8YK2NtfaZz/yJfeWrX5X/IffdYNjqfpnAVwf9WOeqdY9jDEe/8W/GoIN+3O9LtwCA8RT6XwL4bX3+vnGldhEAfGdqoeKnFFvg/dYCN25Ver+1ZPF6ii3wPmyBdw8ATNLKt3nozT9yOVjkspKNDQBAvF4q7IMffNTuv/8h6+zq1kMmbCh2qkF6KEZ5YGWnl+I3dnblO5fAQAousfHk9ecgoLNbCsuiy9AcxPJa2L25vJAqz2SvAUoFIMcDsntuBXMlwjC8cHfGXvLBEyiUAwGDBaLx5OfiwR4OSgEoKCEP4AzAMRcOwMN4DXKnpcXEJJqVXEU76vNzmecaxQPtQ0gDzRsBEgHwhXQuJKVe8DjDIYBErsM95yoFMgGUNDQ2CpyhIJKkJpMBJ3lrYsFlRTqfmXzB8iDfVhAwplbWXyHTSUDI1t/nC9kMPEgS6mBdZPGGKTk52EgBEETAZcamKXEpVCXJi6loy8t+nZeaxlPyEFLoQJIIBvjhPZkEh6rBN2x0fNSuXh1UETU9NW1z83OZHyB9LakWcqyUBuyphQBpBAv4vyna8MLj383NLXbfAw+okB4ZGdXvZmdm5IkHCwx/JYF/iwuSXHE+yIApALluxkqEvcjDb82lnbBOkOBhrk7ZRJFI+q3LCUsFVgg0X9+w5eVVedFFSAOFJRIy3sPY4/cAnRSuSPZ34ltVVSFJF5JB+fvV1IjRduLkSfl34n0lNlVFhcIBKNopXCnwnnrqKX0ebQULiDUAph2Mj/bWdjEQeR3A54GDB+3c2bMCAffu2yeQhrE/cGXAXnn1FbEE8QsETKOLDh06JG/Er3/jGzqnHf3brbOt1Z778dO2MD8n4A7GCh6A4+Mjtn/vHvt7/9v/KgBVTNDycs1DT2l2hhz9NjM3L+lvSOjwI8OHkfe1tbXKdxApsDPqslmQWHEAzCtqY+Ye/3Wpn9sbsOZpHVpdc0V4ORsk7sHH753156wevjgGASxcN5L+8B4r3NZckhugk2SIGxwDOeSqQFTAFIBewEsYrFwv8yfP2o33Z/MtASkBWmkWJYlqHgCMeZxnp8WcCvuBAN7is7K1OslUnaXrjKs8UBif4+w+ZyvzHYzL/PqDh1m8Xr8Xs3jDnnn6aYXphJdqsPvov4c+gFVFnUAurbW5oAXNKwDAXDiLb9qQgMqmQvlbAEAHmpxNlgdEo1/zAGCsq3mGtIdi+X2ocD9zCXJsGGXrZmJqhgyY3+cBV/2cQq3YBGE9aGx0v72nn37aLg8M2MDVQfn+ATjtP3hQthpj42N26cqA9e/coTlL2wAMdvX0aB6/fuwNu+Wmm+3owcNWWVpmr7/yqg1cuSI/0PFJWF+Vei+Jwoxd+bkp9RcQfNHuv/9+gYBc04njx2183Fm6MNh27Nhh27b36XwGBwfs0vmztr2v1246etT279tjn/2T/2Cjw9dsbWVJDMA9u3fJCYQ1c2J8XGsLmxOsUWyowUbm8wevESZSrU1DMXtJ4IZFT8iLPATLtPEGEzVjA+L36QMp913AAvMwlDPVQg5eSBQuK3epqwsUXAEhpnJHu+S0Dz/8Qa1/HGJEfnsehKRxnuwnAAVDrixgWAn2ft9hvMamTUN9Q8ZC17qv91Vqc4xAJTZqKiqqbHHZfQZhijOnWFd4JuDZg00GNkBY22F4s862tsAS75JX6/j4pC3MzaXgpnSP2li32qoyq6kwe/H5Z+3JL31J4DLs5pg7BX9d1hB/duIaAeJZg52FWWAUM+4UUMMamFxWCuvdOwH8FdbsG1UeFAHAG9XyxeMWW+C93QJFAPC93T/Fsyu2wA1tgXcHAAwuW+x3v3XnO6c48wc2sckAAXmQLrfSkjL74Acfs3vvfcDa2ztVdOGjpELZNvQQyUM60qpVkuFyQJGM2JO/HaAfwIWHMXgia6HwzQF/gI+pJwQ2BQiYgBl59QTLJHlhSeaWvO/EPpHPjCfDBmDlikuX33hhKt6cS7PCXDuMtdPvJD0Wq8gLNvlKJXkYBSG77LCRKEw8ZMET+ih8CI2QiXhzi7V3tMvPDLAGgCeKOgeTHLgCUBUDsATWEa9xBgOsBy9w3XcRCTAP0vj8dPdsk+zHWX8uXcuYKTmjcxXgpc4iiAjkrcDfViAvDxrkAYGtAGAUvTF5dKzct34OCXBK/Y3rdwDFC7JNIAG/L0cS7imJOVTY+yrVcMHoDOaf+jsD/bzKgO2H5xGsDJIFR8dGbGRsRP3kRbyPgQLD1BOrqUJlMC9vpgIAGFJrsTw21uX/dP8DD9jVa1dVTPf19rlf08qKLc7Pi00hJsuGWVVFha0q4dcDRTgMsiqYK7CWmFsUVhRUXDd/m5qbUVFLYcUxg6HozCKTxBcwiutgTvI+ZKmA+HUyYXeGIGOV9wAcd2/bBnXDLsH0uHrVDh46qGKeIpGfh0cJ6+hVSAjFHAwgAEGAFVg+P3zqhzYxOal5DwvIGSs1AiW7OrvUJhS1Q8NDkg/CLIQZSeF5+PBhXR8MP46F9Jb3A6jSbnfccafYg1/4whf0um3d3dbS3GhPP/UDW6aAXF11sGttxeZmpxUC8nf/zt/R7wX2quj0eUX/CUhfW7PpOTwWV3wzAbuClWVbXoLBh1l9rc6Zc6mvq3cwPQXUAAqzZjDnJsZ9rsN8ZC2oqa6x8rIKZ5uR2ryKVLtUBTrfjOkAcyjqY/Ix1mDvIMUkGCC/3jlDxtdAziPGOP5/Ot+VZcm8xeasrFTfAErqnNbWsoTgPIssDz5pHUtrmM/dMvcQW8+HoYRUPpfYnSY4x8wHjOTlsrJoCKlwbJZskfrl15nrAYCxDsgqIjHFgwWpDZ31Dfv6174mMIlziUTsAOl/44knBHLDOOJ3AA+xLmqOK8yhkM6stR0AcE1RDfIXzd/D8oBlfo3yjSeXChcA1S3eq/KCuz4AGOyoPMDJ5/P7ON88AJiHN9zabUNMOcbQq6++Zl/5ylc0Zienp8VYLqustL7+7dogYq5OTE9ZQ1OjgGXuwYDxgKEXL1+2U6dO2Ucef9xWF5bs/KnTdvL1Y9ba1qpNEgJ7mEdtHe2yAOB4bxw/pnsJY+7q1Wt2/3332f79B7T+XLp4SSzgi+fPywNwx65dYr2VlJkCNGBGt7e1iG1WX1tj/+KP/9imJ8cVOrS0MKdNtbq6GlkkXLx0UfMXeXd//w4xPrkfAnCyeVEhALBU7M311RX53rERqVR3hSn5fKG9FDChe0m6nwQIGJtVW2BB3UnEtPTQn+h7OUnIUte3ltyuxDftAAMfffQx+Z1yzg31jQLpsJBYmJ+3qtpqjUsWKvdKZhOrXBsHrO0cy29ubAC6vyd2FNrYSL6/XJtSwNd8U6G6utbKK1njCRxZlc+e5hjqhUpPNeY5jX7EjoTNnd27dutcWdu497AOT01O6r60vrpmlRVl1tbSYHXV5fbP//j/se9///t24fx5XSvXqWeoxLDPQO+0ZrGGcr5Ya8TY5hzY6MGLMiwT3r2H7RtXahcBwHevV4ufXGyBX+QWuHGr0i9yqxXPvdgCvyQt8O4BgFsZgJt3WzcBgAIeeD375EhLkb6U2K9+6HG75977rbq6zovMajzSqny3ub5e38gIvXBJD8s8dOMLU+5FuADA5AklIFAsq4L8SWTBKH5zp5gBUSlIJMCo+C8P5wIA01eAap7kV5AP+b594YP9Kgvpsw5GpWXan3D1iWJtCAjyvwEAyssHo/RXXnb2zYLLLYMdEw++gH4wi2DsBKMvGIBRiPMzX/5el9fA7KDwp8iEbRQswZqaOuvs6tKDNQwOWFkwAUgadEZkKkgTYyVjrrgpkRfu6RL/cwAg5xTAZ34nf5PUL+ej9VYAsJDAGO0OewewL+RxAQBmMseQieO3l1IF1f9pXOgYIe3N2EWmBFj6CFYdxZQKPYUFrIqNNzoyalcHB214dNiWKRQBFxOw7O1Ou7g0SdcHkIE0M8n3NOZhkgk8cYk7xZeKMiRWjQ1K6EXKuH/ffknDF+bmxWI5d+aszhmpFE2PdCsb5waIPCPwHMbYzNycS4pTMMf0zJQtry5LtggACMgsbyrzZF/AeWd+uvk6BaNAXknUPewgZOEu26/WsSgMl1ZXJPGjoL799tvFIqLABkyanJ6y3r4+gXeMX3oNgJLPgHlGiAdjE9APYNHPH4laibMGy12uT9HH9QCa4RnIHIARRHvCHPRzQrbsfovI/lQ4NzRKigwo0FBfZyXr63bi+DEHi8V8WjBbX7W11WU7fPCA/Y0/+O8E1MfcZx4VgP9SFd1zyOkIKyn3/gaMWFle1OfwWtYwgDWOLVZt+FCSYmklCoYZHR1T+3iaLz6QBIc4U9fl26u+xuHhqcTpgoTYGT7ed1w3QCwgIOycfACHA0PuhVpY6wDV1211GUngkgMcaT7TB7yHNgEM85ASZx3G+7eC+XlwEGTGN30Ka2V+LQ0WYQAgAZRrLUwbGHGsbF5nmywOtmSgXi70QueWZIPMm0Logp+3bxglAD7zb3MA8Etf/IJAC9bXAAAFnq+v229/4hPaHIHlJkZkAgAjNCUPABbWslLbwE9u3RNZ86zGWCfz7D/OL8JesvtN7joLGxwRglJg8m1mB+bCjdJayjW/HQAoADRtogDSAKYxBr/5rW/av/iX/0ps0DU2fmCZKsW7TmMe/8vq2lqBZtNzs0rmxXtzdMIDfRjTv/Vbv2UXTp2xH//gKXvlxZ9q7gMYss5V1jhIzcYBrEG8F/GeZe0APIShd+jgYbH0AJFamprthWeftWeeesq6tm+3lrZm6+zusP7+7XbT0SNpffRQkT/9d58WC7q1tcWqK53d3t7Wal2dnXbizZNaX5ibHe0dSjrmfuhrN96PZpXVqA+qbWl+wcoq8Emtlu+qNnjkx7mmtYE1GbYv9wjurZkMOLMO2cwL9AR6ZNbM75hPzmjjMaG8guca0m6dgR+PFoxj5NC333a7feQjv57AsAm1Vfe2bj0nhQRdY7K8QusGf8erlWejWNMBDfGqZe2A3cq5+KQ2a25pVhuwpjc3t9vKKr62rEPL8mqUTFeqhVWpFHRvk71FuW3v2657I/dJ2IoEOrHasPmBvykhOyvLCzZ87Yr903/6jyXpph8A/7INWHl9OrtXa22yS+F+wRebPrQf6xH9xxjB19U9Et9Jxl+sVvHfG1dqFwHArX1R/LnYAsUWoAVu3KpUbP9iCxRb4D3fAu88ABjyx58DAIR9ts6DLwEXMF8AGMw++utP2N133ycJIQ+SFZUV+mZXHbkJhb78s8S8QYYS7jkbGRsmCjpnAQLAFApcZ41BUvNEP3m3uZt0Zp4exWyAWnqFQhkKAOBWqZYeQJPsOFpBi3HyUpIH3ZZAEjFuEgtE7J0k28tSAlPRy0772TNnVLBEcRjMEt5HEc5xeADWLvwGUk33UIuCnELPPX4sBZx42zTg1SSZkT9gx+dR7B08dNhTS+UfVp4STb1ozacAx3WqTRL0STGcPSbnivE8GBh/V/GcUjwD0NzK/tt63ZsewSXJzj/oO6Sh4I/EAnW2kFc0cQ6eblyqYmYe2WwKRFFfr1CYeKIz/eFhHVUCheZnncGGqT1BGchAKfwk0UzG8NOz02rf6lpAnQA8XJ6OFxnXE0mxVTV4trm0HLAVwG1uztNWt/f3e9rlkqfB9m7rsfX1VZubmdHPgI4bMDtJ311etobaZE4/OyeAjmvh+mAnqoAqc9BvYnLCqqprBFjBvtmwNZubn9F88qRfZL4OTErK1dpmTY3IVmsyMIbPR/oLw0SpjwkYamhokiSZYnVqZtpm5mYlc4b5dvPNN9tzzz1nx48f1/kzvpwp2GMH9u8X4w6J8/DIsB1745iAK3mplZZKykqxTk8DhtN+FLmAM02NTWIB0ad8Jm1HgAhzBqZIT0+3WJP87bHHPmTf/953xShUPzMvkMwvr0j6Ozkxbu2trQKUCIFobWoUI65/e6/93u9+SgmWDsyQsu1zz4FrEytmiXGjMe1gL0mhy0vztrbqrwfYggkoxs6iJ3VzfQGwuW6tJAOcnKXjLD9eG6BbZnGQW9/C/82Zc74SASgD5pPEHMBgsIr0XwDjzC8TntOGlSq2fF1jUfMkyfP5XP4tfzDGXrIMiPOLtSCA/ACYnJ0LWOq0pmClxVqbB/+iaA+ZdRw7L4EN4EuEX8JTMhjTV4a4nuy9SQas+0WSC7KGScLJ2pOA3DgPPpc140tf+ILAavor2j36/GMf+5h85wBOtF5dBwAM+4WtACAswK0AYLRJdg5pkygPAObbINaVrC1KCoFOBWDwrW0da2cAgHG8eE/0CQNaOcfrazafwPdvf+fb9pnPfFbyZ4A+/OBGx8fs5KlTNjE1pc2MbX19trC8ZJMk9dbW2O988pMCAmknZLVXBwatrqLSJq4N2w+//R2tQbD95P1XUmo9fb0CcVgX5hcWrb2jQ20LAxBLgA996Ffs/vvul3T4pZ++ZK++/IpYZY88+qgNDQ3a9PSEVVaVK7WbwB4pB2qr7blnn7XLly7Y1OSE5jmeoYRicB8GyOK5guOy1n39698Q+w/QHP/CkdEJ697WZ319/dqAkeycjbPlZRu6etWWtJG2YRWVzuKHJcjaAtJ7PQDQ70QKhDZeoQCOMve0DK9a7j1hN6KBmgCwNMKttbk5WYVsWCPeptU1mpf1DXX28Y9/XN6HsO/w4WMd1FiULcSi1kTWD9jE9An3EfpfsmtCNFZXZY9AyAdvevLJ/2RP/egZqyhDjZHA8gROZ89PpSVWXVdnDzz4gPrinrvv0ecR3jQ+Nm6tLe7rvDjv7Gr8AOvrau2ZZ56y//v/+sc2NjaizQ2xU3P+vTFenRVYKtAVNiH3E34HAKiAL5Lqa2sFDl+6fNmmpqc9DORdwwBvXKldBADf82VW8QSLLXBDWuDGrUo35HKLBy22QLEFfp4WeHcAwBBEBgT09hJgr9B4nmU3F4YJxWq5AIMP/8pH7K677hVThQK6vMIBPEALCv3m5iYVBvK4kx9fSngrcQYGu+W+a+++fzJ7d4JM5q8kAFDMQ/c1S77pSRHjYGZBeuKfH+yLLFEupUbGw2oUqximq/gVqOhPnsEAVFEagSQEeOAdpUTfVRVHAIAqPJW859IxrpuH+stXrmTJsZvkt1vM8+NcKVKjUOWhOc4/YysJNNiwykqXrXEsyX3W3di8trbe7rjzTsn+YJ/hYwb7j6JZISFx3FyaZtbGwhRSo+elzluAwBizeQAwCvYomKOAjnOMv8d7XRwV+F+SAKff4bEYRbWK2yyguAAMUgSRDrq47L5mbt6ePLgyxgbJnc4wgrUwOz2jxNmx0TEVTvQfPnx8KbVV0rEJa2hqsI7Odgf7AvwVkFPwXMNnETmZ+8eVpYAQP1FAFRhrEcpCP+zZtdMa6mpsbnbK3nzzTZsYmxBwJbCzpFSSuKWFRQGTFN3O+qDAnReQznjCV4viFmCXn2FtMA6WV0judQYKAKA8oOQPuWYtzchyG8QEnJqa1rUCEiM9g7kDYMk3ABUgvZI6V1dtbGJc7FuBfN3dCtv41re/rVRevhrq65VQC6Pozrvu1LFhVFHcf+Ob37Q9e/dYLam2a2u2Y+cOSYUZE7D8rg1dEzsFb0TAOKYcnoekEvOaM2dP6/x37dwpYBGpWFt7m33gAx+wV15+2WamZ1RoMjbGx8fUp/Qtc7h/uzNXLpEQvHOHpIOErPzmf/VxFZ+S0GldcEYwY4d+4jyRubqvl7M4Obe1tSWrKHNQjy8H1QhbwZzfTeyD5SeQLBWtAYg7+LemsZYB+2lzg7VmM7BOMIgDzwE0w6iCMeny4PxXmkF5ALBkwyrFoC4RC1NrXM7TD4YoX5cvX1Y/8x2ekHkGXrZmhlUD7GZAQP13MyON9wUQFWcXa4A8MRNolwer4kEXANAD3nOs6+T76oBjSi2XL5qvETq3lL4rADDHouQFrL+V5eX2n778ZV0nwGdsoAjoqaiwX//oRzWuuQ+prdMGCv0pD0AkwGmcZOtukgD/WQzA2FzSvYMgjSQxzrMggw2VZ586gFfw/MuDgPlxlG/fvET7LQAggAvMdiXQu7QTBuDXvv51+9Cv/KrWF9J7Yem+/MorCvqpYG5UVdpa8sZsbmuzT/7+7yssAsYc13L82DGrLSu38WtD9t2vf13zFQZhU0uz1oLb7rjTduzcaVU11TY0Mqpxy3hmLH7729+xO+64w44cOmLnz523ixcuSAq8trJqDz70oF24cMZGRq5aWdmGErf7tvVojSHU58K5szZ0bVBs6eGha7Zv3z4l1NIGSEZragEAu62ltc2+9rWva8OAfmxua7e5uUXr2bbdtvX2ac2PTb7FhXk7c+qUAEABpnrmSE8QSQa8GQAszD1GK6sHcyJAabcKCXl3SOiTv7A2qFxCjxSZdZGxy5qDPyKWCcwVQLDt/X326KOP2NGjR8ToBgQErOX+FiA+voVcO5si/B35cKgBADjZXGlrbdW4/tPP/kf79re/55pk43x9XjEm5febGIBYHuzZu8+O3nyTkrLvuP12sZ3lb8zY5/jyOy6XBJiE7S9/+Uv26U//Gx27AH4WknvZWOO6WEvZpONeyfth+3FfJsGZdZx24O/YP4yOjWlTT7LpLSveO/PjjS2ziwDgO9OLxU8ptsD7rQVu7Mr0fmvN4vUUW+B91gLvCQDQozestITiDqYRMpsNu/feh+z22++0pqZWPagq4KOE4nrVAcCWFoGAAEz8DklX5A4D+vFN1RIP4g665eS/kjYlsFJqt4JYV6VwvjBNhX0U+PkCVY/4SYolDxwFZ1Rs8plTMZxLh82z2/jMZbF/3N9J8txUaEcgCLJm/g54IQAQuU0qlPNJuRQBBRDCff4otAJsyP89GIG0mbcdcl4vYAGbHLRYk+H7PffeJ6YAD9CzYgU4AOgslGQ2n/kshuW5e5r9vABgsIwCaMhLdx1cceZhvn/07xTSEQWZt3GSVOfuhA4QOCswCl3J/soIQViXXDf6gj5TYZ08+ZT0OjMrs3G89hbn8fmbld8egB/9Jv+2BJ4CAMK4qGuss7b21iyMRWEjlVW5tFAfe2IuANYhdZue1n8Bs2XoLqm7m5kzvro6YOLVSVKK5HduhkCYZY0zgj+U3ri0pHOsr29QgUhwByw8mGBi/M3NSgKMnI1qk+uHMUPwA998nvu+4ZHl3n4w/5CHwYpEnsq51dYQyNFg5eWVAv8o5DlfCrMATPADIxGUcQSTBsbpD37wA7t06bLV1tX6mBO7r8vuuefebC4ju3zyySftyNGjKlAZo8x9DPBb2loFCJx886QHhlRW2rFjx2x7X5+AwYsXnAk4Nz+rNQNwEU89QE2OuXPnDslsw3eTz+Z9gI5IuHu3bbO+bdsEJhIqcvjgfpuZmpDx/oc/9JjLiVNSuAPTDooruEcMMxl3aY54QMSy2caqlTPWcgCzy+94P6A/7N0qX/NKSrUxEGb9AS7iv5ix/yQf9/EbXz43fOPAAwF8LnNeJKO2tLVdFwAMCbB/juejBwAYacl8lhKfFxZkM8C/SYRVKBOS7OQnGGufIAAAIABJREFUFxsDsTbmJcCkvsug7TqhFPH6PLDF2fC5eQZinh3n838jMWAdOMm/P2MZpt9LsqpEBQfrAngN+wGFJySfVOYzHnH43QEy8VnypE1sSJhhH/3oR5VY7YnPprkVbD36EQAr1t7CuosSnBtPiRiAeQ/A2NzYCgDmQ0Di9QG05pmF/n4HVuP3BXZggQWff5wJRiG/CxZ23EtgO9O+jAUkwD/+yU8UmPPCiy/YAw8+ZPWNDQruIMyHpOQSNuAqK7X26b0lZt29vfaX/spfsf5duwQocS8bvDJg8xOTNnD2nD3/9NNa83T/qa21uqZGu+XW2+zAoUPW1tFhA4OD7uWb5KsnTrxp/dv7BUydP3teXqeAXwBW+/btteeff9aGhq5YTU2lVZaVyf8PJhugPj5942Mjdu3qoA0ODNotN9+kDQEYcafPntF6SIBWc0urvfDii2KtCVSqrLbqGuxHYDbX6Hd1tTVJ/rtkJ469kQGAXLOCdFIIVZ4BWNioKvDVeSWbQJhPsPlSuI/5JkGwAHmuaW5u1IYB58umDs8JrBk0tOTKVip7B36/uDhvt912qwJQdu/eZR2dHTpfrQm6T3nqL1glY3hh0dPGAQWdFFyi9Y61HKbvk09+1Z566lmtVfghsnbRDty/wvuPewMfCNCLNB7JL56Ne/fsFQgJ27CqolKAoIDFtTV5bH73u9+x119/Vc8jAfaz4Rgrm1h/Oua6+lEAYPIpjIAYPfOsLOkz8EsF/NN6vEUb8M48yt/4ErsIAL4zPVn8lGILvN9a4MavTu+3Fi1eT7EF3kct8F4CANlNLjEHAQkE2bVrrx09eqvddNMtKanOd5phyMEsouDnm4dCSXLXV5PotLBznlA4l3wm1tcmTz4ZAhLUWkhdjO6NojHAuq3dHsVVMFKi4HRQAMNsWIkOVmWslpQum+rr7JFUgQqJHRPgFrv4PKhrZ58QgiWSfuft7Pnz7sWW/OTy7A4+V/5LsP7wHisjlXAxk9PEQzWvCwCNc6Tt2DGPoj1M93nAJoQFBiCyRNqelFjON/P+S0b+AupSeAmfr3RlQISfgwGYLz6jCM3L/zi/CDgoMJ0KPo4ezOE9ReESRZQHsBSYRRSzeQBQBTMFm3lqogpthbw48MD7acfpqSkbGR5RCMvK0pLGTUhHeT3MhggliOIZVhAF3UoKqwk2n8upkbR7W4ltJN9KT11E5s7vZ2dh1M0JYAOEA1wYGr5ms9OTVlFmVoF/k5iHyHzXxVYDsKTiccN1vPKqbGF+URJf+g/mFZ8zv7RkK0ijKPpVtDP3Vmx2dkpSV0AGrhtwB9Bu27ZeW1xcTsXnkkzk5VVYUSUJMExeznWBQJD1Db3P5YXrYhs2twLcdej3AwNX7Pz5C3o9kjtAPc4JoA55MIUo14+X3zPPPGO333GH9fX1adzC4KOQPHDooN16+6325punBCrQL5/73OfF+CHMBM8/QDmKYeYC5wKISBshb6PIPXTwoJF86d6Nsypi8SaEVXTn7bdLGjg1MWGDA6SF7lR7t7U12713363xFXM0WDTOzFuT1JmCnraFDengEONw1ZYXYVUCFLuUVx6dmO6XlfsYwPKggiK9NLF3nU3MhwWYiA8Yc1frTZUnkWrGJXmgg37ramsBiYlBTEAC0saMgRwepB5PlG1mKE19Y43cFrGNYh1hXLs0fF5gLsAtMuyQLYutLBl7IYn3LXJVtYsHyuTX1+uBf8Fa5nVvBwBmMkEBLpsZ5/l1OhiABQDQr1fy/pz1AG3FGoDHZ1VVpdXX1tmXvvQlhRLwxbUDADGuuP7f/K3fEnDPGs0XQImzqJwhKC/LJN3OAMANvP/WrWSjEMBBO2VgZWJtRn/yuQGiRnvmQdD8/cA3DHyTJM+gzt/TAjiMdSoAxViDA7DUPYHzApirrLDW5ib7oz/+Y/v6N79pg1cHNQebmltsYmrSjh0/rvlcXedr2/ToiJXU1llFba319vfbJz7xCTt89KiVVZRLds/4P/PGMTv9+us2eP6CXbx8SZsrAN4NeGM2NdmRm2+yW2+/XRsVrDesk7Q119jc1Kw1GHbu4YOHU5jOmta/T3/6X9ngwAXr6myzE2+8rs/t7OqwO++4wzo72sX8O3/+nCTDN990k1i3BAi9/vobVlNXZ61tbdbY2GzTbPgsLCj4anJq2nbu3Guzswu6D8By7OrssJaWZjHP8Axls0DcuFITW97SxqR8FNOG1PUKM0YuGyhsGmDT4PtXPMsE69ZBbcbT3r17bOjakIBJRntVJezwNTHz+SqXx6bPgwqeH9ZXdX6c6+/93u/anXfdofnqnqilktDy35MnT2g80+daz9Y9HZ7ra2trtzfeeN2+8fVv209/+opxKKwgWL9Y24O5mG6+ktJvBel1X9K4X7XmpiaFPvX3bbeW5mb7yXM/0fmwTi+vYqXBJmqpGPnuZOv34poq933mC4CTZ0GtTYv4CLqFAvdavjW2M3n1ZnOQP/9j/HujvC4CgH/+nix+QrEF3o8t8N5Yod6PLVu8pmILvA9a4N0AAAW+pFTUeAjNP3q9VYZBkUIAgycBlxjylkqrqa6zffsO2uOPf0QyYCQlFBUUl4AEJITyYErhCzAljxcVwEg9UhHoNXNeG5p6LUlyJT0ucwAwyT0diuF51iXHBRhJDj0e3CCWBDIblxnzoJ4x4ZCMVZRL7id2XgY+JTAwmVj7iTjnxovgAjNDrDMBAuHV4wXI9My0jU1MZoCe5KEyrfcLFRMy0jY32JGv0GspSrJd9VTkO6Dgu/e0H0bdwZqj0EAGRZowD+mwr2hfgL8lJMACLZyRpgI1+R7i+6TCEaAiuQDiNZd1QWJVRsBGnsWn16TrVtGaJMUU/SGTBGRzsBepZKEvgvHkSZUuvfLQi6xVM5N7L0rWU9JzwfOMMSOPvNUVec1RXNCWc7Nz8vgbHQX4m3T2ZZJoU1RF0IbYWQJfkxwdFqdA0cRGRaq+6qxMXVPyZgODRo4JIAjohxccEjoKNApdgWdz82rDpiY3ZYeFOTE2YvMzkwppoFAKyTJti6fS3AzG9SVi58Fyk9RwfcPZSVwn4HQax4wtvB1hbExNjRtdSEFIO09MTOrYFIk7d+4W2EMhzufhWYjvH0buAICwUihKZ2ZmNR/4Hf3I2KHdaNf9B/YLBPzCF78gWTk9hKTvN37jCbF88FTE44/24fwZvxyzvaPTPRAXlwQKKuymo02bAAAvAH6E08C8InXy8uUrNsz72tt1HEz1r129pv+6bNfN6u++8y59Fh5eyKPpv2tXr+q7o61Dn8E5wfhsa222/fv32NEjh+3wwUNWDfAWFgNi+gEc+dzwJHIHAOXDiWwNG4ONdXmTIdvjS3MKyWQKhmFcw4DWmBdwFwmxPrZZK2UVAAsQQ/+KcvmT4TkWHp4x6jkXQGNtkpAavLxku/fssebm1s2y1xQCwvkAuobEtAAAJgZh8j4VOCj5socI+cZBQWYfHqkBMuXBdwHvZQ58ZzYKsSpvCe/Iy435jAAAN3+ee9sJBMx81go3ZwfBEiMy3R/iGgXuJ6AtvMN4p3tlEoRQpnnI+P6TP/kTsUD5Hcxexow2Sior7VOf+pTaGVCZRcfTpV1GGYEzAgCTRFvergEAkiib+vjtAMBYG68HAMaV5jdM6Av6vgAA+liUV2SScGctlGwImOusIVqfEhiqO5Tkqx7RVVtdbT3dXfY//a2/Zd/+7ne0xm/r7RWjdGp6yl57/XV5/wkxTvLXlYVFq29ptUO33mqf+t3fE9CP1QIg6fTUtJ09ftyOvfhTe+3FF8W+pv1q6mqts7tH4GJP7zarqKyyK4NXdJ9B1okfKL6g3LvZbEPC/+D9D1hjQ4PWaDYXLl8+Z+XlJdbT0yXZ70sv/VShTIBNFYzZtTVJ+AkegcWN9JV1iE0SAitgAcoeoaZa6xivOfb6MevduUdMQDHvKsqtpanJamur5e/56ksvi3FH/8JQg53t4VD+PFK4y7/14VEQa/IoYXwTRuTzfMntCfAFxJe1skqhJjCnrw0N6YNYE/QcU+KJ0jC5tbGpgePAI5+B9QOgPRsu27dvt7vvukObJbCpYfjxxTMEfcMa6r9bl2QYwBYm9qk3T9v4+JQAQK1v6YGJ9HfGPH3o7Ge/amfbp1TquGyeLwhxwlpC98gysRlhrLtXHww/fx7hflxeynF8bAIAiqEPS5Bwkd4+mxhn7Z/SdVdV4DnrzzScAcExqxtrCqB65yTA753SuggAvnUuFX9TbIFiC8RTYLElii1QbIFiC1ynBd55AFBPnJlkQwXEFkbG1tNw0MkLMQf/eNijYCuz7dt32COPPGJ9fTusqqrWZL+WPMco/JGPUGhQeAugWllWkcPONQWvf7QDQUEDDMJLQHtleFEhdlt1SWswLrZKpnQtuQTat5NUCcQqpQBbyZJhHSB0ANClQAmZSkmTXpS5VaCz5jzFmAdsimQYJzyUT83OKNHO5WUpuTLJnMPDjA+JoA9ALAEF8h5zZkQUdcEicV85T04WKyh1EIVcT3eP7dy1SymqtDsAAmDSkpJvkwQ4yZXFIOOcw6eL9qL4QLqdPjOAPQF2UkXLIc2L0tS+klAnJmGEpYhdSPosEkvYRRswdriWBOQmny+9XlLvwgO6irFyAFmX5bmMLo0NH6DeJingxf/mgAcyR1h/42OjKvr5WXLBFOjifY3c1k3bAZeCzRlAH0UXxQyvgaERhXowtGDDwOBClss5INPl/JG30v/q+9lZgTwAWYBgpPheHbhiczNTtrqyJBBSrAiZppeqsJVfGCmjG6YCGbBGab0lJQoSUVsCCEqaSrHk7UYfA2DLE3FtTdcNkEkxCAg4NT0jiS9zAXk4UjnAK8YFBTRglqciR/lnYmnsP7DP3jx9Su3AGHn22Wftscce03k+/8KL9vf//v9hp0+fsVOnz1h3NwEnGwJSkPUBhAL4U+jC0kMWDFja3g4A2GzVNVV2+dIlJQxTII+MDItdKBlvX58kwYCThIMA9IkZU1Gu4p5z7+7q0jcAJbJFPuvi+QtKT56ZmlYf0EZIYu+883Z78MEH7KYjR1Sw4jUKS0xBREk6qr5I/pfBiAP08HGyJgkyxW9Iu8UATIC3rzO+AcDvND/TXHf/SE9hDpCN15AySzGsOcH8Z63RvPZCmz6Pc+rfvkMBM5KcJxZxgQ3s4F+BvQdDzT1MZQ+QppVes7au4wVALwaOpIAumy/U+omVmOa5++yVC9h079Zg7BWAulhrtZmjNTIt39whciCWt7f7pQLyyXfV35ylr0f6dTCCs02iCIHiGmCpJk803h4p6Fwb7FlCcj772T+1S5cvqT0BoAEG3d+vyn77t50BGInIhCkgrWSOsZbBqhKgnWT2hVuiVr+0meL+jyEHD5ZTtKPAkCQxjvbJs/YK96NIgk4MwJRsrKToCKdKQTW+5uF1up42bjyQhHbkvDkmgDhtynhlM4G5/Pf+979n3/3ed9V/+w7s1/owPDpqZ8+d06YCLGpnDiKFN9uxZ6/d/cCD8gskLAU27NjYuI2Njdq5Eyft1Btv2LmTJzVuAc4Fdq1vWP+uHdbV060179yFc2of7vkAVi+//Io2YrAAYCzedeedYo0BVA0PD9n09KSCL2ANM2YuXrwkj7hI652Znha79/4HHrAzp08r0INrRZ7a2NRoDXX16ls+ExBsYnxcTOPK+ialAFfX1FpzY6PVVFdZFeFkqyvyFpwBiFpbtfLSEs3z2ABkffCvmBsFwJwZIAA2mzWETXngGf3B80TI2hmrXZ1d2vAAlIzPC89Hxk+e3enRIoX5I3BQGzrNtn/fPslwAa9Z+zimNgqW3P6BccscBNibnJyQvQKgrYdXFa6F5wbWXcYn61wG/McVJ9/OPGymTZgEPvMPAZg5L1Xu9wpoY0lLGwwZmG/MkzUFd+3euUeBUDwfvf7G65ufb2xDGy0r66s2TzrzO1IFvHfAv/Tc8t46oXekjYsfUmyBYgv8eVuguDD8eVuw+P5iC7yPW+DdAQDzD7n5R67rcP+SV1VITwH/AEtgKPGw39HeYUeP3mR33HGPNTa12fo6rDwAogqZ/iNL0c6wwkFWbWFpQbvc7P4qkTEZcbsBvAdv6OxSgQrzT35pGyViBOR9mKIAf6skKx6m3ypfy1W9mZzWZS8OAPpTM8VWzicvgAGxbyh4TfIZvI4ASnjYpiBFigQQxG48BVQAgMFy4zgwksQaWiXF1KVIui5J8ijkHGV0sAq2YCqwvYJO7BBnrAEOwRLYu2+fWFQwXSSDnZ4Riyw8AB1IcMCywNYrtQ23oTI0hJHQTGEZO/uSq6p4p3AvFzhJ+1OgKUygrDwRJxxIcvAEcAOmp5uAi1XxNj5XebCW81JxkhhMFGOAeQA7/BfGFscXC8jwTVzS35CN0faLSwtJFlxwEop2j7EkMAIGIIWe7N9SGnN5pRgMAfgBxIl5hNQY6W6Vs4h4PR5YFNOwi9o62gSmqc8X5lU443lJ/8K2GR0asqXFeQFKckALH0qYWWKFIr1ds6XFZQF2tAFFmoJcEnsMUIzrk08fMvPFRf3dz8dTkWE1UQhSaAuQERDhbFskePjqMR4GLl9RQeqS40p5Ec7Ozeq/pDE+8tgj9sMf/sDOnT9n4+MTAul+55P/tdiETz75ZfvDP/w/bXh41K5cGbDOrh6NqXOAeGOjYqDW1zdaWWm5+uvcufNWV1erpM6+vh6rqa2SbPciAN/KquR5MPhgIvZu6xNISYGIhJNwFCUbV5Rbd3envXnyTTtwYL8AhMamBgEI/O7E8eM2PTnpfZlM7nnf0aOH7QMfeMgeeuhBsU4E8NSQzgzL0tml3hfOgWVOq5APlpfkpbCzHKyWdE65MoXCXYweCuQ05jWWdR4+RyM8JuwCxOyqKJO0UkBzkhXz8YAYDgqua27BriQpVOzULYnbeYZZtoqL2co5L2eMP44PSCD5cQr+oH0ZT5wrzGMHJDwcwM8TsNDXCUmSWYM2rbkR2OTz2tvLGc3hzcfn8O/w/eJnjhkJ3QAxiUe9CQSJMIUcLOnrIKzCJKEG8NC4xedUqcbI4mkjNmHMvvyVr4pxBVgCSKyE+ZSW+mu/9mEFVPDFXGFcMJe0sUICOGynnJ2DbwSxbsLa9P7iOiNAJR/wkgcAWQ/yrOmM7Z2lizvHzNc+tNvJ5zQBtd7nzs7TeIvxur6uTQPQO9hytAk/M9YAwflUWHC1NfVql3/0j/6hfe/73xPz9u5777GRsRElJJP+W4rv3BIbRXO2trhkZXX1dvTW2+yBhx62nbt3W9/2HTo32pLNlYtnz9r5U2/apfMw9so0L5k7M6ST11ZbQxOptsjyz4tUCHDV3tZqJ0++qWuBecZYI6yHPsSXlPHKugGLr7t7m4/BtHlHn3H/HBoa1rXcd999NjR0LUtwx493bnbG6mpqrK+31wj3oD8BAEdGR21xbcNqG5oVEMIaBNAnmbwCUtZsBmBuekrXz1oVYDTjQaoCJWB7AnzMP20SrCeGWrDWY86nIBqxbhVkIcfkxK/f/HCaBxDj34Xtt3cG/tp8xE0z6rpPyvmjvl1BWoBEE2NQG4QF+TrPcr55WGZLK0tWXcm9yDcXd+/abb/2qx/WmPv0v/23+rs2J5ibNax9Jba4suzhXn/uZ/n3XkldZAD+uTu1+AHFFnhftsB7b7V6XzZz8aKKLfCL2QLvHgD4s7WHS7dcIshXML6CSQLraHtfv+3bf8h27z5oHZ29LhMuKVHqIowkFXEV7nkDe4ki2NlNiYWTkBoJcJIxfnZ266bU1vIkndlqxJ5n+eUL9AARtzJd+H0ATwBvHDoAQC+23KPKQUUvQMVmE2PNgTIe8ZWOWVpmG8kDDIlm+LfBqKCYD7kY6IF2yNcJoPCiXsDPwqIkcYBSfAsoSsw7B9+cMRb8GwpyQJ8AH/g97Akkg7CvKE5hY1H8LuFZmNiSXIMXljDMkASSapoSN8Ewyh3sovl5gJe8LJI815yxVgEACGhVUqLCM6RBPMgLtEuMMhIe8dMD2ayurnDftC3AY3xO9APXqXTeysqMtQMYSKIn4QX4DgH2YUrOWBCvMIEDDl7A3HT2pgBahcW4zyT9FnLEkBaHVCnGTnkJoDYsQBISncHkwRA+Rt07kYYy+d7V1hOoUe/ycUmYnCHIv2HY0f7y5auuttWVZXkQRhIt1xqggPeD90UBMPISiGPzOfgL0ta0jcDdmRmNrbq6equAWbPu3n0AgvQt8xRQmvPnPQqBqKhQcAasvI72djEu+B19iScf7QNrClbN2Pio5LRIenn9bzzxMYFA3/rWt+3wocO2Z89ea2vrIA3FDh06ZC+++JIdP3HCfu3xx218fFJsKdhAZ8+e1TiFCdTf32vLywuSaJPGvLCwJL8+2Dz1dbAEO9QmF85ftJMnTlhvX68AQubi7t07bXBw0O679z67//57BRJeGbhkr736mp1447hLqefc5xCWH9cPO/LwkUP2u7/7KQE7Hp6DdDGBfpsAQAcEC8xAZ84hH8w2IRIbKy/YyNiAskUoJEX7uuPhHsH0EYhQDmvKg0Do9xjzDsY5qBX/RgIIwBwJoLHBIXZajv0X0s/0Zn0m7+F4fJYDGknOXu5M1Ugbz78uLwcO8EpYjNaIFIaS5lt+jd0MiKZE9f+fvTePkuw8z/ve7urqfd+X6Z59w2AwMwAJkFhIgmIsUbIjRXLkyAqzKD5HlK3V9l+R7ehYju1jy7JOlD9yYiWSJZ44ph2LlmRSErERJIEBMMDs+9Yz0zO973v1lvN73u+tqhmBpmmCR5xhNU6fHnRVV9373e9+t97ffd7nSW3A4VHKc6Q4lSrXPcHCA7B4bc5DtDwC8JZIH0+uO74doRZk37UvKTV9cmbOvvbmWzY2Pq4xCDDJ+7ItpKx2d3flQwlQzQoA4r2WIdWZ8JyqPOBjPXPLCD83w0+1GO7FNgt0JOsExjj+n8cfvF7FPqfMKaVuh2oqAyDWHPF1NkmuU4svSkUPL0LVWlNZadXVVbo5xnWMGwZ1dQ1WV1tvi4vL9gu/+PP2yisvq5X02eeftyuXL9mt27esorra9j920KbGxhTw4V4CWTt4+Ak78uSHdD378IefsebWNpuZmdW6NTk6aufPnLKvvvaq7d69y9raWrRWtLe32vz8rA2P3LM7twdtePiu1dZUy7+P8561G/UaN6fc+3RDN6eAbqSB3707bCs57Bxq9XvWtdzKii3NzlpNc0tSsW0J3O7ds8caG0k2N4G/G9eu2RT+hWVm4yPDgoNb6TpSVl1nO/bss+7ePhu6fUuqYF63bHPDPvzkMdvcWLPbt27auTOnNaashXzhvQpMjhAlrucSv+Ynp6sfpYBM81Hei4BifT7xkKH3K+oevM367YOu/7TPbx/0s7wXpMwqsQjYwpvYvf74wuOW+Qt0dlWmK5hp1/6pn/opnRe//uu/rusm11GumXt27bFrN6/ZLED/OxIC8kGPwLf+eiUA+K2PWekvSiPwvTACJQD4vXCUS/tYGoH/zBH48waAap+U0sgNm6MAizYVilnu8Le1d9kTT3zI9u8/7ArAbFYhAIAp4AwtcGpZlJm+3x0HpOXlO1oJk8l9GqtQ1VQBZ1ToJCiWHg9lWRTIAZTyn9eLUoL5XTxeDAD5fb59J5mpA/5CAQg8CD87d+pJciMKQyszzOpp10TBtYgibXVF4MPBoReGAgwoSFLoByoKhQvkUG6ELx2hFq4A1Lskv0O196VCeI1iIwURaJ/Ly62nt9cGBrYrOIHRpAClmJIOwTsD0wdxDwDxtmU/pmrDRfyoTh/3P+L3Uqepn8nViKi6IqDBvZNS6w+qCPz0kpm92vEoAiqka7S19Zy/Z9bVgwEwokAWWEswFLAFFELdBeShGASchQowIBXFx9pqLt+O6SBGzcn3gT7mp1oOk/9ZoWUyFImuXlCRYkDPSsuiBETVmNqFpQh1p3e1SntisskLENhE2xX7iqIVQIgKUG3IS0uCFaj5BCZTSzLvFQBQUFzHA2ADBOTvaV+mZa5KIJFzhW1qaGgUlFORxWOz+Du5Yov5gLqvEhiQrdDfKKQCdUV1tRR4qG4mJyZsYmJC/loB8VGbcSxRTMnvrmzLLl+5JPgHVGMbUeegGEI52NnZpfRJ/Ole+NjH7dp14Owdvd9/8Rf+gtR8JPjih0jrMab9QLzlpQVxhpnZaal/Zqbn1ALY3Nhs3V3dyWMvJ58ojj/nCXCG9t+BgW1SeZJIDPBAlTg9M625QeGNLxVeWMAaHgfo8D47du6wX/j5n7fW1mZvFV9Z0lwI2BcqQDNviQ0AKGinFr37Q4f8NLxfnexnlreIBtSN0IziNj95heLfiQwJCFZZqbGNueBpwj4f+TdwmW+gVICl+2Gkz/XwlPQgAt/eOL/ZMsBbFOG8NmMq24MUVFAcIhEK72JAJb/QFIwRwDK2ufh1vQ06paPLdxCI4jCNL0/s9uR0X1vcfq4YAMb5qStAHoolFXbyTCUshTZmB3cbSoxljKZnZuxPX37V7o2O2cJiOvfUYr+quc9a/swzz9ju3bsFpByOLmt8WKN4P16Hb2ChK4VTondyhfO2X7/ZUXzdCXjK7wQ/VjxkJI5Hfr+KvFN5XPMjhR/o+eUp2bci1ua0PjtdznuicoOFfWpQonPW19Utb4kGpqMK/9rXvm5f+PdfEMDv7u62o08es/n5ORsdH7PZhQXr7kG9Wy4Yf/biRfn3dXb32p59B+yJI0el7q2tw1uuTOdrfU211VVlbW1l2U6ees+Gh+/pnFtbW9VVnEAi1HT9/X06/8aGh+3O4E177PBh+QkyBrPTsx4gUVEhjzsCk1pb221hcdlu3xnKe+u5iqzc7o6M6Fgyj7Zv3+Fjj0KcFuutTYHGlaVFBYWQAt5QX+tJ4DcHbXWzzCqqay0oQtvTAAAgAElEQVRbWW3Ly4tq/d1aX7Oaqkp78ugRGx8dsaHbgzY5MZ58+eLcq0zBMGxORtd2zm2H+esGoCUgyNtdIwAkednqWiuZsF9H002ACDR7pABgWZnVVdfqM6FCVNIqCEjlHKADwj0qXX2MLQY+jlzfTrx7QvMVewgAIIpt2VXoHCiXf/GDn+Pi89zD+rMEAB/WI1fa7tIIfGdHoAQAv7PjW3r10gg81CPw5w0A+SALKCr2OyrKbvViqKzcKqtq7eDBJ+zgwaPuvdPcLPjQ3tGh1jSKXiCJQxSUdEWtrVEMUsTmG8TSYSMoo7xCHmr5EJAin78oxh5UkxQXzMUToFi1wj6pA5bC3Ksy9/9DCae7/A4NudOtz/sJUsqHD+XJltnaxqaKhqXlFf3Er40PwSpYUhKe1A+peFGLLYVxStoDPnowBZ59yYMoFX1KuU3FpApKqXm8KFehVFEhKAMEpBjm/SgEATGCWKl4VacZIDeFligJOJnAi/FBUu5r1XXVZ3gwqv03tQC7t17yA6TdFxWcfO28TRhg5W15bm4urzMVsGlMpXbzZFU+/FMUUDRTBNwZumNjo2MqLnk/Clz+DnjAT4AV7xxJgoVCPFrqivzRzFuMOI73K5WiTbMAAEn5zJSjoKsUtAM+SpWJibkAiCsL+QZKUbgAF1E6OKDx9k0AYPF5QqEeBJY5UICQ4e1WrP7zMQkQE62jFKDAAjzNKIYBQyNjY7a66uonzivem4Rd4KBasZICjFZhim21USf1V7RxM44oOfGaQ1kpFaJt2unTp9Sax3tqnpaVqbVQgT7NrWrLI131uedfsONvva1j19nVbQcfe8wTh9cdYFLgA0e8RXvOeCn8vUZHxhIEnLHenl6phwGODquB4msKKUGxB/Tr7e2xkeF72hY8AccnxgRvOF+A6swbV+wmP77NNZuamrSdO3fY3/pbf1NwM2C01+xxHFIrsFJ/CwnUwGz396vIQ0GfPz5vCoDMFX7e+u4ArDDPAh76siKoLgDoY8xxChguYJtAuEChPO0qdZy5gVI8d+O18utZCgPJhwloLUutyYZqzc/NgFEAr0j/DSWwj8n9ycTaNrXIO2Dm8Wh5LU74Lt7ueDzgYvHr62+kZnZPwpQNlA+70Bqbv7nja4mfuw5sw6OtrqY2v16w3QqYymQEof/V5/+NrW2aByatraeABvw+AXxltn//fjt69Kj192/Ta7DGAwhpk9b5U1Mttah7qgWc5b3juHMeetJ4wD62kTGNc5VjF9A1xrUYAHprtV9r3DItNX9CRJgn8tbzMZdaNN18iDs5/KUSzVdXramhwe0Qkmqbmz4AUgD95z//ebt244b2o6Ozw9o72qWMnV/EomLRGhqbdB3GzmBoeNgaGpqsuaXNunr6bP+Bg1ZX12g1dfXyVUQhTKp2e3OT9XV32suvvGR37ty2yclxu3btagqgWLKN9ZySb8vLtmz43l27dvmSHTh0SHOY/Vhb5bxEbYw1BArNTWtqbNLxmltY0mcFv16WW3VtjZ0+c1aP9w8MaL9YWwCPw3fvar/279ujG2bXr161gwf2W2NDnfYdm4HphRUry1ZZJltli/NzVl9Xa9WotAmk6O222ekpm5meEjCcnpwSoHb4Xukejpp7bu0R5payi6gk3GfVNoBUec/PdJXkPEvwz5Pu+XwQYWd5G1v/HPEQK90cbpZZbVWN5pSUvUmFq88FZWWWW89p/5nv2E2wBgNCOe+wxuCmMhYHfE7gWlNOy7VU936z4GFVR36jQqMEAB/qEqy08aUR+I6NQAkAfseGtvTCpRF4+EfgzxsARhjGg3dldYc7qa78Q23GeroHbGBgj7W2tdvOnTuluCCBEPiAZx6tTVGQyoTcq6u84iNazuKoqbzeMvcA5NPhAz5cxXCsGPh9I/iXf92i9lE3t05hFaIQm15UpUKVxx3++L18CgEM8vMAcB11kafC5lD5bbr3HUWoF4ee3BiAjzvjKgST91+kHUols4ZKJoHR1Nqq2jAVxAqJkEecF5KAgtbWNuvo7JTxO21gqBDDIB8nIo1FgrhRVCvwIrW5Av8UBJLeI1q+lQSaPNBo5+FDuxecHK+UhoIqpqjoyecxk5qbzVhdfa3gE0WzFFupqBeoXFiQxxTKNtRlFBI8V9BMPl34W3mrtIeCkDroSYrRGhhFtqv/fNzyv9M+uRInvj1ptDDf8r8vw5eN1mja6mq8yF7DQ3HDqqppz3SwyEEDSrFv4VHIT55LazuKzlqKzepqvTcm+gFtAFsCzkkJxLFz5dSmjhtqQoUZCC66hxq/p/AlNZO/jTZF2hwBz8wHVH68WT0KuZqaVHQSBuPbT/HF+EtZpkIatRwJy6RzZqUI5HHmDNt8/vw5TwOuqlLBBuSiBY+gDtoLpXAqK5d6B/CChxcKj6aWFoV/8Pv+/gEpIfEcA4qizlnfIKVy1O7dG7GJ8Un5X9Iaxvfdu/fkX8i4AXQWFGKyqLEADJw5fdo6Otqsp6fbRkZHbGNjzcZTCyMKVOY+cBjQtJpbEdQ5ePCA/dzP/awXqBmAXvJF3Cq0i7sHoHtGusonwjwA7YSGFNq1Q9kXbcDxfP1ekLYw/9zjraA41rzPehI47xhecwHWmBMOOF0JyBf7xLgWb0PMJT9Hk5Ne9CgWQbzilmGHTa6c9mCiQsp1KGBj20MV7PCCc9tDgAKIhdqN1wxYGSrCgIi8loBn2Ayk93fVlD8GMA/IF3BSfoJxM0FhIb5OBlDnGiAAJq9U92bjb5lnV65etT/58ktWniWkx58D0ItjxPFlHuElt2/fPvnFsb4Ay5ln4S1YDQQsgrPyX5XYy2EkX6xRsf+hqixeO3mtWIeK1ZJxjH198rnhqcMBh/zGmCdTJwCopHSfcfrWjRMCo3LW3NDg1wrZSrhCl/kzNTlpn/vc56QSZp7hz6e/2XB/1XWSv/FIxLd0NWctLa1W19AkxV91Dd911tTUYg2NzVbf0Ch1/+zMlG2trVp7a7OdOXPa5uZnFeDBzQJagFECMjxNTX4eorojmZvxIeSjob7R6uvqtBbNzs7ZyMiIzc8v2vLCgmB4Z0+P7dy5KyU7E7CUsUuXr9jhI0fs6NFjskJAFX7x4gUlC9fV1dhewcYyG7pz29rbWnQTYD3nydB3hsettrHFGptbbWRk2Hb0b7OWpka1AgPvuN/HjbfN9XU7+d5J3aRg7Fh/SPcOMMv6x/hWVGYFJbNVFZZbXbaV5UVbV4K0B2Sli44r/7QauNJX50TCWY+aAjCb4eact+Qzz1zlWwgY4jMTnzM8SMn9n7V+YKmR/FP5W08U3pLaks+Ej+JXCQA+ike1tE+lEfj2R6AEAL/9MSy9QmkEHtkR+PMGgN9oYONuL497Oh7QotYaG1qVDHzsySft2LFjgoDu70PaoAOjvMG5aquUAKwPzajcit+Ru+oJRPFRMz34IIwsAJ4HAkRSkXzfK0ZPbGrHDADoTMsVgADASKsMyBkJgIA/1AHATArk3Drgalmee8A/NhF4QiEIVEFlgvpF/kCCNkmhI+N+/MrwddpIgNA9hFQSRvpeUte5ei8ryKOkWDOlAqK0xGexsalZH8Ix3KcFx72oUttiSt11NadDwVCYqOjMJsVNUlHlFTjJ1FtKn9QaTCGuQjJ94Gc79RjtrKnth3Y29oMwECmIknJmampKxR9+dPgrqSWQEJX1dRV4AQ0CjETLYsBO9p332lxPisx8KIOXV3G4NR9iG5Jxf7RG+nPi+cmAvzybB4CAKE8iJqF3w4AC0Q4OJ66vr5VygeNK8rAX/H7MgIHeZu1tjrSwect8eb5AKoY9VInsO/CP44Za5vDhx+3FFz9mX/zinyrRcnlpRQEZgFKB3TR/Kb2Yh9mqKkE/POMo7FV44me1SGsVba8OUaTKq0MlA1irkjKDYh2oODs9o9baufk5T1GtqdGcGhoaEoRE/betv9/mZuf1e8ZoemZOJvtsA2o1inV80pYWlwUj2FaCQGgB3r59m01Okvw5pmPPesC53N3VoxZg/p/XZP4yD/ApJOWXJGUg2ChF/I7t8h574803pATk2CwvLtnszIy8wdgn/h6gA6R98slj9pnPfEZqUrWCZ0mZdiDvwMu9I3WHoQgARjIy3oz3w7cEvlPBH9DMRcOFcBCHQa4AdgDlcN0TvMtss4x0Y2+V4/ehHCwGgOwH5/XAwIDDmxSOEzdP8sq71MKu5SIpTENBGkpCrc9KDXX1H3/LWIVqh99F8R7rqK/pCV2EF2h6fR6L1y7eBwdbCZQXhTjF2uuwJKwVwp8z+QbKaxM4k3xmi9aTUBjhQUoqLKEOtJbz+8uXL9mlS5fs9p07triSs1X8RwUafczZT99GAjJq7bnnnpNvJQCLOeLzbU6gO8bFbzygNnfVMgs68zqCgZjXMf4CG7TpZz00KMZSIDlB12IVZjEsZV5wM8dnX0q2182lggLQYalcGhycclySkhwFoFTKeF5KUefJsDdv3LB/9a/+H527bF9rR7u1NLcogIZ1BquF1vZ2q66ttdpakrvb7O7wqI2NT9ji0oo1NLZYV1ePtbd3WVd3jz3//POGo8PdO7fsvRNv23vvvWtj46OC8EDW65cuKOX70JHHte6hGLx3767dHbqjNSnmGZwdJbG3UW9YPS3GCRIB2FDPYxsACBoeHrGWNm5soW7vU/vom2++aVeuXNGatmvXTpuemtBrd3W02+DNGzYzNWkoRPc/dsjOnDxj2dpGa+3ps+XFRXkSdsr7tMpu3xq0ykzG2lpbZA/wH/7gj7TNpNR++OmntUahIrw75EpDgGh9Y4M1tTRZY1OdLS3N2/TUpJSD66hLdY31gDJ1E2i9TwrgIi3bowQAHUg7+mS+VmWrdAMs/HLrauqkjqeN3q+2W1rP+PyBfUPYx3DeNNY32uz8nLf+PqKf4ksA8BE9sKXdKo3AtzkCJQD4bQ5g6c9LI/Aoj8B3CwAsbvsVbEkfdOMDHsEfVpa1qqo6a2/rtGeffc6efe5Ze+yxQ/lQinVBQFf9udrE2z4CyYQaIgoigT4UgGXuOcd/7/cVCowHlX/x/w/+TbFCI68AlCQvqVSSQsD/PimDkgJQ254UgBTJFJ2LS8sCJdzBZp8ofABIJFWGX5VaC6W8cs86peWueziEe07RJuf+Uj62oSDyEA4VslZutQkAAoJQLNTV10stFF5L/B7lCqoJAUAVkcXj5uoEtTPKA5D9cUDhPn+uTkQhEXfqXfnnKkngWz70gwJO6cIEaDgk1GtSqG6hxloVCEKlA/yjjRU4BIyQAqbIAzCK8DhmATKkdkqgQ7AkpSLff6wdKORhQ6gupPbalEKhEH4SoQYe8qDXz1RaprzKMhX4AGbVfirV4daGlEKAMiAgChLGiWOLyoUkSkCSVJGkXOM1lZSCggMADaVbu0IsWgUdVrIdhaAIfodybvt2QFebvf3221LGEZgBrGPfGUvGiWNenvFWcL5z+FvV1gpWOvwsV6GMGjQCWAQal5d1nIAhtdUp9CDjQJe224uXLniLVqZCah3+ltf1dlgvz2jtFaxb37B794atpq7Ourq6BQkp4JnnqF/7+vrszp0hm56etExmy8bHR/Pwj7EF/DXUNWhO07IOdHTF44L1dvd4q+fqss6VO7dvWWdHh0Ic8PcDeqB0Gh8dTS37kU5blgIGmu2pp560v/JXfjy1wRZ8/vw4uAowD9uTTsfbTd3/Lzz8Csq+UI8mX7rUFhxAI9RAUgiXJQ9QvVehvTM8AKN9v1iBF4o6jh/7jlcdN08CABZDulDY5b04nb7lPerYFrXfKQDF2+p8HfL2bL4DXgGwi5WBcQ55d7PPpTzQ4GZEebnOp4BrvFeo3kIpeL8asuD154rcAqz3ta4ADtVWKbuCcq0rUsgB4hJM5XzC6oDka2AQgTGoTLmZUFaRtRUlX8e5RVuve/oxh4DUjx9+XCEWbAdAgvOVdZLzyvcrm9SZ3D1IIyEAyI0b904NAOhD7mPOODMGrHMBvcIT8UEAGFCYdZobOd8IAHr7tUO/pPWUskw3k9bX1QIs6wiuIeUZ7SvQ7atffd1+73O/K5DO+NY11MtDr7evV+vB2XPndH3ZtXev9W/fKZuI5VXUgVu6jl2+ct26unoV0oES8Ed+5Efk4Xn92mW7duWyLS4tCPBNTU1ojbh756bALono3JBay63a/NysFN4f+ehHBdRuDd7StjY1Nqult7Ojyya5eYIH49qqt+LOzFpjc5PsBAB/s/MLuoEC7H3i6FF75aWX1Prfv32H9fX2SGHY1NRghx8/ZOfOnbXbgzc1X5544qi98srrNru4ai2dXbZr+/b03g3W0tRk58+ftdF7d621ucmOPXnM3nnrHVtd4SZLu+3ft1+qdMJL2GbOmT5UygMDUiCPjd+zublpAcDRe8PJj9BVgMxRjhNhZbIE0E3RAtJ6FAFgwTYk42EgW56w3c3xm51VOr239KJ6drC+nluz9a0NV/hmXAGLj2CEm/HvB2/wPuyf70sA8GE/gqXtL43Ad2YESgDwOzOupVctjcAjMQLfbQAwgF8MbrQIc+8bFWB5edZqaxrso88+ax//2Mft6LFjCgXIoVxQ0e2FpdReJKvmPXEicdfjQdR2SxUKKCrLGEmtxarD4oObBzmhiClSoBRDwMIHy9TWlj60SwXnkjtXj6QUYGdZ0f7pvliybkpQjW4hlH8UKrRcSu2TKVcrFAo5YAaqI7UCJSN7FXQCgK54oRilqHMlkAPCCMzwbXFDcWAc7DSKWopgQAyFOECnta0tKY08eRcllAPA8JJKxvNqlU1yuSQvgVGFAkkm/cnnJ5R94fnHHX2KsILqL5NP+2N/KaQIZeBDPD5A7DtKNJRlqHdQSipNWr5kBT81JUKvR9JyapFLx8DHwgEaxa4rqgp+bAXVXwpGKE4rNS/K8MkTBGTO4cOmeZhAhKAlxX21VWSqNHbAIb0XADCfTMzvUestC/xRtCosJs0dwY9Nb2cK3z+p9cpID/btD2gQ4ABQS3kPWABQ0gYHRAOWUoQqZESBMskfLynB6hoa3J+Kv62osJUc7cOValUL+IMXJcVXvq12YUFKl0aUgoSYUJAJUnq4D4EAX/3aVxVoEiEUbBcFMPMMoBAehSh5KNKvXb+u1kFUemwPCsZQTLW3t2n7pmcmlRA6PT2hopA5wH4ffeKoCmfSfmkHjMALQEokc6L043ih8Gltabae3p680pLAmDuoedQq7eeYJyUvazso7gGAgNsAuuEpx7l2PwD01cR9SX2sdWzSv72Vj698k3tebrq54W2Z+fkEAIhU5w2Hvn7ToNyTgPH8TC2soXgtbstlvQLeAgBpVw1VWbHHXqGVP6XGer+htjBaZHkOx573B7gDM0LlFqnD8drvpwDkPENNx6uGci0UgsUAMF4/HnuwZTl+7z+TylqrqH8FAIzzJhSUWgeTZUQoqCOhG89IFGGkQ9Naj3VEDiVjUi0GsGRtZA7xOszRzq5O6+5CVdat8WVbUQCyTjNePBcoF2DW4Zu36UegCceG1/P1aF3PjdAeUsv37t2r/w/rAnnKpetRjCOvx99XFANAJcvHDQnUon4zxS9BHviSiRTojQ0BQE+9XZMKjZsGJ068bf/fv/28/eEf/kG6EePzDvXu7j27tY5euX7NZmdmHWzt2CW/3srKGivLZG12dt6+/sZxq1PLbqM1NTXbD/zAp60ym7Hx8REl52b1b1LCPXl3fm5G37TGtiW/X26QVFVU2NEnn7Q7t27b4E3gXFaBJLt27taxQAm+uDAnCLi+nlOQC3YWJPe2d3ZJkXgHC4GlZRvoH7AL589bR3eXPfX009ZQX6dzrqO9zXbt3CFV4vmzZwTO9+zbb8ePn7DltS3r7huww48/bouoy1GqVVXa5UsX7cblS5bNZOzwkSdsYnxCbcrtbe36iQct7dOsvQy+gsxaWqyutsYGb123+blpqQ3vDQ1p/OW/mUKjBAC5IVaeUct1Mch6VABgnLN+XfL10s83D6WiZXz7wIACp+YXuGY4APTrn/sEK6ArXbj5XOgt79xYKdNnhxIAfCRKl9JOlEagNALfZARKALA0RUojUBqBbzgC3w0AMOXS5v1uiu9sx4YD/vCcQwlYZhk7duwp+9jHPmZPP/20wIE3gxRaUgkooCjw2tULzU3+U9EZqjsvwlH+AQH5juKseMD4AKoPkQkARqtcFF7x3Ps+kAOdkueMvOGUvOtqE7WqJa8qFf8KLvEAE4p399Tz/1/NYa6+qBZOFIFsB61RFGZAIkBDfEAuDsxgH6X6U9qkJws6vEk+dynZ1g3Fy7TvPE5aK4o71HUUq7w2d9cBgLQ50iYbLXJedAOgvCVJxXkoapJPET8Yd4p6YMp9ABA/qvDcS4m/FMA8r6a6WvvJ/uLxSEsURR3FIbBoedVhX8AKhyIeJhAtjdH+GMev+DhFge2wJilwUvt0qJK8Ni7oRgOs+THzMBepiWQAjwrQYYC3fRY82ra2UBuRWuqKqfB9BBQCDWk75G9Rt4yPjdrCwpyOa2NDvUzvUXKyTxEeEwUhgJhWUuYLvoehjIo5FUWRWnmzFMg9UtvRvgfk4DhSfNL6zZiyLyjygJRT0zPynOS40T4VLd34mgE8+eJ3KJ2AP0AO5iMAENjGWUrBDJjNreYEU177ymvW399vO3bu1PvSCoeCF1jAF/8PxANSkhbK/Ef1k81W5dMzUfGxrcAQghc4Du+eeFtJoWyHw6icffLFTyrR9erlq7a8vOJtydWeejt0+468F4EaKG+Afe36d7vNzs5IsToxPm5379wWHAFE8AW8pMUZgHns2FH7qz/5V3XcYs6h8OK4xZwqKADjqHvYh6wKwlsvPNuK1Jqxvvh5jcLOwa/PRYc4xQrCOAdQjwIBGQPmoaBtaoHnb0PtisqMfQcAxjkTQKlYGcvc5PzUOpdacwPm8bvw5mLc+QYIxnvyeMC6UKl5y6krHYFUSyvA/LV8y3KcM8UtwGwf+8P85TtaXx9U8Aaod/DK1SCNV37c/NoQYxCqY6lmkwZudXlFawzqv1OnTumcQ5FKAM4kPplbJmjJfrmfoh9Xjvv+/Qek3GUMnvnI0wagZtuZq9wsCVVltPPqGKcwh4AcbAvrH88JT8W4ccI5e+7cOV3zmH9xvBhbnYvFQDMpQ1GSR8u+bvYkD8BQx/vNKw+XkNIYBSB/mxSAPBresihu/+APvmD/4l/8H3bp0gWpgZnHAFJ8ALdt26ZArsrqahsZHVNoVX19ox04eEgBXlzHxsYn7dzZ8wb7rq1rsK7Objv02CE7fPiQ1dRk7fLliwLszKXp6Sm7evWyVVZW2PTEmE2Mjtj2PbttZnZG17Vm1MCbGzYxOqrrQ2tHp+3evcdq8FjVzZ6MLS/OyZuT9ZXjQLsvUHTw9m3LVlXb8OiY3Ru6a2uLS/r8cOjoEXvmuec0FtgEEALDZfL48TftxPHjSvdt7eq2ibtj1tE3YHsPH1HQEMp6X+tmbXRkxIauXVM4SF1zs65hO3fsEJTEwxRvURT123fs0JrDOswNmaWlBZufn7blpXmbm5604aG76fOM3xQIBSCt6lxDHwRZjxIAVOBXBTYMfqM2Ak8YB1ShXEP4HOBhO25zEGtMBOHEZwAeFzDnRkVax4s/2z0K/y4pAB+Fo1jah9IIfPAjUAKAH/yYll6xNAKPzAh8NwFAFZr5EIj7Ta4BgJlMVi44FMR82P/IR56V8Tof9mmvdOjnQATQ4UEURd1Wup3uoRuCgKkFmE//fLgUBMynIxYOcRSNDwLAYvVfPDuAkQAcbSt5fyUAIIEdoQBMUFDQb0t3rvEnUlIhhWryAKRwcgUgijE3uacYoNjk25UlbphNsaZCQW2Cftdc7XfrvG8kEjvIhGVK7ZbUeLQVoixAfSXotkx7pKePAiNRtAB+6jBdb2hMnlXuO8boSdEjpSG+Ue5VqItPGn/UEYA9oILGBOgo3z+HAiropcZ0kIcckddC9Tc9NW2TExNKd6XYc79HB6xxvPgb9pXiMVoOY2xCGRNKKoealXn4EUU0gMcBngPNaKsNkHO/2iiFfZQnCEjIAv58goCFNk4HFsAywlVcMQUQduXnhoobFCeApJVlUiZvCBCTLCkouLoiBQvbQLuwvA/X1tWmSEBGBcEEZeU6XqEGinbPUJpREDOkSkvcMkE2/q1tW98U6A3Awr7T8jg3t6BUaI43xZPmAoBieUnzgHMN0EdhC4xjDIF/BAgo6XhjQ/55wJu5mVkbHh62q1ev2vMvvGD1DQ0qeini8N+iBQ4Y+c47J1SsEfKjtvNW2gSbNNdo4WP/UAty7G7duqX3IHBh6M4tQVMVjZtbmiff9+InpbIZvDloDfUNCZh4cA7tvbw+ihx5wKVQHsabeQqwWZCqdNbmZ2e1TTzGvOP9+NsPfehD9pnP/Lfabz/HuUngSsxvCACT0s8Fsvcn/nKO0vasv41WVbXFRyt3pAuHIub+EBDmnYrfjIPXUI6FX2gxVAQyAQBRk8W5F0V0bDu/j1Ac7SAwtqoqn9br89hhY8w9wFTBF8/P6YCAsbYH5GNOEmzEmhEq0jjneE74GPI7jnu0mhdAqK+4sTbnb4Jws8Nc7RyJzC6vfMByIMFIxp15zLp39sxZtcYDiLnRsbiAynlLqdw19Q02Oz8vjzv2mX1lneFGDHPmmWc+YnfvDmlbf/hHftja2lq1/8wlvPNiLfK1OuEa2dWy3hWCVBjLSAouVtheu3bNjh8/bp/+9Kd1TgQg5Cdfxee8xj3dLOIc9q8/CwCTPNLhrkKp8D/1MAWlAMuDcM1yK6vyi/zt3/6/7J//xq+pdT7mDTdLUN5xTgNKM9lKhRMRXFVZWW3dPX2Wray2+oYmW1/btK++/KrtPvCYdfb06cYDNwJI1G5vb1ECLjcSGLOhoRvxuywAACAASURBVNv28ssvWf/ANlvLrejGSHNLs9YXtpFx5LiN0KI9N2edPb26mYCnKW3bjMFAf6811NV4G/BqTl6nBJOcOXfOunp6bSVHi/a8rlfj9+7Zzj277cPPPZdv68b7kxCjt99+y86cOmVjoyNWXVtnc5Nz1rtjlx069pTt2rHTfVaX8Sadt7nZGTt/6pRuFPB6bC+vwdrItQwQKUV9S4vmAUnJXLfLyjbtzu2btrWRUwjI3TtD7mGbgqlQMkptngIuuBFz3w3Hok+kccvqYf2Qqs8k6YYe8wzFttYlJTxXWGtLq6wk+ATFuUIHAM/hKyBfAHZ51KbPYYxLnC8P69i833aXAOCjdDRL+1IagQ9uBEoA8IMby9IrlUbgkRuB7wYA+OCgBlgr/oDrBbPDPZL0mptarLenz/bt32/PP/+C/IRQqlUAdqQ+Sx6AqSVW9n6eA5IHgA6alMGY9wCM9q4oNAP6RKEZ2/p+8C8ecwWjg8YofNUCnJJkUVw4lnRFkKtzPPQj0jEdBm4KCqDEkmIowVHABEWlQgaSIija3/zDc/ITSx94AYWAQczcUQBK9aNW2YAJW4JKKEBQXwF4KGAALRoPvWbGCzySYSur1E6arSKdD/XDiooxoFCAOIocxlthJSrohtSqBSyi5a4yW6HUWIqsCBDAC6+3p0eeePLEwveO4AW86VLar2BmtLPh4ZVUkypUCdeQ16GPe0ADL1b5u4CSHvyiNvCkMgiYIPVfHJ3UGifYqDRB9/VzVQ5JzX55jVATgLN7MLq/VsHMHy8iABoeWw5o1WYsruLtSgBaCsTZ2Wntd1UVwSGmYpd5AwtSy2LeX84EAAHfTA1axMMrLdRAbJvA7DrqQFedhUowvMRQ13V2dAoKSt21uWmTU1OacyiIpPJK3pG01KtVMQFbxgoQMjMzI/iJGpDjxHbipwZou33rlgAu0IlCe2DHds0lb9ddlBIGiAiwHx+fsPb2Ds0/ivjHDh2yxqZGHTWABhCEwh9PQBJ/FfYyN2crK7x2Tmot5v7du8O2rbdPsJ25SUoo8zSOMd6ZKHPYFxRHwHDmFceYv+f1CPdYosUst+qKRv0euLyqOfDEE0/Yz/7sz2ruciw5r4qLy1CJFm4/JEUcrZ1JoeXej670RUklUWCChAr1ybcL+1qhJFvdREg3StKCxvFGhQYE5FfFIDjaSWPf+cl2AjFRbUW7brGKJtasfJJuagHmtQIQSjlXpL7h/0PdFmtozLX8uZVglNRreH0q1dOVhHwVtyEXn7uCtEVenbF9+bU1Kdl8zDcsU8G5Rju9r0s6xzc2BQlCGcl8fOPrbwhSA5jr6urVVnjv7j1bWlzSTQ69HseKn+XltkzwAOAzeYtyvioRuLbGPvnJT9qVK5ft2rWr1tPTYy+++KJ1dXVqv9geXpN9ddjpawznI/NOXmVJQc2xc4WnA9+Ao/ibsnYC4jwF3JWgAMNoFQ5w6OOg0RHEj+ue3lSXRm6MpbZxXTj85hHnsCeyl9sGrfK0yAMBc2tKOf6t3/o/7Tf+t39um1tusxBeuwBQAkewDuD6gaKWNOBMtsoy5RVWVV1r/QM7rb29086ePmOt7V1WC5RXwNWKVddUWmMD6cAN1tnZISjINevUqfc0douL87IXQA3YzA0BqcLdv5MWf1qOeX9PhPU16eiRIzZ485rdu3tbrcCWqbDe3j5raGoWDCyvqLDR8QkbHSXxfMNqq6qtprpKXqNHP/xhu3HjusZk566duhnDejU6OqIbGYOXb1hLZ7ftefwJwc++3l4p51nPCEnhpgHnr87HzU3r79+mcXz5pZcEAo88ccT27Nkt2OyKNVOb863B62Zba7a6vCwl4Yuf+IQN371n586e1d+jfOQmHceJEAz55pb5+fwoKQB9mqpnIj/P5aCS1IBxUyOuxUC/UCoDRos/o8W55L/DZuXRSwIuAcBHriwr7VBpBD6QESgBwA9kGEsvUhqBR3MEvhsB4PuPdKpeaANOaj3aH7t7eu0Xf+GXrK29Q8EFFHO0paJA8xqoTKoYhy6R3uo+gAJ1m/jqUPRU3OfJFQVYserrwSL0PzojypJnXLh7UXipKnOlW17Jkop8N7ByH8A1FH60sqpI1sfg5NlE4VhmM9MT+fCPaHP1IttVSOHx53VxeIhtWk1VtavK1l1ZxyvzwZnXoF2S4qKxoVEFOUm/dbSDpsdJUaSYnl9YlNk7Ccxd3d1WmRL6lMC4tSXQg7oLhRnFLHfqaaukrQ6FzcWLF7RNtdXVMrRvavRAE+BVXU2NPXbwoP4WtRuKQZ4LmGFgVPQmIAkdQ+2J72NxkmmACZ4bAI6xYbyjPSggSACbOMb5Y6L3cDislGagzcaaAx4pEghAwM9PUcAF1arXGK4oq8B3jzADYCbKKdq514rUXRTw3r4EZJJXlZQghLIkCzgpIgPoplZ2YGBSSLjHV7m3JiblTnFrJMWwq6r8m/ZZ/p8CChUR28cxpRXv9u3bCiDg8amZmaRCdbVmJCiihKK49tZ0P2ahrgT4kgIMAGSO8tj01JSdPnVK84FiFeN/R1nedEkxhvoP2AKgZQ7t2rVL7e6vvPqqHX3ymLaVbe/o7FRoCV+8V6Q9r64sW0VFudXWVgscsP2kGwP/UP41NzVrDs9Mz2msgSQeRsPYoJBdlfoJgMz+03rIfOP367kVPRZJx8vLS3p/wNKhQ4fsl3/5lwUKBXETtHEwEwrP+7U4ahVO38B9UpUBhzo2qwWjel7DU7BdQQe8dO9I94UDZrFP7nPlaxvjJLifWl/j5smDqtVYsziOqAAZy9j2gE8FFbavD2oZFbAKFWIBNxTfrAkFX8Cs4m2I9t94TqQAR7t97Fu08hXguatx/6z6NlKT72/TZ3ZVZD0kQYE2eaXrhnu9SiW6qZb0z3/+3wggMVdQoKqtN6Vqy4agpib5hq3ZwtIiukKlYjOHpEQTHHR7g7/4F/+inTlz2r7+9a9pHhFuwRyhFZg1YGrKw2WY48DauCkB+K2scDVyrOWhmoxzlW2OGysxFtEmjaIMCM0X21sYc25wpDse4Y/INSmuiWFrAYzc3DTmtsI+sF6orlbAVBWhJRXZ/L7+7u/9S/udf/l/62aEYHnyFuXcoaUWFWBDY5PNTE5KMcn1+O7QPYHAHTt328DADpuYmLJcjpsp3t4+Ojpmq6uoHiutu7vT9u3bK1UwMHBqatJGRu7Z1PSkfPYW5mflpQe81rq0imLQbw6tr23Y+Jgn9w4MbLdPfepT9vWvf8XOnTlpc3MzCvfAQ5BU4qaWVl1bb9wYtBs3B6VWPHT4sC0vLNjk+Jh97FOfsjNn8Pxb0jE8dvSI1MKM9fVr1+zUiZO2umHW3NWt4KA9e/bqXOIm2tUrV6yjo0PPR81Iki+AkHXqc7/3ewKALzz/vB09esReefklrck8RpjR5MSoVWRoyd6U1+3P/o2/Ye+89bZ9/v/9135jSYnN/sEGD1xXj6abeUUpVZxTsuIIpelD9tH1/YrWaNP36fv+Za2u3/eh0Pt3vBiSPmRD8h/d3BIAfJSOZmlfSiPwwY1ACQB+cGNZeqXSCDxyI/DwAEA3TFdgQ/LC4uNwX9+A/f2//w+srrZBgIVQhKrqGn0QdD+9BP8SALTypLzzUtnKtrz1lxZYUcMEi6JQjQ+cobjIF8ff5IMorcb3fyD11l9nROHnldqclQwqxqWin+JE3wCAFPQQqboU/bQIASgiYVPpsFIROvRywOEFchSWvKdDgoqUMot/YAIXGyhA1q2+1lv4eA8eo1hFpcP7+H6X29Vr1+zipUu2d98+e/bZZ+3gwcfcB2511W7fviPQh1KLv0FRMz4+pn9TmAEYAI8YnpM2TFED/GvA02p9TYXxwYMHrYpW7hQW4sm33r6MUkbBBrRa2paUGwFJihVMPu6usAsQSJEePo4qmgApKTgjwK7wbECWBzQV7i3mIKLgUebJxYWCJPk5Jm9Ah4D4HtLCBICjPbrwOlL4pUAQgQ+BHVcUyl8wfcd8CQWig1CmK/AWOJlUSmn7iuestxc6AOT4MQZsE2nA/HtleVXADYUR28BrL+KtpHAXLyQBgJxzjDvjGF6VAVv5HdCAuYNaE0BFcQ4AvHL5shSCDCfziWKbNl6KeP6uvaNd7ZaMrcI1jj2pv/29z33OOru6pHThSBL2g98nc4ni/NKlS3kIzlj09RG80Kai++tff0PzbdeOXbZzx061+V04f9GGh0c0J4CMgmzrzOsteXGx76gKL1++JLhRXZXVPM1WAAcBgt5ezj7zb1KAf/VXf1Xzm+2NFk8/T7SK3KcI9PdzAMiYokORslApyUBgzhH3kOS57rXnwI9WZo4ZXxHwUABqPseBTK72c0/QB29cFK9rjDXgD2gBIHsQAMZrsxsBAGNNCEge50JcEOP3cR4++Ps41/JzUypZT+lUInY6F+NcKoaNMSbF7b7F63ABdKBK27CtMrc2iDH3Rd1sLeeto8P37tn58+ftwoWLNj9L0rb5uocKmxsuar2s0PGR6pFWXtR/qIdSkAZzAPUyz2Ve/ORP/qS84l5//XXN456ebnvqqafsyJEnNA+Agnx5yFLBPzCZ0xa1jacAqbROhKci78M4ufegq/9Yh+SHKi9YB5F+TvpjEo2nuwl+f+l+ABiKZcZK0FuhQOVSZnMNAQCywqFePHnypP27f/dv7dXXXrHqulpbXV7SDZj6pkarrKqyhkaAX4XODbwAUYhzc+KVV16V/19DQ5O1tbbr5hw3kbDyALrO4K24gddirfX2dms+Mq4ANG6y3CLgZ2pSrbVXzp2RMrmnr8+eOHJE5wVjwY2M6spqvdbY2IRuQqHMq63JKlV3fn7GfuTH/rLOvcmpaVtdXbPebf02dA9bgus2N79gH33uOa0dXNuAtoxrQ0O9Hdi/X9CurbVFN6z4zHH63Hk7f+mSbAm4XjFHmD/4DzJWeJOSsM3z8RHlmgdQvXnjut24fk3+gnv37BH4+9rXvma3bw3qJkZ1VYU1NtRae2urlPA/+qM/qnTif/nbv6PU447WNrdWmJ0RNBYoTmnAuoGZ5jxhTVyPo/X1YfzQ+mDh+s0AYKwBJQD4MB7t0jaXRqA0At+JESgBwO/EqJZeszQCj8gIPFwA0A2xU2OtPoxv699uv/ZPf92qKlGnkQa8oSADqZ/8E3EiQRI1eXEuCVXcDy6zcgWLpO8EzYoL3fhgnS+MiwrseCz/ATTUfYq+SO+R1H9ajAmIkAF8Uq4klZkn0W5p+wGZQB1UMtJ7paCNmHLra6uuGssBb0g5pL3RTf69WI7d9vd3OEiBQZHrcMFhRgSIbAna1NXW+1tsmdp5UXRh0s/zaZGj4HrjjTfspS9/2Zrb2hTmgMKK90cRBrSkIEMhQ1IxhSnpr7RZopoLryRUiGwLKqeZ6Sml+tHeRXG8b+9eV1Cp/W5DbU9sEIUp7Wm0VaFwYLtm5uZcAZWUgfy+0I6blEtJLUBhHFBRAIsCW36JhbbdaG2V6kpehh6s4ZDPgUKAHopttjOgXAyc5gEAIj1XSqZyIA/gCAVgCuuIdmRmiYJT/Fixn9EeLn/E1CZcaD/21+MBwBFzJcY95mcBvqStSsHBKpSrq1VkHz58WPPi3r1hu3L5qkBsARxsJVXhhuWUjOzAStCl3AEoxT/wKuaW4GpZWVLjrKsIn56ctKG7dxMU9DnY1NwiiMX8Uyt1VaUAcm9vr4p23gtIKHVhRUYpz8wblIKMOYU53oHMe/kLzs7azMyU7dg5YDu2b7eKikpB6Pm5eeto77Ad23eqLZE0zvPnL9iFCxfs8UOH8uEdtIzSVggMBFjfvHlDx72yMmNVBHys+bbwxfayX8CcI0eO2D/+x/9IJv5sMwDufihVUMsF1BIckz+brwyAE74EBnPrPq4ZWgL9HOX46txazSVA5WsEr+Nwv3BuO+DmcW+XDdj9Z5R3CSxxrqGYRAkYbcKhAMwDN/l0ppTvtK4Vt/UWXwJj/WN7o2XXVW4OMQO4B7jCSoD5w4kVhv2xlsaNi3ivAmD3NvhiEBjrm0N/bvhgvbCu1tHqqmoBGeab2qSzlTYzM2sn333PTpw4IeBHarTag2kfBUYK0rvCEkjqsK7c2+BJlU/eqsw9lF5AFpRqn/3sZ+0rX3lNwGtgoF/Q+7nnnrXv//7v11xnLeQc9jbpZB2Q1jSCmmLcAqwGEA0vRP4/jk+cczzGfGRbGPMISWEOYYfhcMhV7xrT9wGAmivpMrmyRAI7asgaq+FmEepXjtHmlv3mb/6mvfTSl+3W7VuWramxtVV/LqrgpvY2q6uv95ZXAPvuPYL9qPOuXb8h2wiW0eqqWnv80GFraW0X/COs57XXXtV6x/WCNmC8Zhknxn3P3t126dJFu3DmtF2/ctmW1zyNGxUgqjuuSQf2HxBwvXTxsp14620dz3r5e9bb5PiwLS7OWXk2Y929vdbS0ipV4vziktU1kELcIhsFgCQ3JYZu3bKrFy54YNJAv+3eu9f6t22zt99523IrK7Zjx3b75Ce/z+7cu6cAG6DwndtDWlOZK1wzsTvo6e21Pbv32PbtA3bx/Hm7O3TXWpoa7cd+9L+yf/+F37erVy5L8V1dVWn37vn6iO3DvXt3MDuwo0eesP/xv/8f7NLFi/bKSy/bW8eP67pRU1mlzz9+TYxUcb9u0PkgS4vUoo7Fh26Chb/uI/B5tRgCxu74Z6r0ecFNVR6BPf3WdqGkAPzWxqv07NIIfK+MQAkAfq8c6dJ+lkbgP2MEHi4AWLyDVDUZ27Ztu/3K//L3rbGpxVZXSYDdsPLk9YSKKXyPin2QysoxRE8wEPCnfmHgUSp2i1SAxW00Dyprigv++wpR2i5Ti7H72DjTcfZY1BaYWnR4D4o2Ck+ADooJWn8d/qF289ZgT/IluCFn6ykEJNQzbIu8pdIH/vCKK6hFUHRU5j3CgIehANS2b26pnVdtrihiUlGj4nxjw5qamgVfXvvKV+w//NF/sNr6emtvb1fhA5TAgwnFBn9HQYSqa3lxSWoFAQG2K4WEoP5DLYHqaXJywrYP9EsBAnBE+aCP8QoF8f1VKiDKRqAT0M3wFlyzucWF0Pnl4QuPOyC4HwA6IOV3Dk5c0efttferqVRRyEy8ACYc6DG+of6LFFD3YYy2pHRs01U3xh6MB8yhzbNY2YT6TF+R7iqFnkMT5gQ+iQLeqbCjIAcaAVP5S0+8XZWypQB/CwEmhQ4wV286vKwUAEShwtfoyJhaZuXhKNWQh6kQLAJYVHuh9xz7ptqWji3fjEFeSZkAEYUt7Wtzc3MKbkEFyH67UnNTLYJsF1AYsIWxf1t7u+YSXlm0+TLP+rZts7JMeR6+8RzAG+3EtOlqzmWz8sKcmZ60puZG6+7qElggBITEzZrqWsGCCK25dvWalExPHD7s6seVZbX51VRXqgWYbR4dHfbzQurLTYF23oP3AiqwbTwPD8B/+A//oaAh57e3Krsvnt888PbdfKEaMExg31eHSFMWIFsD4Lj3JV8B9lnP5DMnH0Jv+StOBY4EWc69UADmIVtRoFEogWP+cY6iwuQ7wFG0dAdkCwVg3KzgNR4EgIX99bkc8yEgYgBAXjvGR6pYgFvyoottC+Ae502xGjDG0iHp/ed2jLfD903bsHWdq3iVYm3AewNIOju77OR7J+31r7wuOwIsDFaW8PHb0OOuEnTwyhiytqllnPRh1g95LHrbPlCvs6NdkG1icsJ++qd/2l579VV79dVXrX+g38ZGR+3Z5561H/qhH9K6x/NlZZAAosY2U+Frsnw6HZLyxXvH9SQAIO8ZIDrGMbzQikOPAgQCtLiJJAiE+j154ObxSD7ZPmEVXVfcBzbS2vmT2ppq2UJ89rM/Y19/8w2BLxfK+xoN9Osb6JenLPOa8QLW88W5guIO0MY1jevrs88+b9u2Dch3FDj5O7/9O7r5UF9HQrdJdce5yM+Pf+Ljdvv2oL33zjv23ol3bGF5SdcCwPVA/4D19PTak8ee0g2Ed0+8a19//WuaVwA4AOzoKAEh07JvyGSz1jcwoDCShcVl+RLu3rPXtvUPuAVGbs2uXr5i50h/zq3puXv27lWL75e+9CXdzHj88cftr/+Nv27XB2/a6vqazS/O2+uvf1VqUW5sNLe0aD3m+O3etcuee+55O/HOO3btyhVrrK+3/+4zP2kvv/xlO/3eSRsbG7GWpiabmBjXvKirrbY7d27ZytKCQlF++C/9l/rbC+fP2707Qzr2zQ2Nuh6gKOQ8IAkYzzt+x/zd2PKbS1znsMagRZhjH/PqP+Pj4Xfdn7wfBCzeyBIA/K47ZKUNKo1AaQT+nEagBAD/nAa+9LalEXgYRuDhAYDRPhvJiRQ1Gevu7rO/9tc+a/39O6ympk5QkKIZhRLKA/0VwC+Uf6izgH/65uMkPm6Mwv0AkD8rblvj/6MgLf5ZrE4J1WCkDOd9BtNN6vshYIAf13tRDFJ4YlCey5F45y2egBeUgGvrXqABnDY3SEJ0Tzr3pSukYfJqXkyu6fmCVtkKL+pIxJMBP0UubcO8r7dVe8Fp7i9WRqtnldQdMurf2lKL1+zsnL11/G1BQCBSQ2NjUsngKdcsoMH2AWpy6+se3rG45FAEBV65p++2NjcrhIHx5TktLU1KnaToIxFXkEFgDeVfoa1Z8C4pqGj/BVB567QDlwBexaEcYZTOY0DEYkVUHFPmge+7F/4U/BRZqBoZJ6UxVpA0HUm/pBmjmzGFDeh1BGu9MH7QooiimhZnCktXNnr7eRQr3q7ogI6xcgi7lQ9hcWgD8HKVZCSJoiqiRZZ5I+9H1Dpp3hZajR2GUiBGqyMFM+1pPAdvsps3BgWC1B6+vi7/R9pROfb8GxDnai1XnKH2CcVLtMVq7qfUV9rdpianbHxsTMcXs39vnV13s/5KV75RpKMiRUnFXOPn5cuXZbi//8AB+a4xz1D4MPbs79T0lMAic7y2zlsV8RDL5Vasvo4W9mpXReFpmckKNLPhbW3tNjU5bdevX7eDBw5oe4DTeG9JObdBmA0egNPunUW75xZeZagZF6U+BTwA/xYXlwQAf+VXfkWQg+dns+7RV6xeUxp2kX8d/2ZMUQECUeI4OvjieKO6co86xl1twCnARV59tPgCkxJI9nnkLeMAwAj4KVYAFgO6gHe+vQRf1AmeRCJ2sQJQyq98grkrbIrhdfF66GtHoXWV/QkAqH1G4VjU5sux9DAZvwvDcwMCFnsABgjLr3NJhfmNw0YYV6AXa6K3vHMYganc3Ni5c6d94fe/YF957XUbHLxlfX19aoFXuIIS5kMBiMLSAaBadlFqZsqM1krdfFgjqXXFWttada6z3v34j//Xaufkm1AbbrA8+eST9sILL1hdHWq3Fa27cY6wlnGsWZdZO1BDRwt+sZLXb3p4GvuDABDYFuAwxo2fXEt4jOtGhH4EANSxSgtUtADLJza36iEgGX+/CB9qrG8QWP+xH/vLduLUKctUVurmi9TSWxv6m117dysdm5smrA1VWQfq7PPS8rJ1dfdKrc+NuSNHjlpjQ5NahPv7twsALi/RErwpNXjckAG8ffL7XtTr3rl9W0rAs6dPa79QCba1tlpPT589dvCQtTS32M2bN+3UqdPW1Nis8T937pzNzk/b1OSoTY2PWlllpXX19FlzS6ttlpVbXV2jDWzfadu34zfYJBh58+agnTt7zv0Pq6qsvbXNmpub7Kuvv24zk1P2xOHH7Rf+5i/Z6fNnbHV9VYnor732FY1FY1OzAozYf45Tf/+AgmDOnTlr58+etdzqij3/7Eft1uANhWGNj45YhTxg13UtIYBkemZSfoXcFyIlmIAaQo6W5he09vV2dWv+0Krc091j4xPj8tjlICspl88GyesWxaoAIArbomCMh+Ez6beyjQ8CwW8EAON5jyIgLCkAv5UZU3puaQS+d0agBAC/d451aU9LI/Atj8DDBgClBsM4n+QDy1hjY4u98MIn7MknP2w7du2xxoZm3eEHDiqVVgUPrWHR/lsEAKXyce8/ACD+RKHqi4I2FIDFv38/GFj8fCll0IxI4RWaC48+8DTgQptK/B2QBnApALhGw6ViXx1ooh7LrantdXNjzSpUjwMCHQAKQkos6C2p7ivnrXiMFQV+KNbyyrakTgqzfSU/JvVAvu2viGRR6M3Kxwjj9JtKXGV8o0in6CRxdXoGH6Yxqdb0oRuPrKVltZMB+FB6NTc5bBKEqHUlID8bG+tVUALLpJaRMtLb0ACBXMzCR40iFrUH26yWypTWGfCD4hpgpqCQ9XUVTQ+qhwLe5uFDjhAOPKWyefUfjzGGeq2i9kNXIgJFCiovP/mKj3lq0RQppOV4PcVfxBQotKH7MYzQDkAS6ahVSdHp8CVCO9gWgBHqNdQz0fZ5P3xyiOHjzPGvFPQjCXPv3r0O06amFf5x8r1TgiTsH8o+wimAByj0BAOBxA8AQJ7HWDOu3ubsxSbHjDY4WmNJsgSkKoU1+RDW1jVIpcffAM/27NkjxU5VdaW26Z133tG2fN+nPmVf/NKXbP+B/XbsyScFBnk/9pfCm3/L+2xjw6qqaM1dzAfYoACk9RMg2NTYpKRRWhI9dXTZBvr7Fd4xMTEmBZ/g3QaPLai9mP2oyFBUA6csKQ43NX68JyfbsaPH7G//7b+t48L2AriiDdiVcuEBWPDjkxoOAIiqNRKVi6wAgKOMI88BYqL0E1S08rwCkLnMY7SUB1xUez8AUCDN212LIVLx2hTrWHhBAlM87MK9+O5TDyawrb9J21msAHy/mx8BpN6v9fi+GyoppT1CQOLc9FPFYVdArVA+xraFKi5gt29TSvcsdwCIIi2SnwGltAOTHv27v/u7duKdd9UKjLIN5SV/6spLQD3rqoNc5qmAOyq9TJnVNdTJB5A5D9wq9lB8+ukP23vvvSuFV23r4gAAIABJREFUqbe09yixF6/Nbdv6PKgogRiFZmS5ieAee7QAM4fCazXCilx17NekaAEOaMzvgFS6oZNsGqRkS4EgWjs4J9O32o49Z8q/Uju/gmS4EbO0qCRbrBnUCs3rbG0qrInz6DOf+Yxdunbd6pvbbG1zSyA8t7xkleVlNrBvj68R5ZwzGbt57ZotL8zrdZl7Ld3d1trRJfhWXV1jN65es737DtiP/eUf13kNHJuaGLezZ84I/nd0tFl/f781NNZrv3fv3mldnZ32G//8NxSowY0C1hXOC44pSsCmhiYl9LLOcXl98803bTm3aBPjwzZ0+5aVV9dYGQrkhiYb2LffWts6dF3lBsGxY08ZaeiMP4nC2FaMj47JXgA4eev6DVtdWtQ2/YUf+kE7c+G0tXa0Wndvl126dNlqsMrIrcmuYOfO3QoxaW1r17WMsTz57rt2a/Cm7duzW75/+CdOjo/bu28ft09/+tO2bVuvkpPXNnK2MD9nw3fv2pWLFxU4A5xeX13TutDW0qprI9edH/yBH7R333vXLl+5fB8A5A3VXr3qCn++OBce5a9IDP5G+1gMCUsA8FGeCaV9K41AaQSKR6AEAEvzoTQCpRH4hiPwMAJAGfPLrB1FWY0N9O+0j3z0eTt65Cm1BMMGFWKQWoAF4qQISR58+ncotcL/z4NAiqFQwL8AfgFYYjCLH49/54tt/JbyALCgXnQ+5IVR4W9cwYfKb2UVz70NKyvH685VMoC/1TVX0aCMq8oCLQnuyKWwAO78O+R8UIEGLJJfXaZcoI0iBQVLqJUEzJIih4IqW0lohadOhjpHipDNLYEXfJ1QQHkoiRd93rLn/lg8j0ARZSxTAFJMy/PQVUq1tTWecLq+bnX1tbatr9fGRse0X8A+9kmKLpRta2t5/z8KWIZTCkj5fZHunHGlZDoganGt8P2lFZkCOXyyvDh0FaRgVWqzC2UTY0z7KgBAKj3BRw/MUCJxVQF2emFVAH3Fyqri3+ePMYqosi2BWwFTgbJIL01ppvKsdICr+Vbu763iPwElxti9B11thuoN5ZonERdO8Xhfb1emJbvGTeprgKxNUrLduHFDik5g0sw0KhLfNnn7lZfb0oq3FwOjlHacjrVaI+vq8v51ADH9XfJf5HUAwMP3hm0MAJg8Kjn+2Wy1/MG8BXjVdu3aKcCIipFjT1syQI5jhXKInUK9yuujxqxvqBMUAnwS+IE6iO3HFXRhYU5QGogBiEaVlZUCED/QMj3G/KbIB3Iwzmz73PyM1E4otvj/hYV5nQPlnL+bKL0WbX5+TvOBwjoCbfbt228/8RM/If9KvnhPlF73Q+UEpZJPpSAO0B44nqEd21VnDvLi/71lj21B2clJzXFkvzi/aafm/PM5V1D+KrBB56mrWItvWAQI8PPUlaK8J/8GpkQScDEAFBBL54HfuPDtDGVprIkProVx46EYDsY+Ohj1tc9DZdzP0+FplRSJzFFeA3UogDgei22Pc/jPqgPTGpth3S3cBGH+VVVWSxVHW/gXv/hFtbwvLCwpSIGbHTwm70UA4MamWnJ5fdSkUmVmKwTOGlubFYgzNTmpedDdQ/AMUKta6bUArCtXr0iBtmf3bqtKSeHMEfwsNQ6ctwkWk7rL3Guoo+0Vr0dP8w3VX+xzKABd3efHjsdCARit0/w+AkG0P1wDUe8KCLt/ZwDAaA0WAKTtf3VF7cis/VpKWOM2N3QMbt0ctH/2z/6Z3RubsLrmNtswD70gqbe9tcVqG0gGBz6u6Fy5fPa0lL+NLc2278ABmyUYaNMEUquqamx6ekbhUZ/+9A/a6dOn7fbNmzYxPm7Li4vecl2RkfLu8cOHdPzHhoflAUigEP6+tG5v37HDDh54TOc1wHZhflFhP3QBsL8n3j1hq2vLNjk9biOj96y2vtEIymhsbraBHbulRmxualEy8VNPfcjefOO4/FB5rQyKvvpGHSuONenAW3jw1dZYR2eHLazOqc18s2xTSuOFRbyH17RGsn9Hjx6zbdu2SU1dna20pcUFWSHMTE0q9R4Lj+GhIfva61+R3x83v4aG7lhrW4vl1lZteOiuXTh7Vopf2tizqJwJAspUSPnY2dEhAD02Piav0wgCifuKHPNIAc4r375JQu6j/BE5DwCTgv1R29eSAvBRO6Kl/SmNwAczAiUA+MGMY+lVSiPwSI7AwwQAw4rMCyIHgBUZlE0t9sQREheP2b69B6ypudUqq2ocACbvI1cAukeU7gKjCnSHJCuzTPpOKqailrZi+BdKlAfVfsUgMF8Qvw8AzCv/oghW8IMnAKvlUi3AKdQhQ0GfACCAYs0T/8BEGQZi09t8KUTVKigw5sqVaAcVEBMARAm5JeXKzOysYAdwJUCBg6Iqb3GVD5ls4ZNnnCfyoqYBwni7Mf5pq1IA0rrpqhQfSQVx4EGE0omiaGvLGuvqHagJPpRLWUHLGcCkp7vbhofvCeoAAQVmlhY96Xh1VUWYilcUKwl0KUIFPzRg2pZ7Aio1N8ENqd5SYAiFMIUp3nG0wbJvbF8As4AaqN0wegewsN2hBARIAC3ZzzDvD4jBfAqoESokL84LLZGaGxvrgn/ZTMGnkY0GgviYAasdAArWCKh5yIbPOU+IjmPCT/kCqj0Zhdj9qsOYsxxT4B+AB5jBsVWq6caGWmEpIvVaG6gcUwKttsPk3QXUYk5QUAYQBoag/uPYM0ah0hKsSK3ewD+SVicnJwWdBZbKMvICAwACWYBYtGTScguQrm+ol98WrzM0NGRvvf227dqz20HnWs66uroE5xaXFvUclFVAPiDgyjJBD5GEnVG7p9aINfdd5P1QAPJNyyXvqdZL2jeXFmxpwVvs1tZcNYMaEaXt8tK8LczPSnXI6wFfow2zu7vHnnvuOfvU931K4AoQGSAtgBcw3L98/kqthVea0mRdnVm4qeCgj2PNmHprtYMo5i2vzReQaHFhyc+3dA77czyE5UEA+KBij+MfVgBsD8ErKBv9HF/zFPE0FyKcRnM6tZZ/MwVgtAk/CAaL/1/n3OaW5hYHgTFlbPFYZCx5nGMEfIqwmFDDsW0ByHivQntwCurJALl8HQkg5uB2zc6dPW+nTp7S/AIAAruAg4yv2iUF4HWWCQyGclphN2VbVttYbyu5Va0lrKE9PT1S+7E9hw8/bufPn9N5hfKPkBjWZNrMgaxAd0/pdZWeApnYd5SEKLtot1dQiLdnx9ocP0MBGGrAmI+6KZRgLtvh85gbJ64ovg8A6sJRuEUBEFTiuMAkNykKKt4Kra2bNnjjhv3hH/yhHT/+li3m1q2qvtmsokopvW3tbdbe1uq+qvhlruXUwnr6xDs2PzNjDU2Ntu/w4zY/v6DrAesP7b8cd1pvDz72mKDe7Zu3bHx0VAAQVWVVFfO9Rl6K7M+Na9ekiONmx8rysjU1N9vBQ4cUKAJwA4Kx5kxPTgvSV9fW2T2uKblFm12YtZn5GQXA1NTWW0dXt+3avVeKv7q6Bt1I6OvdZhfOX1KK/dzMrFVWZG3/3n2CdUBjwoCYHXiGTkyOW01DlS2vLdgsa4NuHqzlfYfv3R6yI089Zf3bt2v97OnqElhFcXxncFDAtKqywqbGx+1P/+SPbVtvt8JAWMe6erp0Tcc64daNm1JDcmzYdo4NrdXAv5bmZjt79mw+bEeKWdaopBZdXl3J3xTTdawiKxXgfQrcR/LT7PvvVABAv5kWN2UenQEoAcBH51iW9qQ0Ah/kCJQA4Ac5mqXXKo3AIzYCDxMAVBeTCxZSAZyxbKbSauuarKe333bt3GMHDhxSexEQUK1bqdVJIDCBP1rEVCDqpwNAbwVGneVPK1bouYLCv4vhX17NklptimGhEheTAlDAUWoaV/8BslQop9+5Px3+a5jF56QSKi8nJTMrUKAggAQT8A1al/KLdFZv9fWgDkzYvR0Y6FcolF1FRZEwPTNtk5NTUhkIxiUAQcEptQvtX2k/KYp5HaVjahv8fQTXKmnXXJHKTqod2njVhuYJmoy52iJJci0rV/sWbW6h1ZudmVaxyDZQCFP8AAQZ+mpaQZcW9Q2403gpdRkRpwMRFTqoFAG8D3wVq4yKjyFPK1bWFAMJ2o0BgPL9W16x3Mqq3pOC3VWLtVKFRchKHnalFmC1Yqc2xACAUkAlpVMZxfWWqwAjpTm8CwUblKibAgbk2+WKSvkCqqgLOOjKKXm/CVTg15gAYJJ/hDqI9+GYKtGzpk6KHQ++cIBBcRkKMo4b8w+VkoJSMhkbuguUXVHYC9ujVEnaoZkTUpR62y/bHqowTjHmAamXtAAvUvirQM6pCO3u7pVXFu/LeAcoa0stfyOjI1ZTXS1Iffz4cevq6RZgaW1tsW392+zCxQuCiqiEaLNjfxYXFmxqalwp0rR1Li+tyI+ytaVVPm2k/wIgeG57W4dA4q3BQUFx9pfCfJ5WP9qJN0nizehY51aXbH52xpaXF6Qqdc86wmcAihuCiUDIn/nszyhcAjjJGAew8XnoNxjiy/0319UCDJjxtlP3GvVj4eouHzOH0D4PyvIAkPdfwuIgH+Lg5wAt8j6e97cAF58D/E2sCxwnXov05QgC4X0dJjoMVmJ18jEMNWCx2rVY5fd+N0WK3zvmZf68SzcLBEYF+Unpzeqc472leiY9Fyify2kUQ6lcPG4KHaG9XgrWMiuvoMj3NkngP/vJ+sa69/JLr0idOj42IWjkCj9XBypvW6eew3fmK+BFkBaPyDJCQLBj8BZsVKvYGfA4YOgHf/DTgjKXL1+yffv22Yeeekr7NTY2qnNm544dCrxh/IBY7Cf7BPTC7w3VNK/L4+8HABm/gH2h3vYQHFcN8m/OdYCpVLesw1ISs4b4tctvhvntAn/Q/SP9O/mYsrZsbiqACCXcyffes1/7tV+z6upay1TVWlkl3zX6W6W5V6MsrrSKLOC4XIDlxDtv29zkhFVWZKyhoyMfDMU5AwgljRffPW5OALNnpqZsaPCWXbpwUb6K7e1t8pzFF3BkeFjnJmNF++zU2JjmycCu3fL1ZKeAdGMjYzY+MmoVlVUK5GAuLOaWbG2TueD+uTV1Ddbdt80OHDhonZ3dutbOzMzZynJOawOtv1evXJVlxeFDh6yvp0drHP60fEqYmpywi5cuWGtnk+W2Vmx6dspmZufU7osfLvP0rddet537D1jXtm26+XD06BHNLbz8VpYWramh3lqbm5Si/Adf+H1Bxvb2VtljcJOJ9Qj1Kx6qeAUuLyxqf/EjbGlqturKSh1jPA/juHMO0fLL8ed4T0xN5D9f8BgqQgBhBOk8Yh9hv+nu6CZbuuNXAoDfdLhKTyiNQGkEHpERKAHAR+RAlnajNALfiRF4qAAgNUyZ7NT0JWVMTb21tHTID7Chqdn27NlvzzzzUevbNqD2ILziUDoIBCYop4ROKeY84EKtvyEVVHXkyi5XvhTa5qLtrFj1FYqXKHAFq5Qs662brjYsAoopsML/zoFOFJ6AGE91pe0SAAh0cDWdTNRpG6zICEyg/goVG/ui7zQwUeTnQwEyvMaa0lFJrAyQBwRxlWA2n+waCaNAlvCRUltvgmRsL4U4UCygl8YltcwGOKRIQUmHsgaTdiXgavu2pADEcwofKYzOaWtS0VdPi+eaFF0U1VJelTnc0LgqyTcl/NKqlgBmQJdQWRX7YoWxvrfOFhSeDksiuMAhFcBoDQVgzttqQ1nlSiAgkKujGLdsJWotVC8exlJQRgXkKxQdAMDN9ZxtbXgoS8wHlHf4TgIIBGPV2usuReEYSZBNQECKF1SiqKdgyxTcGZ6ZVA1S6aWwGrWPVaVE5uoaHUsP/ZhSAAJqK46hINrikoMXABQvUF5u94bHBHSbWpo1hzmeUpkkVRFzj78N/7gosCie7969m9R/eFaSpOsKL9rtADpLy0CKXF4VR9G/rb/fxsfHfGwT2JiamZbvFq2Wt27dEphDFQbEYV/27tmr5w8OXpdxv7fIO8Tx8zkx/7JyFfdAh3179+l9UXAB7UgU9mAGAHdOQSDs78YaAHtFittIyVVbLscQWFVVpXbqv/N3/q5UdIBJtkXvnYB1sQLQw3k2LIe/JSBVQLkQfhFqvwCAzFsl01qZzh2OFa/LPnIsAIPh3ykgFEwnHZfwq+TXxS3AofDTfF9ZURAGkJV9ZEwDAOpmB56FJNOmBPNiuJ5nSCn1OM6n4sCOOL+KVYNxI8XnusP9aGUFYkSLNscK0AwExJeRL+bQg16B0XKsaQvoypbpBocCKrK0nKLaXLfBwUH74y/9qfaZMJi52TmlQ8v3NcE/vUZZxuFfZcFCQGpSYHuCw4whsA74xXwcHRuxX/zFX7TTp0/ZyZPvCQCiDmSu0PpJW+zRo0cFW/kCHsovcstseWnJerq6Nfbu7bj+DQGge7q6PUOo/vibUA1yTisYSNB03W+aJAAIxEyUrxA+lOBftPxyE4Azh+OCnySKMzw5/+7f+3v2sY9/wuqaWm1pbdO2MpU2MjJso2OjgnIHD+wTPM9UlFtTU6MN3hrU2kQbb0Nzs6tLpWJfk5SZ84bv5sYmG+jfbjeuXLXjX/2avfn665atqbaqmhrr29Znn/zkJ+xP/ugPbXxiQm3Gk8PDmh+t7W22+8BBHb/heyN2984dW5qZtWxdvdXhTZupsMmRYatsqLem9lZr72gX5J6YnNLaSUDHoUOHtVZMTc8IQuIFSGDVyMiIDd26bR1t7dbZ3mGNDfVWRcDGhocBceOkb2ePjU+P2b3RYSkWO7u7raq6RjDwrTePq02Z1PK21jZ74fnnBfQmxsesu6PDero7rb6m2manp+ylL/+JLC8O7N9nH3nmaXvnvRM2eOuWtoGW6NnpGauvqRX8q6+tNVrGaUkGinJssORgya+rr9N51N7RobkzePuWLBSWV5Y15vyd2oSLvIe/E58lv1tf0z87+ApZAoDfrUeptF2lESiNwAc9AiUA+EGPaOn1SiPwCI3AQwUApVhweyK+KJBRETQ0NMsTkLbfru4+e/HFT0oFiOk4xTbJfBTmAAwKCLWeUeSjzKpIBWAkuSpEI+BfeGyhjLrPZC2FGiTwk9R50ZLnKjpUU0kZlkiEsz6gH6EVKSM4edjJeJ2WxVxO7Z5qO6N7VAEKKGSSOqusTO2y4Y/nLWF4c3noh9pgk48b70bBCDSgWKBYBbp5O5YnRQa4pLgGajiw9Lah5dWctoF2T9o+gZMAQEAMxvDAOrZjc2tdapFCYAdeZCjGHMDQro0KgX2mhRN1A4UU8I/t6d+2zXbt3KmWMlrm8LZzpRUA0Y3lKSgd4LmKpZz/yl2ZFR/u+Tev7yBoK9/qLHBHGxfqHinqvM0SlVV47vFzdSVnSwvL+va3KbNy0j8rvP0TdSKFO/BPiivNRfcbE/igyBKMKQQ/aC7ID9FVp3r/VIgAx2jTy0ONFMTih4DXcAWgH3u9igpYVwB6KzgQAdQV7c9slBwS099TaFOMkkA8Nz8nCDw+Nm7NLahkUOxsufovedIBHsfGJm1+YcnYk6qaaiVUzs7NqdhH8QloYfbyRXubn0PM33W10I2MjAryKtk266oWgA++eYTEqPW5rMwmp6Y0bhT7+/butVOnTqmApSWV/eZ8pZ0S1dCZM6ddmZdb09xh3uAZyPvfvnVT8C688ZoaW+RvyD4zU1DmLS8t64YAgQwOGFcEDVGfrq/Tpsz3qq2s0obpoTJlJFcnZRQBDsCoUKHxGkC5//mXf9l6envUshoBDRoYtfxu5r3fmJNAWOAPrfSca8UtwAqf0Nrj3/7/AXTLra4IADr08dCfCOyRejPBOD/2hRb/AHdsVvhahuccikjgCGsB2w9A4qfaVZNiUZ54UqH6YiUAFTqytKZFsnW+BTg9T2tdXg3pCm6dr2kbgakK3VEyuYN41qndu3YKLo9PTMoKIABpBIDoXFhHAY0S2rfHb/SYwhT4t1qyy4Afm3bjxk37/L/+vFsZrOAzuuprW4KswCAgkK+HKJM95EZ+kOUkTa9YTX2Np9xWVmoOyl90eVFz/ed+/ucUAvLuu+/a/v37FWDBnALk4Lf5Az/w/bZr1y7tH+cOoSQC0aur1tdLSMi69ltJ76kNOFrOdVxTOEp+rcC3L3mpyqezvNwaGxpciZ1zj1W13hPOwfmJrQM3opIlRiiUObasIazfrFRlmATy/1pXy9WK/6v/6z+wjz77nDW2tVuurNw2yiqU2AuMQtW2vX+bzh2ueY1NDTYzO60bBx1dnVZT596VqHqnp2cFrhjnzXUsDDbt2Wc+YpcvXLQ3vvK6nX3vPdu2fYfVNzYIavVu67O3vvZVm5yatGx1lS2TeJvNWHf/Nnvs8cPav8GrV+3u4KBtALrq6621o1Mq48W5OX0W6Onts472TquuqbbLV67o2tPR2algoXaCOpJ9xc3rN+zO7Ts2OjJsk+MT1tzQKO89AG1NVVW+ZZvz9+DRQ3Zj8Lqdu3jOuvsHbFv/gD6HTE1N2sk3j1v3wIDt2X9AYUMtLc1SKa8uL1tbS5P19fZYbXWVzc1M2dvH39Q47tu7x55/4Tn74h9/ye7cvaM1Evi3trJqddU1stCo4FogxeiSHmO7uGHFPGeMmcs7d+3U/Dxz9qxx84R5z+OyelDKON64VfIT9ERqX4f9OuDrzjcL1HgYP/qWQkAexqNW2ubSCJRG4NsdgRIA/HZHsPT3pRF4hEfgoQOAgid+QLyY5UNtrSCTlWesvqFJCsCnn/mo7di1Wx+CGxqbpKCTz9vauoAAYAZg4+oeYNWGCmi1bSaPPhnwJx82PijLE6vocQIuHmyxyytcygj18JbY5PSnn6EK9PCKUHv5DqEQoqBVcWz4q7mHmft6ZdROy9+FykZG+inMIhKB5eOXvLV4Hu1DQLHw0+LfFMwAQKn41mmfc9VaACEPX8ja8gpFXUaKDIIfSCjmeUAg1C8UrxFEUU1Ihozt/PVIvBWM2kRtBWgzBYiMj0/Ii5B/U4hwgcIwneIYJdjkxITUiuyzAzMAAQAQxRP7v2FbKOco3ss9sMT5qsPORaWn8veEpKxJlRKFj8CakpKBgyj+aPtMHoPl+HGt2eL8si3NL3uAiFRaPN+3hTa3qmpUp6gj8T10fzopyFD5qa17M3U6F0MYbWBeJak2POYRikglzrrfH9vmKs6ANw4CA5bk20nT3ClXerVrBQUGCI4RLAAIeys26q72jk7BronJSYELjkd9Q2NKMd4U7GVfORdIRR28NWSrKH0EIMutXgUmajAPoXF1q3tpUhyHAjQgxujomM1QwOa8ZRxzfl776LFjdufukM5J2t2YBxwrIN9jhx6z119/XccK9ZcgTHW1dXZ26HcXScVM3mgcO1qM8VbjOMxMT2ts5W+5mpPX4NzMnP6NRyRKWuYtYJF2S7ab0APazIGTKyuY+K8KOPtxZI5taKEp49unlyvpyryVnEIacPaLv/RLSnydm5/3tlnWiORJCayVYsu2PMSkrk6ADRUk88tb0mnh9bbfUJIyW1zF6umd7LfAa7mHmDBuofaN8zYUrrE+FUPA4jUrAGB4yjE/2A8/p6vlq+jt4wSlpLbTBADjMhgtpPm1L7W6R8t7/P6+n2lc4lzV+h3hFOl8iBRbVKq7d+/S9jCXwnqBfcoDwNQqLYViJCmLXW3ZBu32SaXMXOcaAdz5F7/1W5qTfh5xI4XwGcJO/EYLgDjOPSAV6zcqRM5PvCJRt9UCtIxk6GlX8Qn2mv3ET/w3durkSTt3/pw9fuiQAAvzCBXW3btD9uKLn7Ad27frNUNhzqnNudfZ0aVzEkAvxez6mm6YMMdIs45zmsc4H4HqfLmHp9/MYKw5jpp/tESvu6cgyr+yLACQNmYPl3eLAdbmLT0PO9zqikr9v86XMm4+0Zq9ZW+fOGH/+J/8E9t74IC19fRYFYEfZYRSLKt9mbTgZoIt1lD0bllNXY3l1nNWzjlSW2P1TQ0aQ84PoDw3jqoqKm1lccVWFpbsyOOH7dL583bynXdtZGjInvzQh6y1rU3biV/myXfetvHJCSvPVij8KltXa119fbZ77x5BsGvnztrdwZuclNbY3m6tnZ3W3NpqFZms7d2139pbOqyirEKhVNdvXJdSF6Xkh5/+sFSatfiZVmTswrnzduH8efkNzk5PexrylsmjkTWjIoGy6toaO/zhJ+3s+XP2xhtft6bWNtuxZ481NDWpdfjejRu2Y98+O/D44zbQTxswvrKrCnthfPAAbKirtbXVJXvn7bfs3t0h6+vptiefOmZffvVlm5lzO4LpySmrzFRYTbZSP219U0AQMNnU0GgXL1zQ8Zeqr8zkTblj1y6t91euXrWJqUkPGqqslOqbGwXcROA85+YJIFM3DFnjFR7k17BHEQA+wh/ffe0rZHs/6rta2r/SCJRG4FsYgRIA/BYGq/TU0gh8r43AwwQAvWzzL+ci7pGVqaiU5xEFS3lFpfX2brO/9MM/Yi+88HGaRvW44NumKz4qUV+kFjQUXjL/R21Gq6meh8LKFU58cHajdE9o9ULdA0TCJD/mTBTdob4C4EViraAYhXLSTqUokjwcjEIuWlYppilWKXL0O6CQ4I6PQuocdhURyhcFReDd5G1y8Xpsi3zOZKi/qjYmB4CuYAqoAVwDxgD9BHZq69TWVF1Ta9mqKu0HipO6unq1PTH+8ulbWTLb2pC30dbGmq2R3rue80RdEoDLvBX1xs1BqXCGh0dS0V0mhQ8Qh2/aKCnMKNDkTVUO4PUQE8Cbc06ARE7FFPCrMlMpgBkqhjQztB+AyfiqqakWVAKe6Pitb9hqjpRbL4JiLuVW1y23sm6b61syWieYguIQQERaLPMEGNnc0qjXY1tmZ6dTa9X9fm/eEhsJv95Wx9F3BWICgMn7LFo5Xc3pbZEP+k3e196bWplVvMnDMr0Pyh1ao+X1tyKAgu8WRSCqMaCmv0UiAAAgAElEQVQFEBxVn0JB8Mg002PAA75Q0Y2NT9nyCp6SrkTlGOzcMSBz/osXzif/TOBWuTXUNziMSmo15vzI8IiNjoyp9Y3XBrRg3P/sc8/axcsXbXp2VlAP9RmPk5qKagr1FNvMPGAcKFZ5npJAx8Y05swZKX8GB7W9PB+FIq3bFLbz84vyUwuQwTFg3rO/tCTyGpwPeE6SNs0cXlpGeQV4R+1a7uE6KznLLa8KNqsdsqpaXmYoVCmsGxsb1NL5Uz/1P6lFWf5t3n/sRRlgVonPDv0ZI7Yd5RnHJrzu4jjLyy5Jm2N+5L0Vy8s1FlKM5VA6LnprblJ+Rhs/84ivB1t+Y3tC7Vvcesw2obCMIJDiv5UyTzDdVXEPfsWcfF/gl9pUi9uA8+tkUhKGqDpaWBkX4Cb/D8iIVluH9K6UDQgsYEHQUBoHP9847C6JlUcl4G5xyZoamwQSf/M3/3eNPc/lMd2cASRKeb0mlbPAm1rnazRvOUd4T+ZMW1uLoCXbCFQhqII1AjD40Y9+RJAa2PehDz2lVFfeR2PbWC9IjBqM1+IYzsxM6zjhY9fQ4GtTtPOyX6HC5FjH8Ytx4DFeO6BxwGApHt1fQGAPILXFNS1bbluZMtvQ2CSLinRDa3Ntw8o3t6yuutYghCgAAYDLKzndAHj35Cn7R//0n1hzW7v17dhunX29tsHNMwKhpJAts2pa3/GexOM0m1HIzZUb12x0YsK6+nqkuON4oFSsq66zqooqKdrKuGm3vikAeOvGdVtfzdlHn31WN4I4xzLZCnv5T/7Y7o2MWHVjgxTigDbCRVAJMj+unz+rcI2yhgbbBTSuqdU86enutccP/v/svemTZNd55vdWrlVZlVn7vnV1VfXe2NHdICkKpLhIVshjO0RSojQz/jZDOWL+BEdIDsuOkDR2yCPZ1uiDpOHYoi2NQhqRFEhwQTcAgmgADTQava+17/uem+P3vPdUJ5qgNfNBECqQBRarqyor895zzj03z+887/M8ZglL2PiDSVvfWBOEF/SKx+zZZ5/RfAZs475CEBBQ7c2LF212akqbR7mGBuvv7bNB7Anm5nTtDo8M2+Hjx+2d967Y+fMvWXln1/qPHrWWzk7NRSiumdcIt2pvb7NEPGZ7u9u2IbuLZbVRe2uLZdIpe/WVC3bn9i1tYgwO9tvt+3eFcngdkoDx/AMAxpnXS2aL8/P22MnT9tyZs/bNv/1bjRcei2JwZX1V4BNlNyBviU0R9XVMc2d9pl4bEIwd5uWHdgYP54wwP7xP4fsTV331Bx+1FqgCwI9aj1SPp9oCH40WqALAj0Y/VI+i2gIfyRY4cAAwMi4PCaoAwISCKtxDja9Av1/6L/+JfeGLvyD1n8omAYGkPqZr9b2X1kbJkTG+oqZzMBOUfiqzDL5xUUkbpVUomIIp/sNwD9+Jf1/inMr5HqYuOvTz4smHX/3ffARlX/DfQiG3hcqCxVYEeQCAYaEfSnXdI86BqBIDE+4txuIA4EMJEso/X2S66i0oAD18wJU1vD7KGUAHANDbjUV1FIKSSAigsKgFDAD/gCioP9KppG2srdjWxroM5GlP2iKfL6n0690r7yllkcUzpZCcD2VwwEQCHYApgB9P/aRPAU98UoJHG9GWXtYGAIxbzOpStVK2ObRwfzQW7nyPh2AIvgC2ADp4bXkTRoqZhwmaXr5cyJcsUZO0uloHox7ugfqvaIkkbeRKxJoYii1KFr1sMSQQVwJgX7RHUCLAYpSWj/gQhjJO+Zeh8IwAYIBA+4uxSFYWSigDZEbtKe++KBjEfdJQb25bU1OzxsLW1o7aQ4s+4GkiqQADV8SimGuM1HgF+U9OT89bUbWCnggM6Hv8sdNWX19nr7x8IfJXwwuRwAZ1juA045IxhMfg9OS0VJ4AGNqJ1zj9+OOWL+ZtY3NTpvUBynIuLJ4Zr8FXMEBAH8OUa5Y1Vvgbro/x8XFBGIWLdHaqHBHVzMYmadJlKacYE4w1L0PGs43x1qJzZSwVC+75J98/+jgRUwIw/oD8fX43LwURARKMg+aWFk+xXltT8M2ZM2fsi1/8eXmM8TfBWzMoPFXCyRiJvDkZj1yDIW03XMdBoceYqRxDoZw2wNBKAOjg2kFxJQCsVPs56HLgHCBSgIYBzPG7lhYPZeCxAbgGYOlg8oPgtt/OKiFggI8BIj4K//yxvoXhglifRwMA59pkjIYwFR4fVJGVADCA8gDA9tssIop49XF/YAOFfzMO7t29Z//u3309Av5BCud+kQ/Vna6u87Rswj12NWa45lEuP/74aWtpbtIxAlH4ZF4CAAIsSTNnrJ89e0a+f3i5MXbPnH3WhoYOaZ5gzJKgyyfnRwgFEJA2ZmwENVYo9Q1QMPRrKPUP/Ro2MUL7oPgGAgIAuX8ojErwD74XAUDgGpsNeJcCy4tlq0sB5bBUSFkynrR1widqM3btxk37X/+337e1zS1r6miXp94sKrq6jHW2tVlfT7e+1mdqBcBRMd59cM/eee9dm19askMjh+2Jp58WAFxZXrVMbcZqSeBN18lbb3Vp2cbu3bWF2Wn52uYac4JXXG9nz52zl86fl/r88SeflIqQaxBbj9m5OYE2lUyzWZDL2c0bNwW7SALGBuTQwJClkrWyPDh/4bx1dHXawEC/7jMKCdl0BTBmgKiISTy+dfOmFIDbqytS3rV2dlhnW4cSiJlrenp7rUSoVqzGdvN52VgkCLJaX9c8MTAwaCdPntT9DJsIUpEBlCjbG+rrlG7f09lhQ4cGraZctEtvvWnjY2MaR1193fLuo5R4ZWnZSGJuSNeprWvjSYUqjR4etiPDI/aNb3xD6n6U+ozDnb0di6MUzmatqaXZJiYnbVeqTI5hzZoam6R2DD6wWIKgKA1zdlASci/5OPsFfiTfpP89B1UFgAex16rHXG2Bf/gWqALAf/g2rr5CtQUObAscJACoxatCISjf9UUp5VlBqZapz1om02Drm1t2/MRJe+qpZ2zw0GEjSAFlQH093kJZgQ8Ug/KEU3IhZau+oJafG8o9+bl5ia0WmArwfRgOEsq4KBP0NF9J8PZ9ssLiOCj1tDiuhH8u2tsvA+Y1wmJXYKDkAE8AMEpM3VeVAV2iFM2wUAyL4KCQYXHM4pFFDl/lLVgqPYRAJPDW1mrcqqQxlHLSBoRbqIRsR/APwIo6hsU0pXGuzKJkFHUk7UJaaN4mx8dsYW5WcBFFFUoszOgLhZJNTEzKRw4o5sf80JPvscceUxgBChYWtEArfP/oGw/NoCwb5SWfeaP0mkVumoUqvllFV0hyfqRVhvNUGW/Swxb4dEXatoNOfOwirz3+DUgmlCNeE7dUIhWpizzgg55LpQFeLJAZLx4Y8VA96B58AcqFycABSAQ6ItWq1KShrDf4DPK30d8HaBJgkB6//9yRuscHl5eaBnPzgqeHCspFybwtLa0al0srK54WGpVA83wC4UBwPDLrM4J1tA0BHatrmxZP1AqaA6tQyrBgBfJeuXJZilNgIGOAIA2gCSVzQd109b2rNvZg3HZ3vRSb86V0srunx5LplG3t7Ghc0j/0eYDVQJQAxwCUlCuHlFMeC8Rl8c45EgwxMTEhAIDZ/uLcvIPxsinwQ8nGkUeoFrUqt/Z+kvu/EpwZn9tSiwIA4wlP0HYAuG0727uWiOGFV1Y5JqWJlCRPT09rbOMjhnr11OmT8t/yIJBUNI+UFAbAQjv4jgKSuC5RST4cLxWKwQrvvjB/qJS9UNgPAalUigXAFwBgsAOoLCV+aEnwk28FpX4rFASv+GQ+qISUtLfDsWh+qwCUlTe8SggYoGXl8VeO6X1jUJXdetgOrxvCdMJ8xNf3Kfwiv8NKlWNQTVaCUPVxpDZj7ACUHjwYszfffMtee+3H6h/OyeF/lPobd2UhowIA5r6irjhUGEkiKUXfyZMnrL2N5FkPxSGYBnUwj5lfmJefJGAPBSDHRgLwAuAnWy/w1Nvbs6+efjhPFxU4EmBn6MPwdb/MM2rwcK60gywPNlF0PwQ5delahT4EuAf0A/6h/pM5A+pIfGKxGwCeRQAwQxpyDcnebiWA3UOmIWsPxifsT7/+dZuYnhb0qkkmbHF11TpRbre0WGtzkwBgZ2eHNTXmpGB79cc/srHpScsDzdvbbXh0VGAK4ITa0gpleQECAmcmJq2vu9VamupteWnZvveD79mt23d03Xd1dUsKjjoZZd3c/IKAPggZxebxEyeU+M29HUUu3qNc/2x89PT0SrEOxN3Y3LDbd25bb1+fdXR26t7Oa2E1AcwFwM3PzcqPD8hGWXMM65D6jJTLs+PjXg5O6Fi61jKtrdY90G9Nra3yJ2RDA29V/AVJAz537jmVe+Mbyf3q/p07Ki1eW1pQ+m97R7sdHjqk9N9rV67Y1NSE5tT+QwM6jrkZwk7ylsvmLNeQtdpE0nY3t602mbKhwUHr6eyyF7/7osPzREKgT3YClL031At0Xr91U/NngPE8jydW7whCUwLM+5kAALnnaz6pAsAD916+CgAPXJdVD7jaAh9KC1QB4IfSzNUXqbbAwWyBgwQAQxksu/cyuGaRRilrXYM8zVrb2q29o8s2t7alBmxv77TTjz2uhUxzc5t+39zS6mEWxZIAQSKVsEJxzwryrKMcLO9G6lGQhBbQAQBGBvES1AQz/Mj3jedTmad8lKIQkWAQ5Q8XAHRFXcW/o++DqoXn0AIU/6G9PfdZkm+VL9x8p77G042jAIkAE3hMCCIIZvoAsgD/eN5QNuQqQFJG/W8AMSz+KZPibyjTBJQGeErZaACFwBxUgPWZOvkNAlI2N9bs9s0bNjE+JsAixdnWjmAqJW4soIAyXn6cskydlzSyIHnmmWdUAhxM7wF/wfOPlitWwD+HBgQ0lC1Wdh+ssJDhPOhT4Iz8saIwk1DyyMLnoQLSzf33AQltWywLLkICvE2FMaxcLpDV4SEnCYBcUD5FaTT7oRuVRepeFRvgB2NIJeaRUtPLdp0KBsCsH6B6irwmtcjHvw4YKnXrQ4WqQEvkI4jCDKiUbWhw8355pbmXHu3OeeN9yQKWMBTGDX3Lv2kvFsTAOlQs+PVZTcLiSZSUXo5GqSO+h0AyFsmpdFKgA0hLqrS8pTJersv4uvTWJbt3974Ao5dtEqBSK7N6fMEYY8HHjvJf/o7+YqEfgAYAEGAbFIEKpcA7UGEstfp7VIDra+tSEi0tLCpNmpLnmalpnTfjmZJ1eSzin5cn+ZaQCw8BKpUAvP4pn8foKsUPcG83b7vblODvyRsu19goSDYyMqLyY8qpjx07Juj32c9+xr7wxS/oeOQLJy/HkoIMgupUITRsXKAqjZQ34Y5RqfoL/w7jJoAhrk8+NCdsE1TimxNBCRZAtzYaImhYWU4exvmj4I7+BehzblzT9JdDSgCqeyeGMKJwbJXHHUBf+FmAj5VKxJ8AgFG5OBCdJ+f1aSeOEegYjjt4AgYYFuBXgIOVJdL75xclvod2I2zllZdfsZdfeUXjiU0g2p/NDX8dT3RGOexqV58X+Huun7a2dgHu+/fuCYIzLgkD4vVu3bqp8d7S0qzydQJB+PexY0dVbg6AIQDkzp3b1tHZbs8995y8AFFk0Y/McYxPwp8qS68rFZtBpRzm//A7+oZrgecKY4HnZIMGAMjFy/yI71+hpmwF7m2McSUD458acwBIWnDJrLG+QdYHnkwek0q4NpOxyalp++tvfsumZmdscXXF1vFYLRVUGpuMxaT4JqF2+PBhGz0yal09XXb+lZdtfWvTUpk6q802WCu+fM0tmgeWF5etmC9aKpa0VDxpM1OT9vnPPmdHRgbs+s0b9ru/93vy4iO0hxCqJ598SmXYpP0C+WtiSavLNEgJ+MzTz1pzc4s29Qj08JAfIGuLTU3P25WrV21mftaTu5MJwXvUgQBBrluuSSw2fvzj12wOtebWpqEXRUmH719ne4esLV564QUr6L6ctM2VVesZPmxHTp607t5eld/irUo/kCbMJtfzzz+vMcB7icZc1u7cvm1v/fjHdvnijzXFd3R12ODQIetob7XxB/dtfX3VsKmgrJlNNNqENurp7dOcjppzfnrWujs77cjwqL6+cfENjS9X7cc9nAbLh2yDFMlXrl3VJgm/l7o3FtfxMF75O8aVLA/iCQ8EiYKZpEKPgnsO5jvaj99RVwHgx6/Pq2dcbYH/lBaoAsD/lFaqPqbaAh/TFjg4ADAqM4xCL4AkvFlNJtOu7mvIWWdnlw0eGpLnH2oBAMZjjz9hucZmgcHu7h6pCgSiot1z3jxjGg9k4o1v8OhS+AZvrgUAH6oAw0IzLHCltIj8qAIE1GIuSnxVsEgEAKOARQeAQMJodpaSi4CLKAFUwIJU1UoPwAgU6XWj5wsAMCwKA8zjTX94o+/ljq4QYXHNzwMEDNAxhAygruJ3Km/Dp41k0FRaygKACj5hLIApvWJRASkjSAPly/LSgvyMJsfGpHzAYy0Y7gMAAbSAxampaSk0Ojvc84/zOX78uJ47AEYHU67+c99FL1UtFHY9JCUqzy2Q6Bwl+wKFeF4WwcAt+pGyT6mjWNTXxFVaFuAJi1HajzZwBROKmKIV9woy0Qd6eQkxMAcgjDeih5IQBOLw1NOXg1+kTyHuz1jZJzg3CgDKR82TF/XIij4NKqoAcPg+qHyCgjGAzPfBoVJRC1z6HCUcEAsYSHs7UM1rcYqis9JrUF6AUfIrC2LaCgAIGGloaLZyDf5vBFHg+5ixjXVPAc5kauVpFkJQAGp18hoEBqfUx5cuOQAEovGaQDkAFuq/5tYWjSUWzow1wBNjibZmwQoA5PxCKi1lvzyGn0lJF5Wp8m/UVZTKbW1s2tLcgiAOEJGUVsov6Xv+Hsjo6dKulAE8AfkYVwr/iaHi5VyBa1vaECiXY5aIk/5Zb/mCe9BxnEC/27dv67VPnDhuU1NT9vnPf85+6Zd+Sf9GKagNimJR45u2pxyb43YASF9F4SBh0V0B8sJ4fFTFx7XLh1TBW5Q3h4RyH8OcVwB2QTkXFHKV42d/EyEChTwfY5k2pmxRmxjRBgbPg1JU10ZUclw5rh+9ZQboFsDcoxDQJ0LfIOGD9sZugb6n38M8xDEEWMrxVYLM0D5hzg3XSWjfMLeGTY179+7ZCy+8IAUgdhAAIDYh2AQSoNamASE8DsaZFzhfXpexg8KT55oYG7PeHodLAEvGO8/N9YH67cUXv2ura6u6PiipPnPmWZVyvvHGG3br9k3Nbz/3c5+1L3/5SwLyvsHgQDjMQ6E9+V04P28yh73B25WfhesgAMCwmYKHoe4fCkmKS/GH+q9AYBH3OKUle+ov8xwegMmamMpcN1Y3tEHCxhppuvlSye7cu2fff+kl2ysWBQFnF+eVqDvQ1ydo9ubFN6SYO3nihJ05e8Yef/IJu3P/ri2vrVkslVJi78DQkFTka2sbUuk11DXIczBBmMj2tp08OWzpdNkuXPie/eVf/qXdvnrN9ra3rb651QYGD6mfZianbXV61lo6e6y1q8daW9rs8ceeEJTDsmF09Ij19fXb0FCX5bJpe/e9CfveSy/Zg8kHFkvGLRf5f7J55WFRKCeLAoGvvfaarSwt2er0tG0uLVpta5v19/fbYP+AVI0vfuc72lxgk+PWzVvy2jty/LgNHjok9R/3FS9f37Gr167aZz/7WXvmmWfluUfq7zuXLtn3X3jB3nr5vMUytQowOXniuOUa6m1hYVYQkvsdvrQzc7PyIFydm7eu3l6pJHc2t2x2ZsaGDw3ZmaeftaNHjtjLFy7Y2NiYrhvmeSA255iLvGtvE3iytKQhRdjJ2uqa0qo5b+6B4RqrBICaU1QSX5Hy/TF9X3yQTrsKAA9Sb1WPtdoCH14LVAHgh9fW1VeqtsCBa4GDBQAfJtZp4RdDXZRWWRBJwG3t7TZ06LB1dHXJxJwy4e6ePkun66ypqUXlP729fVr0BX8zoF8swYrIpLwivII383wFpAAAHQJW0LpoURY84lRKGYFAFrTAPSAVHj0qYY0e/z4AGCn/9DuWnCz6UHIVC/vAsUgJ0zYqOnzm/PXlP8gKLoJH+88flYMCZlj4B6N6V1RFqb8hhXRrS+cYlEKUzEn9R+lTBFiBpAqLqK0TBFSibHOTlBcsbNY31uV5NTk5adNTk/IZ3AWeoCwol6RoYKFM6RaLNSAQ3nBvvfWWyrMAsR3tHfshICHFVIqxFP0K0HCDcoAMZZqARb5SXsziFeP5kAKMwoHyK5X4KhjgYconbQcI21jHBzEfARNXPzqL8LZFOYjyMqUSwBAEw4K5rPJfjgkg6LCI53FI9z6FU/RcUtFI8cfYURXz/nPuK76AABGICeClsjxYRxYUggDECCJ5CZ+PAQA2/oE8DsigdOMdSh8btXCWV+MuPnQeGuHjxpVWjCXay/tyWn9HP2Tq8c0k0dZVivQJaZYAM8qAG5uyArEAHGAH45a+2dzYlA8WY4IUXgJgaAOuP8ph8c0DQOD/t76xIYjG4hRAB/BjMR5gNe3KuQAOGUecR1C80d6htF3+lqsbChDAX0wlrMDf7S1X1TSgsMIbktRdzqkomAzMBAKi7pQNgFSQ21IH8e9EnHTxBqutI1nVXw8wXpdKWUMup7mGsk6CA556+in7+S9+Ue0EHKFvgMJK1d3a3E9rZfxwXXnIA6WoDsICwAvX3qMKPs6J5+LxXLcBklaq+gIsVupw5J0XPPJCu3nqcLTAj9LMwzUPAAR6yCMy8hWk/QGAHJ8H+jx8O/kQnPuwCucSXrMSUlf+20W1+znCAoDBOzGc/6M30VAGXrn5EgCpyhajEn9taEjZWZb6EmD79a9/3d5557KtrKzKSy54/jnzj2lc8niBLxLPCTwqlQWy2ewg5Ibjn52elsqNdOK+vl71x8WLF3XdZLMNdv36NV0ThEpxLQCHOW5CQbZ3tmx+fs4++clP2te+9i+lHqVtHexRnu5tGzZkOJ8wBkJ/BgDofcDBu0oamOM2Ba4OZbODTREUxnj51TBfSQFYsl3UrlH5OwBQpfCFkqViCetq77TlpRXb20HxW2+9AwM2PjVtr7/xpv3wwgVraGq05bUVJfKicO1obbXp8XGl96KuGxwYkGKtqa1ZHnQz8/OGbv3ZTzxnWUrMW1otFk/atSvXrKujyw4NHLK2pla78u5lKxQ3rWzbtra+YJffuWxjeObNL9jW9q71dPfIj3Nmcsaac026F3V19drp04/Z6PCorZL2vZe3kZFRm59bkJ8nc3Suqc2mF+ZscXXJ1rc2lIpLOW93T7fmHOZM2gsYi0rz3t07tguERtW4s6O04uNHj9qTTzxhF156ye7dvSu/P0JSTp4+ZU89+6wdGhqS5+DM7KxUgEtLyzY+MW5PPf20nT6FX2Sz5n4CRFD20V549XV3dcg7cXlp0cbHHtjc3IyUyW1trZqLgX2URnMsTbkmy9ZnBUqHhw7b6PCwNeUa7ZWXXxZ45PoB/jG/Z1ABptO2vbtji8vL6ieugb6+PoHL6amp/eAruSJXJAArwCh6DxE8iQ/cm9mP6QFXAeDHtOOrp11tgb+nBaoAsDpEqi1QbYGf2gIHDQDK6y1SbCkAJI4aC+P2tMqMMOE+evy44ANlj6l0ndQHDQ05ma3zZpjHsbDVQplyl5i/heLfLAoACHxFEaZFp9RbUdJupNLjjTcARRAwgn+VwSD8WybdqNiCAjCCfvvf85TRDM3CjsWzSnO0E++KNI6F19hXBkVlawoceURBxvchuZMFLIAllFSykASksCjVOSpYxBeNAhDJpBYHgCH+zc9JSyZxEYinhEylATs0ooxoZmZKC+C5+TktUPBhwrcIZSCqsVw2qwTOxlyzzu327Tt2+fJlB4CdXfo6MEC6LEo7DysQyFD4h6sABeaKpPp6aqt8lVBulYperiW1DCpMIF1K6j9QG2o091qLC7pQKrq7l498HT0hNIQbBDUOikL6LcmxROWgUuzFKJP2BTcLfF4P+BXgGMf40CctlPlGwSkR5KuJoDCKM85T4yqktkZloQ4EPNmar1KJyusygCIv+VR5dARzWHwnU0m1IRAZRSZtAOwQjAlBNIxzxpUUdGmNL9pDC+B79/ZLpvldJpOzUpljcE9BgQ2OS2O1ZNks42hbY5V0UxbGjDXM9mdnZ/X6LC5r03VqZ5Xt1tXpmJZXV2x7Z0dlwKiX6H/gE8CDMet94QosxmvwpuQaCxAM6AFEUdrzzp7tEvBB0rdCfTxQBPUVC2NKlfHhozRX4TQx0/nggSWYXPJzQwHMGGMhTnsnEmlLpRsswafGCmXtu7a3s21d3d3yE2tuapQP3EB/n/wACSPhtQGKDvXi0VyC2syPH1hBv7gHo6uHA9wJ/nZBwRd+FwCgH8P7AWCAcpUqv0oVYYBD4TUqASDjjbYM6kZ8OMM16NCPYBRAeVDJfvBtJMC/D1IAPgoCBRkiAEi6MqCUfgfUhn5H4ShVk0Jm4vshMGFsVCoLKwGgRmfkjQlspt1+53d+R6oz1K6xmKej40MqtV86rdRfxuLK6prGKOPfgeCWyr2BYSi0piYmrKO93UaGh21kZFgK2AsXLqgMmOMiTALIzPzA2APG8xhXle+oDBhvwN/4ja/tq8zDnBU2JcI9gPMOY8A9C31cyxqiAsJWtnfYQNC9g8CrKPQKZbmrAEu2V9izfNGV7sxwcpLlPhVLWntLq60ur6gEGF+9bHOTvXnpHXvp5Zft0uXL1tHdZbsF7CHWBPwa6upsamzcrl5+19J1ddaEVyJzRblkR44ftXWu8VLJRo4ds9r6euvs7rHWtg5bXV61tpZ2a29tt2ymwWampmxrh2TtPavLxG1ibNymJqcEq/hKyvnu9q7tbu9YS3OrLS+vWHNTs507c86OjB5R8Mf9e/f1O65P0p6B+EeOHrOm9lbbLuzazPyc/ABRH6Pq5LOTrKcAACAASURBVJ5GcItveu1ISXftvavavGJza2NtXYpAfPye/9mfVTDIrRs3pKCj1JjS39FjR62zq1Op9gTEsKHBa3A9saGBpQXzGs+J+nhzfU2wbmtzwxpzDfIXvHH9mo2P3beZ6WklBOeyDVLOc8+Wcn8vb+2tbdbR1i5PYNKI8fIjFGzswZgewwdjnfAQ5hfuAcBO3suwWcdxALHfvnRJFgVsfgTQ55tN7m0c/XAf5FffMh+cFqgCwIPTV9UjrbbAh9kCVQD4YbZ29bWqLXDAWuDgAED3V4uKJyvKpgAzlHGlLJvNCSo9++xZKQK3d3b1ick6iztAFr9HBci/ebPMKmiPEs+oPCpAON64swirLP8V9FNAiPv9BdVf+D5MtsEJDpAkpVYl+IvCP/BmCuIzgZmYBy7Iu44FnzzpME0HWrlCJCz4dNwVqptQchcAIPAOQEdJ5X7yaywmNVVlaSELypCwipIMokUbAgAJH+FrrrFJyj/AIKmHpBmSwIj3HxBla8sXKywMe6Xs65IawRVzSUslkpaMp1QeSWgDZumEU3R39QjGAh3CuXD8UgLG3S+Pz1Bmm2fxmidpdVepw+USaj2PWFa5HL5nedRLADL3AmSRz4IWYIm6Be6g8BEBvpgDwho30weoAQBRF9bIa84BpKp2lUBMHzgM9LRo7xM/RgeAfh7RWiqUjfMYN4yUKhRwuQ86Ew4k3BeOtOGHiaihDPB96qkKtZNgEeEl8ZilatMqfQWkhFRQoKBzcgeKPn5MfUoZJPANyDEzO6cyRUodAXS0TzJFuSnwr079Dtyoq0srDIQFKso61ICUs6IAxEQf1R8qp5npWUEVvM0ozePvXaGb1vPPLSzYxtaW2pN2R43DOGEMMW6BfnwAFAOQkrKJhMsIaqLEAwCqzVDf7hWsLpHWAp1rBWXO7du3dA3hxRY8JOkr+pRSbtR/u3s7ArkCyGUP/uET5UwsnrJYos5q4pxDxhoJIsjmBBND6msdapvtLcErQOihQ4MavwqwiSCyl7AX9oEm5wKQplxZidZKsHYfzkcDLirBD7AiKADpt32IHM0FAY7xXAEUhfniUS/ASmAXSm8ZPyje6K8A4wNsCmnWAgePJApXql8DmKssAa4cv/sXSHSRsEFC+9CXId2ZMQyoANRwTOH1Kj3yHr0mgrJR1xLXaTTeGVO///u/L8UpAS4EErmXpAc34R0n2LeN8nNTG0O0IwFRvN7P/MynNY4Zi7evX5cyuKe72wYHB9RGFy++bjdu3BBEAr7kcg3ylRPw2dyw5mYPV5mamrSJyQk7deqk/eqv/qrKh70PuN6Zg30TJtwDXIXoysjgicjjK88z/J6fhfmDY+L+xHSDOl46QOZ1pQCXBX+YR/EM1eYJUFFKwYQ1ZXO2ub6pY8CyYXl93b7z4ot2/pVXbWZh3noH+hUCJRUwMD2ekNfmnVu3IouFGnnJ7eTzNnBo0JL1GSsDLIH/9Q3W3dunQK621nZLJ2stGUvIA7CttcVi8YLFU2VryLoNAIneS/MLAmPvXb6idu/r7bOt9U17cO++3gUcP3bMHjt12t55+227+PpFeZdyP5Eib2bWRo8etdNPPWnlRNwmpqak2CXBFzCr+1M6pfFOW4+Pj6msv1QoatOKlHmUiPjv/dxnPqOEYEJDUJ0zTzJ/NQDxGhs1dnhtVJwAUOY6NhjoF/qey2V5eUkbAZ0d7VKSMocW87v24ME9W5yft/nZWZufn7Xi7o42nzQOikUj0KUZb85co+6jBNAQCEb7cP9dX3e1MvOqSoGjTaCl5SV5AvYPDOh+zPFjy8AcTcKv+89K4+5wOfpe0L/katLqx8FpgSoAPDh9VT3Sagt8mC1QBYAfZmtXX6vaAgesBQ4eAGRKcz8k3ryymJEXXjylxVp7R6f9zKc+LXC1u1ew1dU1q8vUCwjx5hzTcErdmpqbFXCRBGqUCjJI5916KL3aLzGLkKPUfT8FAIYFaUh4FeCJPsMEvF/+G2BgpP4LxXC86ffyTS/NFTiEGUXlXUKf5bIUHAoBiUr41AaYuVeABJ4DSMJiqFJVKIVApCRhIRwSP6U0UhJuTAtlFkksaHgd/p7FBX5CLA5Qy/C4EydOKDSAEmQW2jdu3ohSUju02OFwgZeYuW+ubaj0l8fJVD+VlmfT4MCg4AkfAVyx6FdAQwWQ8X9zjoAyQkAKVtjbte2tDZ0PJv0spHkOTP6BKfisIa9kkbS+ThnmrhbFweSf/s1jgC/fr6QWVBwvacYgItRiKLgCAHTvPjWJfuZQxYNBvP9D4EcEASt+BkPkOSlQpF0dRLlnW1BaBQVPKNf8oHLISvWPFnAknpLMXJ/RYhbIyiI/eIWhfHUY6oAToAD05GN9Y1PqTRRsY2PjUrSxWGzIZm1tbdtqagjbyAhWrKwuC/plaoFQ7oMoOFrjaaqY9pN4CkymDA4AiAIT+Ep/hjJekkBZPIdU4uHh4X2lU4BVjCugIv5qgKFQLsnPeC76jXEUlLIqdyyUbGVh2dZWVnSuqLQIFACItLS2KLWZxGpg3+bWhqdUlwry3FJZuUqBo/NSWAdtm7ByTdoS6ayAiJKvVcKb1/lQ9pkhGbvGBAo6OlxdzDji+Xks166D3KKUmRw/bQTwYU6SyjgCv5UAMLRFuJUwNgIADCEglWW9PC6UonN8QTkX4HIlPONnAQgyhgDBQCaueT5p56AS5HmAlYztR8fjB4G/R9V+H/S9IKKAeJTmXizsHwOvx1yDJ9vo6KiUVKG99zdZKgCkK2ZdFevH7ACQMc8YuXPnjn3r29+WMot7A1/ZfMCDkk0B7gEAnE15opV172AO4XeUmn7lK1/RhggBIK+98oo1ZbPe51GJt2DV0oJeS96kkb+nl+SbUn9RoP7gB9/XHHPkyKidOfusDQ4OykuQucc9/BzaBgAYoF8493AvCufJ4/gZx8qcHtSCXv5OabFZgvFL+7DJQIk7CkBK34FPlHkDnfEVjMUE4nIZVL2uDuPvf/T6RfsPf/3X9vbly1bXmLPB4SEleTOm9wjsacja6vKy3btzR/5ygEeFQ7W1apOovqXZsu1tVorHrTZDMm2PdXX3WiqZVthIR1uHnTx2woaHDtn27oatby1bqcYT3rmmmXe6Ozrtf/nd37X+3m77lS99yb7zd9+xleUVW1lctMXFBXvqiScF4ClvfeutN6XWnJ+ZUcntwGGCOk5ZqjZjCyuruh898cQTdvLUKSnjXjr/ku55ePuFawogTXkt1+mPXnlVtg3nzp5V/6NApGEYh5MzU1a0krV1tNupU6dtY3NL1gcLi0tRunRZ1xKbAgDhoCx87PQp++u/+it75eXzNj87Y48/flpK7KWFBRsffyDw2N3VKdB45fJle+z0Y3rPsb2xJYWl5g/Uz0vL8l3V3Li7pw0gNuyYX7O5rO4pnV1dGmfMW6+++qrdunVLau+gKvZ+5j5LmJrDZylQg1XEAXsf+3E+3CoA/Dj3fvXcqy3w01ugCgCro6PaAtUW+KktcNAAoPu1hUAFL/ny790PkDe8XV09NjwyYs3NrXpT3tTYrKAQyu5Q/rV3tAt2tLd3GNmfvJlHIcFzKQEz7ymYCndgrRqFfPDzsGAPKyUpOaKyMw919XJhPllc7XsHhh33CACiAHSa5F8dzvjrqmwvKv9kwRXKQPmqhD6tol0NuV+GXFGOHJ7LVXF5LXL5GQvE9bU1V18lkwpLYAGJckBqvTS+Z7U6XwztUeNgbM5Cc219TQtoPvB4+vznPm8N2QYtGoGNUzPT+2nCPEYwk8X1+oYtLy7ZlStXtMg9ceKk+mBkeEQl2UquRF0YlSZrQavUXxRxABR87oCTQhdaaFMCjPH89vaG2sATcmOytFJ5q3y1gC67gn9bW/jXue8acIDHu2IvlNT6YpnnZPFF5TGl2+F1PZwXIOqqHZSAQcETVIvebw4k5B0pBRilrPhyxSymxF5KvIP3l4PHyrK+oAIKas+g1AqKwQBhfOHmn5T3scgESikxNBqD8raM1JDet7X6Pf0JZLl2/bqUnABS+uDosaMCLoDUxcU1y+cpqXYPPQ8/qTFKNgFblDrSNxsb61Ls3L93V0pTzhn1Dd5jtela9QXlhBwbcKcmHpdCiIUrZcBDQ0MO8XWt4VPpvowcJ1DFwztWtXDlulaaZRwVkgNv/iZNeT9q37VNW5ib07mw8KYsnfYCSgT1qMZOKS+FH/2AHxcAMHzPa+cacw4IyzHb3jNbXt+1kdEjCnoATFDWSZkgaa+U/AJBGJsoh9rb23RN4ZPI46T41PnlpfqhlJgNC5V+VpQAB+VuZf8GsBWupQB/OHegkZfnJvbBYFDtSdFT4RtZOZYqNw0CCAzzAtcdz8e1SFvzyb+ZAzzNGUXtw/CaShVheN4AFQL421dKR5sTYa4Mb0p9bvT+D8fJPMCYYnOBcRMgXyUMZZyEuVKl79H5CswpKGXPbt68ZS+++KLgjI+tlNUp7bjZ5hcW5Dd58vRjgkGUb95/8MA2N7f1utwrNre27OTJk/KN3d3ZsTd//Lo11tdrPuf6YQxLLRqpgFHGKW17b9c6OjvURyTSMobfeON1jWfGL4D7v/qv/4nmXaUgR/CWG0For/3NLXmZOrDl3MJcEQBtKO8O9yR+70FUbFaxAVPUBkENExpjXiXArijn3gQATMbiKgdmagPiAZbY4fj9P/hDO3/hvII/kvX11tHba80tTZ4GXihaa3OLSoaBYwSOyMeReaihwaZmp60Yj1tjR7sNHTlim9s71tHda4ODQ1bY83kZAHjiyDGrJQE8v2350q7Fk2ycxawhU2/tba02NNBvf/fNb1pHa5N9+hNn7K1L7wqSjT24bz9+7Ud2eGhQxzMxMW7f/NY3bZProlSU/+PQ8Ijli6DmpNXWsTHYbsPDI9bZ3anzu/T2JdlUBFUgczX3Sj5JUqZkdmN93Qb6BgQ7Af3yIpydsR+9ekHvF0ZPHLfPfu5zeh8xPTNnF994w+7cuat5rLevV4FB/Fv3cDxBUyn74Q9+YFcuvyMP0i98/udsaXFByepcCQO9PTY5Pm4TlOqiKkU5rXtWQv3DmKd96CPmIO7LPueXvdIhjdVJg65dVK/8HUDv+vXr8hLmd4xvNn3CRmPw+9M9tAoAD+RKoQoAD2S3VQ+62gL/4C1QBYD/4E1cfYFqCxzcFjioADAUA0fuaO58FHkCslh9+uln7Nix43pjnG1AVRYTMKH0jrAISg/xH4slE1amRMpQ1xVtd4f0Wi9vjGiKFkxS0qGukJLLS2j2P0KyZViIRgAQFeBPBYA8eZCUxWr0hjyADcGNR4JFgH/7qptQY4w/nkqSUcY5HKM8ENUOKi3OleNkwcrzeyrs7v6i09NqXd0jNcr6uock4M+2vqZFKisTX1QSnpBXaRFG6iQuUvLEz6Sy29hQIAUqDMAgyr/VlVVbmJ+zqYlJlXMBXc+ePeeJo90Y6dcJHrIwCepHX4RQGolSjbK3uEJBguKMhXaBRGBSXCkHjkqyHZLhuQjMMx3XxsaWbW1uK42Wn+0DwKgEGJ9I4A//CaQSNMGSEeioMmRX+znY8HYGhoXUX4ctFi3mHVrSjjSaFFklk5ooBjAk/ZUSvIpFf/A5k0IvUjFpwRh8Jj8A5uxDFkFg95BkkQ8Iod+l8EySCunemAqXKZUFRSjTRsk5MzNnd+/fc/hKcm5jo0ou6QeUghvrO1Yscv7493npbQCwDD1KYFFkUvJ77dpVgQ9BhURC5ZL4cgYASDJxQ0NWz0uf7OyhwttSe3MNhjHN+TPe8BDk+TgPFtCMW54zKOD4qgCTqGya8sVsbUbpzZQNSgkj379NnTtjh2sZvz8lSRfzKvunDylhx3Qf5Y+XSjswZNwlazOWrM3ZTiFmA4ODbugfq7HmxkaVFaMc6uhot7kZUjw3Vfbb1tZitfKVS+o5GQlBtSolb7jgKM5UuZ1f0wH2VcK6EOrhQNmDOVTiWSzqmgmJxrSZFMP7KjhXKfHB3wSoqDL54FUaTVwB4lUqBnkeQBVKwAAACwXv2/fNeRXPUan0C+OzEv6F4wmvF11SDtOj45QiN0+wjG8yBEVkUMhWwvDK+SKoXUP7MKfMzc0roONb3/47BT8w/vl9e2enFK6TU9Pybfv0889rU2h1bc3GJyaliB0eHVVAEfMZqci0A1DoytvvWIyQqJ1dbY4AKSmF5VhQxwKS3f9yRyEhk1OTAsJdXZ1248Y129gg5TghlehXf+2rUrhxbkHVWtk3YRwE9XbYAAiAPKi1tGlRUUaunwskAlW5H7iyWz6ABIEU81ZgXi2XLIWXKNcHQRAozSP7BMrcuU/+d//qX9nldy9bscasubvL4um0VG0NQNlSyUYPD9v25pbdvnlTbRK8cPe4BxX2rJRIWKax0Tr6eq1UrrHuvj7rHxiyUgHrjLK15Jqtp7NbEHFja8PK8bI1NuesMZuz+rpay9bXW3dHu92+ccPaW3J2+gQhH4uyIZibnbY3L75uVkMIVI3NL8za+QsXbGZq0oplB4AoN4sFPCbZ6GqQwrl/oN+DolDIr67ofkSSL1CMOQblIn6mQOjxB2Py60SFODoyKkU+v0dJd+H89223uGf9h4fsqWfP2PDIqK2tb9ild96xe/fvC5azCXHkyFH54qq0X1C2aHfv3LHxB/flBXjkyIjCs7if1aI4N7Ob165pk250dET3T94/8NrAR8YhIS9hQ8X9b0sqvWb+YlOFcRQ21NiUAeDPL8zr3o93Ihsc+Acy94VriucMoLlaAnzw3stXAeDB67PqEVdb4MNogSoA/DBaufoa1RY4oC1wsACgUw+3L/d/BwDoyqeYxWvc4+3smXN25sxZqczwB1xZXlVSn1QzqbTKVdn9b25ttVg6aQUrRxDKQxRC8q7evBMWUvAFqnvTOTDzRMtQ+hlKRF31FwcsKfk1AkgVPoBKqhQMAOD4I3hDTmma3pRLzec+VCy2pABUSWnYrxeG0pv9sABksShwt0YqontKhdJLoCCLARaQlIoK9MQxrt+SLxCLBBY97733nhYRAXA9+eQTUsjwdyx2OR4CEFC1vPb6615+izeZoS4pCA7y/N09vVIdzkzP2P07dyKfqISA7Cc+8QmBP1IWaQCOF6jD8QN7OA5Kft1jz0tsKd/0YAWapqAyXRZTLGQ5L9qAUYGqCpUaC19Xum3Z7g4eb/QNAMXLbgFU/NuhaTEqiy37gpjXAwAqZJc+8nYvkqAJxFMpsiu7fGHu4Nkf48+VqavXa3ppGee0bYX98JKSQCnqOOAN7coCDEUm0AioKmiEPyHPXeMlxipNlxoUjzPUeAmLp5KCXImULwqBGnywyAXoZRoIAimqPA2jewzr8SJ7MDauY8DPqqenT0AX5R6DmVLJGtS0CZSYfg4skIFaKBg3N0lHbVXbUHJ8/vxL0UXgKiD6A6jIOTGUu7t7LJdt1DWzvrlp2yRNx+NKXwUo8DdcY4xJFqmUrQO4+BkegJx3GLszMzNa3AIOGSdSv1BSXSxbKV+0Hcb51pbKHBk/tB/jxoNcgOxbAtvxZFxqGR43Nz8vRU2mvkE+hShmeO7Wji47fOSkdfUdiuwbSyrvRfXX0tIkw/5Mba2AAd6DLOJbW5stzbWiTy/pjCTEun5RlcYEqFEgekBLJdgK/RwUX7RBUIkGwMcYC2XRAZpWlvVVKpQDOAqL+311caQ6C2XDleXH/E1QCvGV0vmQUvuo6i/c8sLPK+FfpQpwf+MiytsOSmnNbVKqeknrowAwwD1+F0KLuGYUrhAlnUsVFYXp8DxYPKD+e/31i1JkoWjmb7lGe/r65Oc4MzcnYPO5z39eyj+CJUioRRl44uRJqcd5PF6SzDkL8ws2dueuzU1NKcSCMnKCPmgfSsG9dHnD1tZWNUdwvYyNj1kmUytYjscc58Lj+P65554TCERV2tbepvk3qCAD/Ku0oghwM7RHUDzS3pX2Dxpvun0wX/BPPEwpZ/ewK79XYCHBJkdM/n/7YSClsq7bJqwz8nv2pV/5it28dcvaurvt9JlnbW5pUd2NFx1eqZ84e85ipbK9d+WK3b55S/c5rB8WF+ettafHsm2t8gCcXly0/sFB6+kfsLb2TkvEEtaYbbJGrBriSZuemFJoBZCyp7/XhgYHpLbLE0iVSqpUtq2l0Y4dGbZaSnSbGrShsrwMjLtuS0vztrS8YBNTE/LUW15dtvWNNZubmbP+3hFLxeptfW1HUBvY19jUbDt7u9be2WGjR47YoUOH5A984fx5u33rlpShc7Nz2gikLY6OjtrxY8flp4iXI156t+/esuWVBbVpOpezwaHDlq6tk9qUTQ7maeYpAcbBQYVwyCMy26D3BSj+SAWenJiQkrgpl9X94YX/+De2sbZmh4cO2y/8/M/bCurnxUWVPWtjo77eS4K3t9Xv9JcU0cWCXo80YuZIrhfGYPACZp7DJoMPYKEU8FQSRO8ptKFC4BjJ1JEv4AF9O/uxPOwqAPxYdnv1pKst8Pe2QBUA/r1NVH1AtQU+vi1wcACgA7+Hn+H7R3/uRm09XT12/PhJO3PmjBSAKDBWVla1aGNxhzoK82xAYH1TzhK1aUE1dtl9IeolwK4Pi/xyIgWNC3k8FdW93KOQB45OZb+ASFcJVioVeXMtcBe98Q4gkKfY3uFNfSj9LUUJsA4ApR6oKDVmAVeITOJR9DnIcoAGHABgBKgCZAEAKlWwVLIjR45Yd3dXFO6wZVevXpX6gQ8UgKgFUanx95iO81gWE1JOsQCMDOp//PpFQavG5iYtuoFvgjq5RmttaxfoQfU3/uCBLc3NWVtrq3y98P4LfnwsWDkm9+zzBQjn4IsQVEwetBFPuBqPJS1KPNokXoNvVkxlWsG7isU9x41yA/gHfAOkOvxzlYNDQC+95XE8Bh8lxgTlZGmSfq2kRaYrnvw1Bf+KBS22pASMlFtBGcXrMmY2N7YE0Vx9saFjo1S5VCAZ1438WQyyeKut87JL/jbAHtoigCDBP/6LQk5CyV94LB6WaBLV19ms+o5zczCRFWijZO29967a2Pi4bW/v6vgFKTMZLYAxiqcNXDmaj6AmEJIUWIfQ+JWhBKT0GnVKUxNefHnB45dfviB1HH+LAoqvLHh9cZqww4eHlQaM6m96ZoYYYqmy8F/juelvzhmow3hg/HIeodTX4TNl3TGFQ3BeeAfye4FtFt2b27azsSVoz/UAQMT7D8iZL3jqNTBwZ3dbcADPLPoWP0sSQ1ELMR+I9hCikUxYV2+/DR87aV39Qzoe+oBEa5J/tQlgZZX7NjXmtB1Byd7e7rYCC6QAjDzd3O8OGlOWkseTnwFe0TUezQVB6bbvPRoFvnD+jJcAgbjOK6/xEBhRWT68r7SLVINB/RcAYACD+16R0RgMoDB4AnoIhytIKxV9jyr+KkuDK9Wrjz5OM7VCcfyDNuVaCvNAsC7gdwFK8hyhRDzcpQEhtBPzHM9H+wQgyPV27doNhXNMTk1pPvb5MGF9AwNSx6KC5XHPf+YzCqUBkG/t7Nri0rINDh4SBOTaoIySkCMUbqmamF15+7LKzAH6KPzYCOFYuNb5GV8BbPLiy6O0dssAxiRBEcB+4Dnn9Pzzz9vjjz8uhTOAhvPgnCthKOfER1ByBuVfAIBh0yG08z4AFAR0RTQ3KWBPoeT3NS9bLluSfgibTYTUbG1rY6yjvcPiyaR95Vd/xe6MPbC+w0P2ieeft/vjY5Ib44GIim+wr0/3uMmxcXvlpfO2s73l96qash0+ecLqAVDlss0tL9vhkRFraWvXRtzG+qYN9g9ad0e3ZdJ1Njs9q+sUH1PKhwcH+q2WzQbKwksFu3fnli0vzls6GbennjhtfX1d1tSYNawNJ6fGbXFp3h6M37eLb75uL114SYrf9vZWu3f3vu1ulCxerrVMOicQjP8smyJsvh09fsyOHT+uDQra+Vvf+pa9+eabNjE2ZoXtHatJJKUEffrJp+zLX/6ytTQ12d07d+1v/vZvrFBTsrv379id+/fUVkPDwyotZ8Nkc2tbIJmeB/J+8pOflBqaYJiF+Xk7euSItbe1CJZeeutNhX4cOjRgvV1d9ru//du2srhgp06csF/+5V/W/Hr71m17cP++5jpgIh9c/7pnRvCb+y5jIJSms4kSNgbDtf5QIQuUbtS8C3jWvI81gtTrNdq44fug2v34vjM+OGdeBYAHp6+qR1ptgQ+zBaoA8MNs7eprVVvggLXAQQOAXjQWlHUVtbD7cNB/i9n7yPConT1zVmmkAAigED9X+iTqwXJZEDBVn7FUXa0l0ykt/nn3roW4yvaiJNXgf8WCLCrdjdBgtM6LtIhRKWFMJcnoBlwFBM4SAEQpFplvowBCRcDPWKRKvROpglTyG5WCBsDododB/VeQ2gC4AeSivBH1E+WTqPFYzAFV6jIEFUQlrqWSyoDwcOM1Nzc2tchggUi7oNq7d/eu/NNoI8rXKEVCKTY5OaFSN8pFgWWvX7yo52hpbRNEamlrA9fZXh5AZgKUeMQtzM7agzt37NDgoI2MjCqABVDGQgMVHKqYsMh/CACjlOWSQ1hBP3WEtyILWFqVBWhQQwhOptIaGzw/CxxSP30BTRoz4MXVmw5L3J8P+Of+gEktblH/lQr5CAAKU+gYAKAsuCoBoMptFebhCa4AxbXVdX3PYgwA6GV8eAuiHjWrq00L0DHuAtjRKI48vlCZCRswDjhjSl2jcVAJbqR6IvyG5En89tIpLTTl5ZZM6lgAYZcvX7ZXXr6g0A9STlvb26yxsVlQFzUnAAMVXIB/tBXt5qCUoBj3iZSiFSiKrggVy+qyjY09sGtXr0r1id+jUiaLRak7M3X4/qXl84c3IsoaEoebW9vkq8Y4Csm/tCFAMvR/ULByTMGLjoUqZZeMl87OToFA/AHXVlYtvw2gcaUuJZgoZ0aPygRP+wAAIABJREFUjFgiGbe19VWVbEphFik4AQ70Ee3LNQQ49jPzcm5gKgCw99Bhq29qlo8kGwOAHUp9SYoG8nV3dlpfT7cW8ZT0LS8tyiOxDm9N5hJkpCH9OVK0eom4j7+Hil6/aQT4x+JboCyMiQgMhRLgSgVgAIDh8RqxkTo1jPUAACvLRQNE5vEBQgcIGbwAAYCyARCwrEg//4AS9QCn/j4A6LOz2yi4x6qD9qB4C0q4AMNU4oi/XJSYzTgI58zvGA8hCIOE8YsX31CozdLiksI93AcNv8SktXd0CMCiRCXp9/Tjj/tGAaWTpbItr67pcSjFPvmpT+meIVUUwRSlkr371tsKbADukRp7+PBhXcuzszPu8xiV+APZFP6g5PK85tuZmWkpnykPRhH4pS99yc6dO6eEWB7LOfHpGwk+rz+8JqN7SYUHY3ibEdTI4XuHgbRtzBJJ1NnsHxWtQNBVASsE39xI4EmLlyaqc0rM5TlrsnDAVuC//63ftFv371ldY6MdOXHcxqfxeE1Zc2OzVIB1+Hs2ZKWaBgByfQM6URs2ohBOJa2AsjNWo3tDe0eXrACWFpft5LGTNjI0bLn6nN25eUtpug25rPwJ6+vqpKxtzDZYT1enXX33HZsYvy/7hGNHh60kkIn33Y7dvXdLKrq5hRlbXFuU92BrW4u1d7TZrVt3LGV1VrOXsHI+ZoNDQwL8UtrnCyr15r5GSMri0qLNzs7Z1OSk1J71KJiTKUG90ZER+7Wv/pqUv3fv3rVv/D9/bqVY2R5MPLCJ6UkpCjs6uwQY8wUPzlpdc0UninheAzU21gBsVh0aHLD+vl5tGPzJH/9be+bZZ+348eO65/zJH/2R1RQKdmRkRHD43Xff1f2YDTr6FUsEvlKqjmqR4cAcyxzJXM+9gvvhxMSE7n+8JUL5xzXCdcD1zHsC7k08nmNk/HL+KB7lG1tDCnZUiXDA3st+XA+3CgA/rj1fPe9qC/z/t0AVAFZHSLUFqi3wU1vgIAHAh35/vox8iALDNPfwK6q/nu4elZ1qV1uKvrJ1dnQqhAIIAPghmKBMaR5llPX1AhEsPqVqUemolxZTSuUOS+7rp7WY0iFcAeiLble48HhXAbpvFhW84JwAABU2UipqYaqy0ejf+yW/UeIwYG+/fE6hFeE53M8rlP3yhp0FoxQAS8t6I1+fQd3o5buCMemUSomBISwSAF8oT/g7FAGUQwNk3n77bS10UCsNDx+2keHD8vS7efOGFgvyxWpttWvXb9huPi/1HwqIru4eW9/aVnnd3NwC1E39s72xbrevX7cjo6M2MjJiHR2dAnKkQSqAJJXaV/hwPlJblUtREIgvWlGbsYjdVwRS1hYFnAiURqmiSgGlXWjXgqv09vuOPhEE9BI5qY2AlZGSj4VUOoFvW8lKKqH2EmBX4/GchLT4J0pALyt2AIiPGI/b2dkTVGVcoXJ0k3aUFZR0Y/hflPE8irP6DKE0aQ9zeR/scQBNHwpElwDRQGIP9QAQMnalmirXKE2WTxRujGvGL9cGC3LKfvFC+9GrrwroHTp82IZGRqy3p1eLUyAcz33z1s0oMMTViB5i4soz95grqi9TqYTVZ+qkippSyd19LUYpa2Q8BSWp/P+SHizT2dmlPgXOACEHDg0JxLCA9QRU92ejDVCkBKBBP7JYZWzSxoDtkBTNMfI7/n5jbd2Ku3nL1nlCKUrare0te+qpJy1dm7LllSX5fa1SZln0clH6EqUq/ba9i9o1YTX4hybxO8REv8G6+/ute2DQNveAMYR4OJRRAM3erjXUZ+z40SPW1dEhCLINAFxcEAAkLblOwToJBytS74LHfTyCr0PKduXEHM49KPjCuAjlvwp5KJXeVwJcCQArfQCDSiyo60JoRlD2BAAYxjDfBwDIMdF3XO/yb4z7636Qr1/l6/DvoF716+zh/FVZJlyjnYxIOS2g7IAxKBT5PszBPAftHpSxzFHBDzIAQI6dtiHx/U/+5E9tcYHEct9YYSwC11HLMr/LixLwVS4L3ACAUAXyFe9AVNAomD/5yU+pHD9JmT0hFxubdvmtSwKAzB137twWuGF8Tk1PROo/ypj3tPHhqmY2DADHKcFrNlBQld2+fcu++tWv2rlzZ1VGT3IracFca/ydByJR4u7ej+Gzsg0D5A0/q1RbAgDNsE0AALJhxHzqSeoqDMZagZ/v5ZWmbsWi5eob1AcA0anpGfurv/2Pdnvsvm0DiZoabWVj3RqyOWtuatU+DN6BPZ1d1tXRae9dviyQiWISiLe8tmJlvFszdZbKZARdu2U10GPrqxt26sSpCAA22I2r16UIzjXl3JNzbdUYH025BhsaHLT3Lr9jy0sLVpdOKmn7/v3bNjExZmtrKzY+NWZzszPyEIzXxdkRspa2Fvnc0ZfZZM7KOzW2t5WXTx/+hIwflL/AWD7wJF2OkrC5JvH/xQcRiwX8RfHwe/7Tz8uOAGhGqfD69rqtbqzqXFvb2lT+G2MTCPV1NmebW5u2u8eGT1xjQanhDVnN3UOHBq21pVneuP/nH/wb+xdf+5odO3rE3nnrLfvR+fPWkEpZT2enFNLXrl3TPB4U/JQr00fMhSodj9LQUewyF3K/YKOCv9G9JboGuT6AhGz6cE2TsM5z8Hc8J2MwWIfsX7ORuUr1rfNHvwWqAPCj30fVI6y2wD9GC1QB4D9Gq1dfs9oCB6QFDgoAjJaMFa1aif9cUaM1pf7fQR2lh0Hxx0IQ8IJ/GG/mSSeVDxwJevk9K9XU6A1xUGZR3scb9qBE0XMLOjlI3A/3eB8AjMp+I9ikQkGpMVy1518dBgL9pPSIVGWAoP1FXAgB2VcDulLG04ajcjyp0rxslucBjgBaUEWxEOeNPuoDnpN/hzI5Sn55DAtmzo2FAQoFYOHS8rLSegGApBSePkVib9a2t/EKnNCi4tChIRsZHZW6Zmd3TyCpb2DQOrq6bXF5xe49GNMniw6VbpbLNj89ZceOHrXBgUEtQlBX0PauynNQEBb8UjKgiowUK4JuUSgIIE2qqLgHI2CSTr86GCk72NzbrfD8c6gRShQ9YMN97VhU0TYhVEIptcVypIpBARi8HYGthf1SUhb4HuzgpYsohoCHoeSY8QH8c5WX6d94GBYKhLzsyvyfNkcxwvgKKi9en2PhawAtobw4qKM43lAuzN8xtkgs5ZPFp5fL1up8AQ53792XUgkQiBJ06PCwIGxvX7/KfvF35LnPs/BUabz7DQIS5SEWQW2VUMYotUwJAC4tLdj4xJhNjI9pUUwZoyu6KHFOum9hyWEsx8NjKIEEVOKXBXhU2fv2dgQsTWOXhWtQevGaTz31lJef09erq/tlvyxWuVZ1/eAZuVewRE1MCtidnW3NAmfPnbWGbMY2KOHc27PxyQnb2CQYpEY+gL29/daQa7Tl5VWpv5gbco2MTfcuHBgassHRUbs7Pq6+Ai5KXbu3Z7s7W5arr7dTJ4/L7w+kV8T/cHNd39elUwKAwMBgBSDoEkpyy5zvtsBUGJuPwj/NYpHiKwAg2oY2rgwBqSwBrgRFYdwHqBfgGq8TygGD8o+vlQq+UA7InAHgYnz79ONzz/6mRCjpjc4jHO/7YVSA6JHfYYVdQuSfsF8CHPzswjURwCBjIXzQ50qmjgIwgncgYR1cG7/5m/+DbaxvCGBLjZrNSiGrMJwy6ctpwT40iEBCIGBjS4u+JxmbMQLE4TpBCcjzonjbWVu3iz/6kc1OTWs8MVaPHTsq9SsqU+ZHv35KUgQ6vAX5ltwDFFV2pPJDDfiLv/iLhscq4xofOCAgY9qDmnxOrwx/qYSrAeJWzm37fSO7CF7Xobb7zHp6PHcela8zFrl/EHi1s2M1pZLsHlCp3bh5y779dy/Yzft3bWp+3lY2N2yPNPYU/rGdVl+fs6nJGetobrWBnh4B8LXVFUE7Xmsnv2vvvHvZMrkGa+lot71SUZCdOQcFOMr4QwOHrKOl3RKxuM3NzFh9Q8Yam3KWSsXt7t07Uo2jqK0plRWYka3P2MjIYSXfvnP5bbt1+4atrq1YPBmzopVsr7Bnm7tbtr23Y7FUQvfwbH2D7azuWGm7aIlyXBBSav90Wv1++/oNBXAwFlK5Rs0jwGGqBWT8AHjGvmFrWwrhvt5e9TWX5PTMpDXk6q2ju1P3MYBifTYryNnZ1WULS0uyWwjKvPv372u8tDQ123PnzkkZevXqe3bl3cv2P/32/2gdba327//sz2xjcckS5bLVo0JuaBAIZlOCe/sbb7zhwVLcAxJxlalTssy9muuX+zBzFPcfxgXKRcYJr8t1IE/YTEbPdefOHd3/GNtHjx4VAOR+QSBSJWQ+IG9hP/aHWQWAH/shUG2Aagt8YAtUAWB1YFRboNoCP7UFDiYADDgwKPICAPQyvvAmFsCEEolyWFQ9uWxWX0mwBY7JVJsFEYt4mfajmkio/FVgiJCGlPuPhVI0qU1iEViKWtUVPg9LgN0HkMeQ6wcYCQrAh2XA+ShtFxWdUvwCvAxhHyEEJDy3vnoJMGoOXpOFDAsX3tQDU3hTjyqASZ83+6ikpADMZCIlV0mefyww+V1QBKiErlyS+u/+fVcHsJDt7GiP0ipNfwP8Qa0ByCFQgjLfBhKVe/uts6tH/m47+YKgJn5OlHIBAFcXF1RChbLClUeUJCV1PlJVRTCNhYsbkbs32H6CKqXAUfkvZbQAJhZnLG4oN2XRzHNQcus+XGWpr/QaERIOqiLajYUVwEm+f5k6LbZUKkj4C69PSVyk5qQdHioAXZEYPABdeeRQEYUb4CEkcAK+pABZ36BZrKamaDUxB52VwAUopLGWyagEWSXRke+X0h6jVGDUNRx3gIAC03FgFUm3hAs02tLSyn46LgqYB2NjenxrW6vFMd9vapJ6E3UJCjjagL7mK+W7tL/SMwXuGPcsOEsaP+kUJY15GdjjZ7W1taGkXczpMarnd6EEW+CyDKSlDzHsXxZwzDU2KRAAYBnKmoP3HyAEBWGASPQjsB4oQt+FUk/ACCoexroWxMWSwj8MtSyBIDHCb+rs3HPnrK2jzWLxGpX237p9W55wKGApEc7lmixdV2+7u3mrz+bkE0of0E4EdfQMDFj3QL/duHdH7QWspYRPXoh7e2qPvu5ugYpErMZSeLltb6kcOM0cksDXEdzhper8GyDI2Ac2AQAF3SLoGkpsK+FamMcqgR0/o624Tlx9mtbcVKkUC5N9aMtKdR0/C0pB/h38FTX/ROW44Vh4fhSAYSw8ehMJz18JG8PPAtgP57MPDp0sR3O0GzrwN5WQu1IBGLxNKxVvzNt8VAYgtbe3CFD/1m/9z7a6grLU4bv8HaOgIgc1DQKCxbKpHY+dOKEgKJKAr9+4KfsEyjr7+vv3gyN6urqssLVtL377Bbt1/YYgM+ORpFfK0VGavvbaaxobHMPk5JTUfsCi3T02ZjakDGQsowBGgfWpT31KCkDmYOb0ML6DJQJ9EEBsgLO0U2XoB20Qfqf7gSwkHABaDbBYk2VUce72CcyfSqevAICknwOs+3r77O13Ltu/+cM/lP/fyua6AF45Gdf1MHho2JoaW21mZsFydfVKrmW844NJwAVl8dxHlldXLNfaZMWY2aXLl2VT0NbeYV2dXZaMJaxcLNvu1o4VdvJ28vgxa+9otXRdwvKFbbt+9ZpUbDtbm/bm629YdxfBITHBOkql33v3XVtdX7W2znbbye/Y9t6uFcpFi6dT9tzPfNJ6+/ss20gIUptN3x23Sz96w9547XVram4STBOljMfs9KnH3CqhULDaTL3mKEKU+Ko5ZWdX91aAGgpg5mGFNqWStjQ7ZQOHBmxgZMhm5+YVLsZ8euz4STv9xBPajPExnJIXJUnpKttNpQUR2UxhPjgyOmK/+pUv2drKsv3xH/1bqUzLqM+j65mxgFqa6xXYx9jk3s84YNzw3IR+MP/r/sVmIinaZdN7nQDJGSeUq3ON4aMafGixUaAsmPl0dm5W1QP+PuQnt1urb6E/ui1QBYAf3b6pHlm1Bf4xW6AKAP8xW7/62tUW+Ii3wMEGgEHrF5Q0Dtt4A6skXsp4Eik3iiekorZOb377BwZVHozyIo3/F4kSUQkgYCUo/3gDjoeOgEZFOQ3QRoteySv8zXJYrEv5QclwDaoDFhyRiX70ptqd7MqWx8Q+v+flXngzhXESFsch+CP6uRQWEQAMHj2AKCn/SD4lQVeps9taCJKGC9CQpxkwjtLmREIghMUUSgjCG1BjyVS/VLJXX31VZZ2ULXHu2Wy95aQeJKU3r+cAkAJ2UCEZr1HfYI3NlF21WG19g+BOnTzusoJwNZzn5oYWifQBCyOep66uXucDfAqlzBw37R9h0ih8IwKBSt/1Ty1s9gq2sbah5wqlkSxkWLgBnVCl6fV1B3QVIAt0/pYFHYt4FlaUggGMAEd5Ek/38oJJDgCjomsl8Hrpry/AH4aAUNLpSbuLUrkV8iy0ASsOALc2t7TAx8IskaxRqW7lR/Bb4xg4Fo6bcUv70y+uWvSSYtSNPDePkdIuxvkFcJ1Un/A4xhRqTpUXZnN25OhRvSTPT3+3tbdr0cjvtYBMJm1qCtWSWX2mQWAP1Yt7klFanBU42FxfUxImilAeC1xjkUw5JOEgDkNLftyJlPqIsjpXZuZVKodatDaT2feU47GMCYCe1J9RqWlQegUPQNojBIPwWFSA6nfKfmnjoqf0KoAjnbJnn33G2jralfgLOAD+TU1P2dz8giA5JXupFMC11jo6u3VspEMzLgHcze1tlm1psvnVZatvqNf42d7c1PWADyAef82NWVucm1MZpRSjhbwfQwCAsg1wBsOi3+eWpLwbAY9cS0HZFRR6YR6pVNtVKvU+SAEYAHpQzj2q4gkAMIDCSlUzUIqP8JigMuJ7PgShU4wDP1ZXtj30pKsEfrrSKhS3H6QEVFDEfln0Q9sEjq0SPAYlKO3C+Amvy2uE3wUAxte6urSu6f/jf/9jW1lZ0zjC41MlzPJ8Nfn+4TcHoGGuXF5dtYHBQfcvLZdtfGJSkIXHcI+gLY4dH7XDhwZsZXbFXvzWC3btvfdUqt7U1CgIQ1lqY1OjvfjidwX9ANqMY84Fr0DUf4xlICD3G4Ih3nvvitSDz0b+b8BB5gX6RUrkSPkZ2iSceyUADEA0lG7zvcJSZInAqEPl6ABQ8xh1zFIAqlJWGzNYHRTYVMCnMJWS8vfNt96yP/rjP7Z7k+O2urFue8WCxWpTduyxx+3Q4VFrbGyz9dUtAxrmudfk89aYa7BmlerHbXtny9J1tQrW2isV7PqtmwKszDl46iUsbovzCzY5NmlrS8v2uc981nJNdZaqrbFMfcrevPiGrun87p69cv6CfeLcOZ0TXnjMLyiat3a2raOnW+eGen+X+2c8Zv/iN75mQ6Oj+jn3+vX5Rbvw4vfsr//iP1gzQUbptOYCEr//m1/+ZZV6l2t43Xq7e+eevPOAgNwfJ8YnbHEBbzzfoOL+ClxL1Jjt7Wxab3+P9Q70yR+U+zn3PYJORkaPaDOMTQOumbfeesuuXHlXKmyeg3txYy5noyPD9s//2a/r6+0bN+wbf/7ntjQ5ZasLC9qIytT7Bh7WHIwLAOD65kaksmaTIi6YB8SWahRYWeEhzHsUNoVaW1z5x9jB6485n5+h/nN7B+5XJgUgn4LIVQD4EX/X/v7DqwLAA9Vd1YOttsCH1gJVAPihNXX1haotcPBa4CABwGhd9L4yFY8BiRSAWun421c8fOrStVL84aXkC1P3miL5r72tXWCD0p0SC3Q8rygDpGQM2BCVTyXjDhTc18y9AYP/XxRMu686DGoW9wCMW02MhaeXnvEpXhhFWRBIwCIUWAMIfP9COoJ9An4gRPc71GNqygr8oKSLc8GPDciknxEGoufcUWAFj0eFAPhS2W0ibnOzc1o08LcsAlAAZHM5eV2hAGQR4Mb1wM+EysLwsHJFXUKG+etr62rLJGWs6TpLpv1rQ7ZR5XQEPdTW1QseWbFgVtizLGWvAkr4yNWrX2gMyjF5LhbvQCIBCS1WPX3XlUF7WkwDwHxBjXk9CckOA4JCk3PnOVgMA/RYkDqsiNJdFSSAUsZTk1kkSZFH8Atl2buu/uPlvcQ7JPC6t5eM/qPERAW0qCSyrHYHZJJwidItwDk6r1QsW028bDUxSrdQ7ES3ZPoV9V8qJeN91KaCnzUmeCg1ICo8Bbi4Pxrn5epJyvtieu5UEvP5ok1PzzoQU2mkg0qUbgDAQ0ND++Mf1UdXV5etb25JiUQ5Im3O8TPSOAb6Ao8+QUl52cVte2tTvlsoABUkANyKkRRclMIFFWBQcrW1tgs2bm1ti48LiEtFa9be2eVBAyqP5veK1NZ1C9hTqE2kgOEYSI8OKhXGJdcLakiNb9RzjA/6rVhSWzLmeN5Tj522XKMHC6ikslBQ+MPS8opt7+5YLIaih9TqJuvq6rFkKq3Qk5aWNgGCNGC5LmWWBiQno5LAXauv83mAUt/adFK+f1sb61bY26GWXQCSEBDKgFFHAVvo8VACjLowbAqEfgzwRovvaEMhwB/uKLx+8LmrBIAaP5Q0RgmelY+p3JSohIs8JsBU/p6+F6zi2tndFRhWP3KNFL1s9WHJvqcYPyxDr0g5F9Tz8R28Nj3NW0eyX0Ks4I/Iz1QXsFRsrgDkuuT8AuDmd/S5A0AgKnNqjfw9+QHtp4CDeFy+a/fvPbBvf/sFKYGBRryM1IIuwZXXH+owQODaxoZtbG4J1ACnCKEAAKocvLFRATnMzydOjNrR0cO2OLViF77/A7t+9aoAXzbrIAeoh0fqD3/4A6n7UATSPtPTU9pIYdOAD/7d29djJ0+etLffvqRNFVLRz5w9o+eSX6TS6X2e1dyhABSuB5/P+H2lUpR++gmbALVtTApAIxgnAMBoPq1Rwrl7ACoEhOTvUsmymQYlhr/++kV74cUXBb5R8m3t7Vi8ttaeOHvGunsGrK42a8Vija2vrNgWKeeU3a+TDN6kfl5cnLeOni5r7WyzZF2trW2uW1tHhxR5zD2o/+amZu3enbs2Ozltnzh31vbyG1YTz1tff6e989bbrmIrle3urTv2xOOPqy8nJya1GTc1O2ug6c7ublvb3NQ9SD6DqZT9y9/4DevCy5afJ+K2s7Zml998w17+wQ9kd0DqOqAf+48v/Be/IAAIhEfFfuXdKwqPYSNneWnJHtwfs5XlVd84SaU0N6FKBJayqZBOJ3UPnp2bE9h0lWlMQUuEYrV3dgqc37t3325cvy7fx+mpKWtvb7MTJ47bZ57/Wftv/9k/1Z394us/tr/6i7+0zcVFu3fjhq2vrFpXd5f8BfHcRal46e1LUpkzv3M/5j5M0A2+ifKNBFBG94hop9A6OztsoG9A73NmZmb3N1iofgAOMpa43zMPoHxcWl7S9Vb9OFgtUAWAB6u/qkdbbYEPqwWqAPDDaunq61Rb4AC2wMECgA7fwq41zR2cAEMkSPAAZLHAAg2lXwBDqKNQifHGnDfLG5uArBqBKxYpqDMog8Kwm8UWChK+YtCO2oPPAHDE4tTfD8uOo4Jkqf8EPFjEUf4bwSJPlvC35w4AHWbwWanK0bNWJD4CUDx4xAHgzh6plQ6FUJZQholqgsfwlZ+hikIdqBLNpSVbXKR0c1XHxQdlcAP9/VrwA5pYVKxTWtVGSmxOC0881ebmZgW+Tp8+7QbxU1MqZ0JZU5dpEPiLA6VStdbU3GqtbR3W2t5hdfVZJd6mEkDAvPybWKwr2ELqohotNugPFiRAuNCvDg6AAR4GsrdHifOWbWxuSH0jIFCuUdlmCEoJi579EspyKYImQECHed6mPoZUOhddr6HcWG1YrhFQAE6EskTAI1CJ9gwG/cCK4NWlFGDKn3d25UuYTgNVPMQD2JVMx22XcrXdrX24EcrMCQORJ2BUaq7kW8qB6zNROTEqOsqHXTmJGo3Xc/i7JQUboQcvfu978oVioY0fVG9vnxa3qARV1i6fQgJWylIBknqJF9Ti4oL6nL6lTVCFuFoSMElZcq3NzEzZzPSU2qC5KaexCnheW1u1Qn5P/mf0SyjV5bV5PcqQaW8WyHix5feKFk84TOexLLZXVpbVzrwW6bqcE98DC1ikkt6ZbWhQIiaqP16HsnnKg4FRQDZK63YZE+aKUnzEBg8fkpJlYXFBi3QCCNx7sEZgp6OjS6A6Hk9JrYr6iURrYCCpxZQJJuvSlmkkGAgQyqZATCEFqB0pOwZQU/5LgieemSiHCADJNbhytr42rePb13xGsJMSTSBUUPY9CgADSA3XQwB2lR6AjMPQ3kGtF8Dco8q7UE7qANlVZlIj4gGayexDNsa3901ccCOk73I9hOfmGMJx0/7u/fgw8COUKzv2e//bz5D94QpAgmVIO/YQkKD85BhDQEmYIxgTnAPtz/jk3H1zw8vpefzdu/dUhnvr1l3b2fZ5G+9G1F0cB8eabWzS9yip5heXpJgilKi1HaVo0l5++RWNORSBKKKZL/ECPH3qlOUyGbv46qt25+ZNgRLAs+bKXE7zFN6pqLtIOe/t6Vb4DvcXoDTzPPPJwOCAHT121K5fv2bXr1+XGg+vys989jPW2tKi2ShYJDBnhfLnh/3rHpChnDoAQO4P6q9o8wMAyHUvECsps5dcE6YUwmjkTYmfIxshNTFrb221//cv/sLOv/yyLSwtWl0uZ8sb67ZGqX1t2p45e9Yymazt7aIuT0sNi3pwY3XVLp4/by0k/8ZjNjX+wLoH++3pc2ds9NgR3eeYf7iemed2tndsd3vHFmbmbGpi0hrqMnbtxmVbXJm13r5O29vZsXKhZLXJlLU1t9j4gzGNIsKmpBTe27PegQF74uln7P/6xjfsyPET9vznfs6OHD0hdTHXFQm7gz0d9u7lyyrLH+jtVj/j5SjFLWM2HhNAJAQEawI2Q2745JBBAAAgAElEQVTfviMIyAZaa2u7DQ4ekpdecy7azKJ/ov2KW7fv2Avf+a79wR/+ocaWLDVaWl1JzOZAnYNGxs/ExLhdunRJSsDjx47ZP//1X7d/+utfFWyuSybshW9/2/717/1r+9Szz9rFV3yMsWnDfNXZRYl5rd28ecvGxscVcsQ5YJfA9Rk2u9gk4bi5Nwpa1noICBslXHe5bKMS2U+dOqX7LfcuVIl4C/L+gGvKfSKrHwetBaoA8KD1WPV4qy3w4bRAFQB+OO1cfZVqCxzIFjgoAHC/caNwhkr497Dhw3TnJb/NUQkNakASIoFgQe3CYimU0qI48TCIjDU2NFlf36D19w9YY2OLICCqDNREvMlGycWba1ILUaKwUHTlC+oMIBMLUhQ7CSvVlKRAAjigTPOySYeDvJFnYYi6A4UhKi5Ply1ZUSEjMamZeB5CL1TqFfk54XuEJx4QcH111ZMc8cwr+PcNJLVubNitmzdtZxNl3Z5tbW/b0hLljCgc05aqrbX29g6dJ4oGgh12dtYtlcabr2Tr62t6bQAR6gAUeyzclEwZT1p7e6eASX0DaaoZS9fWWy7bJADY3dvnEEWl2LLbt3jC1UNS5KlEGjjqSjyUGfLrE9xF3eNkV6W+GLxvbQr8oBYEPLHwAQCmEik9l8O8oNjzskLBEZXKRuq+SLm3H8RQKnkog8q53YuQ4/UFeEKvwWdQZaGU83APPzweh6oMjz9AF4o9zgFvQqCk+wvWW0dHu23tbtvqxpptbm/sg14SJoEDDRlXRgJZpDyMkn55LkGOtCv+ALUoVhQWA1mkrYDIuzuCaOOTk9bUhKKz0RqbWmRGDwTYyxdsW4A5FYEdLxVE+eELP8rS6qWyUbtFATYoB2lDlH+ALZR/mxskTRYEK0gBHht7IDinBNCdbff6wuMqkRBQXFhYslxTk1QxLIazdQ02MzWn1+C8Gf8AaoI1amIm2Ej/cnwqS0el2toq70L6f3llxTa3tqWCUTowyjh8OynfppSeMjiABn1DMnZ+T3AdRRBlxyykGdMAOJSIjc3NgvGo/0ZHjmjRTTn3Bsb/mYw1tzRZobi3Xwrt6quiQwqStuszSgTmkzaawWNwZdm6Ozvs1MmTSlcFtNC3KJKARmwOQH5CyEqYu1SiWij4mMODEnWqlLuu/lNieaQ+VtAMC/ZI+Rc4G/MDj/Xj9OtP/wOm63uff4LFAeXIbJRI/VrwUKJHS3gdhHt6rJJMUz6OeC38NzmOvV33f2QupD8EKoEPJVfbMqdJFc3fRVYK+Twgo2CJhIM8wEU4R44vQGKuS64xVwa6ryfjxaE2x0I59a6A23e/+z2LxfAD5TJJqBRVKloCIAgr6h9Q+BJJv8srqzr20SNH5ZGJavD8+Qsav6j/gIOot7h+Hz99yk6eOGrnz3/frl+7amsrqwLWDZkGKWSZe3bwHgXqojyvS9v01LTCQbi+dG0oqCEj1XVXd6e9e+VdGx8fU2rtl7/yJTtx/LiUhIRONOYadb1yf+L7APzoU+4Rfr/xe4Ign+BeaV8VG4AtP6efNGbxP2S8SinuGzIc88ryitS72Ei88MJ37Mat23Jb3SkUbK9Ykp1D3+Cg5h4CtZpyzdp4eeXCy9ogAnZf+OEPrah7kG/WDI4O2+GRYevp97RxrAKCWpJj494yNzNrkxMTSk2/dfe2La+vWHtHuzWRwN3ebp0trVabiFsL5dj9fdbT26N5zLgXtzZbfWOjff3//nMbPnLUnvvEp6yjvcvm5xZt/MGE7oe/8LmftbnZWY3brvZWzaP4366srqnsm/kA6Ms4IiwMRfTSyrKtrKw6MI4lNAcwb7E5ps0gBhYhHZk6eeC++uqP7E//7E/VV3zQxsxLKK9XV1b0eIJeGPPyLI3FNEd8+tM/Y1/8wuftlVdesUMDA7aytGgv/eAHtr2yYreuXZOy8sjoqHV19+i+y737+vUbmgPpJ75H+ecbBNwL8JD0TSGu38bGBqn+GMtt3KPrs7ZF6FBNbB/Eck8HALIJRPhHCJxhTkDlXrnJeiDf2H6MDroKAD9GnV091WoL/Ge0QBUA/mc0VvWh1Rb4uLXAQQOAkePevvruJ/vL6RELtJbmFi+hSSSlNsLvjMUa5TMhLU/lhgIfLs1DEdTd2WuHBocFApUMqHTgjBYy8USNZXMN1t7RFnnBYemVUHnZ7g4AD4WZL/LjqZiVgYAFT+ndC0ApKm0Lht6UfAJDWECr5FdQ6qHPFiCQhWUcT7tkzDYpgy3mLb+3Y2srKzJ0x9MJRcbM5KQ8yDAWf+//Y+/NgyM97zu/H/pGN+4bGGBwzAxmMPdFDjmkSIkSRZmSLMuS7E2qvLvOKmvv1iZ2vFVZbzn5w954nbVTFdvlStmpShTbVSslWl9rXZQsyTJFzskh574BDI7BjW6g7zv1+T7vO5xVWc7mH5qkulkgZoCe7ud9rrd/3+d7XL2mJEXn62UqJnv6+lUMR6LNkj8PDAxaoZi3Bw/uGwS9UAiZNOxIkjSDtra6bivIrpRMXHcyulZkkztsZGTUensHrCWBr1bE4s2t1tkJi2qHimtJkgz2mvMVkpcV1+J5nzF2AJkCBUmS9UBB34ZcrBaP5UiRQuFO4YPc08l0AfCCjh0pYMGFsfB3Ck2KIrH58FwslwQc0I8Avq5Yd2AIbBvJUYWQ4JflVKm+lJY5gj+UGFECkNwsFIvU84sCDInL17CuucU1AWLBtkiltyyV2RYQ6PwkmwwAEON9glEkXVVyLgBKyIFwYns2KbQAfynmH4ml+F8JLBHIAwCZkiwaQJfnYUZPmi1y9mKpKsAMAAzPSVeocq3ON5L+gInl+s+TTQNMSjrfpr4l5GJxfl7Jt/l81jbX16yzs8021lYlHwZUoKDnAcsPry2A0s3UlkCWwaEdSpiON7dYoBaw1HrK0PAxNkj9eH2YSTAikUIW8jmNFUATBS2MLV6XuYFsk+Rpyl6Bf7C/PAAw1NSkseABgCPJbyajcAf6CtCd5zN/AfwIJYBNCUBKoX/g4EGBQYw17QaU7WhvdYy/9LYATQBF2k1xDfAJcA/bCJAUWejiwrytr67ayPAOe+rUKasBRgIwKizGMVydJD1kdc+OwAF1b883xyp1AR8uFZYwliYdRDgWqwOs6WMXSOPAZq0v/N0EFrqDhEeHJJ4vKn8XwK014LHnvPXD5H+bhedWpv5fB3CCseuDW3EPBAxorgF4s05govr/nkuinWJaeflI2DRw7bws7S6Vs9bUVLZwmHTpZs1pAZDWpLkgFqIksOxzjunkGoQkGlsDl9LOT0lCPXfunF248Ia1tHRaUyCiPRmAh42BucR6YP3AUssVC/LrZF3gjwm7jL/DMu1o7xBwQlvn5+YF/oyOjtjBw3vt/IUzNjM7bYVc3loTrQqD4isajlkHITwbm5baTOoAAUBY4UwFvC2TFk84r0UOWz760RftjTcu2qU337BKrWIfe/lj9szp0zY+Ma5rhWkOGctPKvcZnBw4uX5wbHABgNxrPFDVHTywvwac/NyjnnKfgcWMzQDf6X+YlPQtTESCP3jOtes3bXV9Q5Lp9c2kfg94v3tqvxh0sOl7u3stGo7Y2TNnxABm70LSHKhVxbZLbq7bMx98ToAbAPaeyd06qGCf6Onusp7eHrt587rdv3fPVldXbSu9bYtLK1au1W1kdNwO79tnh6emrLe93aZv37QwwURtLTqAI5Cks7/H2nt6rB4O2Te++S1LtLXrPp2ItdjK4ool15IWj8bspQ9/0IaG+q2zs1VS/dT2lhiO9+5P24FDB8X6B9Ts6+/XPRCguFKrW7FU1sEbTMJCicO7irW1tWjPYS/d2EiKUZgvFO3uvWl79dVXdbAAmMpBCIcja2urdvPGDc2nU08+aePjYzY4MCAw+Y+/8AUdCuyamLDLly8rtIS9ZmNlxVYX5m1zdUVWAgP9g7ZjeNja2zq05924flMHicxZ9jXH1vOsMti7NQ0cENjdxaFLu0JqhgZ36CATr8LtrbT2SL5gsWq+plKOSajDOgcqAzw3AMD3TiXQAADfO2PVaGmjB97JHmgAgO9kbzfeq9ED77EeeK8BgP/f3esAQMAXzK7xZKIYRTIDkEXhBBuPwluwRw1pWZMHwJhV6jWLRRLW1dFrO0cmxKTCiwf2RjaXtlhzxDq7CFLocb5UobAAhXA4Zrls0cplmHmmNMRoPGJhGHVNdRW4gBEUdXzAhonkgD4H9BAyIV89z68P5oYv9+KaVbBHwhaMhCxXKVg2DzMrrWAGiiR4buV8zmbu3rX0VkrhBAsPHnjeha7gD4eiMhXH4wrfPqS7FNpr66s2++C+9fd3qFgS+FV1bKTlhyu2srzmwhMVYhCVd1pf36Dt33/Ixkd3WUdHt647EiZRF3P8HhcAQWiHVS0Qct5eAGsOAHRMQMF/ABXyqWpyDEeYbZL+Oo9D+iqXz0naCRMQEBU2E5w/QDPx/jC+FxOz7rHoPABQEkEHAALKOQDQYwXWCY1wgS8ALLBZMHMvwdislJwkVd5ozncOxpxfYBcVyAHw4X63vrYm9mg81uzG0wtwgdmE9E3sv1LeSH5WmAIgRjCk58NSjUViKgphdMnR0mNIUuu3yqeyTWOGVxnsEr4A8KoVJO0pyShJLQX4a+volIcdANPWdsa201mBV1vptHvvQOAR00sejZJ6wgqqCLiA3ZKIt0rmBwuLy3n1e98TkxPm0PT9e5J1s26Q/zLGsPYA0QA7Aakz2byYNgB2Y+NuDRGwsfpw1cL1kCR+AEeAZ1tbSYGPyM6RjOP3KAYcQFUkYlFktBEnZ0P6S2on6dMU6DSOghU/vtZE3POKC9jwyLBAHRI6p2dnHTBlMMjCCv2hraxpZHoU1fjA7d69x3bt3iPwBQCQ6wsHA5bc3LDr167bwuKCQHr2FQIcYCU5fzbYsluaAysrywIMR0dG7IkTJ5ReqgRgLzgDYN0ljYcFULmU5Ldldz7rlO/MHUAan+WmdGwvpZc5Brjkp+CylsQKBQAMOJ9TXwas+eiFbviSUeY94wGYLdanByjxe8fYg43sAwwAxzCiTCAZABnzi+ug/9zru8AlLsXJ5Am1cCFIkqKCTHpHNvLfLMO+zjGiCseBKcv1AVyyNhRqUCpZoeB+BnDlM7erlZok5WLeATLWa/btb39b/qUrK+vWFGC+JBTyAlOU/UIJ2y0JAcAwSlllHCYg8YUVCGsLEJO/AyizLgn0gBXo0nujNjqxw27evqq9kv2mORKzapk5ErKOtg4bGR6xmfszkqwiBc6m085vtIY/50Nr72jTQRAHN//oH/6MvX7mNXv1+6+KFbxnco+9+NEX7fTp05JkY6/AmuXQivkmZmgJNrLbsx4fW91HvP51DNMmFzgTCmgv52dihLKnwoL2kmR9b8K/efX79so3v2k9/f3yRATkyhdL9nBpxTLb2xqbXVMH7PCRI7LHaEu0CNjGCgIGMXL4xcV56+7utmx6y25cuWKf+emfsrXNNa3tZ599RuBYOBKy7m7W2S77sz//U3vj4kUdMrEfpXMFi7d02OFjx+3HXviwnTp2zEK1qn3pj/7Qbl67Yiuwr0sFC8ejNrp7wgbHdlqsrdUuXb6q/Y2046AFrZwrW2s0YSNDI3bs0BH76EsftIldw1apFO3B3Lz9r7/923bx4ht26MhhHYAN7Ri2PXv32sHDR5RSL7YiXrmeVcdWJmtrmynbMdCnwKuV9U27dv2WPXHskEVjcdtIZly6bxR7BceSBnTLpLfttde+b1/891+0J06etNOnn7YD+/dbSyJuv/Qv/oWdf/115wvKvQhfwmjUIqwXAPBqRb9jr8LOQeBkJGa3b9/V2gL840u+AlrX7G3YXbhDhEgkJMCyTUnIXWJttrZ0WCgYsUwmq3G7y2cE+VO6oB/J7j1WL3Ot8Xhv9UADAHxvjVejtY0eeKd6oAEAvlM93XifRg+8B3vg/QoAUkQipZJXWCAoGSsg4OMSOQ7RJamqEZjBh+CwVaouRREwq6Oly4aHd9rIzhHr6+8VSEcybld3h/X04nnkCl8+XFPs4o9Ur8NkI4yhZrVg3eoBzOidX5sYbJIPIvslEMOxNyh2fQacWHJU237aZpDi3rFzBIjhOxaPWAH5ZC4j1h/gn1XKlk+nbfruHVtfWbbs9raViwUFJMg/Cw+s1lZ5G8USFMMwqMJiQG0mN2xtbcn6+7vExoIlIs8o2FCbBD8g/TQLeOb0AQtYS1unPfnkaTt06Kj19w9aOo3EKKR+wwMPUACwLxhuskgUhpLHbvQAOD8NVyAnA+F5geEFCOhH4Q7jCpADAJD+QzYNs4u2AK7ARAE0gxnDd/rIyXqDDuiTd5mjwSCPFgCInJbQD/zQJPcNP5JoUUgJXKpXxb5Cfkyoh7wj0xkVzz7rDxYNf2fs8KZzwB2AMoxSB96KBRhPWL5UsBrgDIxE2E0k+QZCDrhqaXFATN0BgAKIYGV5wQUEtOAFxRdpy8whMfoqFYuEg5beRmpWtl6M9nt6lcqMBL1crVmuUBSQkM7kLJvPC5jgYlkH9JULeHEgAaBBNBYR2BIKMJdJBo1ZPB6zr3/tqxbHG9Dq9tZbl8zqVXndERKDLI1wGYpNfDS3tmH+besLkHL/wYO2a/dua0m02tLcQ9ve3LZ8JicWEu+5vr4mIBHgkXYQOAL4orbKJc4F6AiuD+JNVxcQCMOUn8EWQ34di4SdLLO1VX0FkDc7+8CuXLvmvBnTaQFBsANZW4CpzrMrpsKfYBS8CwkXkGS/UJDPH4y+1197TUwppHcAHU+eekIgIMU3cwmG4NrqshjGyIF3Dg/bkUOHxPBknrojCSe91twMR60p+DYA6Es8+b3/xTwFAHTBOUHNsx8EAB8PTGENgQMx5x4HAJn7j4wRvNCIaJgDC8eyg03LfNVafYx157MI2aIiEdiTMCyzClBCCkz/A5o5ya8nC/YSsZmbzu6Q8Bdkvy4J3THZkCPDyMTbkhCYyiNfP3kUegnYPM9J8GsaSwB6wHhsGHxWocC65mb78pe/LI81WE7VWtCCkWatASBM+giJL0EP25m0DQ+P6OebqZQlkykx22CC8prIPWFHEagACEhfAl7BqJs6OGnnLr5uS8sPBbjhJweSmGiO29DAoO2a2GXXr1yz+/fui3WOvJV5zb6Gj2pre6t8TDnE+If/6Gfs/PnzdvbcGcsVshaKhOwTH/+4ffLHf1yhNy6UJy9A0k9qdexmF4TiB4HwM3kzyu/P7XNyuOOwJhjQGi2XsZlgniKdJq3aeaACZnNPxAPu7LnzAkfxr2Ntra6v2/LquuSwkViz7dm7z5544knrbAdIClhHa5vdvXtPfcVrzcxMi93GuM7OTNvkvkkvUKJkJ584oT2CUKnBgX6b3Dtpf/D7v2+vvf6abCFIzcUvtm9gyE4+cco+8txztntk2Jbn5ux/+Y3fsDu3rtvSw0VLZ7YtFAtbz9CADY7utM7+Pjt7/qKFYCvH2yy7lbWVhSXZDEztmbJnnz5th4/sV7BINBaytfUN+4M/+N/t+s0bduLkSdtMblm0udl6YTYOj9i+qSnbv3+/jY2NW0XscvqobOl8wTpaE5bJF2x6dt4uvPGGffSjH9Yhyfp6SjJj9gFCXrAgOHnyhHW2xe3mjev2xS/9B9u9a5cdOXJY+8bdO7ftt/7Nv7Grb72l+0AbXpNK7q3Kj7GSzVoP6dIdHQIAAdKxYmhtbbdcrqD+XllbtdX1NR3OMLaAyo4JWFN/ugAdpL4t1hwHyCZdPiFVA6/J3s9eBgDIgZY+OlRh8LqUde6zjcd7qwcaAOB7a7warW30wDvVAw0A8J3q6cb7NHrgPdgD71cAkIKIQnXnzp0qosSC2nKpfo65hXE/H6Bh8TiPKwpimE/IgANNYatXkR+12+DQoA0P77DWNvzawtbR0Wb9A30KriDVExkWTBerAyg1Sw4LgJUpZPVF4SfpqgzuQ49ShWEAPDLbpyAPOpkcz6Fgg/1E22EFip1Tq1mpWrF0IaMkU4DLCAw2WFz5nG1vbNr9O7ft9o1rllxfEwDB7wGqeFA8U+gpmMRc2izfAWPwOovHo5bJbIltpyCIaFRFSHo7K9BJQAwSZxgX4agdPnzM9k7ut+6efqvXAtbW1iF5MCxBZ0SPtBeWJPCfl/hJuILkm46yIAaDpM9IGPldyEt6LTh/Mfm4ufANvmDUCAAMUoRHxCaC2UIx49gvHvDneQ3C7tNN0AsfAbSC9SfpJCxCBX4gj86JoVgPmEuFDgXF/gFcdKBKRX5VSKYooih86VfaJB+4ckXPlVdZ0IUa0B4KsDq0JgAWQKpmwImQ2IsCEsIRBxDVHQsSQCoaYcwdqIIEFNmq2JekUebzYsExjm2kh8JSSybt2vXrAls6urolu5UHIEVkqSy5GqAYfYkXJlI15hXefwBoAMkwAAm60M9CUQuHIgIoYYMBgAEskIJ5+fJbSsJtbUnIs4/rJASE9gBC0j6Yf7APYRONT0yIZQUQurm2acVswaqeHyagXyqZlITWZyIC/nV2ArD3OjYZzDABRsw5WF0m8BPPTOZnvDku1hRFNGwpwBwCbvBam5+ft5u3bmue0Qf8vm9gQKAiwKrCSVpa5bnJ3/t6e21gaEhjxt6Q3U5bNOTSsSmaNzZhZMVtdGxM+0FLS1ySO3zekD7SD4A+QwMDNrV3r/OFBFzzAoOYpxwUALxzyOD74/mMLgH8MLQ8wJ6i3KXwhh8Z/vsefb5k1vf9cr6QDnT+2wBABRQFAEwjCpxxyb5BrR9/HfA+jKcLTfKBo4BVa6RwF6w51mw9Pb3aN5j3gGYulRoQ2UnwAf3ob5fo64GAhFTUnM+gAzyQqmLUx77k0q3ZkwVEBmiTAyT4N8wBpTALUAccjqt9XA9j9GD2gZ05e0ZyUn6f2spZIMSaiep6ed2+gX7r7O52AG5Pr5UqZflJcg9gnfD6gNXIN5ObSd0r8Pejnezd+KIeO3nYbt65bktLi/JCFUu31iRgvLuj2zo7Ou3WjZtKq92xY4dtb23p3wLSsL+GwkEx3jK5jD399FNKhZ2dnbFAKCB22yc++Qn78U9+0mN9urR0mIZ+qIOTjru9ypcE+/Jvxxj2AUAsKRwASCI11+Ck4yYwk7nIHss1v/LKN+SLh4fpdjqjoJzmREKHBRvJlC0+XJL8FE/XJ04+ofXBnsCe4QOl9C8AOPcq3gcmHG0FKOXexrWura+pPbB8Aen/7M/+VEE9yF8/97nP2dj4LgVx4He3f9du62xJ2J3r1+x//Nf/Wow4mMfFctGI1A7EIlZuMsshZSZkqaUNYbWtPFy2od5Baw43W6DWZKGmgPUP9Fhre1wp7IC9r585q3vKsx941paWV7WHSNorYL/H9u3fb0ePHbMdIzttz26Y7R1Wqjj/ylK1KoCZQCEShSPh6CPZOP0hxm40Yr09PZZKboj1ub62bsePH9fPOOgg7ONrf/kflQYMAMiehnSckcOzN1yvWQvBNXiVhsL6vMIacJL3Zn2mSMHu39z07tkoGZxnLvfRIP3jKQdQKshzE1VBCDZxQgdNjBf7mJh+fA7w7r/yGEaJ0GAAvuc+xTcAwPfckDUa3OiBd6QHGgDgO9LNjTdp9MB7swferwCgAK/WNqXwUeTzwRdgiw+4FK+ZdFaSXCU0NjlwioKLD9rRKB+WkaE5RhbAWX9/r/X0dEtq09KasMGhfjGoAGdgwAgwiQAIxM2agpba3rbN7aT83yS38RhXgBCwlGA4yaAeSWal7IAfMbKiCsWgUMdHief4UkBAKcCkh2srtp3ZFqON8I8CScDb25ZJJeUl9NYbF2xtZcm62tusJR5XsUABjRE7/ocCkcruPeEO8LqRGNdbkISRopvrhhnFAzbK2vq6VSpI0EgQJayhaENDIzJfxy+uq7vfxsd32dDgsEXCAEMu5KMpUFMKLlJgB7I6AFBhKMhezfe1csnHFK+0kcIX4I++gaEgYISCjdf0PNMonOiDt4E3PP0IhvA89LzERt8rEETC9w4DZPAZEPSNUmSRYYWDKjQl35McC1AuKmBxc3NDoNL83JwHsrjiGqYhrCHH8HIsDMAOficGVzgoaSzjqVTgUPiRbM8lDjv2IEAKvxfo50nLKRIJrZBYS1JxfBXxwItYW2urWJAAkmfOnLX15KaAaMAOQDfALABsXg9JGCb3sNSQqwJkAZLBFMFLEvYKIBptLhVK1tXRJTYg/oLIGmGGEjBz+9ZNSXUBESSVM/MK/KD8wgAnksh/0xkrVaqS4MOsEqMF4KTmZPcgRnp90pXzeYFo/AzPNSSZBAIwTwGgkdMr0ZiAC4CkGgm6EYGaAHcKDyEhemtL0uJIc1x+ahTrt2/fcUBqLKbn4lFIAa81KHZNq+TEAHn0FambtHUriYx+XYwiinlADPYK1i2pwALmIgDJFb13NpsW2IOsub+31/bu2WOxSEQpwQK2JPFG+s/cdwxNx2TzvfZ8hpwDyfx14oOALqTGWyMAmqzhEtJtJV48AtgBWn4QAHSZMYDdAc1/PPfYX3iPCmCsJIcuVIN/64PtgAuRaMiqNQDuokBc9tBcDuZeXUnKjBWAIHPY+RkCZOOh5snZvQMNLpM14dYxjGuCgVxAEOud/qSNjB/SW/ZcfuYAprRbDzB+azXJGEmTBZAnHAF5Pn0BaJbOFswIYoKVGAwI7EPu3dPXq3UAiJzJwYrNCDwe3LFD/bqxvqGDAYKSaANsN9hQXC/g3b4De2x1Y0X+boB7YVh35ljIsABp+9rKmmXTGTEWq7Q7k5Y8PpFolvSXVOBcPis2GHtJNpcRS4uffepTn7KXX35ZDEEAWphfAK7rGxsaY3coFJHUm33L+S06X1V/HinIR0EwXmiU9h8Os7C9cIE7AICsX9b/7/7u79iVK1fUd/R5b3+f7AYYRqoRPNMAACAASURBVA4ZVtfWBQASFoVEvr+vV4xlMVvDBGtt2UNAwkJewDf3KdKAuebllWXtVTD+ODThHsO6gc198+ZNAVeHDx+2f/yzP2u79+wRoAbLeqCz06LBgF1980375X/5SzbY1ysJtiwygk1WaarbZnrbHq6tWXcfh3BRyxdKtrG6YeMjYxaykOW22QvSFokxD5qsUisL4GXPZ0984skn7Pade7Ip4GALxmNzPKFwkKkDB2zvviml9bJPwIhMbSOXrUvyjoR8dnZOBynMP/ZT9rihwX7r6mi3zWTKLl64oD0DcA/vvwqJuw9m7ey5c85PtVTUPYN5NjQ4IJB2fWXFetrbrKejQyArcmwYr7CXOVwSYO8lXsP+v3P3jsbUOYiw9ioaex1MIRUPc//l44ED5R0Y7+wlHtkOeEFb3NseycoVGuPsNBqP90YPNADA98Y4NVrZ6IF3ugcaAOA73eON92v0wHuoB96vACAFGSf4+/btEwDBB1rnT1XU92QS3651yxVzCvegClYxHASkaVWghWRkVReO4IcCEGoBUw7JE2wlGCmJeIu1tAAmAHTE5F01t7CoZMPtHMEFRbFtYD8AAFLc9vX1qcBoTjivOUIeKPoAagAlKM4l+60BilCwJfScSHPUFlaWbHVtzTbW12x1eclWkEglk1YtFiwRi9i1y29JBtzb1WHRCAxAZEJI3NpUtLkwjbxYCLQNYAWQy6XCOvkvgABeXxSeFCH4qUEmgeXX1tpuS0urVqvjBYfnXZMdOHzMTp44ZZN79llzM55eLoWV/mprT0gCzH+PzOs9/0PHDHSFLA8AgpwCJ7yUZPmevb2gnAwStlFFYEvZS90VY1HsJgdsyB/JCwWhwKGo5sHvuTZALoGHYiTV5bEF0zIYDUuO7USnDrAEHAK0hGV07949u3PrlkAAClIKYhI1YfsAGAIKU4ADsMpXT7JfEkmbJUGFXQYTQ4yeJhh+MLGQkcNMDKsQBfBjQurPqvDQdnop0BRwXjhKOBi2fK5gOQVUVGx6ZtZmHzywtY0NC0WiduToETty9Jjt2rVLhS7MD8AT0nthQiKPHxoakPzWN7FfXnpoc7MPJGNFiiawxkXJytsK8FOp0rmMPCh5fxhPgImAbNSND5eWbHs7I0khzB4H/jhvq+ZoROuM/qpXq14gi/NnBCDgOYCLre1tTg7ref3R/0BK8s3TXO4Umw//Pq5lc2PNLp27YNP3p61NMt1TltxK2Y2bN1X4yyOxo0NjcPLJJ8T4IWCEL5hHEv4Hg/IOBFCanZ61uekHVim4tcOaHRoesoGBfrVrawsJ6abk8+trKwLIdu0aF5Onv69Hqa5sK4j8kQEDCvsMYKTyxTLsN8f69B++zN8v0F0itfMC/EEAUKFCvm+eH57jBQi9HebhB2c4v1P5JUZjAkyZdwLqSu76XGjO4wCgSxlFPhmJIKWH1Ve1v/7eX9u9u/cEIj711NOSu7JvCVSMRN1aAlzHp9NLBHaJ1g6Y5HcAH4CKgBRNTTWBbPhH8m8IJgBUQWrMzwA+FhcXnVy5Xre1tXU7e/aMrSyvChxm3rIvMi8AZEKRZu1LrBnWMWAJBxmwU0dGd9pmMimQhvXJvCVogb7hPddWVy2V3NLa7O/tlwcf7Dba3dbVYrUmEoS3lQJMinXQ8Hh0QSD0Y3MU9i4+lhWB4zwXYLijo11hIAB9+WJe9x/2L+4ryH9hGn/mM5+xl156ScmsHALATmXPh93rWICOHSy/x8eAY7dnujR1xxx1IUva40pFHRIwthn2/HzOQsEm7WfI7//dv/uf7fXXX5eFgV5XCeMcwgQEjsP45gCqf2BQ9y5A0b7ebvnlMS/vT0/bhQvnbWNjUwEg+OIeOnpU88yxHbOP5jZAJ+1nrLEaIHH7qaefshdeeMF6urq17jmEaW9OCAC8fvWy/fIv/ZLtGOxXmjteibxGIBK2XLloG+y/pI3nClbIk0DcZNl0zqqlisVCUY1f1ZwHLWsbJvGBA87LEKDvzNlztry6JoATRjGgLPtDe0enDQzt8A7HmnR/xOeP7/39A/bkqafs+6++ZleuXpVEmjCPqakpO7h/nw0P9dnlKzftL/7iL+zmzRtaT3fv3LG1xYc6pAvFm114kGc7wXzu6uxUnzycn7fJ8TE7cuCgDu1u37mjRHfAPKT3MC45tMDDl7H4D3/6ZY2p751brZU1nxyLjwME1/W+xajPEPX9/lyIiAvS4vOFzyrVvPG8Td9DH2N/pJvaAAB/pIe/cfGNHvihPdAAABuTo9EDjR74OzYI9Invp4cDT3jgATg5OSnWDgWkL7HjA/L21ratrKxaOp8RQwBGguRSAdILm60l0WY9PX1vJ7vC0ouGrVRyvlUKl6jXBB50dfVYX0+/dXXBMmm2fK5k92dnrMyHbDx5AICiDoCi0AIE2jM5KZYShQcgH2mvFHz8juKKgk5SPJJnPXaOpMChoN2Zvi8ZkMIHVldsbXnZMltJC1SrNjzYb9evXLblh/PWlmiWRBQAkCTPWCwqCREyrWK5pLZQpMI0AAzEGF3ef56fHgAgBTipxjCveDTHEgJ2VlZgsMAqIVG5bs89/4IdPHjEBgd3SAIsVa+8xfAOdD6IyJT8NGBey88wVCFMOq4n2YMlAkBE0eazBn2PK7ETFFKAV6ELQpCPGaEESJ5hNokRQWqxYzJQ5OC5x0OAWyAg+SBAhMAWMSWqFoaB2Ry1cAy2Bd5lFFCOtYScnEI9ublpCwvz9vDhoqS/brxCYtXRr/zZFVNlTUOKNV6rvaNdYJWT9jlpJOMMO1XMJPlB0g8RjYW+R2BAVQT+wf5AhkaxvvjwoU3fv2+bGynL54qaq8ynpZVlFYswqtY2NwUiIHf71E98Sq85MzNjs7OzTgIcjUhqi+SX+UHYxcb6ukAQ5tTJ48dteGhIAMs6rKftbYFeXCcMHwFGYRfWAAjEXKGfkP3eu31H4MzoxG6LxQnncIxOvKl4X4BbwgPoP8aMdcefKYaZJyAcsG0kT/NkpMifYf4h20PqjHQTaWJ7R4fmyObGulhcMDGRMQI6LSwu2oP5OUlxR8fHNZcBhAAH8fXkYABADOkj60DAaTAkWeSDmTnbWk9ZJBARCNrW0W5jY2PyOgTMlul/Kqk9geCScrkg8IW+2zkybM+cftoqeK7BEIX1CrsU0DfIPAyKHekDgD4I6DNvHvf6Y174oRj+/iFvOg8A9I38YUn6v3ev4xhiWmfI0T0AUInmzTHnfYlUV0CkS0F3QR6AdKwt5zkYJsmcJGCriNn2rW9+S+AHINTOkZ26Bl5r585RO3H8hABfGLk8nO+fa4djFLl9GZCwhqy4VJB3GeCqs2doEtvvS1/6kn384x+3Q4cOPwqsYf7g6fg3f/OqLSwseixlxZcIYKOfkHkTQKNUdmTOERcEEm2Oab4A/tyfntH6yeULNjg4IE9A3p+94Mb1GwJ/aR+SXkkwBUDXrVgpWkt7QoxkgMbOtnbLE5qRzlpRAFRdXoDMNaS9sL+Yl2K2AkPVq56dgfO/5P7BgQGembzmpz/9aTEAAfwAVP09gfGCQcd6Aox7JPWVl59j/+leUXYsaZ85yj5E2/nOXGAdR7kPRUiIT9m5c2fs3Lmzdu3qVe1n7iEEWcAa+5LPqgRoZ13s3Dli42Ojkhbz3jdu3rCz589pXuBJh2yVZOw9eyfdIVsqpb2Q5GUOltiX2OPHx8ft+Q8+bx//xCetq6vTEtGYUuyxAoiFgtYcDtvdWzftf/jlf2V93B+rZa21lta4hWNRK9aqloS9L89M2MBha2vtsFwmZysPVyyztW1jo2MKsorGSTSP29179/W+7JNdPT0C9bi3AhRzbwP8lM0AhzEKoSnL0/Tw0aM2MTHh7pHBoE2MjdqZ8xftzbeu2NyDed232A8PHzpkH37hQ5qbX/nL/2gXLlwQoxHQdSuVsqZ6XdYBHFb43rGsBvZb//eH9u6zk0eP6j596c03BQQzvgqiKhW1D+BhyueZL//J/6O1olHzgrPeBv0A37WNesw/7nuwdE1zUInkVQ4XqxpHxlaHBmLXO+Z+4/He6YEGAPjeGatGSxs98E72QAMAfCd7u/FejR54j/XA+5UByDDwQXl8bFxFvjO9d750FAx8eH64uGSpzJYVSjmlmTqmFc/DC63dxkYnrKuzyyugchaLhW17K2mprU2xoZA9tSRaxCbq7UEO12mJZpgTTbayvm5xkk0TCXm3weLxjfX586HDh23f1D4xigA1XNqp8+WiWNZz+UAOsy3igkHwDStWajb9YFZJsLBTFhfmbG1l2bY21q1eLtne3bvs3u0btvxw0eLRsFUrJasr6AQArioWWC6fUfGJLFXyrUpVUqqurj5J45A3UfxhkO6zdxItrV4BjwzVJAHO52FywRgM2Msvf9KGh8cEENKPBKpQDOKf1RRw7y2fMv4vP3sPFND1hSVVowCjPcjgfImjS1oOPgrWAJxQAEcN77CqlSVd9QBA/BKDLtRDzD7PF1AENkCHKj5JvJYDAAH9nG8goFxNBbYDAKOqhQGseC36h3HC947nA/7Mzz1QUer7pd27d0c+TzBr5FHWZCrkACe4Lth8LXj2hSMuUCXgUm4BkPmZGE6SYztGoICipoCkorFmwi3aBIgur6zYrTt35Eu3trxu1YpZT3efHTp8ROCuwFszSdApzJ8+/bS99LGXJIHDqB5Qg3bDTnRMoYDmMZLEjbU1W19ds9Tmhh06sN92DA4IgHnAfEsmBQICgALOwnSC+Qgg8Ujiq0CUtM3OzKp4fer0M7a1nRaogZyS9cP4UugjLUZySUHMOCBBbmtrfSTvJvGa/nByVudHibQevz6ABkA7mDqwuwBmNzbWnR9juSIQEMAUiT/J38m1Nevo6bH+wSEbGR2xg4cOK60TRg3tB3yHUTs3P6fQm7m5eSvmihZuClsl54B42EfIgwkBAtyg6Id1A4DKPCzkkcZm7eHinB06eMA+8+mfsHw2o8AUJQF73pQu3CVoFdXYb3888yV4rqB3693/8kNAfPYs37lW2uV7AKqflCzqmMMOdAMsd0nbvswXQAnGJ2OvVQjA9ZjcD8COvcEBiwD4hAEBlJclof7Od74j2S0sppGRnWoHnnlcHwEKk5N7bXR0VOAw/17jAeNP4BRMQhdwU6+XvRRlWKCAVHWx3y5duqSADOSh+/ZNaW4BVADMMS4wPNkv2R8dQMl6ckAjewpeZz6LDUAf0ASW9cDgkB07cdzu3rtnsw/mFFIBa3FkZMSGh4cVUkMy7fLSsuYiVgdiFzY3C0DEyxWzNoKImF/9Pb0CnJCalvKA8AkbHuLwI2S3bt3U2scLlHZubzsJLGy0Urmo/oWNzT72YG5W1/HUU0/Z8x/8oNrDGDF+fBFOw5pFds2cflyZ6YBj57eI5FosWy/oRT6rSOZhXSqxvCjvToJBZmfu2+/8zm/L95SEXeSq9JNYhMwVWM/RmMc+j0k2CwONgJKRYRifLToAefDggS2vrjgfTu4PgYDm5Oj4mJi0MOtmH8zqEECgNszKgQFJfj/4/PP24kc+YksrK9bR2mKdrS3W5HnZhqzJ7t25bb/+a79qQwN9ki2zd2G9AZjIzOQwBHl0OpNVPzF+ne1dtrm+IXYoadXZfFbM6/bOTrW1r79fTGCY92LPcn8IBDQPCLhiXrHHKoG+VpOVwtTUfjv9zGl9hqC3OaS79OZlsa031jd1jYsL83o/mNbcFy69cUmBH+yXpENzv4Ctl2jmYDHhgbJ1gc5zMzOaZxwEHp7ab3smxvU+169flwUCgJyfhs4YwQpknn/la3+pMXHHaNwqnG2Fz5D/wXniPIpNa+lxwM/dizy6oLd/+FYb77GPsj+yzW0AgD+yQ9+48EYP/J090AAAGxOk0QONHvihPfB+BQAphADnKKgcK8IZ6gO+8YGf03kKyvUUPkc5q1JWyI/NMXSQ8+6bOigDb4rXdDplLYlmSQ2Xlx/a6iqJnwWxDLu7eq2ttVPpt60t7dYcbxHDp2dg0GJewiQf3n1mD2ACbJQpAYADjuXnFWx8+ndMRcApvN5gDzpvn3K5btlCxR4szos5AiPrwcyMbSU3JAGulYp26MCU3b19w+ZnZ6ypzusUJUVE3FUs5ORhlc2nBQ4gxfJDR2AudvcM2Nz8oiR3FIMkNFJcwdzo7OxW4Y5xPrKrQDBi5VLVCoWK/vy5z/60GJCSHDUhaXUAIAwpkZ48n0U3EevydePB+yP9hClHEcM1IYkSAFguia0Hi4XfAeA54KNotTrvi2dYUVJS2sb4wvQTixEzc8kQoULgFVjWl4sEaVJRLHAV1gpjg/+jAMCYGIC8h2+Wz/NGRoatp7tLsm/67sHsjAA/McGSSbt85U0VxRTdsNkANQG0NH9EhwxojOPxFr0fwCp/p7B0fohBeRDGYnEv6KIqZgokLrz1YKMwDszZazdu2JtvvmXpVNbq1YC1t3XaxK5dDjiCmRpoknfV8MiwHZUM+Ijk3WKtyqg/K2aKA1NLSovm95sbGw7gy6RtZGjAujs7BB7BHISFtL29JYkmD5e+i5y9XeA6IAQFK3JAmLUk6sLwuX7tujwKGZPOrnabnrlnydSmGDHd3Z0aXzEmyzCcIk4eLdmzA34dswmAvFmgBMAo7C4And5+Ej6j3vuuq11c0+KiB2jUqmLXPLh7zwLRqE3s3m1PPnXKDhw8KF84gBYlX+ZztpFMur69dk0syrZ4q3W399j2Ov5fAOSkpOLRGVGqK9LO7h7W/NvemZnMti0tzNkHnj1tP/fzP2eZrZTAd5+THAbIphBvwsvTJYA7oMcLwvHWg5JdvS+/OOe6eIgp+7cBgJ7WD3YkLD4fAGTNOG9H929lQxCPC/h1wTk0gjY470EX3uEDCTDCAEMARUryaXvt9ddtenpGUnoClmgLUsilxSW1+eDBQ0qMxX4hJkaxac3ig8Y8F7gtOTDX41hH/B4JOXLUP/mTPxE4w/rAew7AhsMa5hDWBaxlgVMAWyRhR6ICl+kf3p+QD7fbMX+wMXDg1MDQoB0+ctTm5ufFCl1aXhZwCasNf7vB/gE7d/acrS6vWD6Xd4nf5YrYgQD36XzWCuWi2gIACNsP+wFAwHKhJB+4bnn/VRTwQb8y3kh98cNjPwiECHICEC0oRIaLgW3K7wi9AfT87Oc+p7FzDEyTTN/thwWxGXVtSsV28LFjBDrWlnxHPfAYQFYhLxWAVuwIymKDd7S32b27t+0Xf+G/FRuX/Ys1zzz2ZaC8jQvcgYnrkrNJu2X/6Oxos47Odpu+d9/SyFoj3AfKkv/TFt6rf2jIJnbtVv/DEMQnkhRmAmSm9u+3nWOj9sSJE2IZnzl/wXYM9NnEyLC1RCOW2ty0WqVs9+/esd/8jd+w4R2DaieHFBymKBVcU7YuAHB9fUN9wz29t6df/YZ/J/M46x0EAEAConIIwzzDp5A9C8YofU3f0z726TR9XSho/uIxyvdjx094hwWOdUmACHMEcJvv7Adrq2u2srxsN65ft+WlJfUp96Znn/2AgNaFhQWxnvFR5GCS+w1M7KWFRe13sIufOHrUOtvaBHbeu3ffHnrArLxaFVrUoT2LNOuvfBUAkPu4DD41h3zmPnL9CgkpnrWGAwMVA/TIckAzyJOSS0YsBqQ7qICR+sgnsPHZ+V3fAw0A8F0/RI0GNnrg76UHGgDg30u3N9600QPvjR54vwKAFLuEgMDucEl6gC9x7yuhguD+vWlbWluycpWEQSrGoBl1aT1g7R3ddvD4SevqwKMnYxvrq9bWmhAQuLa6bCsrD8Xk6O/rt96ePgsFIlYolCXHBBCMt7Zad/+A1QNBMZEoxgAfaQMFEd6Eu3bvlm8SRRPgkwAQpfS6VEw/kY9Cigen94VSyWbmZiWv2tpK2vyDB9YEgFApKXH04P69dunCebty+ZKAQeRarUiBQ0HL5zK2ukbhu62CP94SdwWugg346rTLV67Z/fvTAqlOnHxCjC5842CqIREulpB5FvR3wL9cjsI+aj/7j/8r6yENuI6nEIwPl/DbFABYA/jwlOae55lkRmLZhQSU4XtIRQL4SH/DsuL6lYaMZxWJybWalwzrPLQweAc8gEFGEQUYQJFDcSXvOtKC6TukT/ILK8jTkcqa1wbEoqBq9qTPYmrij9YctWQq6eYMDCDSHXt7ZJ6vkIxSUSmWhD8g+wRUffOtS7a8vCR5JfMCUBOJLcmZFJqAY5CqKDYBzXhfwCwZuFPDyYcxLg8qknsJ0eA7nQT4NzAwKB8/mCe3bt+2O3fvWbApYoVc2arluhh3o2OjYqohfeMLA/7du3cpxZrijnZTMFJQ850Ajmx6W4xAMf+QGhYKFgk2WXMkKO8tl/K7KBYfXwAxSIvxPmOOjI9PCKiAoYS/GjJN5sy+vfvsJ3/ys/bNb35ToAnS2cl9e+yb3/q6zc0/EFNqbHSnfKvoU4BAtNEAgGpbqSh/Pid/KzuvzZY2MXoAA2GnwtAB8IQJw3jBBqTwB1SB8egYgRjpFzQPKKTHd03Yc889p+KetdjR2WHzCwsCVPB8w7+L6+lq77Lutl7LprIKv2CuEuoAcEaIAayuI0cPqU9Zh6kk/pl5Sy4/tJd/7CX7l//qv7etVNLqMNUA52pVD8iGAQig7dhc9K/v3+Yz/Jh3PoPLeb65/eBx/8wfZAAK8BODx42ZAwFrLjACmqi8Fd18RxLps9Ncv7v1wnv4kmKfhQjQXqmXBLgD6gM844MJQI8XHOxnRpD0W4BTQB6Cl5AEDw4Mqu/EaPYATJdiWxOTjrdm/AFe8ET97ne/a1/84hfF+gOQ5nmwNPkzYDBgFHsoYDqv6acOM7b0kyTNnmeq5Mz1utZDXB6A/Ta5b59tpbfF9gQkZl4DYk7umdQ+fv7cOdtKbcnPjy/6g/5inm/lMmIGA8YRlAQAyP4C+69cLAuoA9ROb21rH2CNcYAAAMeBUTAMq45gEtPBwf79+9Q3AM7cDwhZIq34t37rt5RYy/hyaMXe7AdXsQ4UhKJrd0AtQKlAYs/2QEntTAQSlMVkdKnozId8Nm3DO4Z0//rvfvEXLJvZlpcpVhLMUTz6YMQBJCoJu1jU3zu7e8QOZq47xpk7vMFPM97aosAKwNhaxbFdJ/busx07d+pneO1hfTCyc6ft3bfPjhw9Kgnunj17xJh75ZVXbHJszA7tnbSORNw2N2E1l+2eAMB/a7093dpTkdEj2ZavY6GgPYW5DsuO/ZX9j4MH12et2hPYJ/DaBDhmr2XOurTyXlkM0M+81sjOURsaHhbTjn1jfWPdjh49an39A/o9e4/rVximMRsdG5ftB4dO2CbQ/5cuvqG5+73vfldBMGz20VDIXv7UpwRQz87MaB7vmhgXe5p+h5VI+EprImH79uyxj7zwIe0XBE3hAciBEsxAvCo5LNqzZ7f2K4DPP/7jP9a+LUuNgEub5zCHucJ64KBO91/NC2ww3j5UYG/VYaQHCHIvBviTf6C3V7w3Pr02WumOU2Ua3Hg0eqDRA40e+E96oLExNCZEowcaPfBDe+B9CwAGQwKVKMyQ7VAUUdwKeAkEbHMzZfPzC1aula1UL1q17iTAgFmBppB1dHTb0WMnPOAoJ/CM4IN8PmNZwj348F2vPwrvSMQxW49YLJqQDBaWUk//gMVb2gTuuGItpLaQJoxcDoYWyYt4PvFBXqb/yLyQnQJqBQkfoYg0lzqIqXqgyR4uL6lIQVYEw4jgBuRdYztHLBoO2itf/6pdfvMSvBDraGu1aCSoogrwEuBMzJtaxdKZbUkhAfOqtSbraO+xN9+8atP3ZyzekhBACQCD3BgPIT+goljCTzBuqa20YSHW3d1nzz/3ghiA0VjCOto7FQICYBkIuCABCkyYVrAgKDJgN1CI4B938uQJMTgo5gDTXGqxK17oD5/1JH+yUtlKKnRgJcFsceAffScpYdWBJTD8gk0u9RTGEQAgxTvSXzG6AoRuON89CnnAEYFCgCMRlzjrM6F4369/9S8ll+MBC4X54FJdAwINw2Hen9AGV/Q7f7+4gjRIfQUgK5Wr8oGiSKVgBcBCKnf56lWlUiLx/siLL9qO4REllZ49d0Ft6Ontk+SVQhf2FWySjc2kPVxYtlyGxNJuO3HihHV1d7kgk3BIqacEvRAqQwHJWMMaBQyAhTIzPa2iGnAVlhw/ByCFnTTQ22XFfMZymbRlMxkV23hbORZhWIwvCmEkoPi+MVfxw7px46YYOTAx+3r7bWhoh01PT2tskO8Fw0129/5tMQDB/bph43R2ClgFIIJJ44CPsEARJHqsW4p3J9MLK5CAhGNAU0z7ASiYn3j78b4A49/73l9Lykfhjvciax7zfRI8YWrxnYMBimnazvVROFPsA3YTYJBP562QLlohAzut2wVQrK8JAETqS9/CtOE9c7m0JTfXJY3u7+myj730UfvMZz8jeR/ef2KCVatO7gzoV4dt43tFOvafD2D5sl+lVcu2wGf0vc3Mc2Ea7oDAZxXTD7x2teL8/3y5vfwtlbrs2LCMG+nLzFN51BXyAsIBAp10HaAYILDibAtYY0YYS1l70K3bd8R04oMloB1JtbQjlUwpQRdGlO8JeGD/Adu9a5eAQsYxvZ0WMCO2noApB4oBcmE9cO7cOfurv/q2gBzaASDFuAPa8ZrOA4+1Hta4af9tjjsvNyVju73TeaZyoBJ18ykSEQjIFyxOfgc4BQAD2IV/HazI5EbSpXmXK0rxRQoJ4xewqASYGsCPraS9BDlnhDRn9pV01kaGh90el8laoZB75BErgHg7qb0QFjT8NWTAo6MjkkkjaWasWdPcq/7P/+sLCjoRWMUeRehFPu+8DKOkq/MazvjNMbecD6JgOU+6qn3Lna94v+HvXGfEYpGwXbty2X7xF/4bx/oU28v5wwLoAaASKoS3OIQEIAAAIABJREFUJvs064h16FibzANnbwBgDJim4B/vXVjDtXLFdu7arQMw2ownKIy/p08/I+9NsHDueQCy7W2tlktvWUus2drjzRYLBmx1bVXzkXCr3/u935VdAHsFidqxmGMbyr5CjG8AVXc45uaD6YCM0Cr56ra0WqzZ2RQAmhHixPPYJ/0DAvqN6x4bn9CezMEJFwhrExbzhz/8Ye1pfJFKz3M++pGPWG/fgNZbQCz7mt28ecu+9tWv2R/94R8q0bdaKuu+NDgyIuYeIF87LMNqVfeh5GZSIWTsu8iCOSg6fuSwmLIPFxft/vR9J21ubZFcnLWwa9eEJVoS6qNXXvmGLEAE6ifiYl5jheDO11wQyONyYDHfvTkjSwD+/IhN6kK4fECQPz+69z3mB+hew2HAbn9pPN4NPdAAAN8No9BoQ6MH3n090AAA331j0mhRowfeNT3wfgUAKXZhWFDwwyjhQ6+8vJpd0AVpjyurqxbCxL+pbNUm5wdUqwOW1ZVkOzG+R0Wd2DSVsrzzMpmUFfNZSaoogii2KdKR0AabQvK+C4djFou3WEdnj7V1diohmOKUNgFK7hjeYaOjYyr4KEYoKpQWGwo5vzvAGAFVyNr40B0UU4DiuYIB+lbyEQAIqJDFXyjebB1tbTZ9/469/urf2NrqiuRTiXhMUmVYK6nUhooEM5cSSFEPS605FlcRV6sGbfr+A/m2IU2GrYYcCqYERSAFFR51gUDYOrt6bJvUxapZZ2ePHTx41FrbCFWIS5LqsjUoNBwDEHYUBdj8/JyAFr4DDB0/ccKOHz+m4paCBnaMWEjq17cTeCmm3gY+yg6w9TwF+Z2frEsRCshHIc/Nz5f3YtzPePnFD9JfCn0BB7Azo4wZ7KiEZMCAXSurK2JqUHB++1uvyIdMoQzRsIAT+ZrBlmuO2cBAn/X396k/ATapRpFJUrwBAAL+MY6EDvh+gK1t7RYKR+zipUt24+YtycY/8NxzAvtIKn3lm9/SuMCm2rNnUkDH8vKKwBKYXffuTlulWLcdQzvt2WefFduJeRaORqy1vVVAFqBka1urSy/dTmk+Mwdh9BDAkWiOS7JMkqn6pl63jvaEba4t21bKydiYexTQMLwAAvDgo5/6+vrlkYVcDVYc4GQxXxBbEQDPSeRyWlcoFZHaF8p5F0JTyAv4A0TCW5E+RkaHHxYFKOw//r1YbQHWRVigweDQsPUNDGqNOI/EiuZouVqVtxdehv/3F/+9hQG64nG9/qlTpwTUATTxHK6TnwOOAkYBrFPcAtIw7mIYJbdtczVlybWUwENkcStrqwJMmZfZXEbhCXv37hHQy1rlGpBZHjyw3549/bSVCgUB2MDMCn6Q1NslOrOOlHLsFeo+AOjL8fzgH98T1DHe8Odz4J/P1vPns6v8PTmoQCKXrg05xEmAXZFPPwAA+nJwxodxAHSRhLBe8+SNzt+wVC1ZuQoLs2Crq2tODp5MCbyCvcy8oS2An9tbackx/WAR7BHY48bHxuSFBtuYfycGWxVmFuzTlMCYhcUFsUcllUxnBC6JDdrUpPFlf/TZb+wVvCfgngPqPasE2IFeoIkvsYd9xQEMXqwdXZ3a+5kXgICwWWmvmMLBoABKmH+AtYB/HCIAcLIv4DlXDyGpJcUYW4Umi4VjYr0VcnmbGB/XdbNfAADiBUqfM+75QtbKSO0rRYF//Hmgv0/zaO7BnAOo1td1r/rVX/s1L6AFD0hYjzGtewBLWNV+WJIP5mhh8U4Clt0c8UxWdQDCQQnXQ3sAAJceLtir3/ue/f7/9nsCgWFfs0eJEVqt6h7jDnyimgslMUMrYl/SURy6MNXwxmWdd/dyH8hoT2LcAEBb2tstEA4LaD967LjAtWPHjtr4xITdm57VnuaYbUNWr5QthlQbkDYc1FrknspB0VuX37SzZ163reSmAFf5q8JKxK81HJa3JPdLWTfEYrKVQOKNxyOMuf6BIVlXMBdIefZZ5aVqRZ8DAFmZRwT8sBczn2BZc9/jUIDE3WdOPyvGKPOIGwqHChweAZIr1KReE3ueeYV/5J//+Z/b8uKi9kHuSwos6u+3wQHS1uNiJzKv2Otu37qjvtdBSEeHDfb3y5qBQzDaqz0BWS7JzuGQDnKYD1vbKbty5YoLYwojc08INGb/ceCdZsSjtGh5RTrF76PHDwKADjZ0MmAHKDvGoyTG3sPZZ/ynjwYQ+Pf/Ub4BAP79j0GjBY0eeDf2QAMAfDeOSqNNjR54l/TA+xUApHsBdXo9ySUfpilwYbVwsk6xgqSRlMBqsGr1QF2+RyT4KtiiakoWpIih6If3FYkEbWuLpNGcgDmM1cWaIlG2hASqbk11mGCwKVrFhiO8ob2zSyf3PPDyoVjcOToqkA2ghLbBPuPDPA8KGuSGFKRI5ShWYDQALFG0KIU0l5UEVdJXL0iBJNezr79uM9P3VewdOrjfIpGQnpdMkvK6JhCIxNJQOCBPJQAhikpAy/W1pG1vZfR+eDjBLqC4wx8NvywkmE6Gl7Cu7j7JjMoVAL647d69V9fM6xCggv+X5H3VkoAfwFPM5mGEUYhR+MOE/NCHPiQwBkDCl3YBSLlwAwqumIA0f/woniRTaiIAgHFB3kRogpMwUSACasAcoTin+AOoo7ANB7nOsIpHwAUYlFw7AA+MEhiKFPsABYQRICWF7aTwlLU1x+yLRqyttdW2t5DpFdRGABZkZaS/4hXIOOFZRZthfeCRiOcb6dKw+/CfE6uoXJGJ/t379211bV3zD0kt35Eofu/VVyXd2rV7jx08eFAFL4UpoBBy1qXFFauU6tbfO2gnTp5wcsdEXG2sKCSlJiN8/KjS2ylnAA8zMZ5QwR8Nw1iNWXM06sBMhbcErFLK2/LDOcvn0hYOhQVGAgI4llzRBgeHxCZhTiL5fPPSm3Z/elrJ2hSJoztHNYcATJFQA0oAegA4R+MRy+Wz8hMEdKH4bU3E1VcU4BTOzPFsPu/AHDz/SEQOhW3vvv1iQ0ZiTtYJKwfPLsAG4C7YlZVy0b78pS9ZW1enCnQA4M9+9rNOSh6Nap3RHopx2GAUuHhpwRLjwxLpoEpyrtQsm8rZ0sKy+oX1trK67PmIRuVVeeXKZfvgh56XrNIx6mp2/95dsawOHjhgB6emxLIUM8rzAgTIJHAH4Bfwz/ftUgHuyeN9qa8LafFk4p5P4NtJ5i6ow/cPlKAPn8lQ2JOHOsagoAD5A/qAekSAn5PUA3K5JGb2C4BagSAeS4/9IZvPaQ6xHyFTXZhfsFw2K/k0Y8dDgQowc0swd/HbLNnywyXHGA2GbGhwUJLKfXv3ytePsWb8Hz5cUsDM/Zlpe7i0pPdmvDgQYY8G9OILaAJWqw5oanUxlv00XpifSL9pjx9koXkjSXDAcgVSgd3+OjI6qn0HoEwAl5cAzpznPwAcJemKFQw70vUN4FIWD8NISGuW/QX6VzOWA7AuyxVdG3OXPZa5AVjF/scBCHO/VC5YvkBfZgSAd3d1au9YmFtQO9n7aOOLL75oTz31tNYVwj6x1w0fxZKSi/k7QS8+C1DjC8ir74Jt1CY5LtSQXhPgQgCLA4LPvPZ9e+UbX7ML588pqRgGOAcXtJH7ITJ+mJ4CcpUSC+Afsmgzh0QuERkg9/iJ43bk8BFJe9c2NjU3lpaWlbAsy41oVHvdB5573to7O2zvnj22Y2jIbty5KxsDDkEIwQKkTEQjYgC2JwD5AtqH88WCDlpe+frX7fatm5IrEw7CyRKJwVwbYD9AbSwes+7eXo319Vu37Obt2wJ5dwwNW1tbhwt9KhatpwfZbkAMesA9bED4gi3NnIdFBxjNvRnZsph7yImzWX1u4ACBe/O3vvlX8guF1c1cQOoO0M2+yj2DfZD7EHOJtdDZ3qE+Yx/YvWu3JMDYDeCPioQe70j2o86OdssRwrW95YGTJd1jAOBZrxwuceDEWgQoZ864wJaI2sJ+7+YDLFjHYJf8FxsB+cn+p6w9H9B7HMT72372t31UfVw+/C75KPsj24wGAPgjO/SNC2/0wN/ZAw0AsDFBGj3Q6IEf2gPvZwBQUsK2djEAKf59Hz4KbxhhgICx1mYr10sKAaFoyWTylt3OCdgLVM0mJveKKYTSqK+PQBAK5C3b3k7qZF6SnnTGVlbWZXAfjcStqSlsqeS2VUoAUBGLJRIq3GByAIxg+A0IhPwV4Ii2AQzK465YFJBDQQIrhEKBYsYPLKAom5gYEztH4BNm6Otr8gK8j3H44oKTdIZgHvRK7om8CyaIAMDMthJLAQQ6O9tVrMKCIPUymy5IOgZDjAIJLzcK8Iq890oCM+OJVknwkqm0WG2lMgmUTTY+vluyacA/2BTd3b3qHzydLl06L8YhbQfcYVwA3cbGx+zE8eMqPGkHQAJFFkUVbeLfUBgBUlHE+AVVrV61pmCTk/whFSat1ANPYP4hsaKQ0msogTWgtqiwByz0kjJhmfD6gLD0GemmpEzuHN1pZ8+ds5l79w1QVVxGEXpqFgmFrLO7y7W36DyxYNgkEs0qGPG6472UyGmAFQnr7h2wchUmZ8iOHz/p5LzFot2+e8cuXnrDllZWBQhOHdgvECu1tS1W3Z07hAk0CSDt7x8U+AeLkvd58slT1hpvtYeLK1bIFeSpRcItfn9tHW2SxJK4e/nyW/bK179mC3dv29D4mJ186mn7wLPPav4DXABwEIAAM4u/0yfLD+ctubFiTU01AZh4aCFzE0ckEBRDCMkboB/zElCHMVWycq1mbS0tYvIhscRjjbEmcKY5HrOtDJ5drlgFeISNBsAOU06snFxe8jt8KAkYoEAeGBiy3t5+pfjGEy1W98IGbty6bZupLbFskSLumdyjNUVAB6DNhQsX7OLFi/Kkg21EEc57iEkTcwCQS7HNar2wfiXj7e8Tw6k5ErdCpqB5CQMS1ioACEAChfnZs2fs1KkntQ6RhyNhP3vmNTFy901O2j/52Z+VdFFydIFXzuMQgPcHJcCPb9A+APh4EIjPAPRZOY9/91N/CfT1Qzy8gFhvXTjfSwVTPOapKZZQrWrRcFj9AZDAvsN1sK8BMq+ur9vy2opYUPyc/QjQhTAJybQrVTEd+RntRtoI8NfsrVneF7YqYK8fhMTcILEasJL2ECbBPsMa9xOB2SuRWAJYy9sREBlfvkpF8lSADwGE5Yo3njHtLQA6kjo3N4stxR5KaAhy+96+Pq0hngM4zL1Bhx+hsEAzLCGC1iTWH4cOgJrszRw0ZACnqxXJcZHINgEAkgwrALAswDefzdnqyrLATfpVzK0QDL2a5YpZzcvtjAtvQv5Kf60uI3mNiH3HPOOafvVXf1WBJYDtYF6yg0DyqqANT+7rA35ewIMAQKfyVJuMwCTYnaRnGwdeW1bM5+xrX/2KfePrX7OVlWWb2rdX61sScavLq5bwIMBkwHvkv6xB9nNAwGwmLV/QZz74nH3qJz5tk5OTWk/sZ7BPb9+5q5RoDt3w+QNM+5tXvy9m54+9/LL915//vIWDZq+du2izcwv6t88/96y8awO1mnW38z6OOZkrFGxpdUXg2fe++x37oz/8gph/yIV5bhYriXJFLEWB5+GgBcIhhbVkC3ndTwvZguTakVDE9u/fb1NTU2IA63DNu79y7wFIY31z7yF0BvCPvmAeAxg7H8BmzUP2y6Ul9kYXLJbZTgt8Xl9bszu3b1tJkudxjdXi/IJnP1FUO9jzUCWIRR6K6CCFwySBj+sb9oFnn9FaAiBmLSIfhzEKeItdAUEfm6lNsXCnZ2YeSfYVkOXJeukLQD9/rbE+Odzi3vs4m+8H95v/v7LeBgD47ikqGgDgu2csGi1p9MC7qQcaAOC7aTQabWn0wLusB97PACDFNh/O8dhzQRcuBESyv2xOX9HmiOVKSBML8tcrl2piABZhAZarNjm1XxJKzNt37BhA1CUvvVRyQwUeBS4FwmZyS95/kUjcKuWaLcwvWblEAAASnpBARDEQm5ttaMeQCghYAwAkFEyAfhS9YoLgFVSvqVBdWVlxJ/0w/fDLSsTtwIEpvTcgRGdnp4oXio/r126I+UbRC+theGSHWHZI9WCxwU5ABlwqYsDfJNBKxvnVipUKpMFWHCOjpUUSLXzmAB8TKlJyYpqoIwxmTUmAVrGIlyBG6uMCajo7e8UUxDeN193YWLXp6bsqgpEf+wm/o6Oj8gcDsKHQAbijiHEgEABgSeAFjDaKcR4wKASsiVljHihHuerYUxRYgFD0AcW474nkboJ1+bHxkCddIqHnKWwhEJAX15WrVwQMIAHDC87J+ZCJlQQE4JcFmwpGC+3l52JklUsK/ehoA/xsVQEH+ACI1NfbZ9vZgmVyJWtOtNuHXviw9Q8M2Or6mp2/eMGmZ2cFriDjOnz0iMA+fKyQW87NzYnZATgGKJuIt9jcgwd6r1OnnrLuzm67ffOOLS48tP7BAXv66VMCL+OtCfURbb9+/Zq9+ur3lBJdDwTs0OHD9g9++h/YvTt3lVaJZ+Ku8QnraOtwgQ3Vqt2/d8tKRWTusPZc4QgTr1qtWzqTFXgJUw4GF2uJYluJo6RZU2xWKg7s2NqS115ba4sANopQ/Nxg99CPgH+A0IAQ8Rhz0TTXASe30mkxcrp7+mTS35JoNfJbMPZvbe+QN9zFS2/a2saG9fT323Y2q37du3evHTx0QJK9Ny5elK8cIAEyYJJXGWuYVkjm1UcKZ6lqrQFwAYawVvt7+623u9fqZRdYARgAMMmaAwCkrTdv3bQD+/cLNGRcSPUkvKBUKIrl+8/+6T/VnCsgQ2WdeWy2JpJwvbATl9breXB5Hl0umduZ9j/ux+UX8L5c2LF96i69FcZcGYYmEk1ez4HevAZqVJ8dxM+cryYSUxifTmLIzwAYACMA0lgvMO1gp848eCD5M21lTgEoAP5JGk1IiwBA50cIkO48JQnfoW2EkFT1+v46Zozpb3Aq1h8gn4Au5LVeEImTjbtkbF/eyne2IPZy/g3XiASYOUY/AU5K5ol0XAnqjvUJqAYgs2dy0gu0SWlMq+WqJ0FvFYApb8N6k9oJQCP7B/VtzaqwmQNNmrv5bF7MzhbCISpVy2xt2/6p/WJG4gVJX5fEDq5bMAQTEcZ2xjK5tGWyaVkdaE0Eg5bcIHin6MJNAk1aV//k85+306efVdt8e3/nswer0AV+8HPNBw/pdb/3kl+ZT5Wq5dJpvQ9eeZn0tr1x8bx99zvfsYsXz4sVfOjgAc2dpeUl5ztL6BIMzESL9h/WdldPrx06ckR7EgA495bB4SH7lV/5FTv15CmXtpvPCaiHOfj6mbM2O4vM18TIu3btuoBM0nA/91OftUP7J+3u9LzNPJjXPv/EE09YIUuaecV27hi2aJy50GTbmYyYoaypW6SeX7xoa8tLFg0ErZn1U6uLUc69Q8zZUMCiSPFhXNaqFmmOWTlftO3kloJaeJ8jR45oj4A9ynXgF6oQkXxe8559rK+/X/dG1hIgIUAorHXGh3Xf2dVphXxR7GO8KkkcZkwA+fk8wR64d3KfvF/x+NtKuaAV9ggmsks5DwhkHhsd0z7G+7OGPv7yy7aVTNryCuPB2mE8Qho/9qqNzXXZUuCVyvqh75kzjmn/to8ooB+gNow/x6R3nn4/zMOP9rg7pLcXeQdlPiP5b5MDC3R9NOfeZR9qf8Sa0wAAf8QGvHG5jR74z+yBBgD4n9lRjac1euBHsQfezwCgPOS8wAVANYrWR6mKhZLHcAharpixdC4txkKgKSw5b6lQFjgyNjEhcM6aqjY42GfVmgufCAUx2i7LGJzTfdRkwWBEnniAYrlMQTJimfLX6s4TzUvoo4igWKUt/f0D1t3jwgkoWPnQjtQHxgUyLNh9+L4BKiH96u3psomJUWfIXqnYrold8mbDg42ETgAbABSKGVgPsGX6+nrV1nPnztr8wgP58fmBFTAJKRLSqS3JxgBwKHYAAZGl0m4kzLC+SAAmqAIZI6EhSIGRAKe2MzY0tNOGh0etp3dAgSFIrwBLAADX1lxBQxEEo4JiCTbG6OhOATIUGhTa3KwkjQVQqDrZms98pBgHcKOQkU8iQBNhB14NjGRPnlWSkbqCimt25kd4pyFxVdUsoAMJHkAFSYoUeffv3lMhDIBAESyPtRoG707GJRm2PASrAuNc0IiTefGyhBEAzro0xoqAQBhGMKvmFlctnStbe2efffCFF+zAwYPycPzOX3/X1jc3bTOVVNrpsePHxeDjGjc2N1Vwb25siulBQYfEbGF+XiD2k0+cVNjK3Tv3VKDSv88887SSgDu7O12hWizY1atXXChGoWCZdMbGR8fsJz79abFWF+cXLZ8r2N49k0pC7mjvEFBz+a2LFgrisxXUfFSxWatL/kjwCxLpZGpL85I+dmms5nzGIlF5oJXxSQs2ydye/qa/YBICFvBkZNi8F+BfT3eX2GbMQ4plinJAA7woW1vbrbW905Mk4t/WYr39AzY5uVfsonszM5Zoa7NMIW8jIyN26PAhO37suBI0SUu+e/euwMinnnrKJibGNbcpeEPhoAAe5iT9C5txdnpaJvy9A30CdKb27hMrErYUfqEkDTNHARGQpgPOsz42NtZt/sGc1iggEExTZK//xU/9tBhYzBPR2ZT2zHwPejmqrozW/z3wT4DdYwAgc8EP+3g88MNnvPopwhT9lSrPdd5/YroK3ANE9HSBChoC7ANcdHJvxga2msYvGFR/PM4munT5st2fmRUgizSXPmPcAAeRdys9uIhkn3VSFlAKKCLvQ95bak3nS/cooZtwCdK7+VnA+dr5wUeAM6xp9j/AP7rNpSTXBPbhzwnzCoCQRsMC5gAF0G8zuWnx5oT2dcYUkIyDCHd4ErXBHUNK+WUPguHFIYGSihMtOgCBDVYXY4q+cYFMgH1KpO5sN0i8yEEz2xkxgdtaWsUS3Fxbt72Tk2J+YrHAnioLArEAsaqsWzqblg0CdghIzl0Sc0ivhWRUXoOxmNbIvqkpe/GjH7UPfegFgWja62BPF1hTTgotVFcec8738ZEEmL5GJotXZJ6Al5C+2MO+8IX/QyAg6ccAgqwXro157CdIy+KhOa69Ed/XfVP77b/8mZ/RfCW4aWFx0Urlkn3+858X6xgQ7MrVq+oHQPfFpWXJudNbWzrs2SIZurfXTp8+bT/2sY/Z06eOWTqTt/lFWKXrdvjglOYP8woQ0VgfoSYx4ecWH+pQ5u6t2zY/M2OrSw+tJRK19njCYsGg3bh+zR06REIam1AsYpWmuhWrBNfULRoICQSsFEt24MABm5iYEFsRgJ95ymEPbYZVTVvZu/ED1H4bCUsFsPhw0e7cuaP5hY1Hd5fvKbhq83PzltnefuQDjLS3rb3DDh88LJnvrZs3tUdz0MKBkluHbsXjuzsxNqF9j72dtfLEyZOaN3iLLjxc0P2ut69HCfT0+Y2b1/U7vDMV4KJ9t0kgc7n8OABYEaNf0l/2j6oD53n4YB9r8gd/xu/5uc/uE9jsPfi5JPONx7uuBxoA4LtuSBoNavTAu6IHGgDgu2IYGo1o9MC7swfezwCgK4IpeCMCbWDLAQSKSeLIEpDYrFDOWWprU8UMHnYU0bD48F9DqgtYAOjX0dlq5UrB2ttbJMPNZJHEbcqfqb2tw3I5QIuslUtV6+8btFBTyGqVmr4A1Cg4+BBNoTczMy2Zpu/zdeDAQTE+AMDw3qIApvCFhTA390Bto8ju7+uxlgRm944td2D/QQEzgB1vvHFJCaOASbt27bYnnnxSACBG4xQ6Fy6ct8tX3pIcjIKD12tpa7Ea75NKWjOFNcU3fRaNCOAh+AMwcRPgrkoSZbO8/igO2zq6FQiSyeatp3fQRkd3WW/vgPqWIhIwLZnasK3UusAIgB2KLYznASd7urvlpaegg1pN7wu45ZhSDqxAyuSYRC78AOADgA4ZpZgwGkwnz5WnWbkkwIWCV6Bik5PoIoGG3eaK8oC1tsRtcXHB7ty+Zbdu3bK1lVUxLHkt2h3x/OHErqpU3e+8gAHaSJEoEMNLlgYMoegDUGGuvR02k7TF5Q0rVoPW3t1v+/cftI9/4hNWqpTtm9/+lgpd5gFz8+jxYzY+Ma4KkaIc5guMIN5HKa15QLxt6+zotEMHD6rfeB7zA8Br7769+vejYzttYteEghvOnT9nX/nKVxwoms1Zd2eXHX/ilPy7NtY2LLWZsr27J8VWhWGIN+D5869bOFS3jo5WzVsK4Ew2p3kGCDx14IDYPg/mCDBoUtiID+ZFo2EF5gCQIwUmIIMiHYYNXoIwiZBFI2NGGgo4AUi4c2RE44lsDn8rngtzFwAotY3n1UPr6OwW+w9zfySF3/3uX9v5N96QXDDc3GyHjxyxw0cOax3du3dPwB2gHAD8rt0TAgDEsPSkojCxACuRhQKg37x+3VLra7Z7asqe/+DzdvqpU5ba3NT1L60saT0yTkj3XMhJWWASY7S2CkMO+XOrZIJ8f+app+WTFyKMQTL7kEuyhRVYJLHTgd/+lw/8sSf4acDMP+ba48X3I2bOY+uCsQFYZH2+7SvogFntc2IFsqYAhBwA6EJBwlYtk6rtknRZPy59uElpz2fOX7D5xSXifAR+qF2sQWTDeOCxE1UdME4ABOEGsLb4HWuA54klLb80x6b1ATknb0XGW9bBhbz+POCQ8A8pWb1Ag7L8PJ38nj8DFLqkdHdgwRph3ZJMDViIVJe/I/lkzAD5eE2AN0npV1YF6kgGHAwJ7AGMc/tGTXEqsIQBzVmfw+NjlsdGAcB+fVN+ogQ3AHytLq/Y5J49CqsgbAnABt9VF8oAyFlTCne+mJMPJnOSfodtDQDP+9InAqDa2sTo/uSPf8r+2T//5/Lko584PCJR17EiHXsz4B2EEAQiyz9vf+MUKlirWlhp5Vn1OaE7v/7r/5M8KmmXDjpCYQcQAQAjv5bXakg6FQQFAAAgAElEQVSAPv2J1P6ZD3zAfuM3f9OFZJRKOqzgXsT+wsHXtes3JIW/9uZbtryygvmcYwOuu5T6jn7HyiWk6PnnP2CTu0dd4nIqbQuLq7Z3ctTizS7dOFcs23oyrVyTaCxs1WDYzl+4YG9cuGh3btywaj5vbbG4dcAKDwTs6uXLOnQAFM4WC1YN1K1QLVuuXNBBQ2ei1Vpjzbqvse7ZtwHvp/ZP6V7E3IF9d/XqVR1yML+cVUdRY8EcYi/inuUz8Tm0Y/2nUtu2vPhQ9xSXpmtim07u3WfHjh1XMvQr33jFXvzIizY7M2NXr121YJNLitf8D0esv3fAxsfGrb+vT3ONf8/vYACev3BOYzA5udv2TO6SL+LrZ16zmdlZsVdZv+7ghTVDEI+T0PN3Pr8AhHPv5O+A+qwxP21cQB9BQb5npB/u4bFKH08DfpT7oTRxP1383flZ9ke1VQ0A8Ed15BvX3eiBv7sHGgBgY4Y0eqDRAz+0B96vAODjcheqYBgWfHinwJJXH+EHsWa5pRdKGclrFuYX5dknb/iaWTgScwBUAHYZAQoUzEEbGOqzycldYrhRoMFWSiRaLZsrWC5L+l/Idg6PSUZcLTkPHopUX8rb1tZuG5ukqmYULgC7Diksxu+0j3ACXtOxYVxIAcU4bejp6bJ8JiUPLiTEMA5W1zbkv3T37n1r7+i0o8dO2JGjx2zP3kkbG4P11CzwcXVlxb7/+qs292BWLAIYTRTglNqRgFlLNPqIPUdBg/8XkkskwBR/4QhehZ1iYS0urVhXd6/FE20GXtfW3mVj4w4AxBsQ1grtJzClXHaeb7ApZu5PyzsKTzaKHuSzVK8ABQAkErqhNJYfWPCRd5qAOKVZEqYRVooqqbru8TbLT2mssNKQrnreVqUS4+KM9xmzxYU5e/PNS7Y4/0BMF2SHDDpt9I3S8Q3zWZbOP63JC6QAQHHsED8BmvfCZxI/J+aLk5K6cBXShje38xZt6bJ4a5dtrKzax3/i09ba0W43b9+UAT0MmYHBAdsxMiwAkS+kXn/xZ39md+7cllSwv7dXYMSOwUElSgI43rx5XV5qFPn4Wg0ODQgEpMAljKRQKgj0/frXvy5wErYKYPjknkl76cWPiQE4fX/GxoZH5THImG2ntmxlecHW1hYttbUhZozzYovoC/Bq584xgSLzi4tizdFnhAnsnhh3YReMn8JZHChbKeENWNdcIjAgGHDSfIA4ZMC0dd/efZJekooKG295ZdUG+gdsfmHR7ty9Z5Vy1Xr6B6yjq0dJwC9//BMy4r9244bNzM9bMBqxqf0HbP/+KTHCmGuwCRlvwC3mGwAgctHNjXV77bXXBPwyhqxN+pxUzZs3btjA4KDt27fXdgwN2IXzZwQYkd45vHPYMXYUnhK19vZOT3LqimvWTHtLqwAyQKQdg0M2MrRDPoAk5zJPYPnyBRjlB9f4gJ6K+SAggQMAeTDnAQIef87jsmA/FARQLByOijEJYKhgjgrJxAAU7rQDUI+wEuavPDEDJgCWNejk7I4pBGsVEI1DikuXr1qSYKBEi/V09+g6eV1AVUA+2IRqW70u/0jkzoRhKLFcwTIO7FCKt1KP2W9MBwxFQpS8QxG9hpdgCrDH9dBHoQgyXpf6C+Dle8sBiAnAjHFg4/qIawWcYS8BmH0wN29j4+MOkMfrs6ND481hCKxpGN4tCUDvkNoMK6xcLEvWy34AOMjr0q69B/dbtlwUyLW4sCiPvZ6ubj1vc33DDkxNaX9dX1uxLgJoclklQ3OiEgjUbSudEiBfqyOPz7gxqdetVCwTyq6DAPoWYBnw+6WPfcx+7ud/XocdsAKL5ZI8E+kXWJP0BWApUnK/31xKdAWvBAvWKhYLBKyQy9rM9LTm+zde+Zrem/mVJUkcNjUJ9rGotbS2yN4hlyuIHUloEU089dTT9qv/9tc1rwDaGBMA/46OToV+3LhxU2sCOS9s2zNnz2juwMQG5D/9zLMC1UZ37tQegfQW6TGWBxsbKXmmtrVGBbbdujNn33vtNdvOpW1454h9+KWP6vnXr161G5evWiISsembtyybTFpna6ttbW6KdY0f7PzSggXwGW1LWDAWseRW0kqZrCVCEevt7NK9n7HEB/LUU6cE5LJXMxdeffVVzRektoDFsEoB3HzgnX+H3QHejQCDP/npz9rdu/fstVe/L/9J+tAPlIEJjscv9FNY5f8ve+8ZJFd2nml+ld5UlvfeoaoANNAGpg26m002WyTV9KRotCvDCZFy1MZK4o8NzWh3xYgJKkRpRhMz0sTOxooSKdFqOJK66ck2aINGd8M2PKpQhfLeZGZV+syN5z2ZEKWQZvQPmGZWBAJAVVbmzXPPPXm/57zf+wL4AN8bG5uCy1gGMOc2N7fs0oVL+szg8fzBMxXYSLjJdmJb9ghsXLS2Ntv0zWk7feaU5p+Us+XKTpsG5XRq4K3UooWCdXV2KbGY4+L+AcDJtebaxt1HZuXrHyf58n70qfqPUoD/ucdXb69v7whUAeDtHf/qq1dH4E4dgSoAvFPPTPW4qiNwB4zAmxUAMrR/n2hHoRvQzbtM3f0BFSV1sXqcdiy5s2Ubm+u2urImhYVzU8fk24VPkLxnnqKSHCPRgDU21QvECR6m04JjQh4l1DwU2PjBNZrleQgKRPyq2IkHhJVcixgtmTukocbVekYx5+BPwKn/5IVVdO2x8mfKqQW4sb7W2lsaVRwALlKZrEIjaM3c2UlZpDZmBw7eY/v3H7S+gQHr6urRvT6qAUDXjakbNj8/q5ak2dlZS+6i3vJYXSRsuZ2kJeOEWzgVUCqblWKJQgJaoERWf9A8Xr9tJ3asvqFZasBiyWuhcK2NjIxaV1evZXIFAUzXHkqhjvIur+KGdNDx8XFBCAAdgEhqFK9P70eBEH6M+X0qbKQwEpEtqx1QwJT/UKS6pM2yGxEQRmbnDv7p7xKtwxlLJralfllaWpAybG52xnaTCad4Aiyg1KLlL50SbAV2CQiWX9spsBygAVTh28X54f+cX4CQzh1tiwUgCSpGWoPDVt/cJQCYK/ltdXnVDt1/1Dq6Oi1fKgj8AXxRWXZ2UyA7BRXpqMeff962tzYFkOpjMUGF/t5eKUZQBE5OTihkhXTRQjGvVvU9e0bs3kP3KDUYyEtB/p1vf1vzCWgJyNo3vt/e9tjbbH52wSavTVpLU4sND43Y7k7Kpm5M2e4uQQq0km/f8icEPJAESks86c+k765trNvczIxasQcH+u3A/n0qNul999F+6inZzMy0jpvrD2Dc3d0v9Rt+ayjwUP/xfupidQIoKG2AM8y7vr5+m5mZVyBKOBy1ZIrUS58gEJAbBc/65pYtrqxa7+CgWjw7OtoFAGnrxq8OGEwrtAtSaRNgJ9iFtmhUgvWxOqk7UckCw8+cPi1IODa2x9pam+zFF58XXAWi46WJkoz5BsDk+JgTOt85WiBTCoYAjtF2GIvW2vjomLW2tEgBx+NQWnEdcz2pnbOsAKy091YAYAXyOajjfLwqqkCtCeVU4MrPaQdk8yIcrnUqWK0fKPNcS7B2NMpJwIB1oLJrAwbeAddps3XKWwGinR07d+6czS4sWa5gFo01qF2bllHgDu8FeOugPU9R1PkkfAcloMAxwNPr0+N4LbXnk46ay7vEcyxUy5+BDrbTxkzSLIDLtboWyi3Q/BsAxXVCKyxfQETWdNY11JTMMX4XCMNcn1uYl98jUA0lK9c0ikx5q6JEllozrLUIlfaNyUkdG8SblmDGif8zF0f2jpk3HBDIoYUWSNgMUCyUBKIOHTpki/NzNjszY5FIyHJZZ2PAmNMCjMI8nU0JCKYUwoSZAsm8eohLaeWclkpS+qGQBgIePnpU8xKFJ59JtALzt8fn0nm1FlaCQXgOAHwhb94yBKQF/dTpU/bv/t0fKQTKKc69+swh3KmiIEP9h4KU6zyTzpo3GJLVw5H777f/43f+tdXW1VttXUxjgeJWau7lFT1Pf/+AWuKB3EDA1dUVtYv39/Xa3Qf3ab4Hg6imi3b61ClbWlqSnx5j1tvbIeC8uLxqL79y1jKlvCVTu+YN+m3/wQP6zDx76rSdfvU1Gx0ctNmJSdsiNInPabz+SOwu5m11a92ijXUWjEWs5PNYYjdp8dU1CxTNmuu4xl3iN228bLYBmbkX4Ht8FvI6gDfeD3OKMUJJj1od2LcdB+AX9Tt79+5XEMzq6prWLbxTme8EgTCf8Mbk82FpYUk+iXgDMlaANVrF2YwhYAtwzPVeSbBmzeIzkmMJRTi2ovxe/QGvNgwXlxYsjX+vl9TorAUCAL8avRdnbVKUfQnHedddB/R5xOYFCkDmPOBWYSTaDPC4QCK8W9ViX7jV/svxMC9kc6EwnnLQyi05oPMLrH7dGSNQBYB3xnmoHkV1BO60EagCwDvtjFSPpzoCd9AIvLkBIHU2JvIlZwgfCJaLaK9umGmlpCVrO75u29ubCrpw7S+AJVdcCfBwo+01iye2LRBEvRS0YIRisySDeBWutKh5gVdBC4YiFgnVmqfoMb+H77k2Vm6mORYUbPwblQEKBJRQePy4or0gVQuvyxdFIe2u7obda+Gw3/YM9QqUAdnwLQS4AWdI4Q0EI9bW3mld3T3W2dktIJjBqD+bFjBpammSsmFhfl5tSatrK4IkIZ/XttdWLL61KaUOgFS3/fLZIsEVCOhTizFF4s5O2oLhqPn9YZp19Z4BjyN7xqxU8kjVCIigui3im1jISyUCAOjv61fBBCySD5uCLvwqdkLBgIosYCgFilR88pdz79/5GlGju/PkwhJcS5xERGW1E1DDAUCONWGLC/P23e98y2ZuTum1UT0BISggY7VRGxjoF/zDm5HCjoLcdR/KAt21jZfblIFoAAbartS6R4AFCJjWaX9A4IdzKR+yklln37DVNXWaL1wnlQ1gs7m1xYZGhuXZB6jje8C7y5cvqTWZlt7r166pxSy9m7RUIqnjBZjROq0Ahhzwd8MSO84TiveJv9We0RF76NhDAokXL15UEjBFYSKekPqut7vXjh6535YXV2z6xk35/3W0d6odkWI4Ed+0pqZaKxZzUoHSRgmUIyV7/4EDMsAHAJKizXECMAf6+214aMAW5/EVTFo0EhJAe/XkSbUtA3cBgPv3361WedqWYU893T0CREDXiYnrKqxR4pAiDexJJHelqm1sarabs3NSStEGjAqRnxdKNQKDzZ0dUn8BAAm+Qc3F+DtxmoNVHAPqKY75pRdfsPnZWWtr7xCQb2tvFRyhFRgYjN9nbW3YLl06L48/rstwJHoLFAM4eD2uVeYKBT/HTlsn0Aj1r7emxg7sv8uG+ge09tyCeppRzvuu0rb3TwHASpteBf5VQkGYlhVFrAsAQX0IIKSg9+tnSscu+wByTcgzrNyqy1yVF2DZB5F2bRck4IAhv8t1cOLECcvkSxYIRQUAATXABCwPeA5AG8o+rguScGn5RHWJ0pRNETxFlTpMa6OZ2lC5bljrWIvk5QkM5f0I/gEhHIBE+QYkzSmBPK2575J9I05ZiFLSz7qM4gnlXIPsGoAorMOMAepYQXj8CiMRQUVAN6oyfDNbW1p1XmhJ5ThPv35KUA7VLudSYShFB41oAQ5Ew1LjEcIA8ETtCfgluOHhh45pPk1OXlcbPeNdKqKoRLFXlMIcAMhmEqpUHsPrBHxB83n8+vwAWGP5wNwgiZbQksefeMLaOpw1BMSU+a/ZozXPhaS4Sc6hkupcNE/RAUDLpq2zo91efvkl+7VP/5rFIq4tFKCDQjPHPGGJZ+2klToc0WsD+P3BkAXCYTt85Kj9b//7b0o9SQo8IA31JS3vCnIplmxgoM8iEQBUXtcx1wu+nj09Xdbc1GA+H5DKbH09YadeP6WkYKDs+9//PhsedhtGswsrdvnqDevq71GKbyqTsu6eTptdWLTnfvgjO3n8uB09ctR2NrdsY3HJUttxa25sNE8NCv607WR2raGt2WqCfsvXFM3j99rW0opl40nz17jx5Npn3jMfmVMoQ/nDvGMI2RADYAKE8XAFFnOcbBRwzpivgUBQEI1QIv7g+YkaEtC2ML+gx2OjwWcac+iB+x+Qj+v8/II2B/BNrDGPrhXS7VmT+BxBgahQku247ivwcV1aWpTNiNS5xZyOQZ+FPgLAcgrx4gtgzKYFoJHWZM4JoSt89uDbyBxlLeRzj+MEIquFX5+zQacY5jXKIUV4ELMuMf+5P/mHHoKu3bmKAO+cm/gqALxzzkX1SKojcCeNQBUA3klno3os1RG4w0bgfy4A+N/bda4sdX+/5Mnsv+xzxI0uxQ+FIXfRFISogfCGIxkXjybXngZQqrTSFPU7AA4Kt82tDRV2SuYL046VtVKRktF5MLlECvzzgtbY0GLpVFZRtbSwobRxxvgekJilVUg7lYhgl8+n4g6QQBsS6gPt9Geyt1oFnWqkYLFIwHZ3EgJogD9UUV3dvTY6tlcpxImdlNo2adtKC/5RQBTM6/fZhz70QSkzKI5fOvGyTU/fkPKKlNhUYtt2EnGNEeMDAESpiLJAyavBsHyhdnYztrC47FKBa3z6XiRcaw8ee9gOHToitRYtVngpAZE4VooMwA6FOgBNYQGES+CRWCxJdYGKhAIW0IDKDuiHioixR+0QVCshakiKawJLaAX23VIMMl7yNlM4s/MDpP0XE/azZ0/bsz/8nm2srZUDDzwWidVafUO9dbS3O/h28aKUgSRLCvAp9MOpDwE9CiKo8Ui9wnkS4Cs6XzWKb6X1RmMK0+D3KLYAKeYLW8/QmI0fuNd6+wfsxZdfkq/kW9/2NoVWkPbLvDp8+LCdOv26C2IoFGxhbk7hHVcvvGGXz5219t5ezSW8xwhQGd4zYplc2uLJbc3j69ev2eLivMbgoQceFLDm91G40b45NzNnc7NztptKyzsyvk3Ruij1E8nXnDcK0tnZKauPhRVgsJPaUUANoBmlH225znOsRsXh1NS02msJUwDeXnzjgq2tLFtLS6MdPnyvPf/sc5ZMAs4DmpvhcJ0VC07NOTw0ZK1trSqWUV+hDOL1pUDxOH9DfP9QGLW2tku1lc3nBSK6u3vKQRF++pNt4uaM7Rkds4MHDihER2EzpDf7/YJ2nAta8Ch0T506Za+9ckIqxMbWVuvt61VhjsKPcBaUubSuk4S8u0PYyZLeP8cFlGH+sq6gEgIuaZMBP66SA1nAPwWCxHds7+iY7du7V8cL8AE2yG+P0IKy3x3FdsWfq+IJyvfcWvX3j6u0AcsPk/CNcio2ABDVsq7HcoKnC/lximK13xaAAMxZF9jB90gCpujHjw4QXgkcYf4Jkr70kkXrGi3W0Kxkb4BbpbUXcIa6lXkqZZ8A6M4tAKj3oyTiShu/exx/OH6uVde+DOBHLeoUba6t1QV8SB1ZBlxqe9VmjNvE4eesabSO8kVS9MjIHrVRAjoq1642C6SO9MseAfsBAD+gh/ZLwhho2QWov/Tii4Iy/JtNmU3a1b0uNbq5vdXS+bxgPZDTU0JpSGBRxra3NuyxRx5VaM/1a1cFOwnAYRMC5TMq8/WN1TJE8uj8s74R6hOL1Ftdbb2UZ7R3st4C+xgH/t4zPmbHHn5Y8y4YDgtwCliVx8AlorvxkNATlSfKy0LOagCAne0CuQBAWpqV2pxJq4U4o0R1j2BrIBQSdMfrEb9XFIFsHt176LB98lOfsgbaaKO1msPFnGu55ljZ4BkfG2KWalMItSyftY0NUQuHg5bcLVg0LEMAJaEvLy1LZcvnJSrlru4uW1pdt/WtuIAjn1EAQKDhXeOD9tR3f2h//VdfsVeffdaOPvqooTddX1qyhZs3bXzPqNrY2bgh+KO2oc4KCPi9Huvo6rCtlXVbnVuwxNaWWmmlZrOSzu+169eso6NT9gNsZtRGIra17dSdADNtQpXDOdiYYt5y3rie5mbmtQbQQUD6t/xAszmpIjs6OqQK5foCLuINzPqBApDnxHuV9Q+1IJuQ3V1dOn+cezx3uQfgNRoa6+3K1cu2usb32CDzWk4t+oR90MrvdRsghZLF40lt+tBWvLy8qtuQx9/2uED95OQNHYuUspmsgnJYt/ms5fX5fmWzqrJByQYKv8O5VCCT7lNYi3hf+nCtbLPdYXezP5mHUwWAP5nnvfquqyPwPxqBKgD8H41Q9efVEfgJHoH/eQDgv6Tl5B8ud07NR5BEUMU7fyiwgVAUkSjoItGwpVIEFKxLGcLjKRhRTPGKtPxRSHPLqzZcFeYU31lr62i3AwcOWl9vv3bxSe1FAUar7NLKmq2ubVpSxveEICQsGPBZKICaDwVPVoUjqq1oJKybesAfsILABcACaguXgllQOxatoKGg17wljOrxzitKeYcnWk/vgDW3tNna+pZtbSft5s1Ze+PCRUEbgQafz4pWsL3jY9bV3aniDFWKCtr4tiW3UQ64BECFd2xuqaUX3zbUXwsLS1KgEAJB6Aftos0teADireQSXsfH99ro6LhgD8XibmrHUukd6+rqkNce49LY2KS2ZYATKj6eH9US46tWykLBYjJE96sIAWzRouwAIN8z8+Er5vFZ2O+8EqUOCoVUBMfqMPs3qd9IkHzl5Zfsxo1Jyxbztra4aLlM2mrr6mxkfFxgdGtj3TI7OzawZ8Tmp6cssb1pdbVRGxsbFUzAZw6oMjo+Jt8sCixeizmkUBkUJPmCzj1jgmoCoNbX16vHkNqbo2UvFDVfOCKABVDDm6ySSru+xtxb1fPTqvrA/UelSvoP/+GPBSIpSEmnxVNxc2NTEAeF5hAAsJC1UCRkR48eEXzA84vAj8tvvOHa3OuAHC4kgWMkoXV9bc32HjgoRRugbPLKNQvUxswbcC1x6VTSGuq4VmrU9o53ItcHHlhSjoRopQ/LT5BzltoldCVnxRxwIWdZKZwIXGDuOKCsa9Hjtcb6No0ngIZCHFoCbME/jlbOnr4++ZEB+9rb2qVuSyR3dOyVhGWUpFwbR47eb/vuOmCxpha7emNGvwOIw/+Kll4SrVHdjOzZoxZqjmNxacm+973v2szsrGAwITR3HzpsI2NjFo1FZbLPXA74UWiZTVy9pAIYyMta0Nbu1FgU313d3QKhgGG10OWLlqPFDlVwLm8zUzetoa7e7rv7HnviiScssR0XcNMcJvim3G7LmAIOfxx8MbeYS7w28EpAvljUeeT8S7Wl1k985MqbBOZUw6xRztOPNkfAq9+BOtKIyx6bTinrkpv5w3Pzc9rvp6amBJOBpiWv37yBkIVrYwLfqLt43a6OrlvhLkBB1gw8AbnOaQGttMDLY06wlHCJvKA5j+WYOQSBP9rm8cws+yOiOAL2obIEogBkGTQFHBQKuv6khlSKcUAQkOfXWpR1lgwVf0DWLM4X6shEPGnNzc26LoEkFy5clE8d8xsgR9s963QF9gB+WJcZz3BZEQ2sRknLNdnU6Nqio2HnY3n1yhW7MTFhsVhUybZsPhTyWcFAAD/p68BJACvjHA1FrTZSb0Efqbu0aO5YrL5O74vrI5VJKwX4wx/5GTv2yMNS4dHWLA/bUEhKPsJ7XBsvm0sopotm+az5ChmrDwXt61//mj319FM2cWNSMNOlBddIIcf15gsGLCR1t7eswsxbjddnw2Nj1tbZaXcdOGBPvuc9gkYdTa3WGKm1K+cv2je+8Q2bnp6W8uwTn/hFGxwasvrGeoGldCZnobBfG2WJZFYbMpXkdja0Lly4IHg7PDIsheBurmg3Zubt5OtnpDYjOAiLjY62ZvuzP/szO/nSy9qcwmagsa7OfKje4nG7OT2tzSI28titWF1ftSztsHUx6x8csORWwvLZvFS5+N0yXiQGs6GHzyHXGPNrfXNdmxfyt8xl1arLGipYjSpOmzuubZ5/d7V36/NxY21Tvoa0/gP5+BOL1QoiNxJW1N6uVt9s1qXRcx0zz7heUEpie8HrM++5VkOhiG3Ht+ULzHixWcGay+Yka4Zr/3Zw2XU1YCHA/YppbeQ+h/sE5jzt8LIHyBfN7+W+geAwPttTus9h8xIgyRgwhxkT7p6Ys/gzAhq5FrDL4B7BrR3ltPKyhaDzy62WmLe7fKgCwNt9BqqvXx2BO3MEqqvznXleqkdVHYE7YgTeXABQt6j/aFxRuvgFVEgVVRJge7uKJcAW7X8oqNbXV6X+AWhQGFHAU4hRhKrwBMKpbS6g4pbivKen1w4dPmwjwyNlpViNNTU1S2myurFpq1tx24wn1NaV2N6yZILAhqTlsxTAu7a9tW7ZbMqamhusplTSrj+AbDueUCsxCbyEfKB4ykl1kbZSIWN+I9GW9tKSfAoBf3V1jebxBWxlZV0BGbQzT03ftHgy4Xyf/D7d3OMdWN8Qs1A44BSIRZcISfsn48T7QyG2uLBoLc1t5dbRpG1uJ6yYL6nA8AWcGo42Y4oOVG48BwUFYzs2vteamxvlm7S8tCgFH2OKimt4ZI+lsxS3OSsUUTIE9XxUpipwzASsUDDR3gXkBMa4AswBiwjqFF/Qwl7ABr5ZRRXA9Y0NNjc/bzduTilI4vrkhF2/fEnAC08pYAHgBiP4vsFBncPVpSXb3Niw1o4OW5mfte31FfOa87Tjfa2srkrdh0k7/mQUfhUvPQpPIBaBIVsbm2rBAgiRANnc0uxCAvBvZP6g4EA1l9qVCqm3p1dzESUk4R740pEmevfdB+UbRVrp1776NR0jykLGFngAsKAQpUiM1MVsfnnRgpGQve9977MXjz9v66srgg/zN28qLAQPMIIZmLOAEMYL6EdxT5vfTipl83NzNrBnjzU0t2hOEWSwub5s8e0NAYyBwT61yO8k41ZfF5OyBICbS+fNY3hImcIMcumMlJm0baMuU8tomjAEd175WThcb8EAYIU2NuYfKjD831DFeayhqVEFKCCA0A7ODSob/CgpcvFeo2W9raPDjgEO/AAAACAASURBVD18zEb37jdfKGpTMwsKTwA00iY9cX3CWptb7OBdB6QgBDRRrzKGzz7/nEz9UbmR0Hnv0aNSg6I+IiWUYB+cN1HbXrlwTucA4EKLKRCGgp1Wa/khZt2mAK9LS7RSQVGd5QvyuwwHQrZ/33574u1vtw21lrvkYwnEKu2uftcCCgB0WK6kJFWgC/MFQMhc4fFKn6a9ttJCWwMsyplHubXOjxC4VAkBceE6nCPXBuh8/1y7PCdE7aQl1yIsxWQw4BKRL1/W+5IXXDBkvmBIQJn5SotkX2+fxgVoLRuCclI16jhaHgFklbZmWvm5nm+leeM5lnNeZYKA5URy+R/6/UrI5ne4VpnvABO+z/iwmSKFHO/B4+AeKiWFhAASUSn53M8AXWzmAKxJdN/edmEueMChjj5//rw2XIDkAI+5uVnb2tpwXq3FgtXV1+q6U0p5yeTDx7UPgAauNDXUSz3INQHYuXL5kqAUlgJsWjBPZTWgdt0agXE2W1BKCliGIhYN1punhJrcqY0J5ODfVlaKLywu2s9/4hftwYce1MYG84O1VIFIXneeBXLxkPUHlYBOoFN9yG9BT8k+9/ufs2/+t2+Ww42cilKqSo6HVmzmBzAxn5dyji2gUDRi7/3AB6yuocE6OrvskUcfkYKtubbOgnmzZ771Xfubv/kbm5mbld/mY4+9VUq+zq5OGxoZsgMHD1qsPqaWW7wpd9ik8dFiHNKcWF5xa2pTU4M2i+LpnE3NLtqZ8xekjGODjCNZXV6yi+fPylsxk9q1SNCvzSHWtJpSUSEknDsUeKzNqQzBWeXPbdRtgbCSd5mbHCuvTzs3oSGo/pzfpleBRqiqWbNYk1LJXSmnWWd5Pa4PAByTgOu6tbnN1ladZzCWAyhKgeVcU3x+NzU2CjQzt/gM4f6BY6DtvGIFwDmThy/p7FIXuuAbwXGuHYAhakiU/jsJp+LFgqLcus/44WvJ9V2xIInVktoekzWGC6IqWcAXsqA/JPW+S312679amv1ewT+FVwXxgAQAZmTFoVb1dNqWV5bkP8gGjVqQy18uVuifut+6I25rf6IOogoAf6JOd/XNVkfgXzwCVQD4Lx6q6gOrI/CTNwJvVgBYSQFW6h1FDa1dsTqpBUjPpZWS4kkFZGJLN7nsdDsYlnIqmxr8glzRwk02xSCQDGCRTmWkiBkdHZOPGTf5KITwt6MdreT1WTydtc1EUn54yfi2zc1O2+rKomVSSUsmAEZxs1JeKggp3QJ+QQ6KJm7iKcB6evtsYGDIVtc2bHFhwdI72xb2l6yYS6ulkVCOQCAsNV0qlVMYCMEfLS1tUlyheAKmAMkoJvAwlHm416RIoYULVQ1Qp1iioI4K7lHw0cKcjCcsk8paEF+7DIb4IYvG6jWmQ8PDKq5RCVC04AtFQXX//fcLkGxtbdrszWlbXV2W0m/v/rvsgYceVohIcpcWMgzGa5S2jDqQop4xcECF81ZUIR0O4ZVFIAhthSWL4Eno9VuA35U6s5yWms/ZCy+9aK+fPm2TUzcUSsAYUcxT+DYSENHervPf29srULO4uGhzc3Ma9631FdtcWbLkFooQF9zC2DAngLDAUQpvIKCDGqjhQtbe3iFVBUoQ5gtjhkIND6nurm7Le2oM5y7KOry7Oto6BA5RktL2Fd/akgITgHjo0H06Po6N40Lh6No1fToOlH6oNlAm7mTTdvXGhHn8Pvlp/d03/6vNTE/Lew4FSm93t2XTKZudnhaAaGtrV9FIiALhCrQAegMBjcmhI0esoalZ6rfJiWu2scZxAUMSFg4H5OOH6pSifX1tw5aXVqWAKeZKFghGpTKh3T2zS5FYkhKmta1ZoSu7KZcIW1QuCnMchSdG+NuCfqhy8KOKxGKuPb82orZcxmH6xqRdvnjJCjXmTOkzGfN7PDY0NmoHD95tza1tlthN29LqpqAZ1yRw6am/e8pGhobtyXc9KfhPiyXXMyANT69rExNqAwUujt51l+BBOBqxj378YwZ0ITBha3PNFudmBLQAUJ1dXRYFFJZh8+jY2C3VL9CNBGXmBWo7Qj84pz6Pzwb7B+x+/MsSBO745N9JgIGUW/KwdAo4QatyWc05RtkmAFxp5aVVGC9RwVKnTKt4hSpEIu+UiC7F1xn7C7xJJZgWaJC/HnBdgAwFWcYF7DinSz3+0qVLAoA8NtbQZMHaWqvx+XUsgA4APfO6Ai8EJTMZvWd+DhTU+S6DX+ZvpX1Zx10+dhJ3UY7ys1tBJ0C+fF7vGXUU46C2yGBA3xMADLlwJp6L6wwrAYEwBSY5iMb8TiZ2binApVYtmjYB5C9ZG7ObMzN6DTaBampKUgASBAFcR63Y2FBvjagDQ0HbWN8UBKTVGQDIjTVrBmq/CgC8fvWqzc7clPJVdgYoxbN4QaLKBABmBFJQAAKXQrTEB2rNVwNkdIEwBSvaTsopXAk9WVxesl/61Cft7vvuEXwFUGtDKcHGjhsPWV0A8ghu2t21WChozbGIzU5N2J/86X+0Hz7zI42DHCrwUaX9WsFSgEavICBJ3aFYzEJct+3t9slf/pQ2d+T7edd+AfWox2/F5K797Ze/bufOn1cgCmPDdYpqt7m11UbHRu19H3ivNTQ1qa24p6dTlhS8JqpzBzBR9SZsc3NdavCF1U1bWN2w9c1ti29vWiGXtY21VXvx+WetrjYCC7XUTsI2VlcF/gDQ4ZD7LOb8MTdS6awAvdtYyAoItre2C4oyD1ZWV3Quw6iSd5O2tkEr7I4+Gzk2fFUBtYwfmzmcX6BgT1eXgCPhKgAxNspQr7IGsl6z4cU4cG6ZD4BQgCQqU+C1gGIqLTuDs2fPCg6yBgPTUXsDPFfX1qTsnl9YLFsBeK1Uw+YeoVS7Uu0xfwB6tP5yffPV1Nyi9m1nWZAR1Oa1CQNCYUircRD1bsitz6gCuaZv2QB4anQtOS9S1z7OmiDbk6BfXoRcD6jTaT3n3/KZLN9TKYzIGQJWv27jCFQB4G0c/OpLV0fgDh6BKgC8g09O9dCqI3C7R+DNCgArqhynKqPQpvAOyvcGnx6ledLapRTJrLzOSMmjhY2CMrWzq1MDmOL3eT5urrnRBsTIiN5DS6trA+U+GLg4PDRsI3tGraG51bIlj+1maf/leTdtaXHedpJb5vOZbW6sWiEPZCxasZCzRHxLxQiFX1Nzs4BVXX2j9fX3257RcXn5ACxy6R1rjPotl0mpTQnj9hoPgSC04aLEydmekTEbG9tr3T09Kipoh8XfiBt5+esFHQBEnYUyyAWSpGx5dUNBDRQSwKz1ddpN8UNCNdmpQAbGJlEurB944EEp4/CCmp2bUesgigcKMqkbdpLyFqQlLdrYaIeOPmjveNdPCzImknjX7aqlGABIAUvhwfmptFgzLuGg3+rrYxYNB6X+y2ZSVpMvWE2uYKWM82RqaW1VEfSf/uQ/2cUrl20Tc/oaIGnOvBSKgFu/X8o/WqsovN7+tscFi2hHI21XfmPFnGXTO7Yb37BEfFtzg3O/tr7ufJ1UPHsFLahk1aZYWysFqNq6NrelMMuk0lLG9JDY295u6ULeNpIJS2QcNKbFDKUYcwiAM33tuvzo/OGwHT1yxHaSLlGS+QZEqQQ+AFyAqxS9V65csSShJfEti9RGZTb/zLe/rYACVCBDAwPW3taiovnC+fMCgf0DAwq9QOWzQNru7q4NjYzYb37mM3bPffcp8OPEK6/YzPSUve0tj9rgQJ8tzM/aF77w/9qGWj9pQUX1tav3Gt9KWj5Xsly2YHW1tFK22NYG89tnnR1tNjQ0YNcnrtrCAsqqTT0WrzDFvyqxhbZgj+b70PCQjY2PCxCgnnno2IO65k6+etJefvll+XyRkLm1tm6Z3V1raG3V+6F4vzk7b7vprL31sbdKNfjKiRN25fIVu2vffnvk2MNS6vC7rAGceyDg8y+8YOfPnbNSLmuNnV1SQe0ZG7Xf+sxvSz168pVX7MyZ01LDqI07l9PY+QJ+C0XCurYOHzkilR7H6TwrvWpTV0LoyooltuKWS2elRLz74EG1xdfX0iIYEDCowD8H4xwclqampkbnnuuKtYbHKQSo7I8nBVglwVUqJp/mJO2OgETgKxNUXnuosKRYdiBBMNHvL7elFhXMwatyXcg/s8YUHFMBgG1d3VaPktXrU0gCoI/rAk9JoFtlfvL99dU1zX++z2sKFAguupZF/rigHBdAIDVdyqmKuBb0eHl8siYEbgFAIDy/wzFKyQoALI+JAAiBFlJNEYRRlLoNFTPQFxATjQBcUIo1lIG6U0ui7uUGuaGhXopdYDXhNFxD+JcSDDQ4OKDXO3/+gnV2dev9rqJgK3s5AmkIvNg3Pm5TNybt5vSUVGn4nqL0A7wCrYCegBc2YRRqQvuyL2Qhf8Tqa5vKCrCc1HcotEoe0xhsJbbtV3/91+zee+9VizsqZ8ZA4VGA/HxeIUQktXPuOc91kZAFrGR/+h//2F548XkB7YAvYCk8WaX6VDaxS3b3+63G59V8Yi3rHxq0ow8+aE8++aTF6us1zgRAPfvMMxau8VqwYPbU1//rrbRaQP6+/fvlk8i4A6dZ9wCHA4MD9rGPf0yXuxR0nNuiScF6+vQZe/rpp21hecmuTk7bysaWhSK1NjY6Ym0tzQqj+sH3vmNthIl0d1ptJGyvvnJCics8FdAWNa7SalEFF4vyAEV1x1gQzFEbjirluzZSK5UqwRqM3ZVrV2x2flbrOvO1AsuZh0DAEEFOAM3GRmtvbZWSmhkDvGVj7MbUtM3Ozeve4O1vf7uOwbXNX7f+/n6nGOb9DwzoeK5evWqTkySZhwUF9To+n91zzz26nvAdvHb1mt28OaPrQVBNHqFehZShzOU65ppGocv5YLMsVsdGHHYXW9rU4bVasOWI1AoQM/CRcNRi0TqptSsbIMxZrvNKe/utBHBBR7+gZSgUsGhtRErCeHxLG2UA8spnkcLBygC6CgFv7118FQDe3vGvvnp1BO7UEagCwDv1zFSPqzoCd8AIvFkB4I8rACnMUdRV0jTle6MwilrtxmOujdcWrUC0/qIAxP+Gm2iFQAAQPc5U3/nqYO7OH5dYyR8UNKh/KDxodW1sabOWzl6rb2qVSoIWT1p/a2rwQysoaKFQ4PUyAiTc2Os5S0WlPtJG3NraZl09vTIrf+PCJbty5ZIVsinzF7OW2NqQpxghIArnMNIwKWAC1tnRrfZcfh+1CN5EqPSAMLTmolrx+T0qRlEYUJiiBttJoULEK4iUwh2BteHhURseGZWiEEh48tXX7cUXXlQxPDY2LlUUhTlFDGO4Fd+2ievX9Z5pPd1JJCzo90lddt99h+yxt77d/MGwfAR3UFPkaGXzS61YMf6vjUbkWwbwY6wCfq+UgPARwj0Y7ZDHZ7WBkM4HCgz8/r705b+S1xPpllScJdrBAn61yvJegL4oE4Fyo4Q+tLQoIOT111+3ixcuWnY3acV82kr5jPkCXv2cFnDeN1xBcEPeX65g5/sA0ob6eoFIwmAqxTnziyJSrZG02lL8Z7MKdyElFY0jHnLvfve77Uc/+IG9dPwF0gqsua1N8BDDfiWnZjJSVKGK6u3pEeACsLzxxhu2hq+Vx6S2GRkesomrVwWFURflM671EDUN8A9AVVGx3XffYRseHXUAxOu1//Xn/hfzh6L28smT9u3vfkdOci2NjdaIH1lN0Z597kdSXxIoMNDfY1evXrO11Q3b3krY0sKKFYs11tTQYu1tnZZN057IsXbZoUP32vd/8F27fPmCAF5//6CtrTuAXFGPEWQyPDIiLzHShlH+oeSjfbA2GrULFy/aKydfUXsm1wbqG8AKLXz8DoUsQSSoxPaO77U9IyMCSbTqocgTTCmYU3Fiut/drdZS0omV+BkOW43PZ9FYzFD0feBDH9LroJzleTe3thXSAowD8KOSA250dHbYwbvvlsKUTQGnxKopB9XUqAV2N5G0VDKl97FneNiGB4dcYjRQrMYECSopwPyt9syy5xzHKlVdxnlvMc95PGsQ6xTzoQLUAAtK1y376gGgpM6RypBgkn8IAF17vVPNoo5VOBEKI8Y3mxFcBlgAHrt6+62xpVUKQEIu8DoFINKmjUEpLc0/njBKuql8MGnvLYcGACv40uvJd9BBQNZRnq/yM16f98l7U4tsOahJY4MCWO/JKZQERdUG7ZSxFc/Byvnh2lxaXFJLJko2oHhvj4MzKMQ4Z2xmoNTjvAKUgGeEJLBRsra2ojWovaNdP19cXLbW9g6dVxSh+LbyGcE5Yr16/K1vtfPnztq5s2cEALn2UP/RusoY8/kAyEF1JvhLWBQqZl/YGuub1EoO0EP1h29rJpuRByDw87c/89t29z332NT0lDaIFL5SKmmzhc8lvC6VCFxjAtZ4ml699Ib95z/5Y5u+eVPPpaAQ7Wi5NnO8SPH+6x8cFPTDd5a0+b3799lb3vY2tRtL6drQoGuGjZKOhkaL+QP2za98w771raf1mkAsVmkAKmsJ4U+ouFm8gIL79++3vr4+/X+Jlt5Ll2187161w37jr79h4/v2WSRWL5XgjZlZtSLX19UqVuvSxTesjs/ocNCK+ZzdmLiuzRU2sdraWm0PISDlFGiS6rt6em4p2tpa221taUXrIG34XDPANz6r1jbWNCbynUUJnUlLXVlp+8W3EwXobjKp9fSeu++WYhvvR9TDm9txa+volOKQ98Eag0KO+4XBwUENM9cv75ufA84BaVynrN/Afb74HtcEv0cbMfNRAVf6qQtKQpFXJEm6DOyY+8xZ1nI2NBU2ldzR3Kmrw0KkURtsu8ldfaYSchMORvTZhAqWY2CuuwAip8zFGsQpaEuynkind/XzQNAv1Z/S5re2lErM4zlugCrnn/npFIHVr9s1AlUAeLtGvvq61RG4s0egCgDv7PNTPbrqCNzWEXizAsAfH1QfgEnFI15XKGRi8urjBl6+YmaWzmZVcOGTQ5FHeyIttxSpapuT91/Z10r2WU5hww26FILlm3V+HwVCrL7Z2rr7rat3UGEhQBggVrGYlbfawsKMlYooebK2srKkm208iFDPqY2oodHCEdIgA1KCTE5N2/LiokWCPiumEra1tiq1Ip58KPRIxPV4AlZX12BNjc3WUI+XWq0ABS1GFIsEOtDCSYsaah/UXKSdZnJZS+fyllDybdHS6awA4PDwHnn2DQ2PKL2W1s0TJ07aU08/bU1NLdbe2SGYBoBibEgWBhJcuXDBoqjXBGLy1hCrU9Gzf/8Be/Chh9W2vJuiBZhWLdfu7MzpnTKCAoc2RdryaPklPEUA0Ms4lyzg8Vo6uWMzE1MqTJZXlp1q69WTlpdRumtoVM+f32fN7e22d98++T/R+ofCDKUGr4Vn1+lTp9T2uBPfMivl1HLc3tmmIg6oS0s051uqG6U0uvAR/s38oBBzXmE+vS4qDtpOUQ4BJwKRiFruUhT5GdJSXQgACpFPfOIT9t3vfNeee+YZCwCQm5pugR6eAzhDOxdF1/jYmGuJTKfUHpxMpSxXLCgdtK2tRa3EgEVaDtdXVlS8Al/xeQJmUCzTuvngsWP2+BNPyIsLj8h3veudli0U7eRrr9sPn3lW4CxN8EIJBZnZ0tK8wGt3d4cdPXrYpqdu2srSqhSiK8vrNjQ4YqMjY/I1zGaLgmu0tN9/9LB9+ztP27VrlzXf7jt0xDz+kG1ubguw8Z7e/e4nBTdc63vRevv6VKij3iKt98zZM3b12jVBmcGhQSnPAEVXrlwVDMnlMra8uCAQ1dbSIjAQCUek0MRTcWFhQa1wKOQ4n7QrEl4zNXVDY5hnzgX8CobpH+i3hx5+WNcdIDybL9q1iRtq00YlLOVNGUTxGOa+WuoElNJS1BACQvAIUDibSttOPCmQ29rcbPfec6+Ub7QoVwBXRf0noCUVnvvDfFI6J8mlbDqUwy/4PsEQFN5qG5b1QNTSu04tyPsGWHHtOABYo7HhWq+oCR2Qc7ANUOUHohQLAlpA7unpKY0bkK67t19twKWaGq0hSkovty6z1qGEA45yLgGCPAf/ZiMFMMBrcQ25Nl/Xlsx1rhCPGhdk4kCHW5tRQQMAGRdgBxYNSmQNBspty05FKHBahlmMk0JYikWBK8AhYI6Ea9Z5QAVr4Z6RUV23eDUSrsBxsq7j49fe3ibIsrq2Km9I0rS5fklEJSxndW3dWlrbdU7wpQTqoqxGKcw1+sjDx2xy4rpNXL9mzc1NAqq0qwMAgUnsIABSgIysyQBAxsVb47dw0IWUMK/5DEKJh5KOzRsUrp/+jd9QGActy4B83h9frH3MJz6vmN+sS3WxWpu8ftW+/fTf2ve+9y0F7HDuOG5naRFUoAnznVZfAGBHV5e8QNEGAgDf9va328rqmuYEn0P4oRKYkopvW2J1zY7/6DkBYhRn+/btk2KZ8BLOIUpb4CsbMfwfpSzrQqFUEDjFYgBAyLV3+coVeRu2tHXYbianzzg+03yeGrWg0na7vDhvKVqy83lbW17WXGHsSezet2+/vDlRAHI9YJnh5lFJ60R8fdP85rXGunodD5tSCgIjFAdVZjmJWmm329saIzZPouGwxnRleckW5+ft3nvukaUCStOJyQmrrW+QYjiZ2rXLly7rmmGu8hnH81fmLv++cPGCfs61FI1EbWRkROsbnyXnzp3T9cTcdd5/XDMVb70KVHMg3bHbGq3jbBbK+gJrEgUQMbfyen6sKmj71XsR8Iuo/RcfQI6ROaKAJLX9OlUhPqM7yYTmHAEsTqXrQorYOFT7ejaj+cZzcI4BvUrYRlFa5X+39R6+CgBv6/BXX7w6AnfsCFQB4B17aqoHVh2B2z8Cb2YAqNazsjIPVZuKg1JRBXNrS6u1d3SqOCx5vFJEKFgBeGAlFQST16+rwAVOoJaQD1o5KZdikZ/xf3m0SYnggCDPGQjWWrSu1dq7+9TGG6UtK+Cz3Z241H94q3k9GH3TDkkLU96CoYDVN9SpJVIKunRGXkW099Dmg6KkMRY1y+zaDmmByYTRKybAaV7zegLW1tZhDXUNShTEGwpFAUU5yhdeC/UEoJEClb9JA9xNp5VWHE+5vwkh2d5MKJGVNiOM4B99y2PW3d1r5994w/7uqafVuosfGhAVwIlShrTdi2+8Yavz81bf2mp+ChWv39qaW9SGh2Lw8JH7DbVGJpNXwYMHID5wFDGMKecGkKCi2TDwD6gNGGCRTu9YamdH7VhLc/P2/W99xxYWF6RAAZ6gMEH9B/gQfPB5rVhTY32DA/boW98qMEIBjeqTIADCQa5cvmxvYD6vFN5t83gJYKi38fExFVGo7ygo49ucLzeHFhaXNJ4USigE8ZekuOb8094GfOA1UAIBGAB0tNzFk0mbn5uXMkb+Zk2N9sQTP6V2U4pBCk9UbU6xuaw0W3wEUYasLq8IgHH8vA7KQ0Ir0moHdf6U2bJxPQBwc21NqpmOtjYbHhoqt6UFrLWtXUq3tzz2VqnogDf3P3DUdnZTNjE1bafOnLPXTr5q2+suoZox5xzE45sWiYTsyJFDmpfra5u2ubGt+feRn/mYgi64DlK7BfvqV79ik5MTNjo2Yq+/9oqtrzv/Lfwf77nviAJEJiYndb19+MMftr1790pRQts56hTmACDoc7//+3b+/BuCIlzJeP4NDQ0LCqFIAtYQ3rO5umw+kkbLdzsALyAsoA0wQuHKeeB5Uf9xjSsBentbhSzQlefkb9RJwKa+/kHr7hu0azduKjG00pYKRJbKk5ba3ZTmVCVFl/mxMDdn0XDEhvoHBId3kzs6LwDQI4cOqUhHHef1+MqgjoAhBwRdi7nz9VNbbxkOuORxl34r78Rk4pbvZWVDAwVgJuXUgihPHQhxII06H/iEyqeiKmKMWKuACVxPrCWLS4vyzUTNBByj2O/q6bMA6dVZByo4JqntSqVbqcwADtojaXHGQw1ABgSSTUJNjTZVFPSRd3BPrclARL8DGRUvQyUR59gUcNcvx8o4yDOtNqrj4UuhMoL8hBZkbwFS5gxrAY/lvC8TXNHcYlBBzi9+raTmspYCMYDMvE5nZ4ft2bNHCqiF+Xmbmb2pJGPgX0MjqjG/PFjrG5ukHtxYX5cHnawiSGz1eKy7q1OJ0rs7Sf0eAAn4xwYLIIvxBlYD5PgZyj1BUIJK8kWFkzDvUOUShEPjNKpZVHgf/NAH7cCBAxo7Xkv+h0UUhc4PkTZjzj/qUjYHXjj+nH3tq39ly8sL+lySbUE+r3UH+MQa0DfQbz19/YKB8jnNZTXOtMHfd/iw3ifKeM4Tis9LV67YuVOn7MKZszY3OWU9Pd3W29tnTc1NUs/xucLnHq/PtTw7O6fPHdZZlNfufJp19/Taq6+9qjWOjQkSuvGULZRqpGTbAqom8MYtWkd7q505dUotqIBObDmAUVwDwHw+vxsaG7XxshWPa6zkE6q26IgU4u1sVDW3KD0ZAM2629beLuU7jwPcA4OlWEVlx0GWShYKBHR+52dnpa6ORWsFAK9NXLeuvj6bmJ62C5cvaU3hPHa0d8hXljnFvK+oYtmc4hw11DcIDmI/wpwHSOIJyPEykdUiL91j5asSs+HGzal9sTIBzuHjG3DtwsWi+QMk+OLn51rBCdZScjUhM5GoeWrwWA2XoZ9XoJLncmtEQSEjfP4x7pxHWuJDYXxEC2qH5/VYK4CWFQDIpiIbNlX4d/vv4asA8Pafg+oRVEfgThyBKgC8E89K9ZiqI3CHjMCbFQACv6Q6KXsAcncv5YrH6wBga6vCG2hDxQgdJRAwhNQ/vG12dpI2MYHnXlo37hRHKD5IdaSYcwuru12nKAsSEEFxC3ySx0/EvMGYRWobpULp6uLGv0bBH6urS9bV1W6xWMhidVHr6u6QJx9+P4CltXVSEouWV0GcUysPyaQoILbWV629PmaRYEA+UhRd3hpUSHnLZgpqGT/i1QAAIABJREFUwwRu4nvEF2ElFGUo9Hx+EhFRCVG8k9jbZrl8Rl5Ii6trgnbbiaTNzi3Y9NS0hSJRFRcHD95rn//DP5Lf4DPPPm9f+qu/FDih4FKiZE2N9fT1KEV5cXHB+YRFwlLNlfJFa8CcvLbe9t91lz107BEVJqg2SDbWefEATykmSlI7VtoSUSpixJ/O7NrUjQk7+coJO3nyZcGpEj6AtOXu7kqFQiDJ6bNnlToMnKHojaGW291Ri+mHf/bjKoooHPkbhRMJsEAciqiF+QUrFLIWjgatvbNFbV8UsEo4TqXtheMvuOK5pcVefe01jW1tNKaWb3k71TcIpE7emNQ5RMlGQUhxCNAFIFy7ds2WZmbsiZ/+aRvas0dFIsoNfMdQxNDSTUs1bZQUiBRvFa80wEF7W1s59TGvMcZkn1Zv2jFpZcY3EKUp6aOpZFLtsE8++dP2/ve+16anbgh6MMYEZ6CWUctYc7N1dnfayddO2aXLV6XKeeaHP1KiL95lxRI+haZ0YdROSotUkqxXXlO9PQP2e7/3ezY/u2Cf/eznNN8YJxQ8O7u00W9bLBaWx9+Dxx61933wg1bf0KQ24IaGOsHteDyptl7eB+eitjZsfb2d9u3vPqPWzZGRYfMHPHbjxk2LJ5JS/lH4M9bnzpy2C2dOWTaVsPm5GYH7xoYmmfoDgYBZtKc/+NBDgquA3JdfelnXM35rqH84h2wAOEiCWjJo+w7ebQ8ce4vVt7Trd4CFtLgDhAA6PO/1a9elgiL1lWAM1DlnXj+l63Lv2LjUmHg9ogoEwO0ZHtH8QUlLSx5qTs4H5xIoAKmrqOsqqj+XRO783QAJzKe1jXXNYdYG5pDahdPOvgBVGf9Hsel8SiubE+WkZQE0gJRLZkZpCwSh0AfgV9paOS4F3HR2C17j/8m6ybECLTgOYAAwC8sE5jywmjUQxSpKLrUCAyjKNglS+JXTbl2IiWvhdQprZ68AAAQsVLzG+B7zCXhFiqtLZHcqRNZZ1uzK95zKDZUUqri8AA4AkM8CwnlIbed6A9Kg6gRicN6AVH19vQqKAOBJEbWTuPUe2cjw+kPa9GAe8N7wcUShq8CHulq7dvVqOfDDKR2VvFxuvwfEslkkUJemPRrbA1p3XXo066TasP0+t8FE6jBN91JKegTNHnzwQXviiSfKbdgARDZ+XLIyLcEcD9fQD77/ffvBD75vr77+iuYpH1SAofa2dnvnu94pgM61T+AN/n/AO5LT17e27D3veY+Njo+rXRaoRqs7ircvfvGLgtU78bhtLC9bOpHQ+olFAkrq559/Xj9H3QbM59+sV8nkjsAR84jvMV/c5saKlJDytaR1t7vHWlpdaNWlixdlITE7e1O+o6TsorRlbrE5AHx1vn1FpdyzmbFndFQbP0BLrheBSNbLxmarDYatyCbA9pYUbgBv2ppZC5nLzlYgc2sDT+nZuZw8VAGUrCEoOhlf1thnn3vO5tdWbFvrVa0dPXpU5ww4BiBkbrLhsB3flqqvAv+cty2Kaqw3dpxKtgzTNdd13+Dmg7tXceq6ctZNOSSnYp3KfPYLyvPF3Aayc575Q1CXXreuwepiqIFR4HoEObmugaAKAMrlysr9TdkcVNR+Llm5ziJRgHLaJSWnaZNeL/tMplwSOZ/bgoBVCeDtvJ2vAsDbOfrV166OwJ07AlUAeOeem+qRVUfgto/AmxUAuhYzVyyqCnKNuroB5+YYfzzaATe34pZUKqrpxhkVCwU9hRfAz6Wf0oZDcMe6iir+UNBr517lcY35dTNcVgCqCG+yGm/USrr5ZtcdRVitRaIuhKO/v8eamrnJDlkwRIIjaryc243fWJNysaIoo4VrbXVN6pTVxXlrCAetKVYrVYKnBp+fqJGouZOkCG+xzvZOi9XW6bgphCg2pADkRj6TUvHITf7AQJ+UEPNLi3Zzbt7C9Q2CoRT7+Gdl8OfyeO3gwXvsDz7/R9bQ2GSnTp+273zve4I1pG3iXUWCMsmVKIhm52YFAWkJQzniKdZYTb5kdbF6O3Dgbnv00bdI7UJ3Ln8oIlwhQdiFA6tK/CS9tFQQiMVY/+LFN+zsmdO2uIBPlFMQ8TfKTlQVGM6TkHnixAn5xaEIrCWFMZ22gcFBe8/73ydYyHgo6RnQiooBVU0N6Y8pi9SGrK4RhUiL3XPvPU4dpXZHn/3B5z4nxQVFLz5QFI8UXhRYzDEpWaK1Su2kwMPrj4KX1xgYGJRnEy1wE1evqcUO0IepPyo2CkiOjQIT2CEfp1BYfmFQABWKwI0SSi1Uew6sAJZJV6Za5OcKXmBuEsiwtqYQj49+5CP2yV/6JcGdr3zlK3b+/HmlAVNZPvnu99g7f/pdAitf+dpf24mTr9rkxKRdu3LF+rq7zeetsZnZaUsm4wJrtJW2tTdLqUeoAgAwvp20z37230pl8qUvfdluTN6w1rZWqc6mpicEtYFNhCl8/Od+wd79vvdafUOzbcd3BEFQEwJrKKAproFo+/aN21sefdAWl1bUihsMhm19c9Pm5ubVFsm8A2Sg5KJFcG1pzmanJ+yl48+rtRcogTKT1F1aGQGqhCc4JZLZ7M0ZgWZMJbk2ODeAKKCx0lRRvvX22T2HH7D3fOBndN6BRQAlNy9Jx9yQehTFDG3lfJ+WwXOnz5jf67O94+NqrW1saFA7cCQc0vUIiGlv6zC/Lyh4SPFcSfpVXnnZA7CibON4gAesZSifeDxzDAjKYxg3wBygwoEkklFrXTttHiDmgg1Q+lTAGYC4osji3wCt+fk5qTZZ1wByrqXdq7ZXghuSyV2pJ5nbvH/mN4/l3Dnlc8lqAZWFokAUGxYAEeYkoErt8YC9sneqvNvkeWouFCQUEvAALFTgp2BMPi+VMe+RdYFj4/UqHoAoDSvfk8LRGKeQ1Jfb23HXLlve+AF8oOYFFJHgytrCuO7fv8+OHXtA9gYob/Fk49qT0grg7fFYMpW1jk6Sj9M2NzujjRTOS1Njg1pSWZ+47kjgxlNN5wzIkklr/jPOLhEWT8AyFEWdVwOE9QkuA6CB0dhRAFYqayMKvXvuvsc++tGP6JwLnJWT0lnPUCOyTgGkv/6Nr9mp06/b1tZGWTHm1ldB7f37tEYCRTt7nBcmm0xAzdX1dc191OqoYGnR51oDDtKKDxBS43g2o3Al2t7xi5M/4tKSYChetSgD49txd64LBV1f/AwvRmAroAmlGde9WtB9zgqBtnzsEa5euSKV9ObWhlql2ahrbGxwatNy+I02nmo89tzzz0udzuYP3+N4Aftq+7Yaqw2GzFMoSYmJOvTvVXReXcuuJdq1lnMdAQJZY3lPzU2NguqkhK9vrOr3+f/a2rpt7SStAGgOhXSeeQ6U9s4PMqrNMQAgY8BnHQpsVKmsvVwHzGWuLzaXeF2AMXcnshsu36lUAKBsL2gnx2O0bOOIotUf8GquuyT6sEu79pP069KReX6XRNzoFIE1bpON1+KYudegrRcYjRKbgA9a3wXs/QSQ1ak1nvPDuHGt8FmGd2LFbxNVdcWi4LbfyP4EH0AVAP4En/zqW6+OwH9nBKoAsDo9qiNQHYF/dgTerACwYq7v2s1orXEtL1KI+GmVbVcL0wZBAYmkFYyU3wZBPVoduZEHRnDjmy+nXVJskeaLqol/6yadu3bacwBS8gMkqS9sHe29lsl5LJMtuZTCQtb6+rpteHjQ+gd6rUGgqVkwcH5+1mo8JcsVsgJ0QBP8xnh+wBBF8cLCovyIttfXLFhTtMZaAGDU8rmCNdQ1WjFfsp3ErtXXNVhXZ7fV1cZUpBHEQaFBSi6FImOAEpBiuKe3WwBwaWXF5peXzRsKmz8csVyh6H4nuWu5QkkKjQ988EM2Ojau4oZ2sLaODhXG+JFtbm3ZVnzLZufnBGD4Qxsb417I5M1brJEiEQ/Ahx95xGKxOqkW+X2AhQBgORWX46PNlWJ5dXXZrl29oj9TU5Py5UJVo3ZJfK0UdOEXDCGUgbbW115/TYUMncUUlBT7GNQfOHjQCiXnd1Rpy6R4ARBQEOHLF6kNW3Nrk7V3tUn1QcFKAYqy5Xd/51+rAEI1SnvaxMSkCifa7iicUbgxf/C4ohBVWx3KqtUV62htkycVhRjKmUOHDqklcXr6pu2mdlQkojJCacj7QPECFMFnS8dann+oHl3bIQnVNWr3AsAy1/kdYGeegIhMRo+hxfutjz1mH//YR21qetq+9tWvKn2T94vi7bd++zP2i5/4hFRFX/zLL9srr74uAEJb41Bfn5WKebs+cc2y2V0BcdrCUPOh3MQXDY+pxYUV+8hHflYhMRPXJ216ekbqEqDhwsKctbYRwuBT290jjz1uH/yZn7G29k7b2c2oqMaAk+OPJ3bsv/w//0UFMWD66NFDdvDAfnmVbW0n7Y2LV6X2Yn6gXhobHbV4csfmZ2fs5sQVW5i5YS8ef95u3pyykZE9Gh+gLqBH/p+Gv5yDzLRsA1uYH1KpyRqAlFpF8JrP77NYQ6MNj+6zn/35f+WCJgjZyGal4AKgc25nbk5rLgDiWTcIgLhy6ZIgdndnlxRf/X19OtahwUEpmzo7umygf0gFOXNL8LfsIQb0dwom9/z8jNcGfjAfKOqBZvMLCwIdXDNANuaw1LZF1iEH9ysAkHPB8aJCc4pAlECAc9daSIv72uqKko6nb06VVbJRPSfP39DYrIChtIBPVPOP6480ZVp9KzBO7bllX1TWRlR2FQAI9OAYKqo+tef7fZq7nAd+V++hVJL6TN5m5TZKxpy5DfRVMEGAsKRyEIjffwueVnzUgCK0V/P7wHI84ljvAY4aEwFLByKBpoz9Aw8cto985IP2jb/+G5ufW9BaCcRkc0eqS5/f1rfiNjq+VwpCfEOZWyiUAcDMAdS3KGQFAb018uJDo8h6ZYKvOV2fFQAYQPUIyMIGwusR1Ketn3XfwT+f1hXmJN8HFt99991SAQJagTcFgmaSCQFuNg9ee+1Ve+HF4za/OO9aWfHLEzwmcCIpqINyFkUyoUjYWqCGQ+lHyjwgkFZ9FNM3b7I2pQWkAeJAJRLYs6ldtdqjbkah7IJNUIA6RV8dYDjroC+vy3XDMbCW8mZWVlYF2rjOufZQxPJcUhjuovSe0lgwByqwk3MAiI3H8Q+klR/oFrQTJ09KGUpICesR6zlrKe8BRT4BIFlCX4B7an93CdsKA5NSNCCrDeYH6x7nBz9XNnkqYyowtugCrirALVsqSkVJSrLgfcCvucS/+VzlGkmW4TKbA7w/jhebB65jrnveL8nBlc0c10zgcQnAhACXFYDAOACgwqQY+HK7sLPxwCqAzUNU8yT4BuT/x/d4T5zrluZWKRUBhGqPzuUEI5k/FUsANgfYAOCzyVmY1ChMpjZW68J6yp9lqKW5LjhmriFnU4BHaVUBeDtLjCoAvJ2jX33t6gjcuSNQBYB37rmpHll1BG77CLxZAeCPDyyQiIKCwoov2uQAOSjDULsl8c7y+OR3RyEnhUttVO1HMt5W4YnPntn1q1cETPDMQlFHUSmzfbEDZ6pNi9/Q4KhtxQFQLiRkY3PV9u4dt8OH77O7Du63TGZXcMTjKdmJV16yQokWxKy87jo6262js1PFCUU04ImWXNpbi9k0FaFFg0EL+f22vRVX6IevxicVIG2pKADxOQNqpXd2pQYDfFEAolaotNw1NNYLwiRSu2ppMgpl/PlyeVtf35BXWwqImCEgJWMPHXtYhvF49lE0olYEotASCpRZ39ywmbkZqQnwByQAIb4Zt8baenkQjY+N27FjxywaibkWM9JEQwSSuCJDZv4CMyR4Ltjly5fU9ru4MCcQyyCjQqs4pftqvM6E3ExF7WP42gmYEtCRtrOnT6twoohVK25bm1NOpdO2trikFjjUYrTrLi0sWr6Ys6a2Juvu61ZBREHX19trT7z9CfvKl78sqIZaZXx0zJ566im7fu2alIYqhsutxRSheOvFE3EVxiR6ltIZa27EKxHPSY+eg/c6dXNahWBdQ70gB/ORn3GsC4uLduLllzUfOY8kxwrqllVRzOOtzW3b3SX9sc4OHrhLc0RBIB6TggXVX1NDg91990G1GNP2JoCYSqv19jd/67ft/R/4oEJdnjt+XJAQYFoXixrWlMAF1J11dWFr72i1QNBnS0sLFqtrcIquEuMatGi03hrqm6y+vlFKGM7/yuqy5vbhI/cJfOODuBlP2b/65C9b/8CAS6zFpwqlmcdnm1sJ+8Kf/bmdO3deqiEUQ7/7bz5jpASvrG3aSy+fEhwBBAGL9owO2dz8or14/Lh95+m/Ncvu2uzNaRXeKG6AS86f06vf6ezqFLxBcTkyPCKYyLXFY3gsYALVmtRFQI9g2FraOu3hxx4XUKDFGzUfrYQU20AfQAYKLop8Ngmee+ZZqVWBQ3wfKDPY32/HHnrIHnvsMTvx8gnr7Oi0PcOjls8XBRoq7YNS95UBRQUAMq8rGxn83AHAorwuATd8MUcBhMAAVG8ALucB6Npt5R9WVgOi/pGip9z+y2PY0OA4URcvLS8KaDGfgC5SNMXqzesLagOF67XiDdjZ0WGLi4s6fqAJKi+lZGezGhfmGf8HNrLeqmW5PHfly+rzWUZ+bQWBGN6D2qGVzmq3ACDXCao1/Dwr4SgCgOVEZM4jz8V7BZoqmTRLuy1rb0bwCTAv78R4XOec5wRaAOVYWx966Kj94i9+3L74xW8o2EbwcGdH7dAcFz55O6mM9fYPClguLiyWbRQIW8ATcM2aGxttYX5Oa21LCy2jfs0RIJ0DgaT8OlDG94F/qEa9PhModnYVRadajKIUr5VqjzkL1OI4aWX/yy99UVYAnDeAFUE/p0+9bs/86Id26vXXLZXZLSvR+SQpWWtbm+ArKj2tgbTSxmKa/6xTpLlzbZw+c1ap5PJ4W1215Pa21dbVW9/AgNp6OS+kwK7hCefz2rFjDympnPWJecBmBdCXdmTCitjYYd5xrQLIWTvZVEJFxxeekbTK3nXXXWrXZ25xvlZXVqQuZ9xZA5lHwD+OmfZ/Pnu0aROLOeVh1PnQ0orNpgpwH0iotNqtTSWuk+arz3Wpy91c5doDUgLc+Ht+bk7XrcI6ohGFQqFExEeU+QDoqth7lLweGxwa0npdaeNFEQxEdKrmtOZYpd220t7OnBIkxYsW6Hpj0rWAl9X+bKgUCuXwHt1JoMYjrZfAroy8RvnSxgAKUNYLtI7MHcKogiGLhCLagGTuEHbFfQ5rBUsW51D2HOGwAKB8Tf2Ej3k1v7A1cD68LuyI+xrXJpx3ATulkq6hra1N14ZdDkC77TexP+EHUAWAP+EToPr2qyPwz4xAFQBWp0Z1BKoj8M+OwJsdAKKI4TbZmWy7LwpW/M9oFfIFgmYev5XKKkFaHfWYoFPcoOAZGOi3+rqYvXH+vHzjUKLRDszNPjCKQpo/mP9XioTO9l7L5lDeOE+iTDZtsVjUWttbrbsL9RzgIWXJnbhtbq1bT2+XebwU2V7Bgs6uDhWvADoKO7zZVpYWzWhBTqesLhJReuTm+oaM5Lnxr6ut09/RsscYpunALopdB0BpXSZZ1LXZ4dMHFKzxeS1FoePxKt2QdmjUICjWgFhLyyt2+dpVeQCisnv8iZ+yEydfsa34to6PQpPigqTK+sZ6e+7481LwbZNeuxlXC7DHPHbffYfs3e9+j1RKakkGxOJHR3IhJu/plBQgJ15+SZB1e3vTrl+/ammM9JVo6lKCnerSLOhzLUiAwZ7ePvu5n/s5JROj9Ju+OW1/8Rd/oUI3Eo0IHvE7Sl2kVRYAUMhbV0enDQ4MaIxW1lfM46+xlo5WBwsScRWsqEVIdsUzEXhEKuQ3v/lNO3PmjMAkRTZwA+VYY1OT/KgAZ7StMtaBGp/zQYzVqWin/dzr9yooobm1VR5k9x0+ZE8++aQ98+yzaqOen1+wV06ckOcVzBPVj0sFJk0S1WLMZmbmbG1tU+M4PDQoYIryZXh4yPbv22vXr12VbxOFI+OtQk7zoCTAu3//XdbV1W0nXjmp4wB+IUDp7Gi1jbVlBdYA8XZTCaUMEyKDJ5iASiiiFuDOzm6bmppTKvT+uw7axsaWXhNlKSqV5hZCFGp0nhKpnP3Sr/yGpVI5e/112gob7OjhIzY+tsdKhZz9X//3v7WXXnxZEJK59NnP/o519/TbxhZANanrF79KQN343nF77dQpe/GF43bx3GkrZHYtn03rPKPGJOkVUAMk4H1/8lOftOHhEVvf2FTLIK3WQGeKdoJG+LO0vCxlG+qkre24gfWPPPCglFhtra02NjYmSPDC8eNSzN1373126N57BAYX5xfs61//mhKUtzY3bX11VVAQePHQsWP2y5/6lL326msKw+nr6ZNSFxDAVyXMAZBe8cmrtLjq73LvX0UZB9z20rZcTgzmmgAkAAEAqwADrhe+Txvf+vqaZdIpvZa8BksESDj1I62pszMzAu5cf8ABNj2clx7tr/h8AgkCgoJK2y23/DqQVu5b/DEVED8HNAB4OCasACqgk9/nNVA6ktjNXJQqsfI8BJYQzpBxoEjJpaQAo0ITDPG64ARUXGWbBx7rYEbA2lvb1UoJYAJq8H4BIaylwD8gFCCU53FAsmD9/X128OABu3ZtQo9xSk8HcaQIRWUVDFl3/4DGZWV5RQnxhCXgtQi0Gujvt6nJSUHA9vZWt1HBmgWs8QI/M2ppBTpiIaEgEC8KPVpbOf6CQpGU5Exrpz+gBHiOAbBTCS75P3/33wgo443K+hT0++1LX/pz+89/+ieWSaU1RoxlOpdRuj0wB/UXqkY87QBfbCxxDfF6DhJ7pGgDALKRAkDjuQCSUjJLKbsrq4DaKGrTvK4T5g9QMplwHp4KjenoFKBkjeW8+DxeXTucC5STgGquL56f8z46Oip/PYXHbG4K9jI/UL1jkcCxcK2y3nF9AkabWpqltDt7/rzWFSCgC7bwai3t6urUOPJ5gY0HHqvLS4BLv1qZaYHmmIBYqFjlxZrN2s2bM1rfpLhDbVwEDvr0WcZYOA9hn7W0tdiesTGNAXYQjOHG5ob8DSuJ8Mxznh91InOQfwPYpHAvw2s2iW7555Vw23AblU6NjB2GC/7QvqJDf07py2PLgSUK+VFztvPURPkXCUc1HrT/cp/D5gvnlTsggCpQuZIC7pS2Gc171kwg9dDQoM4155zPwQo453xXrrWKt/Lf31VVb7Jv1whUAeDtGvnq61ZH4M4egSoAvLPPT/XoqiNwW0fgzQ4AKYxd8mUlssN0k0zRwA2yFC6BkNV4na8QBT433JW2m9aWZvkaUTxdJHl0dUUFNZDD2XVTT7vWX9pBuTHmebq7+i2VArjRaucRfGtqarD6hnq1/a6uLSvcghYwzLZRSdGay44/KrnW1ha14fDc58+ds2vXr0kBqBasYtFiAEB/QCowiioAU1tzm46B5F2UCzsJ18omxR8qmSJFZk6FvhQFfq/ahFDzZVFCUfAEQ3I1pGB0AHDXFhaX1fZLwf3EO95h737v++xHz/xIvlG0VqKwIjHy0bc8KtXk3z39lG1srstof2N13TxFjwV9Qbv33nvtne94p9SJ8oFK0XKFb5G//L2EDOWvXrksZU0wQBvsdcvkXHAJJIzH0n4k/yiPTwmfAEg89T72sY/Z4088ITXe2XNn7Q8+/3mBOAowIILUmhWfwUBARR+FIJCX4hAAmC3lLRKL6PxubWzK+B5VFecExQuvj0rvhz/4gZRupLYCnVRE0mLp9cgbKkugSzqtFmkUkF4OP19U+zNFOMm283j+NTXY4NCwPf72x+3nf+EX7Jv/7Zt26fJlu3Hjhr3+2usq8gHLrc0tCgTJ0/Jb9oNbWlixjc24ZmFba4t8IikM+/r77Ml3vUuF79SNSVtcmBdsdOnIdGoC9VJS7OHlB+zFSwtljWBXS6OtrS5aLgsQCtji4qxao2mNX1hakOdUY1OztbZ2WEtLu01OTlsmW7BYjMCWrAADbah1DQTnrFu+kNXci+/k7B1PfsC2E7t29sw5jfmHP/RhO7B/n22srdrnP//v9Z4BxPc/+KD96q980sbGRwUBXF5MSW3XW/GEeXwhe+74C3b8+HN29eJ5q4+GcdESVKPd+7XXXpMf4dbmlnkDfvv0b/yGHTlyVJCzf2DQGutjDhBsb9vx4y+pNXp2dvZW+yjJv8ndHWvv6tK86ers1PzNpjP2gx/8QNDn/e99v+BxXW2tra+t2re/9W1ZA5AEPHHtmgNAPp89+NAx+/SnP21nz5zRnKUNuKujS2CDr0qQB4sJwKWSCsx5cknTLgTEKZHyrnVa3pSsF363vgG0y6nHFWUyf+Of5iBHxgWCANDVCu18TFGv4XPG+0GBTJsva9CtVkkv/ojAt7ICsazU5dqpgMlKay1roRRFZbgG8OC9cZ55fKXlkPnB8fNeUADyPArwKCt1WaMcCCPAIiRYCDSpeAAyDrJzAH6UFVccA+qvjvYurQ9sPgCdUDKhMEMxhqIPoI5qmOPkNVkHAUJDQ0OaK/j/cd3yM45BnxWxmIWjMevp79f3Aaa0S3Z3dQn00QrOPED9yblvbm6U+s1TUzKfQljwmNuRKpFrUAA2m9H8q42GtOnDa7Hm4o1nNV5ttnCdOa88QNam3s8HP/ABe/TRR2x0ZFhrkddj9oUv/H8CgCgLOV7NI/krugAV5gk2Dah2+T8toAA2xi8RT9hOKiWfUj4LAKV8NrKGAilZG3ivQGeUsGyCVOYXmx+bG1hiJHSOWcvZgCCwg/fJ+s555/NJisp4Qgp0PpMraciHDx2SapDPA6Aq6mCuUY6P87i5vSVvXvxnmT+0LbNGodqlZR0wRysyG1l8xg0PD0uRPTs3Zx4fFhxpwU78VxUAFsG3MGYN9Y0637wmaz2QC99b1LWVool1CHjLNcm/XQt6SB6nI3tGZBNx5QqbLBufV4bsAAAgAElEQVSC3bTI8rsoEnktoODgwOAt5Rxpw0qwdncNmnsOALp7FPd9F25TuadgPXcA0CnfK3kbfB/vWpcKjZekg4B0O7AxyLlsBACijGSjr6FBz8u54tp3/siuBZ73Dvij1Vx+tiMkrQf1WOYdf/A05F6gogQsH9FtvXetvrgbgSoArM6E6ghUR+CfGoEqAKzOi+oIVEfgnx2BnxgAWFYBMhAuwTSqNsP6xiapmfz+kPlItSwXRhQwmONze0VLHYUDbZQUcuyWx2kFLHsKOi9A18oms/5A0Hp6+i2XLVo2i/E2IQ9Ja2qmwKL4Sivl0BcgIZbQhwZraKSA8aoFb3x83KKRsGAON+YUnHjJJba31C7mJ4GWdqeAA3Rhf8ga6xusuaFZBRiKAAUrEBixi3+b16Xrsu+PzxaKjkxKigAKBD8Ar1iyLOoCr0+qHEAoKiPagFfX1m1ictLypZIdOXrUHnnLW6SYApAIeIWDUrodOnyf1HAvvfySjhcfqcW5RQWBkPy7d98+e+Thh62tpVXFuIrHrW0VfyoSk0mpHSmUCExpbKy36xPXNV4Ut2rN9BMCUJSyCM+kUCCkIjBWH5M68dc//etSegHR/vCP/tAuXrokXz6gBMdKkUiRjCcVRShKEvz5MI1f3VyzVC5tnoDX+ZtlcwpyoIUNQEAxS1FLmuy5s2dVOAIzUFJSJAIOgKu0P4OEM7mslJHtLa0WKHkEAIF/+/bfZUsry/b9H/1QxXhnd5cduf9+e9/73mfPP39crWHzC/N2Y2JSii78KIEY3hqvpXZ2VJgDAbe3k5ZKEUaDZxOebSgbiypMn3j744KHzFlAoFQ3eAQCpdSOiQLJZ3V1Ddbfj+IjfKswrYuFLRHfNCvlLRoN2uzslNXGohaOhiyxk9DjUDF2dfdabW29LS2v28bGthK1s3hSNjVYd3en0q3PnD1l6fSOILMnELWGVoIUcmq1RCT1q7/yy7Z/7z67duWa/fkX/twuvnFRSq77H3jAfuod77B77z1oPb2dSkZFCEebbDZfsLWNhJ06i3LvvM1O37CWxjrBFsZqYGjEvvWtb6nlGYCEAuad73qX0kJ5n319/eYFcwNoAiG78MYbduPGlB6fVDhEyiavT9iVq5fNF8LgP28d7e128MBBjS9tyvz98Y9+XKEPQHd8E59/9jkpbGipRe2E/xgt9Qfuuds+9KEP2eryitS6+HLtHR27FQIC/NH5kyKubFNQbmvlXAFlKLwr7Xg6hwBAkmNRIXNdF4qWz6LmyVqYwJHyY1hvuNYUduN1/oLMHwBDoZCzyYkJQRDa+gACKMYqacM8V0BrY1AQEJiGekhKtkJeAIrNDcYCaFeSv2JQ1xbHimKL9YdjrbR+Kv0WCInPH0q4Ap5jDgDyN96AjDfztaKW0prKeQwFb3mSyStNoSmutZjHAme4lmFsJNCi/uI90/bK+CaS8X8AALleeBxrQG9Pn4NwSVRQ5TbVRFLtqHxOsDHS2NKscQaarq+tS13JOK6uLFlvT4/N3rwpBaBasIsFredBVIueGvkDyv+vhHcabcqkydO26VeKMK3rqPx4bcYaOwo2p5y/XtoEpJNJJZ6j7h3o7/v/2XvvGEnT+87vVzl3dc4TevLMzuzscjOjxLCkGESujpR81ukkQRZsyfBZNiELhwMMy4Bh+AD/Y8NnnGVZOusOPp0MSDSXmUtt5nLz7uTYOYeq6srZ+Hyf9+0ZUiRBUlzsaLdq0Zje7q43POmt3/f5BstmMmIPfvObX7evPP5l9SfrqPOPQ0DascGBAc1z7BnYpwIgdymwXY0fQEeOz6aB760H8AiTjnYl/AaWH88KwomGR4Ytlogp6IPrgRWGX55CWiJR67RamoOMCXzxNGZhO4qd5sBqgCvWXtajs/ec1Xt41rJekQYMqMs8x+P0xuysGOkw2BROk0hoLsAIzhdyWncBczMCLhNi6bIZxAZQ2zoWSzhJ8OrKmp4B/X1ZMfcY4/Ozc3bp4iWxeQG59jwHY475ztrN+GbTjjku4LKG5UJGICDzjLYB6KYdxLJvt9V2ANYAtpyLNnBhH05SKxa+EuBdarUD/1woFucTqONtKjqZryDBvR1M/poxxTMAhiUMVZiJPkMRH0DY1fQXgG+ClPK08/R0tgcutIfxzhwBwOQzAX3GfMKOgrZmvAICulAcZ63x/S8nX+693t4W6AGAb2/7987ea4E7tQV6AOCd2jO96+q1wB3QAu90AFBFYgB4x+2uu6AOmCUJ7ZAPDg1bKp2Vbx9FpsAVz7AeuZhjjDg5HR+E3Qd42Cxu994FUgSt0aw7BkQsrgJwbGzSkgnMt5E8VcUWA/EAxJIXT6OqwAekvgAbGKxHI2FJlIYHhyTRQ0q4ubGuD9+w4WCCJRMxa9XrliSBMJlyzMNo3FLxpP6lQA12HSOIoh+2j+6fHX9Yc9GIQIYGnkbIljMZMSoAAC0csVqzJdCP4gDWDwUWvlRzCwu2vrkpiSsm8Xzs5/t4Mq77Wd9cV1GEwXmz3RT7gaCMG1evW223ZKFoTMwr5LPTFJf1unyZlhcWJaOiAATwpGgpl4sCQDEhn5274aWZukIpFCZMoGOdlpNkpVN9Yh/Sr9P79tkf//Ef20c++lEBEn/5H/7SvvSlLwkEVHgEbZZKO5ZLMqlkW7UPjMdSyTa2N61cr1ogErZuoy5vwKNHj9qBffvtm1//unwCkfE+cP998r1aXXWJv/v2TeueAWbCMcc2RAqby+esE+jY6OCQ7R+ftPHBEYEbv/nbv2VzC4v23/53/72FYyH5S0UTccmXlxeWXTFJC3vqSgpXWEStBhIwJIX4UoYEtgWM8eeKv1anpXskgIDUWcAfKCMUcpwXpgf/Ypi/k89pLCPh/eQvfVrADuOdr1g0ZN123cLhgMVjYdve2bB2p+mCNDqONdWXHbDR0XFLpmD9tRQUEQiGbG3dJWaSpHz4yCH75re+Zjv5bY2Vk6fvtedfesPa3YCCahjPf/gHf2AnT5y0N9+4YF/6my8JCGQ+ARYDlN5z7712/OQx6+9POD9FN6HlaVVudK3R6lgIh7p209KJqEvv3q3ac88/L+8rEk0FdoTCkqwDaOD7iOcfIDJ+gQkCgUEjqbZDIbt44Yb9xZ//G/s3f/anluhPa74gUwfkgb0KCEya7y9/+jNiFgH4A+h881vfEpsOcJU5hbwY8AEJKqykw4cOCwDsS6Xtg+97v4pz+d55TCBAdK4B8ECpuDBWde3Oa1QhGmJ2uZ8psVhBEV3NB1/KCBhDkS9/vlhU8l/5IXrSXtYvpL+sKxfOn9M8gJHGsQHY/dARxmEylRFIShq4gLx63fPQcwEZjE3WGn7OXIKFxxjkfACqYhx5/nyslVwzxxEbEMBPzGv3/wLoYfh2Oi6cxQv7EAMw7hiIfuKvC3Rpazw4vzXHPkynSR9nHSeBlqRX03qMh2thN++Svz0vRN83kPvADoJ1hb7FDoDnA4Ac7N50pk/hJPigIq1EDg/oxVwh5APAC6Y4TMCVpUVdJ2gba3Yi5sZknqT0cknADiCp+qCJXDtggwNZbVIgy0cKjBQ02z8o1htgNKA010qfI+nkedFpOykxzw02IgAl+Z7jw6xkDHLvgFR8w5qOjQXrK9eH3FO2GB4QCKCvpF4vcAbpKuuF8w3dFSOQ9SSeSqifAMxgvZG0zbXRhswRNrNqlar6BHYaY5ENFNjTXItYZTBS6w0BgrQdyb87W1s2MTHmxj/sR3wtwxGlEDPXeU6xoQKTk2MidabNALCUhJyI69zHjx9T6NNzzz1r5UbdhkZHtcFy7o1z2qA7evioPfTgg/oM8PSTT9m3v/ktAYGclwATwK+x8Qmbm8PHdFPngfkLSxSp87lz5y0SdgAmwLoP4vnANmOZY9Aejlnn2KT8nOtmnPPMYO5pM9IH8OWxxzPu7wKAPvvvFjOR5OiQNq1gFPOZgzUIkJUvAHuAXkBANvgA/2C1w6oU2KdrauiZB3jJlyT3Sgx3qb8+0+9HA3zueex/nroDPsq+ay+hBwC+a7u+d+O9FvixLdADAHsDpNcCvRb4kS3wbgAAfX8cpdKqaCQxDy81WGZD+qJwpDil8JTUBoN937hcYF/H7ZJ7sjxnag8bIKsP9oAe/IziFwYYfnywBZQ62emo8OTv+cCM1x+SJRgkFFOkAOOtBIDInjrG7pjHwyqqlEuSHyOr4l/8kvhbgkkoDEjCBSgK4QGEHLbVFlPMgUYhFT0CPgEEYfz1498Wh0IgwIoQC0I/iqWywL9SpWq1WkOm/xTBQTyQPCbI/MKi2oB7nt6/z2YOzdjRY0ft4KGDdunKJTt16qTddddJyfq4z5deetm+/vVv2KuvvKbCHebckcOHZcy+MDevtN5iPud5kbXEVnn4wQftlVdfloQYMAKWA/9S1FKwUKRQOFKocN8AAXjugR4C7j308ENij9199qwNDg3at7/9bfvGN74hxp6TdDnGBGCrmEOwHsSgaiuUAPBPjIm4M4vnXKTvNqo1MVRgr8BYg7XoJFFtAX7rW5sCC+6576ztO3DAjp84IbD1qeeesb5YwlZuztvNy9fUDr/3n/++HTl+zN48f97+jz/9E6s1GjYyPmaTU5O2vr4h+RqFN8AJYAG+WtNTU7oOfO0AbOjvgcERSyYzVi7XxJQkrRjwD7CDEBA4QIADSPgAPQT+JRJi75Hky1ygWMQoHvADJhBjNJ1KWCYVt2CgI/ZeN9BWEuZObsuCYeeJhhfXwOCwTU4dMJExA2GNmcXlFesGumK7Tk1P2tb2hlWrJQEo5XrbLp67bNFE2obHxm11ds6m9u2XZ1UpV7Cd/K6AAYI7Mn0Z+5V/9Hn71Kd/yY6fOGrXbi7Yq6+/Yd1AQAE5SAPnFhcldfvYL37I9o2PCBxfWlq2v/nSV+x7L75kDzz8kH3hV39V93zl6jV7+ZWX7ZVXX3US21BYjCc2AQj04b4B6n7xF35RbfLM00/ZX//1X3FbYqoytwm+GB8dl9Qaif3Jk6ckzYapBHB09eoVeQcySAG2SOuFuQToT4o3f5+MxS0aCtvowKCAgpmZGfmE+YAYgIOCOrwkXF8GzALuA4IK0fDAP/6WF2AmIKC8PRPOq48+ZyzI8F9+fU5uy5hnXCjhdGVZATOw0gCMAAZulxbHkikLhqMCJ3ixFtB+bhMlLkatrhW/PDBUeLmAGAFYeCV58QGc8HsH+LkwD9ZZ2oj7kGddraafI/Plnn0PQAWckIScTDhgzQP8xCxj3svewbGQkELC5IZtLDsHAekOqGRzIZ/fUQgM9ygmJKBaOOSSY7MDOhahChwHMHtzg1CEoM4PAy8Sj3qhLCYwjWcIazQbGf3ZPgF6+MUpXbmIHJRE88jeuWHvspkUYU2FjatEc9atpJ41pXJV3n+1BoBa0lLpPrGKG/r/hDZYAI1hn6+vr2k+1iplWUrwXKhUSpbP7Ti5fxuQ2Eu8hX0XdWAxUmXY73hwwgRUwq4XwoI9AXOb5sQWgf6Tj2O7bcPDI2Jn8jU6Nip2J/MA1raA4HBYYF5/NivWMYxPzsczS0FM+NYx9gCX8IGUrLdfz6jtzQ2BYqlEXPYJpKiT8M33zG+8CgH7CEtiDGkjyAOLkSY3G85PED9G+gFW9eb2prUDQdspFGxxZcUxULtdtX0y4saR/O0KANRtN/88CTsBGjy72ViCjchzgDnOuMQWgn5lLolx7WtyvRAwrg2QmA0P/uXFZhHAGxtPkp0T3uJ5XPoAoJMGM2/2jEVuMf88+a8LGjMxnWH6w2zNZrClgBmLD2hQGwyMWViASjiOw7wOKWUeBix94/cp4581n4Awzu8YhG6zwXkme/OKDUQ2DzwVhYK3bvNU7n28fntboAcAvr3t3zt7rwXu1BboAYB3as/0rqvXAndAC7xTAUBfVuN77FDU+R9u+QDL75EaZlJ4so3KD9A36wa042/4IEwx4iRmGKK791GkUySUKxWBBkrZUxow6ZRRsRcA6PDVgvHgF9575t4BU/EDO4jifGNj3RWKFLeNhhULBX2PJggT+ampSRsbGVExxfExOYf9gYcRLEHJljtmEeRAwbBkQQBVFEUqfjHLB/iKRm10bMxSfRkX/FGviwmInGorl/fYJoRFtC0Sjak4p92QBFeqNTEFuGeqEBghFIIAgGfuPq3U27vPnrETJ445n8Fq1V5743V77vkXbGVtTWyoaNgBU3M3Z211eUn3yT3SttxPKpGw40eP2uzcrAA2gFJX7CEZbHuSLKRPQQcyODqYgADYS9wnkiskYBjaA6xwrMuXL9vC/IKAD1+27QMhgB/yd4LJBEARjYiNB4OHn3F91VJZwA3XNzUxYY889LBkygLokJjFInbh0iVb39ywVF/aDh05LECP4gvWWbNctaVrszZ39bre84Ff+JDddea0zvcnf/Z/WTKTtpnDMzY24czrAY421tcdw6LdVgAI0jWoMDBSa+WqCtm+7KDF42lrtboCNgB+KIxh/2HkvrW9Kb9KGICMdedtCRiATDMhwI4CcGcnJxYJXloUu9x7CB+xZs3qjYoNjwwqqKZY3hWTJBgMay5QsGYHhi2RylqnExD4dXNuXp6W45MAmhPW6pAiXRGAsry+abuFksVTGV3DhZdethb6vm5Q8tFQJCa25em77rL7HniPTU7ut1On7xJY/p0nn7Prs7MKqQF8po8AbPv7+uzEkUN29OCUAPTNzW179dU37Jnnn7XTZ07bpz/9KY37p555zr717Sfs2Weesc3VVZvav98mp/cLYIXNRfAI4P3BAzN2aGbG0um4bW2t2eNfe1wSWYp2im7k0sjjYdpOT00rgZsUYAAqQAKAdBi/zBe8x2inYrkk5uGJE6esWixaYWvbkpGojY+P2wc+8AH5S8ImAzD2Pf0U0OEHD3hhF3sBAYQDeEDaHoDQckxWvNj8EBDWI4ABgCbn8dVwISCGb928vfH6a57XZlTtgAcpQAzzEVAIwMIIJggE5QvKeIQp6sACE9uP8wtAFzM1pA0P+Q16YAFgA2OZl2NihjTWuB6tyaFbCb6ADAL5PEYgf8s1+CEg/N5PXWXO+z6ALigFAJNVE8DO+cy5zZ6ORaLunnd385oPAIDOA81t2gDUjI2OC8TCey9gIRcis+oCZPhbvDwBUcSsbLUExE1MjMuS4caN65qjfA+TUqEf9Zo8INnAwAvQeZ46oEVrCpLQFj6ngHcxF07U7loilbZ8gY2OkKwpnBdeVyxE1jMkuKw9hLasb6xJpo9VQjabVjLw7OwNPRd4RbBniDrvRABAJSqPjKn9CZXieYI0mrXB+cu5NmNdRWrM2qO013ZH62o3COOra/2DgzY7Oyfwz20oDKs9aD/YfwBetBnzifEIW5D5AljMOs1GjxKO5QtZt0atKgB6cKBfzyLmDd6DSP0PHj4kUBSJNIxAnr0OjDL51NHefBE4JL/FMMzYsNbkhZVVuzm/KPAdNiKbYAqwYe1SkrdTBzAGxZb35htrIx6DjDHuQ0x/mKtI1RsNsWrdswT/waTaWgzJVEq2FzyWaBcAVvqfOQCYyucCjV/S7jk2YKYT94pFyxh2/n9O8uuKN1/+6/4f6S/9CuMPOwkY6Xj+IgHmXCgO8AHk93y+YIOvG2Lzr60AJa4P4FMhHpDMvaAXPUk1Vh1I7z5+dNzf3f7ylMi6No8BeDsIegd8pH3XXUIPAHzXdXnvhnst8BO1QA8A/ImaqfdHvRZ4d7bAOxUAdKbYfM4HqHAJeQCAvJRkKRAwqN3zkaERGxoccqbr1ZqTyLSaHrjk7fLLbDuoj+WwIChKKRJhmcFSoEjCQ4vCnGIBEGVrY03SLFgKfFjngzVFPcwBJ9NDruX83GB11SsVz2euYkl28PE8CoeVMEnIgxiAiYRNTE3Ii3BleUXhAwQTUErEIzHJKh146GQ8FHdcK0bgqUyfjU6MWzKdMj7WFytlgYAFAMDtnJVK+J9VnOQqmRLw5zzKncE4IAnXC5CApxRtiNwKEJDkywcefEAMP8DAjc11u3Ltqhhh49PT9uqrrwoI4Eg3r1+zEkwp2HMwgAg+aNat6/mKOS8il34oeaQugdRPT3akEBCKIdd/AJZ13k/hlcQjyvkb8R69PN8pAQL4NnpTHf82/z8AWLR1AKUUujAvOT4FV6fZsmDX7NCBg/bQAw/aJx59VKwx2hewiz559fVX7aVXX7YrpOQO9LuE5E5HTL/yTt4ahaLVi85TqX9wQCBlZqDfnv7uC3Zg5oAdP3nchkdHdCx8uZALUjDDnoI5RB9zHTCq2s22JeMJgX+xeMoSibRYPTdnb1iptCsgEPktXnT4JzrZoksqRs7HNSAPo8GKxbLCWmBBAUjBaEOOXSkWHWDRadj4xKiYf6FI0PoGMtZqOQ8uxk2t3rbBoXHJFnfyBbs5OyevwLHxUZuYJkCjaY1WTeyT5fUNS2UHxB6slyv24tNPW6MG8wYgKGL9A0P28EMP22Of/WX79X/yH9lLL79hoXBMrL+/feppq5KImkzY8OioHTl2zMYmJySFrpeKtn8M430M+10h/cprpAz32bHjR9Sv33ziSfvKV79u33niO7Y2P2en77nXjp44KSYg4AzjAM8yGDL3nL3HPv2pj9vx4zP2X37xD2xubt4KuZyVCkU7eOiQRUIkbSZt/z6CfmpqOyS+SJYBK/KFoi3D1CwWbXZ+QYAG4NHMzCGbvX7dZi9fsb5EUr6On/vc5+yxxx6T5BCgSl6dXQCjogACWQx4rCc3rUlxdsy37/t5G8A6LGCXdUgpoh57FgAQIAd2mpJ8W027evWqvfTS9wSwkSTL+AcoYtwBUgDEKem10ZI9QMdjB7F+aX6SEozfqMcM4v/xL2X9BOxgPWLdQe6p9FfWvnZbbDr82hzjyrGV/MAN7gfQ3JcEi0GGhBGQBUDakxILpPLuX+st0mKSkAOu/8VIZc0PwXx2nnvQhbk3vA5ZwzgHoA/nZgNn/779WrdJZwZEXFlZE3NWzDF82AgoiSB35v6d1JmNGCYRsl/aAWYzjEAAQNYNngGsaTDGAOEBBekb5jLXwqZHEl9DpTgHNXbw/dvayWvtDUfiYr+xBjNn2HDBlqBWr4oB6JjjcYWOkCZM4M65c2/aFsxFj9VJWjDPGsYUa4n/HJS8Gx/ZRELjplKuaCzTxoBz99x9VmAxzy7sGmANMw9hK4ciUaW1sz5PT++TNB52Iuzd2Zs35Q+IXBiGLWArACB9DajM8ffv3692BIyiP7A3APybnBwXsJjLF8R85Fw8r2Amsi6z+SQAkL7TM9SNZYBUwlBgUnY6sFO7slN4+rkX7MbsvBjpAjjZbPDCczAWBJQEeOPFM5h2pu8y6T4B+C7UKeQYr97zn27FmsJn1DJHGNtsBAKCfvf55zX+fVDMBxB1Dk/K7z+D9v7fB/rDAMwuqEoAoB/+cRsDkLZicxHQGMkygR8C7QKe/Fdp3Qn1OUAvn1U6oY7ldgu2tr4qz0Ix173noA84Mnc4jtaMaET95QcPsd7cAvkcSKjnMYCo1pqeD+DbWT30AMC3s/V75+61wJ3bAj0A8M7tm96V9VrgbW+BdwsA6H/A9f39fGCQD7rIaAb7B1T8OaNvl96qD/6ww2AURGOSzsp8HmDIk4Vl+vpU6MB6QzLk8CY+PLcsEjIrlwryw6M4AEDj2BwXjx4V0dGo0iQvnj9vua1tgWEUjtlUxhKRmEVDITu4f78AQCTDeDg1Oi0xJGCCdAG18MOj4AuGLB6NCigCzBB7hcATfJiyfZbp77dMNusArkbdSrD5QnjQtSQjJVDC+RwiFSWsBHCS+4dVhNQwIACTeyANeWFpXgUi4On0vin71V/9gj344AN2c/amQkAuXbls2/m8feSXPqFUVgIHkNGur6xYtVyyJkAr3mFiL8ExoihzBZyH23msNRhIZs2WM8VD2gZokYilxDTEO+12fzh/UsHmk5yJNtor9IhIcSwLtZUHwkreRM1+WwqjJGGhkPoBpsqJo0ftA4+8z9738CM2POSSLgF5OODK2qotLi/a4sqyXZ+9aZs7W1Yolm23VLWBZNxSANDtrsbJxOSEAgW461fePG/7Dk4r7ZailfGUTLmkS4U1KNyhabVKxfLbO/bmG29KcphNZ2xsfNqGhsYsmx1SwTe3QJDFuvNd6zRVhMOew5fxzJkzSrkl7IKgChdc4VhYx46dEGgKGygVTwm0adYaktZVa2UrFHMKWRkYJFEyLjkvzVmtNW1+ccUisZRNTE7ra2Nzy5ZXl+UVODw6bFBTQ6GuVRtVW1hZseHxcbFf65WqPfGVr1q9huQ0IuDjkYcesQfec7+995H32gc/+H778uNfVUjPzKEjtrG1bXkSWpsEU8Tt6PHjlulPWxTmT8csHQlYG7AKIAxZbKAraTjBNcl41F54+TX70pe/Yn/zN39t21tbdvbsPXb06DFtChCyg38ZRTWBIA/cf7994pMft6PHDtn/+C//B7t+7ZqtLq/a5uaWWH8sAYAEZ07fbW+89oZkk/sPzChc5P0f/JCCCpAcX7py1Wbn5uXhls4SHDBqN69etaXrN20kmxVDiHCQL3zhCwLkAPxUfMM4w/cTBhWJp3UYTg74QJbHHPRDMFjPlMaLhWfIBdwA9ingRKmlLoEXeSjHoY9ZN25cv2aXLl0S8OIi0rsWjcESc4EaAIVIlHcBhmD94TfmyX0FYHA+75ocSzckT1K80ZgTACocg7CMmzduuM0Yz9OPtY8Xc1LhJa3W3j0CAPq+iBwfcE6bJd2O/sbdmzsfazArhWsDxwBkjQA/wbqAtgT85GKdhYPzbXOsvluAIgzOqelpbeIMDQ5bOByVFH9tbU2bIrxXYR397rphg7JxUa2Wde7+vozmVEdgFAEmgPeAhW0BVGx0AKLh60r7yj8OZrjHemY9gsEVjfH/G64AACAASURBVLFJk7ViCZY1ss2EtbQJExAAxrrAPAZ0WVics/Pnz9nwUL/192c8NlzNLl46b1sbG9Zt8kwwGx8ftUwm5QJO2Eyokq4ckISZsS+GeDBo66vr2izCM25keNimJqc0prS+NhraHGBtLNdq8E8FcsFyIxyH9YU+w+aC9HLGLuAUc8pnxvsSU94DWMYxAaNWV1dssN/5KgLgsX4AmLe7XZucnrKdXF73zroIYIavIxtMrMeTE6NKJqd9y+VdbQawccO6jPfnt598zuaXViySjEmy36o39KwUGI1/Ku26x7jznxpuk0ky2lhCz078Uh0rnnAWpN8Apm4cIZUGRGWeck+XL13SGu/PS8Yw6zhA897LA691HbcxD2Gu3g4A7rH/PDYg1woAGCNcJup8QmH/icnYJQEYYBDv1z4pGgTuJ2JmkYDdmL1hi8tO/itJthc8wrPfvW6VimoVnoU/FNjzZOUeCIj1SQ8AfHs/xvcAwLe3/Xtn77XAndoCPQDwTu2Z3nX1WuAOaIF3KgDoPtrz2Vj8MX3pg70nTfN/zv/HYV4k0vIvkuzNAvoQT7gFRU8wjKSID9wJfU9xSTFSrlYUqABbplLDPJ7i08lMg8GuxSJ4c9XF/oBVQWHsGHYdSyfTTgaEl1t/v0tBhAVYrQl0SsUSlo4nBPQcPXxIxTVFBtKm7UJOACXFAIEhAFxVCvVSWcw/FZsNPL9csZPuy8j7L5nJWCgatVqzaaVqxWqtpq4/GI5Yo96UB1U+V1CxAqMMphdFBtJGChpYd1wzSbfIvJCdcm+wXwAaRsecTJlCW0VzMmFHTx633/9nv28XLl+zJ554wr7zxBNWzOclbVZhXKsKDERWB7yBXE5yLSUqEovoAFUVJB4Dim/4G+TOznsRCWDQ66+9sEQLeKmnkjrdxv7zRoGO4bBGB54CwFBwAxzRB0iAfVAy0OlaJpWyqfEJO3nkmMIjDh8+ZNP7pgU+wkAslHblBQgYuL61YTuFvFXwwup0LdRoW5DiU+foWL3dtDpMpEjUqo2ajYyN2Ps/9EGBGr4Hk0IP5JG1ZQtzc1bYycmwHi9AGEvpDFK6lAVoB7GZYGi6hFbuCZCWApDineIcYJAXhvyjo2NWyBfkt/cLH/oFsdycDDYBH8+aNRf2Ua9XbH1zzaamJ2xodNB2S7Bz6oJrK9WGXb8xZ0Mj40qLBXwJhMI2MDSgcUrydaNJkERMgOC1uRs2NDYiULJWrthT3/yW5L8gr0jYjx8/YR9/9BP28Uc/bg888IAtLa2IYUmqMHLfta28dQh16EtZKJa2J578jl2+eMHS4bB9/IPvt5mDBwSa5Qt5MW5vzs/ZK6+/IYbf5vaOXbx8WQm+3L8SwLN9low7/z4ACwCTc+fO2Sc+/gn72KMfsel94/bn/+7P7fHHH7elxSWB70cPHxOIurWxZQcPHHJea+GIPNtgab3vAx+06f37lVxa2C2JAbi2uSEWEgDv9UuX7MIrr1gJ37iBQfvs5z5nv/ZrvyagxbGHHeMPoMtnufnAmS/Nw7vTZ8H54QOAOb40XvJ52HRRdyyYZwAmvIcxBaA5PzcrH0ACMhwA6LNuYfZgjxAR8MYKVQe4Zi3x5qUPAOp6eC+2CIA0BDXAbgMAxM8vEpHccHlpSffjB5f4ibCsUbDGeHFtbIbgW8ZYhgXLeTgmIIwLB2mrndzfOfkxnqT8vduXCRl7BLBGo3gtxsJiSsO6E/OuWRc45ycka550XTLuyMiYfN/6swNuQ6fetPmFBcvnCUgh1AXPV+c1h8QeIBWG7IED++3973ufffWrj9uNq9esVi1rXLEBxLqsSGISV2EA0gdIQFsugKGNnBTGp54D9D2J4jCvYRsi4YxbvYXHKEEeQfmc3nf/fWKpLS0v2iuvvGzJZNSaTXzcymLb4qnaqNXcJofWbwIhMrqmleU1gXZIc3M72/L188FYLBIGBwbFZJ2ampa3LKAh/UnfAAYDrsNuReYOM5NnBMeXL6GXUgzYRQAJMlnaygUPuWcGABoBHL7VBgAr4DDgnwNR87ayuqqxw0ZVuq/P5ubnLZ5MijG9vrGuNR5wGUCW1N94FPZkxxr1iuwl8GGkndl8ePaFl21+YcU6+DqGnM0Ac5y1vV5tiKWKVQZAtMJ0OrBHnZUEz3HG2ODgsIB7JL5sEO3uFi0UDlguvyOgkwAoGKqwHOdm57TBxWaKWKBhx26XX56CNZycVtJfPXu6e7YU7vOJY9o7BbBjAfpfvjMgrPWwQqDwlvSeX5Ll8knF2WWwIRGPJGRZEIqGJQHe3s1pTvFs1+cCzm/OQ1e+nd4z1F2nM/P0mX7+ZyklS8Oa1Jx3H157ISBv/4f4HgD49vdB7wp6LXAntkAPALwTe6V3Tb0WuENa4J0KAPrN63a6HXr0/UIVPxeYIsB9oE4nUpIyUYTxYVz+S/qwSwEBoyRqIdhw+Gyxs9/uuLTCSFjyJI5PMcoH/UgEHz6YJs4riKKd4oFCGDCAYoTCkiIE8AGWF+m+AE0jA0Py80MalkkkZdwO2CePolDQijV8mdryn5saH5ekDHNykhQpJinaOJ4LHAmJRYNvUxLWIUWzAMCqNdptyYFhCdbrsBSQmCIBbKsIhp1FYSS/JgF0jm1EIb61tS02BlI2lzLbsHIFmSHm/hQ/IZvaN23v/eD77b/4r/6ZFUpl+/L/92X703/9rwVQcj+UIK1GXcUxbBkHAMJyCAkA5DpUMPnVD9Kvju+FFJQPHtdF0cP5kI055oLHXpDnnVdUAcySVQtbiJIROaIHYFD4AQBycp3X86uiOHSSq5BCQHgPoMYw/l9jE3bwwH7bf2C/Ql+OnzhusUTc5hbnrAlAA+OoUbdcoWC59Q1rlapmzbbYPwB/gLGDI8O2nc/Z0uqKBcJBO3HqlABXBZuQogn7kDTS7W1bnF/Q2Nha3xBocOTwEfggFghEJHsE3KNgjcWjSkoGDETCCAtqbHxMgC3gCYwUgi+OHT2usUhB98D9Dwr4KpcqAntBrwLdoH5HWvVusWCHjx6y/sGszc7f1HiBoVSrN5X6S4p2JJqQVJR5ANu03WnZ6vqqHTy4z0bGhuUFeO7SOQvFwmLzAK2++cqrAtXLxbKtL6/YwZnD9uv/+NftU5/6lKSOYpxZV+nGjVbLitWmJKKAixev3LB/+//8e3vpu89bvNuxz//yZ+zI4RnNU9inzFFk6guwjNbW5AMIoEk7EWLD3GKcyXOv49hoyPAvnr9gn/zkJ+0jH/2wHTt5xOaW5uwv/uL/ttdfe11z4sjho7a1uS1AcLdY3mOMgWcD4Jw6fcZGJyaUWnr0+AnLFXZtZXXN1jY3talw/cIFu37+vJW2t210bNweffRR+8wvf0ZsKcJT/AAOwAU350x9yBz0Az/w7VQh70kWYW5JBusl9XIf+Plxb7DMlNDbcaw37vmFF15wqeQw/WIxjWlAP+Y1v/elxbR9qq/fukG3ZgBaMAcEEACae4mhzFGuGyYd56qUywLpAGoAkWCUEmoD+MjaUCqVFQJB+AKegfIo9RiDjH9APaSh/I71FVm/CzMy/Q7QEkAGoKNYKrrQC212hK0Lcy6acABgNGLFIoB1RfMBEBAZNNeu+/UCoZCYjgyPqU3pYyTdkXDULl685CXztrSewx7kvUhnAQEBQqanJu3uu8/Y00/9rUB6wFauD186gCmkwLCzkebTFk4+3VUbAdQJiGk7q4VgEBl2XAAmAKAFw1ap1rV5w3hutJsK+olEw7a5uWavv/6aJVNxsd8K+R0nGwU4AszFwxQfwVjUktg/pFJa27l2AEA8CAH/AMJhjW2sbwjQm5iYsKmJSfm9+ixyNgbEYG80bTuXt+2dvFh/SuMNh7Rm8MwBeHNjgWAYx9hkvjHuYZ4BuJ49e1Zrtc9AwyKDa+Ka19dX1d4waEn75X1rGxuy2IChOb8wr/cCOsLCCwcJoolaTNLslpiEMPPw0wT0m51ftO1cQYxF2JuxiNtQISwLZir3R9/w4I4q6Kbr7C9SKbEsed4DAB6YmdEzlHWZ8BOYsusbq1pnaBfGJgxQwEs6Ul58nmyf/vaDasTuvw0AdAn0boOLzxuS/vopwLzvhwCAcrkUCOiAy70/8c0EPfdANnE0thjngY41Oy6MzGfrcQx5+CkEyzFq3SafYxc7eb778l8OHOQY3sbqj2QJ3iEfbt8ll9EDAN8lHd27zV4L/JQt0AMAf8oG6/15rwXeTS3wTgYAleno7XS7AI5bEKDvP8WnWYAnJ/cMixlFgh/FENIrgAdM2HknHk3OZD4sGSJgA4wVzkGSHh+2KdpheZDM2GrBVujKOw2GIIAiBSySQAqQFgBbKGR9qbS1YZkgzUpl7ND+g47B4TH4RkdHPGCqJYZQOMZ1uOTOoYEBycm2NzdtZ3NL7wFk4hrklwTA2N9vA0NDls72670wOaqNhmO6RaMqDGB1IR8Uu6uNHJSCseikhl1TQIiYNxTx4bDAJIpYCvDibkHFXwGWQako0AYQdGhk2M7cfbd95lceE2Pk2aeftj/7P//EFT0gfQET84/izxmYO0YEIAGnpdhwhYpjcareEbuSsIOwQAQAJ0kC8YJrNAQm8DeAh7z1dhUT75OnGiED9YbAD85Hoblnxu65Ajpwoy126PDAoFIcYZc4yRghGUHDWQzftKnpKTG5SPG9cu2KZfr7bHrfPgFh2zs7duPyVauSNllvyG8PEPbwsaN24q5T9q0nvm2r6+tWrJSsXK0qNZZiTGmRdRJ50wJ4K/hNZvutAngSj9v+6X3WQMYWjBp1JbI4X/ILYEQBT9AC45NjwlgCGJJkudu199z7Hi1ztMPoyKhdunRZBT6MOFJvk/GUimVYUxggHjo8Y8l00q5dvyqABAAQoJS5ARCY7R+wgaFhu3z5iuXyOVvbWJe875Of/iWbmdkvQPDqzWu2vrWua+nP9ktiSbgJY/f8ufOS0/3mP/0t+8AHPyB2DUnCpFLjiYYfGMAAzCBkvV/56tfsO089adcuXrJuuWzvf997BQgBLsHkok25nvHJSYFPsA6z/Vn5IwLEkAINOIM8Fkbl9taOrSwv2/LCon34Fz9i7/vg++2+B99jJ+46bn/1//6VkqQXFxZtYmJK1769nbMnn3pG8neSZ2HRZjJZS6bTYs1xrb/+G79hmb5+297J2ZVr1+zi5Uvy/8utrlk0EJIU/N5777X3vvcRO3HihCSijF3fKw2wirnEXLwdAKyTNtsgSOBWmBGSU4GAIcceZA4BAiJBVbK54RHoUtBJxl5YmFfSNUAX4wawkLZgbsP8Ye4hFx2bnLRwLKa5xVwCJAQA1NqqTQm3rrIGApwwZgGXFOYhYiFAUE0+gLQ98wc2KsAvaynHlFSZZOlkUpsa9M/O9o7WMeYC/qV7acedjvqSMcjGi9afUknrFPcQCkW1LrNWAwASmgP7rNlCfosM03mrOXDDJNsEwIINxz2x+ZPGfiGRtBdffFEBOdybGzdVbV4AvJC6C/gEeApmU9otaBODtYy1UBshSix3DDUATe5Ha10wIBkx7c2ixoaEnjHdoGTASEG7sHDbHT0rhkdG1AaNVsNSmZQAKICu2dmb1pfNWLm4a/mdba0rtAm+g91Gw1LJuA0QNhWJ6nz4uqq9gyGlyrNGwoYlTRbGIyApIC7rAQm/rIGMMYJTeE7UGk1t5LCpwXruJ9OzccTc434IpUJGzLOBuUj/sYbA3mMeAvCyJgEgsnkCQAlrkGcIjGXWc66XFR9AjWfT0PCwwqsAEWH+Mbb9hGuA2EQsKjCQPlpfW7UbN27Yzk7ZWtLGmjYMxsfGdW+w4gDaluYXNXY4jsI1Aqzmjvk6OjLmNs88+4y+bL/8LLH4gF2MFHt1bcUWFxdufVS8DSxzG0tsBsIcdRJdJ4X2N7Qc+ObAYEI3nIS92cByxG1M8vc/DAAUgOjygvdejB+Y3ILlAOn0e7drJssAViT5F/vH/f5PuH74B29xUm2fGe8rKG7/e1dS6ir5M+b/D2ytvps+P98J99oDAO+EXuhdQ68F7rwW6AGAd16f9K6o1wJ3TAv8wwEAabIfZzb90y51t3veOOaZY76QCtkvZk+2b0BhBxixU5Rk+wetVmvowzoFkJNrkkBLqeEKS18GTMFN4SNvOnbhrSPwAgnxTj5vSwuL8iQKITuq1C2bSFkiFLFIIKgAEKTIsBYA7wDtWt2OkWkZxPNMZuIOaOS68YcTE6/smC6ba2sqvEgzlQl+1CUTp9IZi6cc4w/wT0U9H+VhxYUdAwCwgIIOFgdyZe4VnyGATYp2iidAQkkQxXhs6twUiUgKS+VdMT1UVCnxM+okfCEYelUVUBSWSirtdj3WCG3nCnKBfjLQd71NsarAFo4XDquIVwEkHyWXAMx1w3agWAT0BJTg3lwaqgf8Uggi85K02MmySHDke9grLuBF6J7KG0I2uDfa2KVHt/YSlikaSSWGPcJ5ATuQcSNXBBAEADh85IidufuMHTt+XN59u7mClRWaQTG8YbML83Zjbk6gH+3lwh3wYYuq2HbyYxhbEeGfAKWkPbvAmgFLJVJKLIX9V2+0xMyiSAYsBgy9dOmi7oOiGIkafUF/0v4EiZw5fUZyQMY7ICP9B9OHfoAZQ1upfTv4STbELkSOC7hIe7lxgqQ0rnGA/BVQhiIdX8j1tXW7cvWy9fdn5fkHC/Hw4cP20quvCuARI6lYVIAB1wtwzFy69z33ivH11DNPS46IVJ1QgEQqqbkzPjFhY+MT8taD4Ver1i0WDNu+6X12+dJVW13bsFMnTwugJDmVMQ9o40JiOgIKSCWGIYWzpJinyHXzu2LNTk9O26Mf+7iCWVJ9STt0dMbePHfOnnzySXv66WcELMHyJW340uUrNjQ0onsHAD1y7LhdvnLF1jY2xQD85c8+Zvfd/4Dm25vn3hRDdX151TaWVq1cKCp4g/45ePCA/e7v/I7VaszjoheYgKeYk7dK+s+YCOMP6OSJztLSMYckJ9T6wzzBrw5ZqEsuz/SlvcTqpu6V/n/ppRfFDgVUI0SAQBPmO2AYY53zKP273RZbElBJ6aUC5GFDu/RexitjBkYiL8YC84WxAeAESwuAjPPO3rih8cSmBX8TCMFc9ZLVLaBgEOajZO/BkKS7eNYBBLN+aNMlGtH3LvW7o7WVNZHxxuIhWTBJqrIIgAkYke+l20Qw+WMqzRZ2bg2mHoE2LtWYdYK1ZXx8wiYnJjU+n3vuebUJfmqAsHhAwvRqN5sKcCF5lv7LpFO2uDAvFjQbPvybz+9ojEWjDoTNM1ZrMBXbtlvICxhkw4U5zr+1asNQJA8OjcqKgecMTHGY44B8iRRM86D1ZdNi7pGA6wMvN69dtxvXrlsU+TABSfRHu2WxSED3y7PKB21gcWuZg70ei2stpq9hGrO24883c+CglYpl9QVz9LXXXhMzLRAJsyBZ0zo2MjxiDz/4kKT6+GAS/LG5sWmzs7Py02UDgj48ePCg1jdCS1ZWVwQa87xkTdi3Hz9NdyzWHUBikpd9ticMTNZ++gJJP33D5gLPG1jQh2YOapwBePP/I8ODYv/duHFTqduMEQFq8oh0c8WlMjsmqx9o4wdiMKZZ95H8KsE3xPOwpk0cNvj25LOw/70wrB/2Qc5nzUkq7zHofqxPngf6ub/xP5fcvll567PPD/uU4xmc7F2KO4r7y9vhuR8H1N36+zvmo2nvQn7CFugBgD9hQ/X+rNcC77IW+Gmr4ndZ8/Rut9cC7+4W+IcFAL5VfeVkO04G17FUMm39/YPygyqVKNq6FosmBAxSmPEBG7bK7YAVBRngE9UnLBm+CsVdpexGk3F7zwMPKLwDKeDSyrIV8wWrl6vWRlpaa1giGLGYBQVmDGT6BHgA/mWHBlRwKVEEZpx1bXxkVEUoXl8UlzCZKLIphigu8VWiwMGnjsIZoAcgBE8lgAS82gDjygqBgM1ISnBcxwaIASiCHZJMplUgOpaCSwbkRXvwe0mbZeBfU7GH1A7QAqAFhp7SLbtdK+8WxQwq7BYE2gi19Nh5tJNYmp6cyGcTqRhSkiUsFCeV4lpcwinAm2Pzyf/LA4ZVcAnIcz5GvmeaD/pR0N0qpTypsZgZFOoO2HEJjD7I6q4NpqD7nRcm0gWAcaCkBMYeAEkRCiMFgBTfLYJbkJRXKjWx+CR3DDiG1lZuxzZzOwJSXFHclc+dwExPjsW1IkuH6QijA88+QBCAI8nD0/0ChAD4SNYEGBGIEo+pGE+lkhrPpFUDCuFhR1usra5JRgerhSIfIEAJm7Ct4gkB1wSruPZ3cmyAC/kMEhiDf5nk0EjkBnVMQCSKZoXcNB1ThhTi6elpnYN+ZszcnJ0XqMM9wgKFPUlgyfLaspKDjxw9op+/9sbrNj45LvYPADZ+k91AUEA2QE9BcvqKwHlAjf7skC0uriq04cTxuySnRJLL+MaTEpk67KGBgYw166RtVwUAphIxSVFrlaoSkD//K4/Z5IQz9g+EzfqHshq3yIhJ9qWg//KXH7evf+PbCixI9xHm0Sfwq1WrW65SsfGpKbv3/vttfGzCJqamtW6wZhR2d61SLNv2+pZdv3RFrCfksfTT7//ef2qjw7A/ASewEXBSUYXUNJsKpmCsuPHtRh6yUMA6GGN4jgaDAHRuTjoekEsch40G+ITP6M2b121hYUF9IH/POABgygMAm/JjlKQ+6AI2BgcGJDnlGnzQlxAk1hGYdgBO9IGfmu487hjnzhcUliE8pAvnzwmIFRjHHYQi1mANQZ7Zl9G8C8tfL2HDQ8O6NtqGVFkY2ZwPcBxpKEAqLEg2MfBlg5nFOgd7EOCPwAefzQXbkBfrBqAnc4B1nnaFqcaaqbUiHLJyqSxmGmOa35NIy31zLdFowvL5XXm0igEcZKMoo/ujjauVkpWKBYG43GKxmBcAGImwCdG2Zr3mNoo6HTFxWQI5B/YHzlohbLFo0gYGhiUt5zkDQCq/2ExSbORSuWCRGECo80qMp+Jia29vbNvO1rbGAZiXYyLijWpajwAwh4eHxOgmPALAn7mLVx9sYhiPtD8gHixB/EVhBjO2ADyxBwAU6x8eskgqbvlySVYTMAUBS5cXV/R+zSM2NOQD2NA5pqamtCkEgMYmCpYTiWRc4CyAJqMB0DGXK9iTf/uk2zDIusCs733vBfUH7Q/TDKYq9+4n646NjmpzAg9PsfArFdvEe3V72232ENhC6EqttscgZQ33pfUCRQNBAdVimGvOIQFO65y8/OAZxoHzvvM3qlywzM//9XdLtltQ3q2z/SBM+OMKvV5G78+/l+6kI/YAwDupN3rX0muBO6cFegDgndMXvSvptcAd1wI9APBW4izpskixopGYpVIZSfrwxkNeE4+nlK4nmY7YLqRVeqm04aDSCOUn5q24gBgEQpBcms722W/97n9iqxtr9sb5c3btxnUlliLrrO+WzBotC+M71w1aOhq3/ZPTKkhjqaRlBgesYW2LpAAkgpLXnTx2XIyw3PaWmD6kJ0quCfNqfc0uXbwgkIYkx8GhQfmLwUiCoSW/vwZ+fRUBU5IxwxKDYRIOShaFVyEF2OjIuEtMbAOAkoQLKOSAOEACX6bKzylyKfBgxtEuFFWk7CJMIrwC0AtZKEmEFOzOkc8Z/HEOgXSSPTlAzU8m1fkpzCQzhIkH89ABtpI0egAeP3O+jM5037GinNRPzM6g88UT28P7/66XgKjwBQBA3QesjZCXxuwAMMAg7tUxB70wBLGG3HVRxapNOK6R9OsCTeQfCODacCwjsRgFrOA15SAal1jrgkFgUvVlsnu+hYALFMMhC1oF2fjGljXbjtlF4zngJiJG0MzMjApgjicpZTyuc8I4BOQAOAEkhJG1sLgoc36uDcDQB1l5XzqTFoBTLO0KtAPUVAADx6rVxAgiwID+4nd9+KWRyCxftITaH3YRsnTAFxiQnBMgYX5+wcqlqicn7VoqnVLAB8EiSyuLdvKukwL9AqGA/LXwuzx05IiksoQBIMenrWjyre1tyYKF19JCwahtbxesUW/b9PQBi8WS8kgEoAJ4gZWFJHJoKGvWaVi1UrRQoGuD/RkBF7DOjh4+bL/z279tgW7IY+52LRwNuXRoj5HK/P6f/uX/bH/yp3+mMARCT+QpGInY4s05FgY7dfasffBDvyAwFXYgXn8HDhyw5ZUVzfvCds5eePa7Njc3axtrqwJj/+N//Gt279mzNtDPmlPzGMnOpw6AA7DPT7qVa1fQmf1LGhyJWQgAMOQAQBhSzGUARDYEWIt2d/O2tLiotYF+9BPIdY1J5N5IOBnjDhRhzeN8BDQA5HFNrAvy2yNIAe/AGDLegMZLrY7HnhvnzDfWJOZuMsG1BezN11/T2PHnj8E4lIQ9pNRZxgtjmvFIsNHk5KQVcnl77bVXNXbdl/P+I8wASwU88fBoZR0BUNoDAPeAfNOcYJ4C5MBKY5xKKg1giBce4SuS+CY0rsWui+OrBwhHeIpbEwCU8UTlZKw9AMr9/X1i8hEswlwv5HPyHOQ5QmBIoEtbkAMCsM8gApxtaj7SDgCiLskd1mbSkgmkxyTKM14dOxJ2YyIRs0azZlubq5Lj82LTpn+oX9YM9Wrd2g06zgFZkpZ2keW6+4JNTnotDGTYdnwB0tNX9Dvya9Yo5igA4L7p/XsgP22ytLRshw4dstRA1li5twr5PXsGNjRadVjSYc8bManQF4BFWHuAj8VSQZsc+BUiX+ZaGJPVOuFYzr8S5t+zzzynfscTl/YnOf748eO6JiTFTELuhXFFfwJO07fcizY21tZsfX1dm1H8TqBupWK5Qs5t2FlA67jsOry1l+cabSQwtl5TnytQB6DdY4s7YPCWJx6gLL/7say+n/GTnu+95z+7/HPofN5Gl/83t//sZzxd723vgBboAYDvgE7s3UKvBd6CFugBdTzoewAAIABJREFUgG9Bo/YO2WuBd0oL9ABAHwAEiHIAIIyMiAcCgrXg8QUbDl8o/l++VB5DwMl8AJ8ouB2YBVOFgoM02K3ctqWyGfujf/Ev7MbcrD3/vRfs6tUrYljAjKsVS9atNS0I2GIhG0z12cljJyT9CsDe60tbNxK0JMmSga6tr63ZezBSDwRsN58XW4h0WsAnCtHl5SU7f+Gc5LhD/YMqoGAgie2F71aAgh2fqobVYcrA7kOOFo9aKp1UQUzxBTtkcGBITCMAEgo8MYAaMA5DYm1QLPG3FLQSG3lyaIpcCjyAnwgppEgCGw3JspaWl6zaqArw8lpeQI/zSPITBm+Z94nxJFqLA/MonAXo4W0Ee1Cm6Q7UQ46nIBCvuAPE5HcwxgjqgAEFSOEkz2HrICcGIAxHnPKKQl8+WlFds39elV78Dp+1iGPgcc8wXZyPE/5TCR0CwEGG/gF8CpFAx6zTaouVBFPIGcJ7wKQXogCIQWsAxh49eszJbwNB+Vbh0ZXb2rbr167b1samZwsFA7NlLaNfMHsHRAxY2ktLRTIHIHj9+nUV+Uhp5dk1NKSidWl5Wdcv0C4JUGZqI4p22pDCGQCQMeIDivwLe0byzjqG/w0V3jBwSM+W55sU1M7TDDBhcWnJ9uOFmMnoOvC9BHCQeX0gYJlsxvKFnG3vbFm1XrVjJ47JZ5B2JhBjbmFBQTIzhw7Zbqko4CcSi1sslrDrN24I/CU0IRJN2m6xYusb21YtNyybHbSB/mGBNjArAdhIcY1GghaLhiweA0gvCqAZ6M+IeTY2PGp3nTxlH/nFj1g0AjuxK3AJ6b7kj57MlnH8v/yv/5v923/3761YrohFq8TSdJ+tb3IfdUmxCQM5cuSoDQ4O2fjEpB04eFDyYHw/Yf9+7/kX7Pybb1q5VLSRkSF75OGH7BOPPmoT487rbHho0Fp4/eHJKTYrXnPOp0zuYB4rV3JdWKTIfwPMh7YADgB4AYC7eXnVsW5cuXJZvnH0uc+ehbkIAIgXIP3J2uD2NQDYIzY+MaY0YcZ1vrArQAWQFyk0/QDCJRZgwwWTOGAxojRwxjvM01gkbJcvX5Q/nKSn8ZgCY3wAkPEDOMUaJjCm3bETx49rjL36yis6LlLW0fExAYA5EtMrFasR7MEaEHKMRMagvEQ9oEchN96mAscAgHShRg50Ykz6Y5zz+knEjGH+VuB9sylPSTYFaBe3+RGyeq3qiMwBLAWcFQPrLynAAjkxAOy2rd1qaGOG/gCErpRKul4AQ44NQMvaFgpGLBTE25UNh6QFYUg2mraF/14Ev82G7e7uOD9UWGrplE3tn7KlxWWrVGBWhiwYijqfVNa4TtMymZRNTU7qntfXN7Qenzh+wsZHxySThWnJxgLefHjgMc4AB2cOzuhngH9Ozt2wgzMHbbdSssW1VSs3qrZvap+kuZ0WzE03p2FK47N38cIFrTcEitAnbLzAvo3GI/IqDcdcOjX34iTqBdvZBjyl/arqB/pufn7eTp06JdYmSD9jy3/mcF0T4+MuuML7HcfZ3NgQqEp/ApISTLW9s61NMN5Pf/MzXoCJ/Jy/9QNLuGc9h37AboR11pfz8tx5K8C/vQ0rAHg/RMQL3rj9mnxvYx+IfKd8Fu3dx8/WAj0A8Gdrt967ei3wTm+BHgD4Tu/h3v31WuDv0QI9ANDBUDA0kN+pAJYMDqAnoSIY8C+d6hPrjepLIF+U1EAXCOGYgLC6XIAFRTUsB2SQud28BSNhe+wLnxcYeH32ppIEKcgblaq1601r4bUHoyoQtv5kn52E9QDTIRa1QDRkzUDXoqmkCv/czrZNjIwq8TCbzlhfJi0QcGtzw+ZmZ21padEWF+cFTlGAHTxwQPJfJYViSO4xqCgUOR6gAgUpgF2r05Q8SoBQNC5jeMl/Yd61nSQX2SUyuH3T0wICKNgoypAiw85DGtaR/Cwo9hwFOenGkmiRCJrPCSSRNKtRF2AH4APAQuFXojjzih7nzQUg4c7tv26XRHF89xsXROAKfhhSzhmJ4g5AC0krMtwuIC1BKuGwUjg5L+ABxR1SQ7zcAJnoHyf5deyhStEzjAcwlEwTs3TnLyUgEY8pcybqGk/IeH2jd2p2gYJBi0dcojLAhV9mAsgALsNCnJycEnOMNmeMJWIxy23v2OL8ophgktiS8Ey7ICPcO0pgj7kCowcmE4AZKZWkSPs+VxTWG5ubCtzwQWzuA6mdQJFOWymmlSqJzoRQMBaQFnb3/LYACjm+z8YBBATAoQDn+DouIEqpJOAGYBKgCnSi23JemY6VGbCFpQXb3N7U3Dl46ID19eOTSepsXeMLdipC0dm5OQc6JZJi1ZEkjCcbQQn9A8O2ldsVgBIMxaxaIfABFmpcwBaMINipfX1JGxsdtFg0aKVizurVshJER4aG7PTJU3b2zN126OBh/R0+mDskOBdyNjE5Ls8yxup3/vYp+8v/8Ff2vRdfslg8adF4QgxArm15dU1+YWfvvdc+89nP2vLyqo2MjlmmLysw5dlnn7XN9XWLhSK2f2qfzc3edOBQOCQg6I/+my/a3WfO2NzsvOa1S1Zt6B7oG1h/e2E4iM89YBLItduBqYxfoL+ONQU4gVoh979+7ap8IRk/e0w50srDUQE5rA+AOfSzC6TgTEEbHx/V/HES/7pYl2LZusxujSufHUmf+n6cXG+puKu1EUCVdYukcuYTMs9Csay+Y1MCBqAAQC+VGenvgX37NY8IdKDtGEfjE+OyMSCQB29IJPOwZgGZIgRBwKZlDsJIrLrNCa7HrdVdjU+FUOAzGA576chu44EXY5qXwHVk1F08Dl0fOAAwICY0ACabHfQZc8T5GsLM9djHARjKyLdb1moSilLW3wD2EnRBgAhz3oGGJKAD6CPXBgiMWjY7YNEoaeAd29retHqjJgZgvVGxYIg1p6twjxOnTtqbr71phdyui30gCKLrLBBg/42NDtnhmUNaAwkfAtTkeYB0d2F+Xkw/1neAWewFCP+BcXzyhEsjB2QDtF9dWxWQvbK+Zjd5tnRaArdJEAYQxTIjnUzLBoC1AvsB5LrcIz6OAPzNVkPsP+S/5SpjiU2gpoBMzgPIymLDM4xnF4sEUmmfzcyxJycm1IdKFG61BG5yb5FwRH3K2N7e2nIJxnhgEvLCc6Zek80B/YkfIe+l/9lcYXOC9c9fuxQU44fEMMa9Z5EGhldNvVXg3+0AoCwSPDmBs09wz2V3GY7V3gMA/x4ffN9Bb+0BgO+gzuzdSq8Ffo4t0AMAf46N2TtUrwXeaS3QAwAdeOSz9/ziNxjAw86xXJACU+T7/lgOaHKm8S6NFznZLVN2fo9HE0wDAK1usGvHT520WqspUAbmysbamtUrVesAAOJh1OlahzTFQNCmxibtwMxBMQdrsEYAmCIhAYks6IP4+SUSYlxE8WjD3D+3Y6srK7a9tSkQsFIuCYScnpqWDIsiH2YJjCjADfyzABCQEKp4joStTQGLnDWMd1fC8rmC2D0AV+1WRynJSJDllTU84qUxtiVl4+fNBgnCyMFI5XWMSD2AuoRzkDbcFojifLvaVq3XrFzF5D8pwJOKmIAMec2Rgit/J8Immp5kjaLc6y8VQQHrtp1PmtKKrSswj+IRII7vKeopMv2UU+cf5iR5BA+QkEsRCKsI76e+/gFLpFJ2c3ZWjCRfIruyvGjrq6tiXXIReDRyT87Hq2odAAAxFX2fKA+m7HQEpga4TqSmCk+AQeUCDZAXA9JxLNhVAIFiMgl0bVsmBcDbERiUSiTFwKQApe8HhgZtc3tLAR6AaTCGVNyGwpLfUUjT7zD/ODYFMsUz7J4jR47oOIAbSO7w6qPYphVhfImtxPj1/P58lIf3AOjdDqq4wIeIpZMpF4JDsAqgaaWituV+8ANL4uUlhpnzFKT/kedubG3Y8sqyzRw+ZAcPHVTi6drmhuYOfREHSCiVFGADCIVHGp5kjBUlEA8MW7ND1Q6rKyBGFN6dJMJGQlGx4JBRJhOA+ozLlhmAmSH9NYGs+P8RfnDv2XvFWlRwQihgxUrRhX5sbdrFy5ftlVdes4uXLtvW1rZF40nJzkOwQgUE9tvaxoZN7dtn9z3wgC0sLLngjlBY1//6669rjIwMDNr4yIhdv3ZNbFJkv3z/xf/6D+z+99ynBFZAsXwuL9CG8eMAAZiRrD1OJo9vnFKvFcfZsE6b+VcXAw/gAwYhwBNppdeuXdW/9JsLeHESed7PmKN/2McAEGJtUz+2OrIQYC7Tn3g4Mm8VwtHuCMDjbyXjR46MFNwL8sCjFMYtnngu5du0NgHOMTa3YHyVkYDGFA4DaASQLO+2TselXzcaGquMFeYK69jA0ICSeRk7gOjMZeY3DGcfgKfNqqytHdiGcc0Bxu3y8rL+3//yGWXcG793ASG3QD/aiN8xbzqdgLWbHYHeBNcwt3K5HQXqMFfgZSpQJoAKPCLgT5YIbSS/VT0f8FdF8g0rEqYt58KqwUmvYXlGLds3KPAvHI6pL0j+3dxat90ibO+GwL9gxEmz7z57t129AjN4W/OA8dCsORYmQTojwwM2PTkphieJvLKFmJqyoYFBJVoD4GnOd7oCVVeWltUfR48cVR9x3xvrG7a4uGRDw0O2vrlp88uLkscfPDgjth+bYhPjExYHsGw4liWbHQBztDPtsZPPCRwlRGh4ZMh2Cjkx1IvlopKqcznS40t7YKTGJRtG5bKeCzx/6FvmhG87wZwEbEQezD2wxiABpk/kMUrfycvUbZb4NhM+aMYa6b+PYwFCMmccO9lt1vgAnM9Mv12C655CP393PR/c8wFAH4AEuLz9pU05T4r8TvtM2rufn64FegDgT9devb/utcC7pQV6AOC7pad799lrgZ+hBXoAoGs0AYAYyIttBrjkjPATCVd4IqOl6IUBosKs4UzxeVF8wJryGWgAPAJkmnWxvZDuxlOAK10LhEOSJlVLFcnBAAED+JTVmzKEB0xJxhJ26q67LDs0aMVK2RowAAL4kUUsm0nbAIw+C6iYpsiHQQQIhfk5PlQry0tW2M0L1JsYG7ehoWFdP6moFEQYzMPAg/0HKAgjCNlyJ+DktbAfKcSLhZIX6uCSUgEJOGeD0BJJRvH3clK2Qi6ngq3dbiqgAgaKihfAP2S1YRcqQNEOwAMiAJsIkAfWF2EPMPPmFxZ0Tgpv2hevOr7nC4BA7AtPQqvk35ZL8PT9kGCG8T3vBdhE4jUwOCAQDLANADaPV1eppMJ1/4H9KnbxjorgB5VMWSAcEWBCvw6PjMhA/+bNG3bz+nVbXVqyGsy64SFLwtIkUblZt/LurtKYlRDc9qTMqhK7AlODnYAKZHkBIn/NZGx0dFweeBpbnY6YoYwxbpFjSF7b3y9gjWJ1dGRMxSztOzgwaEePHbXV9TVJ5cSoATSt1wUOTU1NigXF94APMHwAP5HHca8wegTatlq2b9+0gIHh4RFLJhNiKhEqwVgEGOVf2IwUpUpXjQBwNG23WFTRzXWOj4/bsSNH1dcU9LyPPgCo5EVfcR8RsZQAoV3fj46N2k5u294496aNjI3Y6btPW//QoOTD2/m8GF9DIyPqG6S2JALPLyw6wBT5ebNt4VjSUv2D1mjCUEXCjrda0ZLxtKUzWYVtZDJJAX7VCqy0uiViYYF/rWbVAfHNlgCGD3/ow/bwQ4/YkaOHrX+wzxrtlqTUz7/wgn3r29+WdNIlziacDx/AGf8fS9iBmUNqY5icjA1YV5Wqk/DyHkCO/myfjQwOWjIWtSuXL6tvhgcH7drVa/Ybv/5P7MEH7ldbA/wCBBLcACOUNQdzAo2NDsAd4R9ungIWm5ESja9nwQPCWgJX+QBIAvHS0pIShpnnbFg4Gb1jsMJYhkUl2a/3r5+OLZZnhHXRzTPGqZ/ey79KHA04aTyAO+Aw4BaANedjjYPliBxVrGck0qOjtrm1bfkCktyonThxwpYWlwRQAVAKvG6wWUKwhpPM0n6Ai7x3J7fj+YiaNgkAa1kbAXI4PmAWY18el6mUNgGYN7AJmdOAU/4XzC/5voVCOi//8v/8nLkHCIn3IQw9vPaQozJXmOc7W1uWy23Lc7Erth+WAx3df7NRE/in8JxmXfMXX0CYkG59ZN1oWC6X15pKnxICMjE+pWRvmHwEv8QSUVtYmLOd3JZCXkLhgDwyWdNOnDhuW1s5B6YWCfGJKmSGOQhjdSCbkRQbb06eZWx6jIyM6voWF5Y0J/l/7pv03KWFJa07tDH3yfzd3NjSHJ/Ak3F315bWVsTchj0Iq44xBGDYrDf1/GHMcq+hQFDgHuMHeT8ejX39GRsY7HdhUDvbekYhjcYXljWJDQ+tMZ4nLP2AJyBgHB6RAMz8TmzYQEDgK88kgEZ+Njc3Jw9b7pN7Zi66cJpbLx+045iOVRvY8xD8vjApLy1Y4VS3PV/8zwoupf7nDwAK/PQkwL4PocB4ed/eevE3PQ/An+ED7zvwLT0A8B3Yqb1b6rXAz6EFegDgz6ERe4fotcA7tQV6AKA+0jsvOPkgAYLhqeX8tpD/ApbAlgBsomCF9UAxjGzJN72nqLodAHQSRxN7BmALGSOFE4UsSYj9fVnbzRfEKIuFI5LAVUrOTw8GDL5nyb60lapVS/X36f0w51KJhI30ZS2KN54CL2DLJFU8Y76+troiFoS8ATMZFccAmCRewgTBYL4OU0w+XhExZ2AwUejUGpjTOzCtCbASigiAAGhJwXYKhFSEUXQRfpFOJlVkt5sNya6QxDXrdSf9VdKmYwtJYgwrz/O6A/CjYEe+VygW5c83MEQCashm5+f22GoUoL7cC0YRIR0eXOv+oUE8tghgJmAjxSwgBSCAwbSLxcQiQeJ633336Z4pNi9evCjgk2J3bGxMfTc0PGIELKyur9vs7KwADX6Hh97G5rrkZRvr6wLcSPkF9EJmTbEJu2p1dVWFaq1YlLxatCf6iBAVsdHCAuoAWwb6B2xsYkJSPsAk/AqR5sKyAvSESdNutlVAU1DDRBzoHxR4BogxNjpm991/n0ViETHorly5ov725Yt+UU9fAoIAyjG2VdRvbqrgF6suHhcAI6nwzIzu6cb1qxaLhtXX8vTzGJUU5AJkkSF7QQti5NRqet/xY8f1PWAT7e8HTUhGWa9bJBiywb6sxaPuuIDQAIC0ybXr1yQFhik7uW/Kdosl+cuFCJIhpKDdsbHxcbFWt7Z3bGl5RexA2G+5YsUGxybg4lpht2QrK2u2vZW3mYOH7eTJu8QAbDSq1qhXrNWsWCTEPbWtXMrbytKCQmoCna6NjYzaww8+bL/5T3/Lzpw5ZbEkbE2Td98zzz5rX/nq1+y5Z5+14dFRm5reT7fa5NS0wD6A21yhaAcPHZKf4ub2tl26dEWAHT6FgM9nzpyxMOnVwYAdOXTQ5ufnxJJj7i7OLdijH/uYvffhR2x8dNTmZufEYgO4kddaBxs0l74tVm4oLJ9S5i9ARijYsVajqnva3S14HmJmu8WCgjSYw4wbUrrpc8a70no9QJfj0SeAgc4fr6PxsccYDPP3JKi2nX8nknYlWDsWovMndBspjonngnBIHwYwx+ttbWVFoPPQ0KD6CVCNtgGcBzhiE4NrhIEpL9JKZS+FFYYv7YAMGHBZMmQ2Eep1yyIbDyFTrmgTQqzVVlvXzpcv7WXeSi4MWAljNZ0Ww5B2EFM45YB2xvni4qL85/gdc6Vaxb+vImCMQBc2P9ho2UHe2mzYzjbXj/9nW+sf3oDdNr6IDTGjAdblMdts6FpZt5UGvrWl/mgQLtUJ2ujohOTrAnmDIb1vaWleQTnxJD6trBU1hS0xZwFfYbwCNEfCMavslrUejY+PWV86pX7mnvFZZK2S312tbgsLi/KhZe4zLpmzyH21aRBwibgAn6y/zHkYfwBqy6srCuA5fPiINsNo59OnTmtd5F5YswAgSainH3gBIKf70vpSSJSRHN0QODc6NmLXb1xXcr2/HvFMZVMBcPr06dPaRNjZ3tkLJmGdY33D7485Ij9SWHz16p41g4JNCInx5N0/+Pnth3n8+azY25Pl347PfX7Ihw8A+htpt18Lf/NWAZBvxz33zvmzt0APAPzZ2673zl4LvJNboAcAvpN7t3dvvRb4e7ZADwB0XnEqW72ABhl+m0sCTSWQUI7oC3aEkxOFVSgjpaXolAeefLHEh5E0FsYDRW88ERMABvhVqVXFuAKEwr8IFhUFK+w6/NEcCOlSNQWSxaJiIPUN9Fut3RJQYq2WTQwNW7hrYi5RXAIi4cGHD+DWxoZtbW2KlUIBgbSTohXfNF0zrEGQC8z6YXB4XkKAk3gW0gzcv/zzYgmBnLA7ACwjJEZGok7Ot7mllF/kbICBxUJBsmMKXgzu+QKfg2HBubln+EIUZDAAUWzCAAMoCUXDAnNgLAL8EGIAU5H2AQijYIYdAkDASxJmpNONpuftZComnVQwrXujSAY0FAgVd+yxe+65V9K4fL4gtkhftk+FpM94ISkZVhMAgw+Y4T0F2wbvQvoGAOXc+XNiacD6HBwcVCE+PzenAhUwg9KM1FJABqTZN65cU5BHp9kRSIfUmD7GEJ/if2JiUiAtw8AV3EXd927BsV44JmxFwFyYp5x7eGjIPvzRD1upUhSDhoJbSceNhthLyB0JnkAix+8APZGxA3DUGy4RFeYRwNTQ4JCkegAbSqtdWrTdfM6TkLq0VPl70deBoJg3tI/PnqKdYQ/iL8aYozDn9/QhYADtwPuHslnbWF6xbrvl5HeJuNoA4DYYDtqFSxf1s+xAv4BbxgSejPjs5Qq7dvruu63Z6tiVq9dsZWVVybNdQlBiSUv0Za1abznGXRu2XVVJ3v3ZATFx8WRrt0hELlqnU7M+EknDAYWBbKysaCzRVpPjk/bP/+if2/3332ehSEAspldff93Onb8gWfjLL78isIu+WlxasSNHj9mBgzM2ODQseXIMgKXZtK2dHdvezgm8ZPNgfGJCAAchEalE1E6dOG7PPvO0Xb58Re0F+E8IyWc/82n7tS983pYXV8W+Qh6aycBgg/nne8V11New9QDvlQ7cbVkogKS5o7Zn/MOgYxwsLM678B55+VUcCIY0GTASNlrUsf8Ac1kjkIHycrJM5L0weAmiwIvMk9sDHJJArBAS2sP5pUkGTyI3/Y49gcAc53MIQwzQi+8BuRxoCJva+b/57FhAd8YM7D7YuoQHwcJivk5NT9sOYHbXtQGpxMxPrtMHzn0Grp/eyv1yPYCKfpqrD4zRVpwXMJC/Y63k/wELCVDiVSjAQm5Ycbekv5uemrJU0oH+sEthcQIG+usf0t9EPCpZMPORxGAU1wCDrItszvACHOX8rB8AjHhXJlN98p5lE4q5xnvW11fk/XfgwLSlMkkr7NImhF0UBLi1mgDCURscGrVQIKzNhfGxESXFsybB1p6RF2BcvplsEDH/isWyffzjH7VPfeqX7Gtf+5bdvDGrdR1QlRRdxjhA/s0bN2WVQHvy/GADa2pyWveGRHggO2Bbm5t6huJhiocjmyGMh3vuOWtbO1tW5NnQalg4GrZSpaTwH9Yl+o7v8SFkPRLoJdcI6dFtaHBQ/7L2A+qxbgLqshb6gC8ef5wLWa9jxnGdsMUdS09jxdvkc0FStxjjPvPf2S44H1oAxbcy6OMn+ch2expwj+n3k7TYu/dvegDgu7fve3fea4Ef1wI9ALA3Pnot0GuBH9kCPQAQ9p+Tw6HU4wX7j/8HtAMEA/xDKoVHFkUFxSmyPAoFgBr8lfwETIF4AGDhsKUzSYtEwypAAAXEmiI1NhiwyYlJeVexQMNi8Fk5/C1sF6SsUQIQAl35buWLJHCWLdQ1m5mYsgTFUKMhxl02m1FR6czc8wIC8VjCw23fPidx7cv2O3aL0jpbujfYjDB4AOYAhZBmUejLKD8as1YDSV1TPnsCgMJRB8Qh0YWtE4YlFlYiscJAqs4H0E/BFAsSIABpLUnFEdqiayHkep22lWH4FQsWBWBCIh2AfbemQh2wgbbiHgAkOCYBJHSAmJfNlsXCTqILMAfLzPf94x547w6MFrFlugIBAWtg+sh7q1yy7MCAmHVIC0dGhgVGUOBS7CuxV/LuuIrN9fU19TsgI15ufoIuDB1Ag6XFRfX56dOnBDByLVwzjLjtjS2rlsoqyEFFAQBhv8FqoY1gKOJ55o8p2hegTywP/P4SCUn5uE7AWZJUKYrvOnOXVWoVyxV29He8j6IYIAQgEW81xuXVq1cFvACsMBYooGkvn2Hip33CEDp86JDGUoCi2TPDB3wByJN0NBAQKKAghqIDiCjWAc8GBwcEtABqA97wHsYSgDkgcbfZFNgGMxMD/uHRYVtYXFCxPTQybGsb6wJaGwCT9MnYqA0MjyhsY7dUtsHBYStXa7a4vKw2Ru4biESsb3DYLBKzUhXZeFPyWAIbEom0fMqc3LImBmCzQUpr3TKpuKWTMcmCL5w7Z7s7OwIy3vvI++z3f+8/s9N33aUkYmS0b5w7L9kp4A+g38uvvGoXLl60nVzBRgXM4uEYsVK5asdPnpRkmXu4do2k4q6Yt/0kmUq2mLdibssapYJYm/iqkSRMIBDAza889pj94Re/aFsbO1bI74qlRX8RyKHgja6XIh1Cqu+Ydwr0adUt2G1aKNDVnIG1tra+ptRtnxXK2FW0h2T+DtRTIm6EtGTYoTWBYP5atJeiqz0SF7YD0OeluDg2NCAk/cu4dKlI+j0gH16ge+ngLTY7kPQWBUoFAg645NqZI4xxWKKAxgTUEMgDgHnz5k2XRNtoaM4h2Qeg5xyMRwBA2L2sqflCQeC0woOwVYB97HsdCjB1SeaMWf8+GfvMER8Q1LECAQGnzBXnA9jQmomMPp3O2MTEuDYXkPMC4jG+qpWSgDXujVMSfCKP0g4eqcznutoDf00k9oC5/IznRyKVEPuPPSRkT5VUAAAgAElEQVS8/zJpUrUTal/AxWKxYPEEAUHjtrQ8b7n8jtZq5PydJrJZmIF9Njo2JdY2a3c6mbCsgGMXZMQainR5Y2Nd4D8bF6yj733vw/bwww/ZV7/6DVtZXhGLjw0INkVYc2h32KiMFZ5zPPPGxsdsemqf1iIY4vIQ3NqWJ9+hQ4d1fJeG3hXoWK5VbDu3IzYqLEB3/XmxAJU8X3PWF77/HdfrB7PAcOX/YRrCBBRIHHRhLHzPJpEP9PrsU87L+u3GqwP7ePmefnwvUBC2qif1VYCMJ/f1A2D89/wd+S0dzJxzcdlvyctzz/3+Y/vV3FsoP35LbqZ30Le0BXoA4FvavL2D91rgH2wL9ADAf7Bd17vwXgu89S3QAwApiB0TZS9BlkRFT2IjuebAkBd6gXdTRMUUX4AoxWJJwBTFiO9N5CQ7XSO0E7kTBt5Iq8S2AUQJBcXqotgEWIN5B2OMMoX0Uxg1BDwAmrW6HQULEPYAkyQRjtqJg4csm0pJtojvFGyTVqtp5WLRsTI21iXJokCkkBseGZXHnnydaoAkNbGnkFPCIELqyjXJkykacVK4RNK2NretVqkJAATMieIxVamI7YcUmfCECGm3MPtaeAsis8QwH6Crq2MGwwCMDuSK4AeHNJhhLVYkwGhD/oiEalBsXr5yVQm0ABI8vPgZhR81HOEjFHwAXWLBDQw7j6hgcM/Hi4KRABYKO2RtFLM+QwRWJWwqEiq5R0AZP7CCgrjVhB3ZFtjCOQFJACZgWAIIOF/Cil29ctUlkqbTKv4BvmhvGHYPPfSg3bh5w1aWl9VW/E0CCSjhJB3HqAEQ5eWAhYYKce6HBE5AWucDSOCAYyT6SaT8Do81wA3uK5FJqAhtIHVrA1ziu+aKdAJOxEycn7fvvvCCfMcYAzBqAJcBWRhngMYw2xTYkU6rPcdHR2xifEyefRwXkAKQhLFVq1Q15ulrN+ZdaINjfpnOg98jwCosIhXprbZVkTuurVkLCXQopIAagJT5hXmBzwCAsOcABBnrpP2OTYyLWRdPpcX8W1xctjx+bG0khA6oRSKc6h+wVjAkP8B6vS0vQOSx2b4BGxoctnQatlPBKhUCG6oWjXQtHg0pFCQaCdr3nv+uLc8v2NjwiP3O7/yuPfa5zyhkAXbWTr6gsBFkq/fff7/tlir2r/7V/25ffvxxy2QHJE1GGglzdXsnZ//o81+wBx56SHP3tdfe0DwTe6xUsmPHj1upWLDL51+3737nWy7JWQxcs9puSWP8ox971L74xT80zSrCODwgizEJ0ObWKgd+0c5ixyKnrpatWS9bq1ETs4q2YswCttDWYm81mwIjfVkkx4jFAfGc5JcxINAp4UJHGOv0H3+vwAHYzfimKZAEb8mkS0aXPyGSYIJJAP6Ce+w/lzXeFUCmFPFiUdcVjcS9NdcBNGwAsI4C0B07dsyGR4Y1V85duCBAEqCOeQ4AiBcd37NuMeYl4Q+FJH1mrAKaKjioRSqyY43x4jiA46wNzEu+/LAa/mVNYB3g3jm3H8DgACRSaYuaU8wNApckxZWnZ1cbITDfCoWcl0huFpPUmITglvwQAeMAAZlzvE9rdrUi4AnALx5LWTiER2HK0uk+hcpk+zKWTMUtEgGIrNqLLz7vNjWs4wUSYVORsf7BYRsbHbdarSmvwlDABOYzB2lTJM1Iff0gIIJfWHtgiAP8v/jiiwKNWVcq5YrYlrCOaT/6i/fBIgYE5D3aTBgaEfCPlQVJ5bQrTGDaEq9J3nPp0iUBnIXirhK1M9m0B/7V3XMnHLRGvSoGLoxOxo7a3dsA8hmBjB2exQL2PLa8kt9hSYbC6jPWEdqY5wY/Z17QTv7rByWzHNv30vvBQA0/BASw0W3m3PL7Y95wDT8IDP6oT2tOXcDw/+GegT/4+x8m7+V6br+PH3Wst/4TY+8Md1oL9ADAO61HetfTa4E7owV6AOCd0Q+9q+i1wB3ZAj0A0DEAAQD9Qo9iG6aT7w0I8wRwB6aPUnMjUSUE83kesAW2lny5PGYAIJIkeLWStdoucRa2BGwbgDWAFkAYWCgUBrBeYnhERUgMdaw5ZFaEhxTLZRXf+GEhE+zUG3bm+AlLRaPWqNbEuINog/cUF0TSKgUbnlTO0yumBE1kiMizYLhVAYoqVYGBXABA2PDoiM0vzIldQaFF0Qz457yXytaXylig64JHKK47zaYN9vfLC6uD0brYeiRaNiwej7rrCoUE5ADgCETwCqFCqSjAB6kn5VmlXvOuqfz/s/eeMbZl55ned3KOFU7lcPPt2923m2SzmUOrSUqGh9YoW8CMAVszwMDwDwf4hwXN2GMPPJgfhmHY/ucBBrYnGIYka0QxWJQosimym+p8++a6lXM4OSfjedfZt1skRbIptmDyniKKXbfq1Dl7r7X2OvU9+/3e104poitlvQZFnTzO1AI8UEFJYS71Xyhi6WRaBaoUbK2WFC4U6AAPxlmhAL2u5oifU8ACY53ib0rtZ6jYKHxR+REYEgmFpe7wfp9joIimuKRtmE+UOwsL85bJAuxiNjs3a6enZ2q1u3r1inzFdvd2pOykUGb8ULA4hcrbreYUliT4Utzh6XflylWBHQroYrEs831Ugcw9YI/2XClWFOwRtUQ6aZVaxY5ODuUfiLrRKe6cGgsYh3/d17/+dbeeR4oX1vPf//t//2EwAqCL38OfjbEkoTaX8cIDXMgLv8M5ADYZKz4FWbe3pI4CrKA+RXEHUMDHDfj8pS99Sa8zDXzMZKzXblpQ7ecOsOL7x/pHCcT3Do+P5JU5XZhRKyJ+e1PTM9YbDO1b33pRPnu0efMzl5Lat0qrbWGgbjprAX/YisWK9boo7wgdyCvleGi061fkkZfLEd5CmIrPopGgbW9u2uaDdbXiP//c8/Ybv/Ybgklf+cqX1D574eJFe/755+0XfuFz9srrb9r/9D/8j/anX/uaXbh6zTa2thSkg8L24PDYPvfzP2/XnnhC6lJADsd6eHgkCIuvJ+2whwfbtr3hlG17Gxu2fX9N6mLW3dVrj9vf+sVfso88+xGLR2NuHkNhazZamnfWB9cBAId1DKBOJOJWIoyiWrJWo24vvvht298/dKAcFZoP1bJL/5U6DhsDwT/nHwh44cW5Rrlm9el3Lbku6dx9AH9ozXY3MYK2uLisPYsbCoSzAH14DX7OzQGUpAB7wi9Q/xGAAkC+deumxoagCyluR+o+wc5BX36S7KGsKZRjPCfzzXrheuL68FRfPM5T6qEY5Jrz2jgBmt6NGe/mDL/LB/siAJAxkuK41xP843E8t9vXO65tm2CmeEI3CIDW7DO3b92U3QLHhHpYvosoqdv4B25ZPBa1bDatvZ4wEFqZUR0zHni3On/UnqwLGH+UnSj50qmc1WoNm8hP2fLyqhKFP/XJT1izVbc//MPft8mpnE1PT0nl+cI3vyGrimQyo8fn81O2t3ug6zGbTiswCljHtcu+yTXu+R/y3729PZ0P+wqeqK+++ppUl1gCcGyMK/P/+uuvW4P3i0ZDFhB4ffJv3k8uXbhk9+7etWrZqY7ZBxmf09KplSoly2fy8gDEn69cLVu9WTcuNOweaAdGBagQFCCbbDScwh4QyLh7H9rzIhEdD3Mqm4pRKy+PAQJyzNw4YV8K+gNSmTtwDbr+Xs88DxxyjUmd/x4p+qSEH/mocqxee6+nQvTgnm4IvEfBIv+//ONzfFA/kREYA8CfyDCOn2Q8Aj9zIzAGgD9zUzo+ofEI/ORGYAwA1Xjk2uve8ce5awl2vnykuAL/gGgqJHk8QGXUjof4yd3cH468ugYqProDTMhRJAxV0NAixXMlaKclQVdtR7QaDywQCZmPfwd8NqTFKR5TQU5qLcWS1GmEYPT6tlyYtUggIMiG8o7vo7xDDRgNR1QcyitpZHaPuiaVzuj4KaQd/GupPbHRbEmJgeKD4oyCloIFkEcLcAX/K9IvMznn00VBTypvsyl1SiQUVBuyByHxuEqnkgpeaFDA+QKWnZiSuguq0JWXoUunBXDSGq2WYLyXuh3n/dcjwXSg/8oD0OeTogzo5IrFgQ36Qxv2hjpWFE8U8bQDUzwCkih2Aa6Csj6Gra+EYU8BREomwAygy5skpVc2lbGgz2/thksQpc2M1jc+KD5p2bx77668/+aAjQR4RFwKJX5cFKeoiGRyP0osRrW3vLSscQcMyr8Qb0KFlwQF9pgnIOP8/IJUUPIs8wfsBN9A2tlG6jqem6KYQlHnmIiZL+iXD+DG5qZAJh+ME0o++f/VCMVwCh7OicJ9f3/PfuEX/h2dEy1/J6cnUrjygSdfA2/CUEgQgfAATP89mEK7N/BakAQoMyrEBWs1Zk75w3UDREWBqOOZnbF0PG5nR4dqF5c3YySs56ZwJ1SFxN89QmxGiliUgwA+UnVnZuesXsfXjmAIIHNM4I2W4I39XWtzvYkf4DkYE/zDZ67VBET7pMQyQ83WsmiUFOWUZbNJi0ZCtre9bZVyWWv8Mz/3Gbv+5HWpml586Vv28l+8ZM/93M/ZysqKHZ0c2/HJmb3x+uu2sbFpgXDUDo6OBeJmZmYtPzGlEJAQSjO1R/vlQ8h1DuQCThNoW60WbWvrgR0fHtn2+rrtb2zpurZA0LLZvF2+fNV+6z/6LZuZnpHvpgvvAMS59e6CivwO/iUT2pMq5aI1aiRRAwBfUhsma03+o4OBHgMElLqUuJRQSGBI65usmiFtlj0BeTxM5fsnPzbn68dzofykjV/BH/6ALS2vah1yI4G2XPcaLmCDfQBpI/ALpRkKQPY+2l+5jhgXrBYIG8LbFJjuqXFnZ2Z04wP4BsB3vpUu6IGWUiUiA3ZGdgzensXNC9Yje4H84RoN/Y583gjeUDiJA/FeQrDXAswxMz+emhgozrXpACxjFVebKntGNpux9QcPtEdy/bM30Q4cCYekBuQ65zgJ0qEVmhsYAEIAGvs11z57NPCPcSYZnoCRXmdg+clprfOpyYKdP3dBAHB6atIOD3btW99+wR5/4jHLT+R0/ienBC/VBf+WllYtk87b/t6BbihMTU64xPaOUwWz7+E/6nndAZ84R5TogPrbt2/pMVyL8oPsdTUeqAEBylJGM95BNxZTE1N2+fIVW1patm987esO3AmeDmVvAezDnmCmMKP95ax8pu9V61ULhl2qNPPOzSPWl9eKKx/AURIwzylgqiAipw50adQD/du9Hu8FWCI471pZaAz6es8gjId/8zry9VVLuktYfyd8E3QbtdW+F8o6AUAsRUZJvn8JAL7Dm3AMAH9yf9c+Ss80BoCP0myPz3U8Aj/6CIwB4I8+VuNHjkfgkRuBMQAUilHRw8dDldbIJ4jvxaJxgZCJiUkH7EjC7FEq++S5FAhQ+LnCnALIVSM+Aa7+ED+qvvlJA8U7ED88Ge3jvRVUi6zhWUe9TIGCSTweUtGo88mr1wWYpEekABuapQBT4AC1qzqfuUatJpUNRRLFJwoUJXqOVHRSXAVRSQxUTJPmGYo4cMX3eA3AlVcoAxwolFDUDHoDm8jl9foUlCgRSS/GCB+vK5ItPb+vUBDoEbemCtweEZAWTaSk6EKJdFYqCiaEImF5G54UT10bo+Cp8z98WLD7TB5TnBMeebTiUshR/KECrFXrD5UiHC8tvl5CLUpKAIeXYgpwRPFCgAAqIIp6CkLAF0m01VrdJrM5C/mD1qjUNN5AJsaDdlfap0mqvX/vngzxUeHQpghcRVnofSiMZAhwceEXFH8kaLIsgCRAM6mSAvgnhlWcUhACR2gBZj4o1Gn/pdWxUqkJFlOMAxE9tZLaP0MBC0ZCagE+Bk6R7nvigBqqHlSFhJ4o/bfhElY5dwz6FxYXVMwD61D9TE9NC8iREFo6PZF6KMYcdbpSD9F2yHGSMIqiFK8zAAvXBesEpZMHYKVAPTnRtYACDSXR1OSkxSNRO9rfs1q1oqKetneSlTHsT6ZTghG0256VUH2FtRbkj9ftjRSztC3iQdlWqjXXWafftyYQ3De0ZrtrTVog232LhIFGtF42lTyKEpc2ymgsaJ1Ow9LpuE1OZG0ilxFkJmDg/Oo5+/zf+rzmod1q2sHert29c9uuX78uheX/8S//pbREQFpUmR0CGPoDpQDn8hOWzU1obeBlWVHLqvPG4zqkBZ55cCCyZ8Uz5urE9rZ3bR8AeVochfIELJVI2T/87X9o83PzWu/RSHS0rp1XHdcX6wyIF49HR35y7AFVK56e2htvvKl1Lg+8QEAt2PxX7dqj1Gx+l/VAyAnXJXBCaqyRbx57E/BJiedqQ6e1uKbzkWLa57fF5WUlWAPtaR3luT0IrHZX3SQZ6MYE7atAGUAria+JeMrNX6crBSEKZGAda4q0ZzwXWXM8v25O1Ota+xw3wI01wLWOig+g7qX6snd48I/H87N3Qh2+VkDJCIDyWOaF/c9TyAHvuZYUWCK/V1J6CSXqCEbymocHgDYX7MF1Ua9V1J7PvwlhSiUTIwDX0j7Jc3G8qCIZBxSB7U5LreLAV7fPmuUmphRgM1OYs8sXLwnGHhzs2cH+rtVqZXv8yccsRrCUj3TpsBR/udykrSyfs3gsZeVyTeC/MDWpYI5qrSorCPwJUbFzE4E5Yq8n6Zw54IYG6j32Q/Yu1hbPgR0EMPPFb39b2xtAn1Asxjifm7DLl64oIf3LX/qyRcNRy+cn5BvIDQIU02yiqDn3DvbstAgELCqxPBaPyvfv8OhQynEXjhLSvs7NJOeT69KL2Z8AhIJ7+Bl6MBBAzfsA78Xy+xtaGFU+ZyYl4FAAkP+iPpTvpdauSzj+7pAPeauO3oN+0n8ESuHn41RdO/I7ASD/9tqNf9SW4p/08Y2f76d7BMYA8Kd7/sZHPx6B92oExgDwvRrZ8fOOR+BnYATGANC1+noA0GvHead5OAU4yg8AhTNvR3HnlBJ4N/FJAYO6Rn/gU2yEw9azvoopeVD1BhakqEFBgSdcjM+YkXoaikWt0W1bj8MIBmwYcMm1qC4oHIEuoUDQQvw+hQr+fShbRsrCDhCnWlEiJabzc3OzSokF8PBBYU6RhPorFk9IiTc0vwAMCiwUVRST+Ct5KYndjlNaoDwM+AIujVFeY021eh7RnhpB8RVSkY/QDjUHRRoQENUV7Y/ReNLa/aGtnjsvILi2/kAQavX8OUHOe2v3rVKruhTlUUIjX1N0A8IEMBU0APhzb2cEs3BSpWLpIbB0YCQhVQtAhwIU8EIRiyoNAApQIygAlRuejBTFKPkuXrwo8DZXmLVEOGqtat2lpipkwad5YO5RpxH2geoKRSjtc8CJV159Re2DrBEgildMow5ywSFDi8YT+j1gjGuRRCEUtkq1quLfaztmbIBpQDZUZMBFknAptIFQar+m9Y05pY3Q3KenVEJdxSfAcHV1VcfNMXjgw1NpofYBkDDHFNqo9ASaGeN+3y6dPycI9sorrwr+AFO5DijGeTzgBEWT1GntjqDM9HRBc7C7u2MH+/t6fsaEeaS9GkUhbZMEQaBg4thOz1h/PH9UQBXFK0CS45DqiOTlbs8OD491fQGgwuGonu/o6FgAffXSBUvmMuYLBO30rGI3b92xVrNnPn9Qfousm5OzUwsEaXdPWql8okTgdDphK8uLUkKiVHrfU0/Zb/z6r0mZBmAJubpdStkvfvFL9t/+k38iMAnw6veHam+fnC6ohR7Yt394pAAQ1GyAHcKDgFuobFn7rLGQvAdJU8Y30TQeG2vrtrm+IfBHwAt70H/9O/9IUBbAwfpHOQcMAQhNF6YEj/gIhWij7GpvwV+PNGo8KAHaKORYw8B+zgRoDNAj9VcAWT56QErUSQPr9JwnJY8FVEZiEbXE43cGvOI5+Zm6lYc+m19YFGRxSmLXRst6cGuibeGgG0e87lACoubi+uQaioSj1us4mAvYxu+RtY0iDxiIFQDHlJ/IazyB5/yMvRCgjN/eyfGJwDz7MVCOa5DHeJ6ZfN8LB5K6Cng0CkABgvHJY/jwWoQBfDyOa5j1610TQG3GEsBFS3mthi+ma1/l/ABZKAPZr1j/7L+EIgHfgIGMh2DkSBGO8pY5TGXSSocfDAm2iFk6lbVatWGF6Vm7cOGCYNZ3Xvq21WoVu3j5gi0uzlkfVaX2t7Btb+0J7M3NLVooyI0iLAvyNpnPaS0A23gPwg+Vc2G82BuY269+9au6GUDQCO28pK9zTEBW9g6ucSDhm2+8rv2Z5y1MFSwRT8rWwLX6L9vXvvY1AUDALdcRa4wdir13YnLCKrXyQ/i3sUX6esrqjZptbq5rb1TAFMC/51TFzInn04haWHsXLb09l4AulTf+j63Ww5ZgLtQgwH104w7g71T9hNK4N0HW+Xe323pwmBsyCg8ZqfR+kn/afY/H38gKwms59tSPYwXgT3LUH53nGgPAR2eux2c6HoF3MwJjAPhuRmv82PEIPGIjMAaAb8M/wbtRteDsut3/o9zDA8olyNKWhHeTC4sARmCGT0HrAxxgLI7SgMJ8SFtiT2Ct3+7aAKiEimqULItiLZ5KWjAWtXKzbugY/JGQ+cNBi45agOtVWuei8jSivKH1Nx4MWw/fPAIf+G+j7r5GTeYzu3L5snzpXOseqqiWfKUAEAtLS1K2ddV2FbDtnR0pmgA8wATPr4jCzAsgoPgitRUZGyrDcrGkljYUYoAC5z9I2xUCRlSReHt15PkXjEQtNzHtWjgbTQE/juPp979PQSc3b9+245MTFX0UdRTxQAKgDeAIOINqEhUloIy5ABwxHvjRMUOATkAE8InnBm5RvMrzjuMJBlX88m8AAcU9IJDWWAripeVl5yFYmLVUNG7dZltABWjD7xKewYdCQFpOVUQoBMo8oAdqJbVmDgeCGQQCSKEVDAoSymsR8BAMSUkELAMiUPiSLArM4Pzj0bjmARWZzPWrVfnHycMxjwLxvqAI58yx0R4ZikekIEJNw3gBDFE6MkYe/KOwpOjnAzjD1yicGAvPV43vAT/4N+vo4x/5iIDvn33ta4IAaikftfjy+rQGAoM5XgpnCmjBGcIbTs90Ti50wimmpqem7MKFi3b39m21HQOKaftlPIEo+IThJ0nBzlgAvl27M8pQvNVYHxF5b4YjUSk3799fs73DA/OF/JabmrBQOGr1Ztu2d/YtmeR8gV9OTdQb0FZOQvDQMrmkEoF9/qHlsmm1cq4srdjHP/Yx+81f/1WwulN3+XkGBwC/8EdftP/mH/9jvbaXvhsIhu3ipcu2supg9quvvWG1RsNanY4Ud+fPX7RkKi3oy3pTuE4CRWbXdne2rDA9bcXToq2vPZDfZiqB6jJm6WTKfukXf9FmpgsuCKfVcm3+wKohikPsAXpSVzpPwKYUsSg1aU09PDrWeKHUC4bCUtwC7Tgmrn3WLU/MGpLfGqpEKZTcDQu1R+IFGg4KPqL8BYgDM5l7xgMAOlUoaE6kih7dGPHAmgAVLbE8nlZXv2vn5PqkBb3f6Vuj3rRm03nysRcAMgHA7Itq2xxdewQEcW6oLrluGBfWECo8QDDrR6E+2ay+r2tk5OvGmHm+cfI+HKVZK0SFxOqRTyD7A+vUU50BxoBeLugnKFDGdSuP0VRSAI41Drxm3yTEAgUg+y/nR9suP6uUS9qzvNAPxoDjxbaA8Y/Go9buASEBW4DtrMWjCYXY8P7CPrqxdl8pwO97/9OWySSsVDrT3scne9/i4oqdW71osShJ4nG9HuiLNO65hTmBszfeeEPnyx4xNT2pGwoE2eBVyh74gWc+YFtbLoAHRR7qU/Y1FICMEV6ltMgTDIJyudvujiwWAvbKy68o2XxhfsGWl1dkZcD88fsEOnX7XdvZ37UH62tWq5RsdmnRAuGgnZwcWa1UFLTkvWjoevj1wXzQmizVHKpwHjXywGSvZQzZw7wWb36u9N7R3AOz2Uv0fvaOIA8Pxj1UA9IyPGohfi/af7/7z8nv7jDw1IA6p5HC8RH7E3R8un/NERgDwL/mAI5/fTwCP6MjMAaAP6MTOz6t8Qj8JEZgDABHwQx/ySScMvftxD5UN2rfxZRfXNBBQyVeBsJKtKTwikaAaCTqBqxPq1GIQA/a4Mx6KF1Q5XR6Fg2FBWfS2ax83AYk8Lbq1n0IAENKxUV5g1cUwDDkC7jwBF/AfMAfEndbeLAhGsSviwoeSNawyckJfQ8YRMud2mrljzS0p55+n1o1aeEDrKxvbFqpXHGtbPLKcmmjFEhSm6G6GvkgAgBp/aSopQBLpymYQwo2ODs7sW6X4/FJUYLCi4RUfyBsc4vLFo7GrN3pKuADCADgROG1f3CgQliKj1TSFhcW5RHnxjwspQkJuihEKJKAoYAmZqBWQenX0fc98KDgDwUPdJwf1Ej147UCoy4rlcoy5Oe1HXScUPGVTaUtxuv0THCK4+PnFKJ7+/uCIxSJBG/Q2kaRigqIx/EzQAyQBDjIAaL4u3Llsh0dncjHDkXi1ta2gA5gBcjHOEoBOBiqOKdtl/MBSKLYFCQAzobDUnYBmvgaqESrOH6RfdrA2x1B2YPDQ7VNz8wUdNxAa0AKaiagGurCi5cuaQ5YH8Cv8+cvjFSRrlVutlCwaDgksEyRzTpRsAitxM2G1gdzwxygosxlc5oTxmp2bk5g4mD/QMCUxc9a4jgAZYBdwB7jD8Rypv08jGTjir5XrZBiu60wAdYxcAnfMdKoGV+AFuEG7RbpulWF7TAGIPlKtWEP1rdsdfWipTN4peGRWNclCxRotfGxA34RKmEjmNOx6amCLS4syTstHIrZE9eu2dXLF+zrf/pVgTTCVH7v939f/nfyjSSkoN21ZDxuqVTGEumMheNxOzxG2dXRtf3UU+9T6zuLAUWbQNSgZ8EAaz0xUkQe2872rk3mJywSjCjZm3GeVIvlJUFCID8t/VxbtKFWaxUuX7XvAgFR/6KG5JMQBoA+6wOoApmq2r8AACAASURBVADka8ZQ4UIKDgGGu/AhKQFR6iksBAWUmxP5DeKdGAiab+BuerDGmCyYTG8wsFQm4252SJXpAho8wIZyDTDmA8R1OzpnPtg/Dg72rXhSEgBkf2E9o4R2AUVOgYbXIN6KtIbzgcKQ9cSzsHey96EkZV9gbbP2gHWscQUO0eappF3nuemFn3gKQHejxqnJPO9Bfp/vuXT3qp6P5+Ua39ndkSIT+Kc12euphRvPPxSJB3v7o7Xul00CsBClHipAoB8fQFyuKbW1jhJqdYNo2LeJyWnBv7PTks3PLVoyAdjs29HxoW1vbQpUP/uhD1i3i3L5VK8NgEwnMwpjQQGIfV8wGNaYDgc9mylMK+WZGyr31+7rGgRwYguAsvKVV15RmzV2BnML80qj39nZlm8na5CxZA9lDjg/rnGShidyE7a0uKTrgmuWGxkL84v6987unp07f07jfnJ2IiDb6Xdsd3/X1jce2NnJkSVyGa2tFh6PqFqDBMdELOwP6TW4qeApOrUXNppaN3j+8T7hKUXZu/SepWRs5+/o1PltZyuQSmq9AjAFgqVQdyp9bljw4bUD/yT+lvpRnuO7AaDXmsx/UY//TUDIH+U4x4/56RmBMQD86Zmr8ZGOR+BvcgTGAPBvcrTHrzUegZ+yERgDwO8GgO+Efw4CuuRVz0jegT+UF877D/+isFItU0naKGNqS+wCnmJhC0bCKhgBgM1y1XqtjkUCQbWIJdIpBWC0+j2rdVvWoS1QLcB+Fb+e+icVS1gY3yrzK6QiMBhYu9FUiyZQIJmICxDwOviAcbyEGKyt3RfAASCRhooP2TPPfNAKs3MqugE7G1vbggYUuRRDqF2AOwRgUKiqNXdUMKkorNXU1oYaA0hG4m+v17GDg12r16v6GvUJLcUUo5FYwiYLc2rH9BJGKTpRb23v7ug1eE2v4COd16nJooIPe7t7SjZGFYXCBqUfBfVgFHJC8c8Hz814Kdgg9HaSp6cGEiSMuBAMICAFIe3PFJMu1dRvYbVZBy0aCEvpwzgCCCicUS5y3KwI/LvwDaSQBl7xvLThoTQBbAFZOBjagx977Jra7wBYqGTefPNNOzs5k6oKGMdYAwYo2oEoKG8ongF0KJ6YO1RnFOKHx8cueITEXrwEh0PrDPpSAAKkaFNE3chz0XqHbyIQkqKf7wM28BoszBR0brwGc37xwkUdIwAAQDc/N6sWb9SejCdgUqCk15NqkOPMZbMat7X79wWpeBxjDLTb3dmVcoj1wvy61tWATUxOqW2UcQLy1QgECAJhXOseyik4Nu2VJIueO7cqSMp6YA7qVcIMqmrfxnOPxGFCFLqDjjXaDSlOT0+L9uJ3XrWFxRWbm1+yVDrn/PAMdWbTKvWytbsNBYJEoiEBHdZEKpmW1ye/Tyvms888Y08/ec3+4Pf+byUao0D7oy99ybVC5icFLThPtdn7/JaZmLBPPve8vX7jhuAM6+HSlas2t7gk71DmkTEuV0qC5hcunjeiAc5OTq1Sqtj5lXMufbvdUaLqwe6efeD977erV64IoGUzKSkkub4Ojw40bihvAbLF0pltb+/qOsb3kIAcFHryKGV99QeC1BwnewAKQNaLAjECPpc87kcti9hKbpzuBghepLRVDgj/IVCiq+fgmQHr4QgQ3wWSkIIsqwPPRxUFZcCFdeARqpZq+Wm2BAB3NncU0IJ1AgpXgKJa2pWM2xN0ShBaESVkxAEzrmVucLAWUADTLo0PKoCH9aWk6hH043y9rz3499CDbZSk7dkG8H2eA7Ao2DhK3UYZx2P4N4Eb+FgC/ZVYOxjY8dGR2nBXV1fswf01Ke54n+AGiACqAFNf7dtcV4ApID17qJSzPrNiuWjxVEJq0Wxmwm7dvC01XzyeFMjfXF+3UpmwjoxduQK4P5XVA8fA/hsJRW1udsGmp2etUqnr5pT2cb/PlpYWtNcdHR0KxKEs1s0ZVKWdttR/eJgKtIeDupZQ+37zmy/oxhHHi1drNp9352B+y6Szdn71vH3gA89orAD9qyurCgMBBn7nO39hq6vnpHwHzpP9vr2zZZvbm3q9UukU0zsBf6XHo+oLhCwZT9vM1IxarHkvkOXAyJIARfHR4aG+5wJUGtrP8B+VZYW8Rl0yOuuDfQ0IKxW8z3Tu7POeGlQhU6M0bIFY9s+RB/B7ncLrKf48ixH2UPY3zkPp1u9REvFP2Z+l48N9FyMwBoDvYrDGDx2PwCM0AmMA+AhN9vhUxyPwbkdgDAC9tt+RX5CKX/cxspzT1y7l1324xFPXjggABATGorSg5VS40b5FA5I/HrFQlMcFzTp9a9fqNmh3BQDlwxSNWN9nVu+0rTnsWdsG1rW+Ek0BBgCCQbdruXTWYsGQVIAhf8CmsjlrNxt2Rjprvarnd358+HX1BchKxTPb3tpS69rk5JRaf/HSomWRQhAwAATAWw1vOYo3ilaKEQopVB0oQFBbSZWA79xwKDiDByD/DkcIEsCPiTTbqtXqFSsVT1XgU5xOz8za5NSMmT9smVxewRY8Nx5k+Ea9eeOGxpNznJmdtelCQYUaoI/QkWQ8IWiSTiRV7PFvwCMAEvVHfpQcqnTHUQGFGscl8QKSai5RGIVe3/mTSSHY6QgmUOTiC4j3FUoooBwQMEEbXSQi9Q9zDSilXRgVEioStT8naNeNSrmEf97HPvZRm19YkCKOQA7BtnhMSrX9/QOBLIDcrZu3VNgDMLLpjEttJqWzXJGiEbCFCoZVSJHLOgNoyh/RZ/LZAjAfn55aGe/EkRdgrVbXa1IIK9whSIvdicaAD4pq4Crnfu/ePfl3sQZpuQYAUDR7HmkkyqLgAigD/tQmSTqnAmZiWm9AQfy01hToEBd04PVRRgL3GGcAHWpOzgPIFoxELJ3NCdZ28LwkPAbYHSW1Oaz1nMtmNMeonijic4Tv5CekOsTzEbjJGq2Uq1LbptJJy01mLJaIKFn28OjUfu//+UOr1Vu2sLBqq+cvWqPdsna3Y7VmTQDQ5x9YMOS3eJyAiZTSllHwptOEzOBp6bdYOGzRkM8qxRP7lV/+ZYF0PABb9YZdunJFr/UXL75kq1euWjAcsfzkpP2dv/sf2P/5r/61vfLSS9at182icZtbWrFnnn3Wnv/MZ9SGCaxjvRJo06jW5J+IGnRhbt6S8aT5hz55+d25dduefeYDdv3JJ6Xmoq2c8AeUdPVG1QIBgiTObGtrQ+sNFW+jQcCMU4HhlyjlJlCxT7ADPpGmwBLgPyEfgD/mXNePy/WQChAAyG6ISitMyNHAZ33CV1DgqaWSlmGAYUD+hii/pqZcu6YHVsJq/3U3U9iT+t22U9O1O/KHXLv/QG2kqKYBgCSGq7kdRWOjrmuKVGjWPmo8+RaS8NtoSAXMXgeQajUargWdGxcoY7tdhQux/rxPT1XlHZ+3zvkdDwoC7fEC5WfAXtroeT7tT2q7H6ilmTWvMRP8cv55WC7sAtBLxVE7cswFDY0SgAF2HDsKYdY41wf7IyO9f3Rg5y6es4uXrgiCvfnGTVtaXFF4zb27921ve9My2Yzl8hmLRIJWqxW1XwDgP/ShZ61aqdtsYc7m55aszA2m3kCqyESCAIyBgDN7O+3I3DjASoCDv3v3rh0dH0kJuHpuVe3e3LBY31i3P/7qH+u8gbWeindqelpt4Iz5U09ct+vXn9I4oGhGmYu6mb0bdTX7ICppYNa1x6/ZH3zhD+zmWzesXDxjg6UnXAAQ+MdNMl93YNPZKXv6qQ/ovJxvqttPmENavff39h/edOCmD+9B+BRyM8ALa2GvZX3w/sP38Jllzzo4PNB/eS7OifFgTXkqcc6Vn7P83msA54FG/U1hjBt/H3Aj0SkV3wsPwnf7N+H48T9dIzAGgD9d8zU+2vEI/E2NwBgA/k2N9Ph1xiPwUzgCYwD4zkl7B+UbfduDgK71133Tax3D/0+eZPgARhKWSqUtmUhZFPUeoRoh0n1pzcVEqycIGByaxYIoBmOCTrRxAvw6AbPWoGf1bttqbWc+DwjxoebK5gUA0bgFhz6bzGTlQUUSL4ozhXAoeBhPsIAKzHKpKMBF+xfQiMROjm92bl6hEigMCUgA8AG2KIpQtLiWPIBmTN8jddX5abk2NtoNKXQBN61WQ5AUiAK4wacKs/pbt25KqZRIkQiZs2a7b7PzC/JRpAij/ZeWSvzKKHq6rZbNzs4JUlLco25JxZOWSiSUagvowx+N8UjQCjocCA55HnQo8PgdoBhtr7R+AT8AhVKISPHSkWqHAg91EMWfCsFaTYoc1HYoSVAdypCelNoknlqEHDhPMWAESsFOByWgTwBUQS6RsC0sLkpNQ+FJCxxQDB8sQALfm5qYtInshK0/WFfx2qw3XEHteUoqdblvMzOzAiq0fpdRu7Xbeg18CLMTOb0O8Pbo5MROS0WrtZrWaLU1jsBPBbf0elIzAf9Q4h0cuHbcq1evCvgBhaU8CZL0GhHMA3rwwbocDHpqXVT7Yq+ntmy814A7gDCei1AYFFLMD4osin9aErk2vOROpQ632jrfVrtj8VTaAmGSZwHHqCaTdlY8fahkbTXqlstl5PtYLZc0R6jGAI6o2uTBls66Vs9aQ1CF0IJy9cwmp3MC3X5/xHb3juz1N29as92zRDorJRmKMqDEzv62RRMRrdNoPGJXr17R9UtrcavVUTv/cOCzbqtp1dKpbdy/Yx/72McEzfFg3NjYFHhkDT14sGFPPv0+tdZyI+DZD3/E/vhP/sROR+tw6AvoGrh06bJ9+CMfsVu3bo1aVLnmSNIuK2AH2I7CLh6OWT6bs4lsxo4ODm1+bs5WV5Ysn8tav0erOym7pAqTZNy07e1Nu3X7lp2eHlskiv9c0GqNtkUjcbX9cm0DAFmrJBazjgnmQeml1l+CdQKoBIMWCLuvaQFWquqA5GCfRYNhC1rAhr2B1GSgQX7XpTTbKGzEJ/ArlZ4Uww5ssC+h7gReApWZR8A9QGdrY9taDSwDAgKS+Fn6aEUOBq3eqEt5pnlLJdXiy8nzxywAUa2sofBDT1KgChYNrGeuZ/kU9gkYab3tETcKGPJSgQH7HCPP7YUOSX0cDD5sAeZaYg3yGOaLeXCJ7M4qAfUmij9Cl5g/9lv2Y/ZgdzOF5Fn86vBAdH6DpyfHrnU5ElGb6t7hvhSA73v/M7a6fN7u3lnT+sMbkf2pXq3Y4uK81LBzc/he3rGDvT3tgSsry3Z6XJQC8NzqBet0aJ+vax8h8Zo9mJsQeNCyD7DH5fM5iycTdnx8pEAmFLArqyuaa9YFrc433rohuMbNDuZqe3PLHnvicbUks2ddu/qY1MyytugNBK5pD1fqcq9nhUJBnpu8Kc3MztgXv/xFu3vnlt47DL9JACDt5YmYLa+uWjqatEQobpl42vn+jcKvvDAXfFLZo2dnZnTt830SjtnLUAeyz7EXsf8xB+x3HBxA07XqtwRzmWcey/WJ2pm18M4W4vcqBIR9lTXzTnUh/354Q2UU0sSxcYzvtQrxp/DP1PEh/4ARGAPA8fIYj8B4BL7fCIwB4HhdjEdgPAJ/5QiMAaA3NMO/UvEH5FKLHH/EkyYorzxUd1G1/qL+Q0HEf1F5YfwfTacEANuoDigyW23BO9R/FNWCe0E+A0h2rBs0a/a6Vm01rNKsS1GBAgtV2kQ2Z2G8tjAr7/Ytn0qrBZaCisKo3W6qXQvVVjweVREkHz38rDptpbPOzc2poAaSpNKoSaIPU1XVAtdsKlVTPl5ql41Y8az4UAFIizAFEub1qNxQwwAKUCIlEjEVvahIOJbNzQ0VlIkkbXwZMz9ttFkVYxwP8ADVEso4FDGT+bwURJlcVpCg3WzLW42231KxqPMHkvD6fA+o0CcwoFKWio3ijuN/8GBN/oYUiUAAJSgnCGgBMPQEqHgc8JC2QgpDlFIUlChfAAbMLYosSjaKSuAYajyAAcpCCmogIsUb4ARYCkjBRwsQiWchQRgU0xTEmOejGkrFEwp4oJhVId3uyAuQ+aWVESUYv4vSkedTAMsAD7BTAVPa2WjfzE/w3EElJ9fw9Wu3rUHx3WophdQpmny2uLQoLz6KXcADIBgwOVMo6HyLxZLWjEBFMChQ4gUpAG5oL6e9lONiDFgTXoAI48Q6kdqq23WqThSUozY6oAmvidJRoLVclv9jKpu3RqercWNsgRq7u9taxyhYaWd3wREDqeCODg8EhBmTgM9vkxOTCqOhbVoqyiCKqKrt7W/ZVCGnoJlMJm+9vt+++id/ZuVayzLZCUukklJKVutVOyuf2cDXt1KlaNls2j704Wd1fTAeR4fHUjg1Gy21UAIBv/Gnf2zPPPtB++hHP66wmC99+StqtT4+PrGNzS2bmZuXgo21ThvnK6+9Lp/GJ596SqA2GourPTaXy8vD8eTkWNdQs1m3s32USUGLJZJWL1ak9lxZWbXrTzxh/U5XPox4El44T3swCqWeAkQIMjk9wztw0zY21614dmrpDGnPMas1SGROCgbRshsIheiPlwKQtmCOVco/UQkHsVnT0RhKU5SZhI0wv/irmfYq9h4AIEEmqAlR49HSznaEghZ/QRSlXJ+euo55A1Il4jGl4B4e7msOAYDAp4PdA7V06wYDhxLwC/rx3MBigCDt61IF065Ju3vb+f4B01EIcp0SRgMoA+6jHOOaZh0CooDoQFAgHdcrxyYfQ615gp1iSiHm+6xt5w9Ia7RrXUc156kGUQlPTuR1HfAz1H28Js8t/9FQSHuVa++N6t/GzjEcam2jWmU/AlzRWs/Y8JyHJ8cWjITs/e//oF25cs0OD5wnZKlU0fVFq/fSwrxduHDOFhdn7c7tm2rH5XnZk+q1pmUyOZucmJb6s4caT4DdhWx4bbL7B/vaN4GtAHbmHNDHBoRdADcrAPMnpye2tr5mS4RFxaIK8rh186ZdvnpF54CFRSIWs4sXL2m9Mn54ZwIGabVnn7n62GPaF3lvYy984Zsv2I233pS/YLVaEoyPJOIWjEVsZXnZJlI5i/jCNmz31W7PnuEpkhlPoC7rhuAf9iIgGXs5QJubC+yVqP8YX+Af86DwJXkBdkeqaLwcUW9XpYxGjcncuvdy/HGdb+T3evB9dwnlxYN9781CFzf8vR+e7x9r2H34dG3J6iJOaAswfeCU033nMzv+GI/AjzoCYwD4o47U+HHjEXi0RmAMAB+t+R6f7XgE3tUIjAEgw+V5/b09dO/8G5w/1oETKLPU/DX0md8XEGiiFTART6n11/1Bn5T/VwJ/omhYiaAUqB0SbP0BFWe0mSr8IOCXR2A4HrWOb2iNTlsAkP8CGFU4DM2mJ6edUqzdUYhIChUKRWqT4rdslWpZIARVIGbxFL4UpyhleA6UEqgjaMGlTRlAQAFM8cZ/eS0UTRRG/Nczykfd5ZJYXaEEFABecD4qJkcqGhnNl86k+KHgAkgAo2jh4zOdy6uAR2VFyieKFCALgSC0jF27dk3BJYyviiDagEldTqUFeviaopVCjcKf1x2QxNxs6dw4XhQdd+/d05wkkwmBBOAVnnmoiJjhjY0NwUsKRcIGKCCBSBSUN2/etGKpKADCPFLEEw7C81GtURyrLTGZcuMhWBAQ9KMozWTSOg5ayyguARE8F+eaz+alLKSN1jf0WTbjEnlJeAZ4AghRBOJzRVFN+yRFIV+juKNoRwEIGEShh7KGZOGe+azZ7VmLdkcUW/6AzoVjOnfunN2/T+JyScfJnKH+wXuS59je3lIrIeuED9qOgWsAA9oagZOAUo6ZUAnWGWOJGo5ifGd7R+3ZXA4cF+2+QD2OmfFhXnd2dwUCa9Wa1povGLYOYx4O6TiefvopFwhxdip9zNQErb60dTpQsruzLeVhYXqKXF5bWJgXYCeQAhUqAAhIeXC0Y+lsQgEk+fyUDQYB++Ovfs16fZ9Nz8xbbzC0M9Kh61VrdprW6gGA6zZdmLSPf/yjgg60zO/t7Fq31bZ6pea80gZ9+7e//3v26c98xn75V3/NPvzhD9s//9/+ub3xxpu2vr4hH0sAG23bhQIt7DN2/8EDm5mbs0988tMWxscyjIJ0qETnjU3ng4YKjNb94ta2+bghkM5aqwIU8kst+NynPm3pZEIBCcl4zK49dtWmJvPGvYJ2Cx/EM9va2bCD/V1BHlqBk8m8RaMkDuOFFnMAkBTrUFhBMYA7FHvcnMA7kuAJlEasBcAvsAcfOK5xID1zzPmHfH4L0xvMnJbLgnFcCzECbIZDzTPfA9ShcnNeqQ4WuyTvpMJOmEuUXXwC8Xa2dqxcLAvI0dquIJBoRGE5wLtiqSxQRHI0z8+6BgQRXIPakNAUVMq0gLJvSSWoMBngngswcrYGTrHN/uUp+gT5gXYK+HDBJYwDa9V7HF87b0G/9ggexx4FFMTjEcDJuekmS6upawe1HPsLex9wEUU27x0oVzkmrnG15VcrurZIjD45K+qcH7v2uF26fEXM8O69u3ZwcChQn8ukbaYwZSuLC7YwP2tra/f0XsSeUTormvlR8hI8FVboUiQSs3wuZ9l00jbWHzxM9mZfmsjnBFGZd1KA33rrhvYpYN3h0ZFl8zkrVcp2+85tK8zO2MTUpDXbTXvjzTcFv7OplAKozo6O7LOf/awlk2ndYLhy+THtr6id1x48sOd+7jmB5iHvPRMT9uaNN+0vXnnZ3rzxhp0dHdrs8pKlctwQ8gnmFvKTFguErVWuu3CfTkfvA6wh1Moo45gXIDo3fJhH9kXWAvPP+AIs2e/Yc9gfrj32mO0fHgpsMs/MA2CR5wJSkgjOQXMMrFtPeefNvwfqvh/Ue+iR+f1x3zu+68ovnpPncX9TeN8jFd4F3QCL2YerVW4OcaPtbRuSd/XH3PjBj+QIjAHgIznt45Mej8APHYExAPyhQzR+wHgEHt0RGAPAH+1uu1M3Yeuu5h0L+kOCani7Af0Aa7TdoQoEElH4R5MJQaYqoRMEIfgJlcAz0LWIoRILxcJqGa53WlYHHHW7FopErN5oCr7xmhfOX5SSpYnJfH9oYdQf5lN4BOm7qDQqFVqaOjYzixcXMMgrPIM6RszVAU9KKg6G5TsUDkWkSqPQYhTuPXjgEnUjDuLQEnx2VhTEojXLU5NRxKvVbzgUOAIM8TPOj+8DsgjJQMFDe9vswqw82Ajd2N/bk7oDxRpjCXwAeszNz+sivPnWW4KSQDXgG95jFOKoexhvgF+/3bF+u6uikccBq1Cf4DVH0iuqimwup4KPdjeeB2C5sbkh3yt5Aw5c2IAHBWiBpf0Nw32ff2h4XtGy7HkATk5M6bUpsAGs1aorSgl4eOqp62r9Q3nCz1wSKS2ITb3etceuaQ6AKgF/0FZWVgQ5tzY3tVYYw3azpVAJjlXKT9oMR5BRiJqxjuM7GNOawvOv5wtYpdW1Zq8viCCFU6et41pZXdY4EwDA3CRQ3AT8+i/wbW9nR0Wn82ozAVYAMt+7cumKVcu0H7ec2hI4fHoiNeXHP/4xwTzWBmob1jbQD4DE2FBs0x4IbGLtoPIEzhRLFbu7tmbnLlzUnHAe1598QuO/sb5ut2/dsvc9/ZRNT03K1+3O7duC5QBSwi4AAk8+8aRUWIBdQAuAiaTVWqNsvuBAPpLJZMZOjop2994Di0ZTlstP2vbevnV6fTspFe3g5NAyeeDDQADwmWfeb8sLc9Zp1uzs6MAalbL5+n0rV2u2vr1jL774ov3WP/gH9u/97V8WQP03/+rf2O1bt21zc8vu3b3n2v5pdU9lpPTb2duzpeUV++Rzz9mQFuVuT+pD0oPv3L0nBVS5dGr37922+uGx1H/Z6Rkb9obyNVyYW7BPf+JTNjtdkArSNxzY8tKiXbqwapOTORv02/bgwV1bX79nB/s7dnbGNXpqkXDaUskpSyYmta6BjmwC7CUtkqpRqwWDgpXAbwfynN8n17+74eBghQtlHgr+9ggaGhIqYS54huchLCfqVLWAzXa3q+uQGx9Ki+bxgYAgKkE37Im72zsCZcAO1vGL3/q2FU/PBNhQtgqoA8NHasXdvT1B7w9/+CN2WipJwcia397Z0fd5Tm7GoCAE0HHdsSYAyYQisS5Y90BpPpRoPkoH9hLBuU7ZIzxlKypYnovv8bvO/84BRAAeLcLAOxSgeNXxOuzj7LsXz1+wu3fu2P37rAluAqWcdQFJtKPxYD8HHh4fHWqcO92eHZ2UrD8EVBdseWXZlpYXtQehjD05PrLC1KTA29xMwZbm52x7Y1Ovh38ioS/xVEZgvdsfWl3qRr9CeRbnZ21/Z0dzyLWdSaU0JyTq6gZLKmmHB4fO887vswfrD+RteVo8lT/r5Seu2WRh2ir1mr366it2/uIFm5+etkQwYKcH+/bJT3xS88Y1fu7ceY3T1va23bx9237pl35J72ncpOC9ZH1jw178zkv26uuvaT9ZOXfOkqmUVIMoulexGIjGrHR8ovcDxomEamDfyy+/LJCLfy1KXcAl80OYEj6GrAEeh+UBN3jY2wnz4QYIEJU9mPcOAknkBdtFnVy3Zquh9zVAqqeA9m588dpS+kup59fNKw8I6trwdb9/m+7DPyUc8Hv70wN/7u8Hffqc+h8lPgAS9X6nTft2B0n4o/sH6fjM3/UIjAHgux6y8S+MR+CRGIExAHwkpnl8kuMR+PFGYAwAfxAA9LbPt5OCKbBQ/4WDYYUT8EkyIn/IUzg4P6qwFDIBfKpQnqhl1Hks0dIVCPrlJecP+qW6QRGFOqnebFl3QDppzBrNtiAghfzquXPyQKNtFBVhr94063WVgEmyKdCHgqbbbVsun7VGoyZlFBDQHV9aAArYR2GPCo2wg3g0prRfChAKKZRClVpN54HChaKZtlQBrX5fKjA83eTxJf9A166EgkSJkYSdmE9qRII8wtGwxVNxW1pdVMvv5tambW1vWavREgB0Hkx+u3Dxkp0/d06KUeJS3QAAIABJREFUxb39fRXHKJY8by7a/ChYz587r1ZLmk1pp04EnU8iykIULqg9XFuyX4oijg2T+9TIcH9vf89Oz05duEm/+xAA8jpAxiPUVGWSVFtS0QFFUAMCPBgjwC/Hi/IIGEgbJD93bWk9hVrwXMACfMxQZlLM4onlta8CFWnH5hhIunWhKxF5iOFnBUiT29nQRupAlx7KOQLrlB46GMrPqzMMWNcftFZ/aNV6XQBBSZitpp2enSjcAojH2gPa0hYIuJidKagVmVZEoKRvOJTfIkUo0COptvaYCnQK6tVzK2pX5Gf4anEMwCOA6zf//Jsq5rMKeUmrvZuEUEDT2toDu/HWW6N20aG98OffUggNYQTMfSLpYCQKwfX1B0pZJf2Z4wHqovyj1Z1j5HUVdjOCSqicUKPy2ek1zR9yKcoAof3dQ7t3b92CoahNTBRsgHLXH7CDk2N7sLlh8TRt+jGbn5+1a49fxlgOea2FfUPLJGN2sL1tJ2dnVsJbsT+0Zz74rH30ox+1c6vn7H/9n/8Xe+HP/sxKZyVbXF61udk5F6oTpK39VIBq5dx5+/BHP2av3rhhlVrdYsmkzczO28HRkeDf/va6vf6tF2zgD9rVa0/YU09/QIm4tB/nMjmbm5m1bCojAFil7bbTtkQ8YtEwcI2ghRNrt+tWKp7Y0eGenRVPLJ2YssL0is0UVrSuuZ4BDCgUG+wRqE/9AUtlMlJmqeU2jG+e+5R6T0oletIdABz06CntWMAG5rfBSDXryk21EZPmXKs5n8p4TOuCVn3dUFCyqmkd8Xl2eqI1Tjs+Kk6gEl52hDagSGP9AOY4btbQWakkJePi0pLzGfThvQkwI802r+Al+RwK2gEjO7I9SMQJMAJmt6QSY1/mhKTwIuQBH8Q4idxx5z+KT6JgZVSwiLZplxjbHlkCOEDE0OBzyvdRkAGyAHyE1/CcuUzWtrY2bWd7S//GF5BrSknINlSYDeAJ31Na84FS2Ef4g1F9tjqEdITs2hPX7K23CIs5tXAwYKl4zOLRsE3m8rYwO2vRUEj7N+vlrFiyiekZqYCPSMo9LdrS6jmdH+3r6URCamkHdF1bPSnn7JmcO6pdvA0ZU/aT7ETeToqnduPmTVvGxzSTsnq7ZVs72wqtObc4b/P5vHWqZaX+OuV1xVLpkfq5jm9pxT7z2c9q7hhbQmfY81959VV7/Y03pO4DlGcyWe33gElCrQL9gZ0cHCihnH2FGzqokf/8W9/S+sS/FNAO6EPt/eqrr+kxrBnPq1V7szxZo9o/8Otk32RuUZuzjxI+pHnutrTGPbWqEt6HQwFBJWaP4B/v9Z6tAj/jvXtIVNcAyP59lHqeym+k+hPsG47An48bf66DQCE63IRT67nP7XOtmg0HQNwxAPzx/pp9NH9rDAAfzXkfn/V4BH7YCIwB4A8bofHPxyPwCI/AGAD+MADo7tg7XYz7xLg/HIxI8TI/N28T+UlBKyVv0kLrC6goUhHupwjHH49WW7++BgK6FE6XutkfDlSAodThd+KJlDzT6k3gXtcWFpakQlABHQhZ7ezMBm1aVf2udU/eXS1BJ+DT2dmxwhUodCi+aZGijZbiHHDJsQPw4pGYABTnxPOHolG9JoUdij+UFkpiHPloofzCewnfPgCbWl1bJI/2BWek/hkMR956LgwgHAvaZGHCqrWK1HC0bfW6eHrRVuxXATc3t+DUlInEKEQAE/ymICHjCHQEsqHqQCVEMmkyHLV8MmONGu2pJBA7hQeeZrSkerOKEoexZmxQsaEEoTikZRbFj2v/BjiiZqpYsw0c7Fi9SUgHCkFXFHIM7bZThjCOeBZSwDJ+TqEYHAFQ14IIBAXM8vqsk3Qmo4Kb4rwwXdCx0jKoddPrC4TgZ+VSdkMWJCETVdTIN425oJDlkzWGArELmglGDexMO+H8wrzAJUCGghfoCrijwGR+aEvEkw3IBtzjNVGVosyiXdGRH9Sl/ofBFAA2nhdFI88NkEFxxvOjkkLdA9BDAZvLTShYBkUQ3ne7u3sCAp7f5J179+3chQtSVlJwM0acK4pV2pEBOCjGgJTpVFJqMbW2t9uCphwL40wACeCQdYiXX7ffMgvQWlq3aqWmcIl6nTZ6lIm0IgasZ34rVit2cHJkQ9JtI0ErzEzZ1SsXrVUtWdg/tGQ0ZKlo2HY21m2yULCrT7/fAomU1iHQhDn5whf+yG69cUOJzRNTBcFdWhNJ/gZcHB6f2OR0wS5evmK37t6zSr1hkXjc5uYXLDc5aZ1Ww86O9uxke93Oag1LpbNKcQVo4X2JQncqPymFV6NWlXKYgJ9EDB85klnrtk+QSTigIJBi8cTK5TOLRTK2unzVrj/5rOaf6xloBqgjBbkD1PCzX8QsEo9pzvDc8xTNWmsjnzzAH75qaqfF/9L6Nux3NQ7KwyUUaNC3gc+U2AvUicQcAASscfOAvRCfTgXNhCPygQTkMt/4e96/d89OR2pc1gLt9gpFGgwF+fHqBLwDilAYEnCCipEbFOwJHDcKOh4PICLlG2VbPpuyiLxIHQB0oSQjZSM3Fno9B54ymYcBIFyDHCdQnk+ADxCT69pTAMojE/9PKXsbGhvWKp6rOkeCeQ4P7fDwQPsi8JqfA+3Zp4HbKBRvvPmm2s3ZR1A7mi9kyWROASvsO8urS1auFDW3eGHiRbk4N2sTpOP6AxYNhnQzx28Bpf4GIzEb+ANWaxMocmyF+XldI51m0+ZmC9o/WEPy0itXbHpyUgnrWCvQSo0v31u3bll+ckKq0JPSmR0cH1l2cgLfC+sSmoRfYaNu81MTdn5u1jJRFOLsny5UibWEglNzPhjYk9eva8/je8wTKfPsE2sP1gXtUAaiekbRx3WeisbMz02YSkXehLSae2FDtM0D9peXl9Viz/5HGzWWDaie2U+dBUNG60BWFZ2eIO3Ozq4gMZYQUp1zE4P29i5K1q57D5SqOqq5dqnDfb0XcNy8jztFKqnFrCFu3KEx7dpg2H+YIP2X/nzU28k71X+K1nYR298DAF0butqOe13rtqtmAoDjFuBH+E/yd33qYwD4rods/AvjEXgkRmAMAB+JaR6f5HgEfrwRGAPAdw8AKQxCgZAgydLisk1PTbuCQa08fcFCknbpwqMYoLAF/KH6A9ZFIiEp/ygi8InDZ0ntqENT0mwynVWBiAqQQnhyatoVJrQH+4NWOT5RSABqF1IWU6mEFCSovggXoAg9PjmSYg8FGq258SgJqhmjlTWTyujfKI6GfVfQe0U9nmSo20iBRP3lGeTTSkdhTNvqzVs3XWgFAEmgzLUA8kER1Wg05dGmdtTA0GKJqAWCPgFF/OQYB0HJJHAsrWRSICPPT8FPQcRxAxcp0DzVjlJefX6LhiOWS2VsZmLKSsWyfO5cgmLPeQSGQypEAZJ8zTGi/uMxgAFgFhWdK8KdGpOPVhfA0VedhgKMY+U8gSEUzCRzAhSY/0gYD7CUoCXgJ5XGDzIhFVWzURcEAJitrq7ocaiaKIgpIlGvcf5SlAQCgqr4LdLmyvmikKJtj/Y9lFmAGRRD+OEpJKWF+qdoPQHAiA0JLVF7eUhgRoqjiQkBOqAnKh+AGa+JMotx4DlRnQDdaF0WBCToAxUWQQ8+0ktdGzNjxFoFGHz8k5+wl1560d66+ZaemxZo1i5tvxT0kWhc88bYEeZAezdrqFKpqYUUEEbLOJCWc8YbjmPCQ43wGEJKSDedmppUqySt2az76ckpwUzSg1EGMX8Ed1QqrLO6AODhwZHVKjXLZScsn+OaDFij2RkFpfTkP9j3Da096AriJJIxu3Bh1XrNmsXDAYuFA9ZvNuzs+NA+/4t/2/7j//S/sLbPb1/68pfthRe+YWv37ysop9NsWaVUURswbfW0AdMOCdgslivm8wctmclaq9uTijcQDlthbt4+9NGPWjjot363Yfl0wl7+zst29859BT4UpmfkqxgKhG11edW21jfl8QlQW1pcsMLUhEXCASkIX3v9ZUsmYub3AWaq+gz4Ynbl0nX73Gc/L59NoJx8/3xm7V5HSIG0YgJB0vhzspYieOD13HVAKyTemqRId7tqvWcfi3HjYtizXrslBaASdgmJ6Xat1WlbA9UtqmWsAFDEjcI0FMTRoZ1xqPVD4jFwjQ+SvIF/KFC5HjlWwCBqZ9YKeyeQiH2T1s8BAMX88hzEUxUIhK8jeyIqXdYS1yl7Tz6HCtVvnXZL1yXKYC+1nX2Fx3CctPOq1RQF7AgA8lhAEI9nv+N4AX9c8xwn6lOOhH2GZGN5JIawK0jqugFI4+/I8xL8wTpVOno0oq9R/r388l/osTwfsLpSrkulCgRlD8/mMzY9PWn9AUEYRbWAP/HYYzaVz1uzUrNGtWp5gm3iKd0EOC1VLJnNWXZyyk5KFaXKc0zAymwmpfcjvAfZW9qNpi0uLKjNHEUgyvA3b9yQP9/Va48pVfysXNKNKGhzrdWQgnR2YV7XZiIUtKXClC0XpuUZyFyx/iMxAl9QVw61xwHE8YRkL2MOUAlyI4Dr9eDwUECQOeMmSjQctqDPLOwjcTpkZ6TXVyq67mnpxW9SCeyBoG4ssP6Ae9xIyuB1mM3q5hE3CMrlisJ52Pfk91flhlhQexN7HjYNKObl/2dDm5jI2/TUlPZtXhNIyBpABSrYh+pbytNRMMfoJgkA0PkAfp+PHwQA/e5mm4Agfy9gccD7go9g5K712rUxAPzx/ox9pH9rDAAf6ekfn/x4BP7KERgDwPHiGI/AeAR+wAZBzMSj/PGjAECnk6EI9ZSAUq8FIlJzkU6IykmtkaO2UZJHA6ibhs5/Cs85lGgY3aMaoR242yO9tSm1Gf9G8YKqAQiGkoriHIBAAQNsoyD19XnCnkJBgAMkqdJKicKOgIFqjSKmIsUGcBF1A4U4MCcRS6j4yyTTAn9Hh0dWKVdU5FLoUWzhE8br41Pnec6hUqAoprDF9+3B+rraeVHpAQwAR3ju8TVKk9OzMyk4aEtGaTW/OKeCl3MQzJmefuifyOgD2ACdSpSllVrKw45atjhnF4wRlsKDYm8yN2H5dHbUqhoVRON38UJ0Ju60+w2lzkIhSUDJrVu39LwcI8IUimQ+mRN+n7YvCnBCIprthsaEOQgGQgJxe3v7atFtNFBk0YpJarRLkMQbj9eioETxs7W5od8HzLpjiAlM0jJM0U7xjcII/yvOi7TlMhCONupQSEU1ChmKdqAMLW75XF7KN46F48AjDVWbLxy1YDQuFQ7nSnoqSinaUgk1oeWZNk1CSlCgMv5ADs0p7W7djtUqlYfwptVo2v279ywPZBsOlWLMOkNNiEoJRSPgD8jIc/CBDxzwa5a1lck6NZuSidv2/PPPyx/v6OjYXn3tNY0pibFz83N6fZQ8vV5H4A//NOAzikOAZbmEpyJeXX2BAi5BT2VGQU+hjwdmrVa0ZDoqBR1deZP5KRsO/HZ2VrGzYsVC0ZhVmy0b+P0Wz6QsNzVp5UpJQSCsz+LRvsXDQcum4hYc9K18emy/9hu/af/lb/+O1JX/9J/9M/van31NyrYG7ahKHy3b3dt3bGF+UXNLwvb09Ixtbu9YvdGyAKq3esNKJ6c2MTVlH/m5521hacmCAZ9Zr2XhwND+r3/xv9v2zp4lchM2U5hVMAZt+udXz9ur3/6O1HYEMSwuLthELmOxKIrIsr3++qsCgN1uS2pfxi+dzNv1xz9gn/vMv6uEaNpm5dlHuil+o6GQLAnw7SP1lVZgbjYoBVetkEEpLuWJSXoqCcL+gCWjEfMP+tZp1gX8uE5oIYZhHB4f63vAZ/Y1bhqwT7AvcB0r9AOgyJo9ORXo5hpUG3uvJ+jMdcuax88O5SLABqBaLJcFFWk1dTdSuOZMa9uzCODbrDsWBuAG2MQYhUPOY1Xek2rXDTnlLGnnjYbWGNclxwJo8qwGeA7va+aU69GlAbfV+osyFQCNwnd2ZkYp1XyfBHBCSQ4P9hVaAdBmH8ykU1YoTFuMMfT77f7duwKAhLpw/bdbHauWaoJ5G1sbVqqU7JkPPmNvvvmaHR+jDh5KLcn+OFco2FPXHlcKLwp01HelUlXAOT9dsIWVVYuSfk7QVJSU34huBjnlKmnyQyUm4xvLvwlYYnxIpt7e3bXLVy7L76/eaqH3lGr0tFy0RDplH/zQs/ISpVU+jGdgu6nrHtDHOAL+2Nu5icR80HbLHs84M94E5hRLJX0fEMi+wRxzYwRlaOn0VL6bhAAdn54I7vH+4Vk1cDNHvrtBp5bz5rNcrdrK6opdOH9B1+CNG2/Z0dGRbj5wbuxF8ZjzcWWe9L7YrCtpl3dzVIXnzq0IAPJ6KAZJS9Z7hA+vXlq/A7o5xYduFqF0HKIg5IbdD2gBls/fyDfYUwA+BIAjNSFK74cAsGO9dn0MAB/lP0V/zHMfA8Afc+DGvzYegZ/xERgDwJ/xCR6f3ngE/jojMFYAvhsA6NqC3F18UxAIKsB0KiNvIkCNPIgEK/AjSkixQCGOYkAeWQlgDb5RfflWUQBTpKN2kQG/n6CGpFRxFL6o6fgZ6gSgQ6/dtRTqsaGpYF9cXhR0AgAeHh9I4aDUYjwGAT69ngAPBRGqRfzFUomUAODx0bEKVQprIBvwCC8uzoU2Ox1vPK5PABPHAFACAt66c3uk6HHFP+2tQEwKZlq0KPTaFIoUsam49QBTPZQXJqUYyg3UbBSFFHqASBId5R01AnUq2GsotRLyVQS6zczMWmFq2rL4LoYiKsppbeVnAEBeg8KegV9aWlShjRryxo0bIx+wtwMKOC+Ag8AlwR6NmlXqFavUXEhJLJqQUoo5Pj46UZGIysS1hznVIMUlQIXzQQlE+x1tdUAAwBltgKjDUBQBwjgwoAuDzjl5qivau4FzKFHwT6TNj7ZY5pgCFYUcykGgCqADJU0fBWcgZMFIVAAKr0MBn+HQJianFNABrAPIsq44NrVOAm0EpjuCMg/u3LXp2VnB1Wg4amcnxxYDBikBuKrXPzk5trPSmdqJadEDAFKIM+6eF5Y/EBIIZ35pB6YN8DOf+ZzWFsX1G2+8IdALJPDCGVzC51DwUkrETkfXESpArhEHbH2aR4Aoww44oOWY8JCtbYz/i7a0NDsCmqgXuV5oqUbx07VkNm97R8dSAKYn8vI26w3wgKTlvm+nh/sWGPYtEQlZjNCTTst+5Vd+1f6T/+w/l0/f7/yj37GvfOUrUq7R1orKDVB67949W5xftHCENvyQzc7O2b21dWu0OpZIpa1N8MjpmVp/P/Hp52yyMGP5TMoC1rXj/R374r/9Q9va2JQiKEY7e6WmYB6CS/Y3twXA8lOTAkykAKP4rdUq9sor37FkEjDUtSrhP72OhYNRu3juin3iY8/JVwz1pQcAWRPcWOATSwHUWalMSnuU8/R0KdecF+OtBOg2gTUBS8WiFvANrdtqyGeS+QOac4NjY2tL7ZKsLXxDSfNma+RaBrgBSnk+9jjtX8WSrk1eh4AXFFmoZVH/HZ+cCDoyllxzACOgJdd7rz8UKOH4eQHWnAOB/lEqNwrTshR4rCUAIPsfH+xFatGNRLQXSiWYz0vNyvMQ6MExeUpeKXCTSYEePtg3XSuwjBG1F5IGvLgwLz8/zmF+bk7AmkTr3Z0d3ezg+scDkJsCpO+iDKb99xvf+Lpu2qAI5AZAKpEWBLx3764dn53YhYvn7d7aXfk68npKjQ8GbXl+wZ587HErnpyZf8i8dWx7a9cmCjM2M79gE9MFKYFjpJTbwFqdOmJPWUCwh/Bmws2D0yMSqFEET+omEfsZye3LKyvW6fes2qhbqVqxcr1qe4eH8qd9+gPv13U3oJWcxHmlvKO8m5LHLOsNeAr05z2MZGhgMDeRgIMbAMBi0arVumwPCjMzuv55LOO/v7tjjVrNErGYlJDsV+zlzBVr191soUXdAWrWH3sy6lP2EvYt1ISbm5vuJpkPJXNE6jr2HrdPkbKLZyjWDC29R164cMEuXjyvtbG3tytFL0nGuqmFspQB1H7prB/Yh9j3AYAootkD/9LHO1J+XdDHDwKAPvMTxjVqASb9Fw/AcQvwX+ev2Ufzd8cA8NGc9/FZj0fgh43AGAD+sBEa/3w8Ao/wCIwB4A8DgCyOtz0A3waAQwsGwvoJxQhhALSz8knRBcjAf4wigAKLAhv1FADQ5/epCGt3AYNDFSDAOoolefHRVoaHks9vtXpDChAKYjziOq2OTebzUnTw2rNzsxYI+FQMAa5QA9H2ChT0lA8URRT1mMfTBow6h4JQSa8oo0bJnhRck9PT8qvzvLK8NleOv1h2BTzKwntra4JVtNOizOP1KLgAAhR7ADQM14GA1UpRkFCPIeF3NEZKwmy11bJIOiZhECg2UOHgXUXhTsEFDGNMqLcoHPPZnOASirpUkp85OEjxSHseYIvzU7LwcGjHx4dKjJSZu1oSfS5MIpWSQgblESCsXKtYu9+RLyOQS4VkxEFQjo3CFgWfgkZGxSGgIJ1JCWpwjMwj7c+ACNSXtNmRKIzihXRKnouxVVvbqGUcCAggAIDgI0aLM+2+ar8Ou8RmtbIBfkdKTI6PCp94Btq2w7Go5o3VjEKL1yR5mTkDrjRarn3T+Vg6cKmxOTyyP//GN3R8FPW8Ln6ASRSF+JeFAlLs7OxuSx3T6bRG4+ypXxhPFyIDCCSoYW5u3uZm59W6/vjjT2p94NOI2krecuDwwVAgkgIYMEmtzLVweHik8V1CLRcMyBMMOAOMZl3xO7RWz8wU7O7de7ax8cC63YY9fu2SJaJx+Ut2mgRl0F7aM/MFLRJP2a17963Z61q+MGXDIJ6ZHWt1XBiA9bsWDfotHglbnDXqM/v85z9v/+Hf+3vyV/uvfvu37Qt/9AWBFHzYkBkCLA729y2fmxCcCoejNjs3Z/fur1mz07Pc5LQl0hkayi2Vydr5i5dsemZWHnX9dt3uvvW63blzxzbX1q14fGqheNJS8aQlYknzhyNWPj6Tfx9AjBsGtG7S0tmoV+w7L33bwuGgoAzwD+g97JlNTxTsycev2/mLF6U+lkeejZKhg0EdJ+3a2AYAjAF0wA3mD4ijhGmUsE0AYFvXHiEUJAB3200lvparZT2W9bW2/kB7GesKNea1xx/XPsdNBdYpyimej2sS6I3nJBBKCeThoEKNAIDc5HAprQPXvppMCSYhnOKGwHDoU5oxY+FU1Q46c30CgLhO2OOAjEBRv489NKhrBmjvtfjqxoCZbnCgXOPntJkC+VhjwCFaSbkO+B7XCN9jn2N1AsyA8Ksry1LU3r17R+c6Pz8nmMceglIO0MRaISAkm07rRgTn/dprr9mf/slXpQwE8rOPFSYLdnJ4LLVuo9VQXgThQV5KLft8PBKxlcUle/zKNdte39SNHN/Qb8dHp3btyafkOekPRazR7Vo8lbbuoGv1VtWyOewV4nqvoA2YvQ4AyHXEfgX85b2J+Tx//ry8/mgDxgOQm0F4ZgbCIbtw8aJCmLqNmpWODu14f0/rkTXAzS+uUawEmEfSzLnW8WtV2nmvpxtXrClSnIGmpHUz3s1Gy7Z3tm17a1MhMezb3OziZoxnP8H7Cz66KOuVbO0p8VAvj0I42J9QADJPrAnWDHOHApD3YtfO68Kp1NbdJxG6r3MGxrL3bG9vKzQEBafzlWRPcu/JUo57im8UgcO2ksm5ufX9AeCo7PIAoOH/59d+rUWtVGGvBdgLAelahxZgUoDHHoCP8F/k7/7UxwDw3Y/Z+DfGI/AojMAYAD4Kszw+x/EI/JgjMAaAPwoAfLsF2AMo+OcRpkGBgtplfnZBajTaogA1zsMqpOKFIlmqpZxrIQO0oaRDKQIwQrnFB+11+FrxQVIihSvFFMUwxS0QiqIa3yJqD1QNFLIwHbzrACdANykTpAQbuEKGJxQZciEPqi+Ajf2BjoVCEBDAE6WztHAG5DFHqybAjfMDJhE0QUGJ9xIwh9AM1DGof6SaCAZUKNEO5iVpAv/W7t5SwiRFGrDTU9C54IGAQACFOib1FPSATYVWxOJqreMcKAD5Hv9FZQbA8FRkarHu9QT1KPQotpXMmc0JtB4fH0mdwwcKOgZAkDWZ1PdojeMxJDHHkwkrzM842CHlJGnFPZc42kFd2JW3oWNpTgnKZAAh+J9qPrCc3ycF4OzsjK2unhNIZLxRd1KwUoDz3zotwfxuf6AiGhUT0A/FH+tIfmddAjtQdvqcutRcWzmKKOAfXeF4o5GUq/ZM86klm5RWWjQJTuBcypWqWkBRxaByQrXJuvp/v/IV6wGCe33BoHQ6aXPTU7YwO+Na/Gyg9ty1B/etVC46T8CBU+ZwDko+HqltiqWy4GwmnRPwRDkaiyd1PviuzUzjZ9nT+qHQlz9bOKzrAnC9s7srhSOqT64NXh9gAJySX2azIdgNzFhfXxfcDQWG9vT1awo3IByBEJBGAzUS7d0Ra/X69vLrb1i93bGp+RlrkLhcOtUnidkLczM2PZG3bCph0WDAQn6/fe4zz9uv//u/oeCM/+6//6cK/wCiA0WPj47s5PDQurSDk0yMCjiTtcLMrO1u70iZOTW/YAvLq1aYW7BILCHPvPnFJQsHfVY82rVXX/pzqYlRRO3t7Fk0kbaL5y/Z5OS0Er+3trasVHQedkCLixcvSHlGiMgrL31L0I8UcQCNUm7bXQsHwmpD/uzP/7zl8vlR66xr0ea6RFEHiADccB0zb+66dcrNdwJArknWWzwasZDfrNNq2sHRoeYGYDQ9U1Disec7ifoKRZUgNMCp2dR69pLCtYOOcmZcKi1t3fhcdjWPChcR0CEECSV1XJCPdk7WFuMMXGTtutAiXYDOtgDYiLqPgIdOy1BTyc8S9e8oCIRj4lgA8CgApXaNRvXawCbOnZ9fuXJFaw5IxvPKR/PkROONJ+PCwrxduXxZMIkgE9Yjqdqe5yGKQG4AcH3L6gknAAAgAElEQVQT/sEecPnSRY3ba6++Yt984QXrtt1NlzCBHnhmNhs6nngiYWsba7oOtI8N+tbvdLQfryws2fXHHre1O/cV5JRJZS0WSdjj168rCKRca1i10VSQE6Z6vuDQCrOcY0Tw7fT4WK/Hfl06O5OXJecr24VYzJ5+39PyeAT+kVbNPhhNxC2ZSSsghOu8Vi7a4c627W9taT0C+vErdfuqey8BiGI3gS8u73mMI/sM48H+uba2pjlg3+QmxsHBoW1vb9n+wZ4VCbMB4hPo0iMxOqJwF91gCoWlQGW9MdbctEF56kCd7+GenEykBABRPl9/4imFyzhfR4KlsBPo6QYC772AW5SgqNZR/nHN8V+WVsDvnpdrkX2H73G9crOmN0CZiCrwu1qAHyoA3xECwqL38TcAgS9+x/5YvADFYEh7n/ZTblxJAcj78DgE5Mf8c/aR/LUxAHwkp3180uMR+KEjMAaAP3SIxg8Yj8CjOwJjAPhXAcC/vHW+MwXYUwTixYSqjoIYfzYAB61VqCIwOVeR6idh0hnF09pGwULBgbcaBYkUgPKnohgfKQP8fmd+P8CD7fQhBKAtj2IB3zEUJnxN4ajUQgUN+uRxhK8gbU4Ud0riDYf1eM4BDyhADx94QVGsueCOlgol2rpi8bgAoFJ1w2H9m6KJIp1gAc5pqjAtAIY6AuWdU+C1VYjxGAIbaOXFh4rUUoqoAaAQ0KgwDDe+8jREadEfCvDRSqfUYVqoAX0kA488mCjoaV8ORyMOWNAam3WglPHDJw6lJOECFFiMDaojfKYozBl7CkAAIcmqAEY+mA+llFJsRoIWSyYUmMB4FIsukdJBTafco4jzEifVnuYH3rr2ZgJeeI1cjhY5WoMzls+TcJwUvAQgcp4AOFRAqAppteWYOA4KaacOdOePFyD/dmEkI0+1UeHOvCwtr1g0HrP7a2t24dIlS6bTUvutb24JoODhhd8bfm0AQKfM7OlroAaKHcIzUCoyB7TZVoqnSn7NZVJqb5wuTCtJkzVFkUw7MOEgAN0Pf/gjUhiu3V+zB+sb8slkXeCdBayhCAcIAmpQRCaisYdqSQp4lF+AY+aRtQRsOTk9ld9gMp2yxcVFW1xeFtBEjah20mrZ9nb31Gpdr1UtFglYOhm1pfkFy+cmrd1o2927D6xSqdtwGDBfKGz31jes1m5bIpu2YCxm0TjJpYAEwOrA/MOBRcNBm6Q13eez5z79KfuVX/tVhbvs7OzZ17/+Dfu93/1dOzo40JqqVyt2uH8wAvCofPuWTmdtYnLanrj+lD359PvtweaW1Zpt6/RQ9ppNTs9YPBq0w511+4Pf/dfWqtasMDNnswuLtr29Z6sr521iYkrA/+ZbtxQ8I0jT6wpmSc1lQ9vf37Veq6E170RGjLfffCToRiL2m3/n7+o65pg4R+CvQnGktmQvSut69hShADae32uTZa0Ba7iuCAHx01LaaCjFm2sCZSJ7FvPE/gDM2t3fs/n5ee2BgDXgjlo4+y6pl5ZcII5TBroEatRxgBl8IOUVqPXtUn1ZM+yhrFcgiUtRdZ6bfO1UXdgcjNK3R0rrarmklFeuH47DqUY72suAShwf61a2BpGIFF88xu2VZtevX9eaA7xyTIA71iTAD79M/BgBnQTUoGYjTAagiJIZT0MUqrwWKcAcKxBweWnRXn/tNXvzjdcVooQ6USpgwDnXikIuAuanRd9vUo/LLzYS1s2J1eUVW11atqls3krHRTs7KUpJtji/pDWF1+RJsWThKC3jUxaOR2zg65n5++4mQsSFlwicjW4ybK5v6NwYQ/w4P/mpT0ktDABk7giPmSoUbKowZdF43AVLHR5Y8fjQ6uWyPfH443blylXtsXdu3dY8s2f/f+y96ZNk2Xne9+a+15K1r1179TJLT/csjWUwwAAEQVokBRC0KSvssEWTDocVwXCEQlb4ixx2SH+ASFphSzKlIGlaFEUBoEhsBDADDIHZl96ru6q6uvY9qzIr983xe07emhlgQM+AxAdNZw0K3VWdlXnvOeeerPd3n/d5+MSvFAB8yLW8t6+9Dtgr/zw8JGkLr1R1bih+7y4vKqSpUCkI6nFTyPk81lxieqOptvJIlBRm11LOnxwfj+EGltTk+FYGXHAHN84uX7psnZ3dColyyvCq1IqDg/1SafLeAiDlZgSfrAWsFdy9HW7xuXVW572pddOGNVW3ioJ38oWTd//i+F4AEKVfEG9d51+IylU3oZT4FXBwGxUt65MwowZ+g20A+OD+Rv7Bz7wNAD/4mLV/oj0CD8IItAHggzDL7XNsj8BPOAJtAPheAPBHt813AkD+TssmrWnEglB0AAEH+wcEAGkLRBEk0R31ecAVowoJEYQiidUlTgLMPHgmg3OpoSIqoihutgifyBxKASbVSDhi42Pjam2iQFbr04nXiusKZoAB6gRe17XCOS8jL/W1VqmqCFHrqQziSbZEwVEVjOGxFKFSqsVdOxUqIsAb54PaDMAXTyZVpPI9kiABDQAdIAPtWAoXIXgUQFarqm3yRKEjKMaCFkE1FgwhVlS4AgUaLXa0cdKK2pvuVbHI8cqXDP+y/n61iaEIQgVIC7RLDabo90nJp8TOSFQ+WxTqtBcDI10QQF0+bgKG0ajzdKrV9O9BDP4jYRXiqG9Q//G8Sv5F+YEKUO27JkWbWqxpJS2XpGBBTUarMyAAhczEpPOxY1zzJy7EBcDBcaGQ6evtFZwARLKeaPGmcD46dEmYrAvaBBkThYhEo1Lz8DwU8t1pl4IJcF1Zva+xAABScBZQ4xSKMvTna/zg+JN53UJ1s75h+ZO8K0abDlIzDmXSe0t58zdrFgsHnYehwkz6tY7wymI8aIdkLZ8/f0GAhNZoB3pCar1LJoFMEXnaqcgF0tZqtrO1pZCTkbFR125aLmnnAkhxHgJe9ZrAOMfM+kOlM3/urIATLa/ARObrxs2bSpNNxELWrJWUFNzT1WONWtPW1rYslwPaNtSSu7m3Z5TWia5Oq+Oz2ZFUEjewvFYtS+mGCnB64ozlj7N2+fIle+aTz9jCnQUpboEStCq+8L3v2c0bN2xdbYuHCnRAtZrNndjq2pqdmZy28YlpS/f22+FR1pr+kAJBQuGoTU7PmK9Zs72NFbvx1ivyEYzhYaZ9o98K+ZLWWCgU0RoDDitRNhY/TaRlbZP2jSKP1n8UoVzzeOAVczmLBfz23/+Pf19JurRkQn7kYefzWTgaVQgL61bAKeCXMonrnO9LzVeraU0C4dVOSXt2k7bggiCJ/PfqNbXtc72r7Z2U35Oc5gnYI+VyLudAsITHQH7TNQmYY45zx8cC4BwHKjz2EzYSrjPgEOpWID/7IfCSP1lvjI/UjLS963tuvwR0cu1sbqyrPZNxYb91yd/uGuY4gJRSoHEDJAiQd0Eg+JrymIceekjhEByjlxosj9LssdY8YI9kb/YjYB43OLB9AGZtb27qcVg9DA8NCuywuY2OjNhffPObWjdFbkQA+riRQBszKm3AUBMNd1N7GzdautLd8n7kBhP7RCqWsGDTb33dvRbyh+QBmDk4sgjq2u60RRNJy9CqzE0dq1nTV7O+gR7dbMBHkHPmPaSoc8nawd6+vXX1Lb1XTE1O28/+3Oc0hyeFvMYbJS4BNMOjo0qNXl5esnzumLhaAXKOE5+/2ekZeWFyLqiZt7e27cL585pX9jGSjwG/SjIPBvW+trJyz7Y2t+0kl9O+sbm7bYfZjPN4HRrU9c3649gYW3c9oMSrCVp6YUmyqmAPaaU5s//gGYkf4M72jtR/2EO4G1wOmKd70jY7MyUFvlSdpaJ8CPl3JQUX8goc0fsi75kNp8xnvaFIBBiiACRACPj77g/v94aW91/LbgGPVvZALgKlSnMjiScm4Z0bc/wuASivFk29/D/sLfgT/m7X/rEHYwTaAPDBmOf2WbZH4IOOQBsAftARaz++PQIP0Ai0AeAPA8D33jLfCQCVBSwA6Hz4VCiQ2NndIwAI3CEQgJv8FKsUwsATIIt87byWtXLZtcpRwOeyKn5RJVDYAsBorSURkUKJIh91GMUuSb5SlIVCUuKc5HMqZIEmwBPXVoniitCRmFYzqhuKVpJVpZhoOp8jihqKM3kdVWtWKVd1zBwDLWlK7PQRsHFkoYhLYqUVa+HOHQEoVI28Lr5+JMVSXNIijIKGQgYfrDBJu34gY11KNj4ZZV6DYIVGrWHZo2Op0QBr+I8BiQb6nMKj3lKLUKCh4KHNlTGNpZLy7OLDpcXW1OoG/KRw7Ex1qEgnnRPQJb9C4AdKFLyvlPIbUDEmRVIPhXTcqg2CNvBTrAtiAdkYb8YIdRaFKe3HjB8AF4h18xYJlDsWCgflezg9M60gC8Zgd3dfirWD/QMVpLQm40OG2hHAhoqGVjoAHInAG+trCmiRj1VHh0JPaEsEADKGFPIAwL4+BxABMayfWCIuKJrs6LRUV5ft7u3L0L+C4lNpxSmFQ5DifG/lvgAga5hjksIQxZg8EpsGhgj6ABLA64g8z1hXpO4ybyq6qxUV9IyD1G89veb3B21kZFTXAL54W9vbVq049U3m4MB2NjfVCo/HH/PBGLPOaT8EKrEwGGvgQ7Fc1PcIw3jiySdtY3ND7b+sSVRXV69ds93tLetMxqyUP7ZYOKKk62g4ZrUqnm2kSJcVxrF7eGhVgksSCcsW8hZJxAS0WV/Fwol1plI2PzNtn37mGUGayYkJGz8zZl/60pf1WhcffcQeffiCPf/c81ICvvzSi1pD86gu8X87OraXX3nF5s9dsFiCFNsTa/qDNjA0YqnOtIr9c+cftkrpxLIH2xZo4o9Jaz+g12fPPPNJu3njth0cZqwn3Wsjo2NSMQGgAaoEIzhAUbBc7lignT0FhRdqScYBdZa/XrP/6R/8A/nosYa9NFx2KvYKjtVB7HdAtFZrrZJpqxWtKdSuPA4AiMNjrVIWpONGAcdw2EqX9vz12AMAL8At5ho1sEB9K0yDf0eJBkgBghRyudYNCL/2CoWAVJ2Ci7VYx/8yEtW+4pRbccFGWRVIAehUj3wPdSq7OM+zvbUp2MyNCdYp+yuv530AANVW3/qeW9OHtryMl6QLMgFseR+8Dt/3QkYI9ZiZmVYL88bGuq5D1N3Ar3v3luUDyHUJ5Mfn0EGvLvuPX/mKLdy+LQWnAnS094alWi4X8wLzlQbg2ywQDgpUDQwM6jFdnd1q+/XVGvbohUesv6ff8rmCvfHGm9bV3atwmXgyZTv7+3YIIKuWLBYL2tTMhMuuxysRGErKca0uJSO+fN/8i2/q3EfHxuxzn/uc5ovQD+DrjZs3NPYEdqQ6O6SOo7UaUN7VkVLgBns06x+YiMKcdvY3Xn/DnnnmGevu7NT+sr66pvlwoUchOzN+xq5dvWY3b1yXmphrv1ApWa1ZF4Sem5vT+6AHbt17UFzrgmsMAMh8sFbZm1mjXlAL+znqTBTyJA9Xqw76smZR2/McQ0MDdu7cOUH04+OM1N33W6ntztaAtxZu6gFpnWKP12CtoeDWDbxG2ap1oLJTjeo3iB8XAIKdBe3gAoBYNzi1N4o/1jE3sngvYz01a7wvtwHgA/Tr99/IqbYB4N/IMLafpD0CH7oRaAPAD92Utk+oPQJ/cyPQBoDvbyzfBoDu8e4ev1CgvgYAUqThWTc6OmqjY+NK3JQqquVTJCVMS3lC4eoZjFPAUIhQoACuvJAI2sn4N9RRKL8ABhSs/b39ggJ4HfHygDlAFKobr4ijyKUwBt5QnaCqoQi6v7JilTIJt669lMdRUB1ljmXSjtqCY8BDDMijwItQSLCPYi1fLKjNFrVTuqdHoPEoeyy4sLu5KaXQ2MyMAAChHxjyLy8tWijoFxRibFB3HGeOBSQVgEKRFAhK1YjiTWnHVecBBQBDscfxy2sOxaA8D01tasA5xkTQoVRUuxcFJ36MwEJSOfd3d6U+u7d6T1Cwr6enlS7r1+sy3rTzTUxNqV32OJe11bV1KbvU1t3bp1ZD18JV1xhQCGodtFJpr16/avdX76mQ8wUAlE15YE1PT1nm8EhgDz8zilleDwUbIHJuFt+3XrXa8ndUgJvrGyrWaUWktVAFKe2y2azgoQcwaDPOHB5Y9vjIwrGYhaIRAVkSaGlhXly+Z/li0WLJpJXwL6zVpVTb2tq2jc0tKxbLrvUSGFKpyU/QjydVoyJFHeAnHo8qxACASgItgBf4JFjjD+hYnnjiCZ0DSkeUM/jYAS1QZ6G6KRXLtr9/YHcXbtvUxKRagbkWSJJlffOcewcHdv3GdflMAgjPnjtnk9NTtn94oJbEhx5+WCowAMfewb6AKFCiUi5aX3eH5Y8zVsYDzR8UiB8cHLHCSdkyRznrHRy0jZ0d28tkLFss2NbBvhSrqa4OtZEDz0i6vfjII/a//MN/aKNDQ5ZKAday9vWvf0vKrdnpSftv/uu/a6VS1X77t/6ZIGAyQSiLz63nbNZW7q/aRz72CQtHE7a4vGJHubydPf+IdaZ7BWNRB1aLeWtU8zY5Pqz1v7a2oRbUJ5+8Yot3lzQnwyOjUmwBBp1CL6Ln55oCmrLede5Stbrk3mI+a3s7W3ac2bf/+R/9I0vGk7IPYJzxeeRaDgTDAuZcx57CjTVKuzbXIW3YKMB4XtSv2AAkolELh/zGkmZ/4oYEYBEIDozhsRwP64BrkZsSeI86qzPnjYk6j31Jij2AO1AGX00CSHw++QaiAqTFmOME7LDmgckCPa3WZafCdXCfNGIX+uAToAX6A1PlgNn6rZdxASTJAiEc1joHvHOTxVP/eXsvKjCu7UuXLgki8bMKf2g0dGOB1wLMDw8PqU2Y0Ap8RbmxQqgH7drYOgAEUQASbsL1iWIQ4PMf//RP5RlIKzQwlT0dZd/YyIjdWViw45Pj08TbVr+ue5NpmJ09/5CNjoxaRyJlFy88IsBNgNP62oZdfOyyrW9s2bWbN60z3WMHmUOBx+HhPuvqSgk0OosE13qKVQWKPBK0v/Wtb9m9lXs6lqefftpmZuesr79PUIr5UDBMPCYAxvuVa/M17Z/ATuwkmAvudPG8KIFfeell+/mf+zmpmo8zGYUMMeeQNfbz6akp29/ds1dffcWee+45KzfKFgzxOklLdXVK4c3a4ppgfZFOzPGzf+CrKw9AzqfZ1Gs7II6dQU3J4NyYYd2QPOwpaVlTrAnWOh6Oc3Ozei/c3cN/kPCPey2g7G7qvTP0y02Cg82e/2/Th8KegB1npdF6W2/96aX/tnwASS8O4kXqlPXc8AD+8T6h55M3oFOKEgDi03P+Vb7E7+/3lfajHpwRaAPAB2eu22faHoEPMgJtAPhBRqv92PYIPGAj0AaA72/CPdDnPfq9ACCegN2d3WqFIxEU1Y2Kh5YKRuEXeBypBS94Cl+8kA/+LR6PKXSBwhj1ARCQ4k1hG4JGQUEg1BekYhJygWKDlEbaPym+KY4pISh0KTgpjuWBJI+1PUE6tSCh/goGVbjIy69YEWBLJJOCMPJaaikFKc5QqdAiBYzY3d09bQkGmPGBio4ifWR8TG1TPDHtlfv7uxYOBtXSRiFLIQoUo7VOLYK1hvPsCru2XWoheeHVXYgJ6hqKPtpgeRwJleVaVSohxozCjnGjSEeZRKmGzxljCEgDXFVpJ43FLKa0XteCJxUnhT5g8+SkBS1MgQ0UnCjRgH+ATsCdfBCbTctkjpTSSbGI4ikcCbm2tp0thbAw3a7FOGKjY6Mqhvf3D6UCpJDU/KPSDIVseHBIkAPl6Plz56T83N/bs93tndOkXpR5rAHUXkAWzpfivFIsWv4kK2hC4AcgBSUQB3CAdxmpu6ihYnEZ+yeSHSKWO7t7tnzvvtrvgB5MgtrSAE5MSKVkfl9d0BbIRcFMuxxt66j++JmjTEZgiUTXZ599VhDm8PBIsCoSBvC5tuyxkTH59xFgg2puenJSc8XzAMhJ/vTCb3b2dgWXA6GgTUxO2vzZeSWTZo5RY9YUTOD5F7a4u0Ix8tmMxUJ+i+C11fRbtVy1jlSX+X0ER0RsZOyM7Wcytra9beu7O1aolK2C4gaFYyhoKa4Tv88unDtr//s//sfW39MptRKBKfsHGXvt1dcsGY/az37mk5qH3/2/f9f+4Pd/TxCExzH+jCXqyrGJKRsYGrVAMGLX3rxmD116wobPTNlx7sQGh0Ztb2fTyvlju3zxgtoUl5aX1Up86fLjdnyUFeRA4YgXYHe6R5CfZOWtnW2BDtY78BPY5e0JKPNoz8wc7lg+d2S//t/9uk1OTEptBABnP2CeWP8o6FhvXkstKjtP+QS8QwEo6NVKP00mSAF2LYp8OEuCjNaDa/N3QBIA6No1Qw5ftNKBFUgkGwQU0FgOcHW6MB7UaKR9E4K0vLSs4AZ5ZKJCA0a3/Ny4XnTMglANtaRyQ4T1xw0KVMNcl+yFqI29gBov+MPzG2WeAPpcP7rx4PfrOeQ7ub+vVlHgHumwrHG+Zg/k71wXd+/csXS62x555GHdRCGxm5sOAO3jzJFUgqiXufEBxElIqdqtduA//IM/sGtvvaVrDfjDHKIQBkh99/nnBLqRSQcjEauz5+PLoJsMPouHCZkatrPz562/u9eSsaT8OmmxffTiZVtZXbM3r161eColBXhff4/NTp2xgN/b35taA+wrSjnu7NK5vPnGG7a0vCToOzM9Y4888ojNzs3Lt/Tbzz2neQHI8f7FnDCutBOT7kugCWtgeGhI+zTvLQQY4Yv55FNPKXWYfXtoYECvy37BY/p6+2QFcePWDXvx5RflQ4vuMRJPSDXPzSygLZ/s/VKgY0lRdvsEa0Hz2vJzVMt4KwSKseLfWZO7O3u6hni/5NpsWkPnNTDQp/dnbpih4FxdXZFy3d3Uezu8411/P03zde/+tFc3rWYNkoBbHx4E9ICh20jdJ9cVENADgAR+6P3XXRiuVV5BUBW127c9AN/f72TtR7XWo26Jtj/aI9AegfYIvHsE2htDe0W0R6A9Aj92BNoA8P0tjvcCgK751/slzBUQtHKSRtrb1y/TchRRLVGB/o5qSkWwVBmuPYnCCrgmD0A8t/TPrs0YoIdawWtlC/qDFovELB5LqEWOn6VAQ8kEAPIHCa8oSpFIAqU8u2qk5KKio72vrOKVQpVWMIEwzPR9fiuVaCOmfY6WT+evpFZBQitSSR0jLZgUZ/ixoexREAgAreACTYAMqDBor0SNw+vWq07FhvqOtlcKatobaWWVF1YdABgQpOCT4r/ZwCOrKZ8w1DUAMyl96g2r4eNHynHL3wzQidoRIEGbKbCTtlaAJCorDpN/p3BlvgAFMutHnVYqSbXDa9F+iUoPmMAxoijp6krrnJg7L7GRghnogvqLYIZoDIXWkR1lHRjk9fO0ZZeBOVFLpjr0vIcHGb2OvBdbELAj6dKMAQLjo2OCfApPKRSkLJNasOzmiVRmr4Vcf2q2UFk1BKsAt02fXyEgAEDM+6OkKgcCUtg1mj6rAu+Os7a4dE9Jx07dExaQcQmVDWtUigKAqDejkbA98fjjqmeBJBub61q/3hjS9js/Ny/FGvBmdHTMQoGwXmNzY8vGRsdteAgY3rTr165Zb887WqdRmOKJRSI1ytgQLdUVQbn+gQGpCmmfY7yX7i1bT2+vwOJBJiMADQxFibO3tWEdiZil8FI0n51kTywUjFjA5xKjacNt+gO2c7Bvi/dXLFssWiASskCIRM+69fakbX521p7+6Efsv/iVL1gy2krmVAu/2draugr2sZFBgcJvfP1r9u/+6I/sm9/4+mmwAXNFa7ovELaunn7rTvfb4p1FG56Ytt7BEZC+dad7BSx9jbKNDvYqNGV1ZUXre3puXjcFuA5JjKb1EsAvLzKfX+EEAEAAK+ELjBNKTNY86thmA4Vv1k6yGTt39qxdOP+QVFmbm1uCVPLMC4UFBQFpzh4AJVxI864U3VbaKWuffYkPtdIGabl1UB6gSNsoj3eelg3ngcpNiGTSKbTYT/ASbUnx2IsU7hBwwR1qeeT5UUezd8VjCpFBBY3K0QVgRFsJr+5nnN+f20vZm2i795SNgkQtYMn149o+OQfAnduh1TpfLOoaYq16z4lKkjHkBgjnA/xDecv1xfM4CMiNkaCUeolEzOZmZwXEDvb3dB2wD9AGy57COuF6jMeiOl8AOmD/3/zu79ri3TunKcKzs7MK1+Fux1e+8hW7fvO6vF5JdWZfChGY09mp1vrSSV7t7YR+pEnXDscE7FEVX7nyMTvK5tTWT2IvrfQdHQkbGx60eAwYz5w7taYLJQHEosYMqRX32rVrtr6xbv39A7ItQP3I3196+SUB3eGREc0rXpmMH3vtlStX7NVXXtF7FWOBoo/kY8aAFuiHLlzQvgvgnZ2elg0DNz9y2WPr6uiUknnh7oK9cfUNnQs3c7BzmJme0350dOy8UNnvaX1nDlDCuvfHVphGo6E9gu/xWNYC78AcKzdrctkTS6U6rV5r6KYCezI2BkBA3WRr1G1za0PhI+zTjIn2/VZAFvr+Hwn+UsI6m2TdGsKW71YAvv2bxNvqv1MAqJtOTkHuBaEIOirU5m0AqBCQH04Xfn+/orQf9YCOQFsB+IBOfPu02yPw/zMCbQDYXiLtEWiPQBsA/jXXwA9vpC1tn55VKrbW89PmlIonFQLi0k9pg2xKjeZagWjJwnPPqWz4oMhXYSygxtc+l9pJiEcYBYMrUClyBRDrtIQGpQ6ibU8eRbRjxmIyj8+dnOh7FNYuhKIsCEChFIuGpUABAtKa5lr4KKwiauEEEHAsSt8FBnEcQfzjEnpOikmKTAFAhZaEpHAACgBuOAaKKeeRh78evnsu+VMqPxQuAM+SU9cAPBg/oB/nBnjge+5c/fK/47g9uMq58ANS3kUjKmwpoFAyUoBTZOIhRvHuhWUAMUZHhm1qakqKIYpVFH+8Po/h7+wdpDEAACAASURBVLwuSqxCEWAIhIm6NutYzPlAAU4UlkBYRd1KlaLOnaIy1ZlSCjAJzDnUhjWCBQ70idoFhSbgAq9DajvGV2CidY4AB5SRqB+dfxnhGYRyuGKRNmWp/2hPPj4WCAISDPb3W4TxD7q5z53k1UJLeEat2VRKJu3AKCVRA+KhRUsw3lh3Fpdsdxc1KG3YUdfHxv+aDak2Az5a1ZxX4xNPPK5inyRQEltd+3NT7dlPPvmkfo6WUcbp/NnzWvfZ7IktLi6r7Q+fQIpylJjRSEjwhnFX+zopsk3T2kJpGY1F1XqNyoukYuaYwvzGrZvW29ena2Z7e8furazYwOCARcMhO9zftVQsrPZf1JLlAnMYsGYdlWdASrq+gUE7KRXt7sqKHeVPLJqIyWtNwCSVtC9+4fP2n//y5218ZFACHNSOgCHa31MdnQLTXDOFk6y98fqr9o2vfdW+9KUvaW0LOMHL/D7L5Wm1jVqyo9sqdbNgJG7JVLd19/SqNTiViCkJGAh4+/aCra+uWiF3ovZNfPsAPoCPgaEhARXgINfeSaGoMWJNPvHEk9o3UOICsFhL0SjQvGrZ4wO16U5PTstPLR6NqZ2StRQKuhRggT15fCZPlYAkBnO+qFzlBcq+IAUerZth7Rtcw2ura7rWXXq4C3BhPQCXXMgRaqeAA4GotVC8tbAJz6fgEa55XRBOhcu1e391VeuLvYuxJkwH2PNO4O0SXp0SmH0AxR22BZ4qjL2qo6X85drmHLiW+PDCTfCe9Np/+TnGj8dxvFxXKASBhOxffM/zl2MvxiaAvXJ4eNBdi0dHLh24VrXtza1W0jE+hWW1BXPmjN1DF84LAAJPL12+ZL/0i78gr0Ge/969JfvGN75uL7zwPbu7tKj1BvzrGRywkTNnFCzFGsgf56xZbVh/uldWEwTI7O3s2dNPPyPFLzCf1OzMccYajZp1puLW15MW7HQWDxndAAGccwPn4YcftsXFRXvxxRcFAVH6AfwYn+mZGfnzoZTEixD4yrxwzaJmfurKFVtYWJD34dmz8zp31hg3X/gE3KO0TkrVN6TzXl9bUxgTnqdbm5t25+6CLSzesVg4KpVvR1e3nT17XrCfOWF+8WtcXF6S0jUaBdo6eOmpSHv6+jSvvAfs7O5YMkFq+LiCQFAc007PjSYlrTfqWjepVMKl7jYb+pn9g73TPdepPiunyr13A0AvuR7cQhDN2wDwtAf49LcBDwC6G2RSAHLdEbbVqOt9gLUq8Md7ASneLQWglLZtAPjX/G3twfrxNgB8sOa7fbbtEXi/I9AGgO93pNqPa4/AAzgCbQXg+5t0byN9t+bvtOGnVeKaWppIPo1F49bVnW6p9CiSKYrDzlzcfEbB7RKCnTcWhbc85hq0FjUtX8yrMEDFhwJQLccoa5p+a1TQE/mkAhwcGlLbIMV1d0+PnT133m7fuSNlA215wAl+HjBFwdyT7mq1wNJeG9C/oeyhcKcmQQVIceL5zKlF1O9Tce/qG+e/ROgEBTRwAliIUkMKk7BLEgVi0I6npEVaFE9yKup4rdYT6Xwc+EMd5BRKFOyoW4BJFHv4Bqqlr+5gKcUg55RMxtXKxdd4xPFnIh5zSqUWuGRcKSbx46Idl3MA2lFgoWhhvIGFKFKAGgBVxpT5UwgCwSnlSst7KiyFHc9Bm102dyyY0dHVYV3dnZYvnNhB5sAOMwcWDPqtXCkJDhwdHrY8nlrGhU0HglHi6PUrFaXMcp4UxwP9AzpvVH8oU/AJI5kUxdDN6zdUmHNOzMv83Kyd5LJSaT399Cfsq9/4uiBgb3+/PglrYdgAMTdu3rKa0lQjev2FO4u2tb6u8BWpUJgXxVaDazDk92uclJCbiOv1UEJJVdXC3QRl/OZv/qag5NW3rtqbb76lIvzs/Dm1353k8lJ2EQbA2M3OTtvAYJ9AD4olQMHk1JSCKWif5ZWBEF3ptNSsL7/yqgt7SSakDmO8OKe9/QPBGufnhhqqYpGgz/a2d+xw78AC5pdKli5KCBQQdHp2VkEom3u7ForHbHNny3b2d61UKQui/v3/4TfsN37tv7Wg32/lYsV+8NJL9tx3v2s9/QP22U9/0uZnZ6QUff755+z5575tL7/0A1u8uyBwQjv71vaexYB7iQ6r1s1KtYbNzJ6zat1vXek+e+TiJcsXMfmvWzQcsM5UTCEOJKiSQFvLF6DamjeOFRXWrTffsuXbC9oHOgYGLd3Xr4CKjz/9CV2vjDuwz4VnsO4rlj0+tFu3bkkViKfkf/mrf8euXb2q6w4Q65KaAw7+lysCxyhUUS8CUrihQIs97dvyzVPgQkj7EH8H5CgNGPWyUr79AvcKAwF0tBKGAbtKOA24/YJPrhcHAUlYNa1x3RggZTybVYjE7t6e9gC11weDLS9EF0rEJ3sGa4Rz5vpiHTifPqfG6ki59m337yfamzxgxDECwXgs1xD7FICPrzkGHo+CDCBP+znLnOfnk5/d3UFNWdJegpK5XCq4JPdyydburwrSA5jY51D+0i7Ln/gA/j+///t2Z+G29uuf+cynBdq49hdu3ZKSEPi3ubNjHb1p6xsctHMPP2QXHn5IcCroC9jRQcZW7923RDhmqUTSuLBR3uGNyfPs7O1JdZk5PhKoDodYY0ntKUpJbnklMsecD+pZ9vjvf//79u1vf9vm5+d13Owzn/3sZwX0AICMzxtvvinvVtSnnL/2+mBAqmquwbGRUSUko1pGvXzrxg19D78/5pnnIIiJlmmAKOvx7uJd2zvc13E5r9UB+eai/iM4iNfhhg3rm/2quzut90yOUarMWs0FUDWbeixwcnz8jM3NzeuaXLl3365fv6nEc1qCufE0ODiglmzUj5VKSe+RQEDeo3RDRvdAnAfgqfefDCU8rb/7LcC1AKOYfrsF+N2/RbwDABLq4gHAlhJVamv2W0B4631AMWL1qmu1bwPA9/dLWftRbj22W4DbK6E9Au0ReI8RaAPA9rJoj0B7BH7sCLQBoDc072zm/dHhejcAFFlwPKzVKHTqdYXSz0c7a8S1xIUjUpTRzkfIhb5G6Ubrri/gknyBawpKbFqtUVMbHMoEVGXJVEKvg88csMxqTQs1gxZvtQFTlNH+OTE1bR//xMft4sXz9od/9Cf2wl++rII5EHAplrSmosBCmQKgosgAHAHHZHaPIAdwUUIBYSoOKYzVBqw0X9oRnaE5f+Kh5NKGKcwjaol1xT+BHDWXllivSXmBj5iK9FpNIMIpeZzyz/NOct6IQaliGC8Ujp6yiDZgVGoOmFWtkD/RMfaku/W8WVRxJzkVeU45RCtxUMEke3u7Ur2goqRYj8Wjaiv24bcFaCNF9/hYxelA/6B1d6bVwsrYAUsAIUAn/mQcUB4CTQCJQFtUlp1dKdvd37Ht3W21AlNLFoongq4A1ipQFTUasTF+11roeRAyxmfPnlXB7HwZ4a0tr0jasotFO3OGwnbOtUnu7jplmt9vX/jC5wUvOS8URd9/6UUV56FIVCm61XpD7cC5AnOfFwBEKcocLi4uKUgCpQxrkEAG1HMcFynAqMl8Pqf+pFVcbWst30QVqM2mjYwM26/+6t8RFMV0HwBYKVVseGhECaaxWEIKQ9SBTmlqtr27pXVNQY/fGoU8qkuvBZ42XxcuE7G7dxcFjYBSHPPKyn2p3nT1NZrWP0gyckSpvXj0EfYCKOHaaFRJNMZWLaAiG7UQ11mxVrX944wdHB2q5TUSj1j26Mh+/df+nv3Gr/09C6Hoqzfs69/4pv3pn3/VPvHss/bUk0+Y3xr20os/sK98+T9Y5nBf4SOAG4p5WuC5bkjqNn/IakDecMweffRxS3b2WDzZaR1daas3fJYisbZRtbt3bglaAEcAGrwm+wLKR1obAXhXX33V7t25o3CWqbPnLN3bJ2UaKif2D64FLzk3EsEzr2nVakkJ0sxrR7LDnnzicYHkwklBcwE47MFbENBer1s4GpVfJoCOcBXCf5gL5gw1Jmo2YLXChJpN29zY0PXG1St1sGwNnKJZyla/T4APj0oUwdw8QIGK8okLQwAwGBCkRXnrFKhhKURJ0QZwc2wEGvF6HuxjL+WTvQOox77CugfaARGBPDwexRv7EXDPA4CeQpDjA6AyZuwJrEk++BMoxp88N22wH/vYx/TzADP+RDF2lDls+R5W1F7NdcpxMEbLS0tSW6KKA5SzB9AGDIxEfff8d75ta/fvyy4AHz4pDAMBKxeLskbY2Nqyg+Mjm5qfs86ebgX3EFSDgnacQKlC0Rau37Le7rT1dfdovaws31M4EzdASFEGQKM2ZjxRxnogiRsl7A9vvfWW5tx5wwYEnq9evSpgzDXMWNMCffnyZd3AYbzYb0jb5jm4Zpk/2tGHR4a1HwP+hgYG9T7CXsXzc56PX35crc+EbNAmvbW5YWurq9qHUVIeHB5oTXDNsF/gtQoQY82wvzG3KPYUbMWNpjgKdKeI9j5ROnOMAE7enwCAHCdrnECdW7cW5L2KCjURjeumEfs/N754DW5ieV6ugEmuAdaGF/bx3hDwhwHgX1FitdLqAYDc6OND+6hCQLgRpmQdZ/fBu0utagZUbAPA9m/sH2AE2gDwAwxW+6HtEXiARqANAB+gyW6fansEPugItAGgw3hvf7x3At87H9HSAbQA4LtbgKXUU9iHg1nBAKoY57mVTHaokAEGAmLkA4fvHQUrsIxCuVlTuxX+RMVy4dRjjmJc3niVukV9YUtFk2rHomiqNZp24aGH7ef/1s/bRz56yX7nn/8r+/Ov/oVgFa2btDypFbhSUkJks4G3XNVCLQUgAMIFjrgWKAoSV2Q3XJhHCwg6Hy/XhgUUkJKN9j9gX40QCVfoU0jjiSZPLEN51KWiXgrHU48l1I51Pc57XoCoxo92QqnxnJ8XQISvPVhC0i/JwPhJAR9IjXQtxRWBUiAAnxw7bbgUnTyG8AJqMmAGcJC/ox4BllBwAgA74h3ma7g23FPFSQu0AFohdADAqArJoHzkOrpSdnScUWosAS6oOA8O9y1zdKh5pSW1VChZGY/FJsEjLjiBQhU4Q6sbISAAjHR3tyXiCQFMwEYhX5D6ZnZmRunAqK8oXhmXTz/7rNqZgRTDwyO2vrlu+UJRai5AAGEmx7mcknNp6ySMI5FKaV7v3VtRGzfjxjpFpVdWGy9Jnw4ChkLO/L9cKuq8+TmAKaAAxeLY6IiAATAXgJI5YHz9CgGh3RQPPuaOccI/8LXXX7X7aysWCPptZGRUqiO8AnkNgCHrHnhDEjP+iwBKQBctuKSv3rx1W9CM64XAAXzy8PMq5HMCgBx/rVy1eCRqJ8c5S8TiCuVhDgpANtrrIyE7OsnZSTEvFWihXJRC9TPPPmu/8stfsCcvX7KAz2d//tWv2Zf/7M/tZ/+zX7DLly4K+v3Jv/9j+7d/+Ac2Mz1hDz98XvDv+ee/Yzs7e0qnzeeLCnGIkGja2WOj41M2NDph6d4Bi8VpCQWQB+zwcM/+8oXnbXIS9SPAqOrauut1p8hLJARnlu4s2P7OrtbqE1c+IlUgkNC1v+a0X3jhGKQ1x+JhC4YDmoesEnFNLfRcK4f7h7a/t6+97vJjl+RFJ9VtJKLxZdcDALJGaBMHegH3Ubexf+AFSWAHoBxwB/jj/OVn6fOfAmKuXeZTfplYAPjMhbwodMW1PAKVSVBnvlAhosii9ZZzvnNnQeuRdc7xA6KAeR4ABMwDe5QuLT/SvK4Tz8PS3fRwQSBc2+y72nfqLkgHmM61w/Mz7k4h7TzkeBzXJeq8T33qUy7xO593sCh7LBUzf+d1u7s6laTO/sqxLN5dVDs40I/jBTJ1EcrUqNsL3/uu3b19Wy3DSkQm1IQbCKGQRQMhJZYD5wORsM2eOycvv7rf5NeZStAW3mGVQtF2NresI5a0gb4+C/r8AoBKHC6jNj5RgAZ7MXuQg6JV7eP4iwIdSfZlzbC3sIZQ1S4tLdny8rL2bK5lPtlvUA6izM3nT9T2z3MA4gFZ3GRAJcm6YNxYA7we+yzXJVDwwrlz8v7kuZlHrjECqHg90pMZc81Ts24XH3nM+voHbGNj09K9PZo3FIgKplISvUuVltWF0e4e1XkBIvm+9zV7IIpEbh6RdL68vGIHB0dOMS6/S96znBelWr+rZWd5UK9Jfe7CRTwA+E4VoPeu7n5LoAWYEBCnAPwxJVYL/vEmo5tmPwwAFb7kpQDzLADAWisEpJ0C/EF/j32QH98GgA/y7LfPvT0CP34E2gCwvTraI9AegR87Am0A+MEBoPsJTwH4oyWAKx2IaAAG0uYaEszq6Oy2zq5utTeGIzEVBYpxaAVpSAXoI/X0SADwpHAioJXqSErZRqHdKNcs7otYNBCxaCSqoBGeY3xiwq589KP2iU9+3P7w//1je+7570k9RUGMIsSFixDKQdpvwUolWn+d15eCOlCLFQkJqQrAUQCqdQ9lD22YSmN0H1LhxOOnXnUUOBRPFPMK1SBkpFIRFET1Rfsg5usUfAJ1tarUdQq4qFZda7SUhYGWDx0BJkkV/8APgiU4hnVaVkn1zWYlV0x3dqmY5dikVtnbVYGtRORkUtCJMeTcKQxpL6NgJYEW5R7H6CWpojZJRJNSJtVKTsEI0AGIAixQSgGjOGbXyuhXQAv/odJk3sLRkHV0pqQqISyD4yFpFjVXNpNVqyjAE4iG6o6WY1KKgRfOHzFqH7lyxcZGR+WDRpGKMmXizIRNTU5a7jirot0LLsCDD38rinRabHlOPtGWZGk/xiPu6EjgM5s7sdm5ObUgMkebW1uaCwpqzvXg4NBOsjmr4uvma1hnd4fFE9FWC1/BJTrXnPpyemraHrv0mJJmaduk6Gdu+3r71cJcKdcEm7a2dtSGSlDI5uaG/evf+9fyTkRJyZwzb0CWc+fP2yc/9SlbXV2Tmgk12PTMrNr/ADysgbPnzymBlvXJWn3jzTekFERxhUIRBVwiErMoa8l8SmUdHRqx2ekZreM7d+9K9ecDAkTDVq1Xbfdgz+4u35XH4sjQkH30ylP2G7/2a4IrtP9+/dvfsceefNIuPfqIHR9l7Etf/pJ9+U/+2H7ucz9jn//CL1pXZ4f903/6T+y1196wfJ5QnYZ1pLusp2/A0n1Av06bmj1nk9Nz1jcwbNVaU+d09+6CvfbaK/aZT39aYAX4B5wBijAXAGqUcAAjAdBk0j71qWc1tgDhmzdv6XlY8yjJgK6dXXhRJiwUDkiNScAOew/Xx/bGpnzaSLYGun3xi1+0i49eFIBCLerATkBjn+rs0NohOIHnBQAKmkfCUqMd7u+r1ZObEWoB5kaGz+cgXLMpVax8QPE8k/qvIXAD4AIGegBQymlSp9kpfT4BQFJZ8aPj9YDagMCBfmcBAOgE6rNmAIZch4A4AJ3af1t+gl7oEvsRP+eUvNzcqJz6yjHGXuuvp8Lk3wFJgDSA20c/+lG1qAMFOZbl5SWpeYHhnCt7GvNCCzpjQCK08zn16djwlezr65Uq7l/+i//LMvv7Ok72DW4AoACjuTTso3e7aQODQzY+NWkj4+OWSndrnZIE3N2VlqKzeJK3KIEt1ZoN9PbJY485HRoc0HsDexE3KE7yJwK5JNsypwBPxg64Srs95436kX2QfRJ/vps3bmpPuHTpktpuAZuAzjPjZzTeS4uLUtaxBwLjUBWTVs6+6uC1UyQD7e7evaM1xxxh5YCqE7/Ejs4OnfPVq2/ppgXXMe8jXEMf/9jTgtu3F+4qKZ5AKY6X49Q8o2AtFKXY5Z2VmyVA2vtra6cKWN6XUBE6L8NO3WxZXV23o6Oc3otdIFZdN52AfgcHzIe7oVOqlN7R/uv9PuC5/HrwzwOCb6cA/1gA6ME/nsrP/vpuBWCDm2WtG2t6g1T7MaE4qJbZvdsAsP0r+/sfgTYAfP9j1X5kewQepBFoA8AHabbb59oegQ84Am0A+EEA4HtDP7Wytsb9bd3A24UE4C4UjCpRtq+v3/oHB53vlvnlfUZwgwqFsGuZI00WRVmhVDD6GBOphJKB8X3y181CVb/VyzW1GvcPDAr4oJ6Lp1I2Nz8v3yN80iheI7FIq5WW9jv8mPCsKqqFkQIaFQfHRxGCOE9hI03SP12LoOfFhR8UoEptwdWaUh4p0CmapciRX1ytFThSksqCQhulCx5ySmy1pgztKf689l49P9CqARQKqRCkSEWZBOCh2KMtVD5zV6/KH6peqagA7uvqtliElF3gFxDLJROjCqPdkwKS1mTGkPOhTVhQkJbRZELKGQpYwAYJmM1a00onJasUKiq8aWUGAHohBrRGUkDiPcWcBEO0cjtlpT/I/DmFyd7Bju3uubZjjofk5moZL0TSkP22rdZbClPXRulWik9KGlp952fn5AsIGJIqMJ22sdExGxwYUGG8cu+era+tC26gFmQMd3Z31ZaH6m//8EBFNM9M+u/q+vo7vNdIYEWR1RQ8Sqd7BIj39valApQflr9pc/Mz1tPT7RRAN27Ia5A5JWSht6/XJs6csZ6etIIqujq6BO2Aet0kJ3emlXp8+9aCICPHSLvd1771NakjgSAuSMQpQs+eO2uf+vSnLZc7Uat1qqPDZmfnlL4L6OI8zp09JyjM2mFe79y5I4Um8COZJHwiYBGes96w/HHWrNaws3PzUrux9vAcXL5/z9Z3Nu3gKKNwkWA0JBUQUGJsZMTmZ2asSiKoma1tbNidlfsWSXZYJBpWei/tkJn9PZufn7LHHnvYJifP2HPPPScwDSwGNjQarIOYpfsH7dnPfM4eu/yUDY9NWCAYsXyxYtdv3LDr168K0Dz15JMCFqwrvPUAw/FETIowFHzAI6Aa6tnz58/rer5/b8Wee+678r9DsYqKknUwPDpsgZDf7t1ftuefe14BDIP9g4IuBNFsbWzZzpaDhl/8wi/Ln02pwi0AyJ8AFtSXBDEcZ12qqqCV3+TnCYADrJYKBakBXYgPeKWlsONYlS4cbynR2LLqUrIBMi3gWoCB/ax3rl0CLYA88VjM1tfX7MaNGy04V9O+giJW3qcA8mhEvnSsQw/eA/A4R2AS0Jy9y0swVrJryw/U8/sDZLEXOIBYkhIQNRx7DzcNFHBSrwswEZTB63Ed0yaLCpAbP8wH+6YSvkkBj0Ztd3vHJXfXuKFS076HahVI+tu/9c/sOJMxwM/bvgfs/mYhYVqz/v5BGxkdt56BfusbGrBMLmvrW1vW39unc4sGw9YRT1giGrW+dNp8jabdb7UAC4jiS3qCArnpktqLRXnCMm5SMeZy9thjj2nO76/e116J2o/r683X3xDkvHjxoo2TgCw/1pDGiTHkPY10+zAWFgQUxWIC4lyHwDx89YB+SrMvl/Rce7s7UovuH+y7FF9uU7USe2l9Bh7y/EODg3pfRBnPjTKA8cbGhmsdLhS017K+Cf/hZgCwjmMZGhyyjG4WxPQ8vGcQkMP1RKtyrVq3mzdRk0Z0E4K1ij+rLCH2uLGQEwgEXHqwmPcw2TO8wwPQ7czOB/D0gxCQUwXgD/3C1UqdVltvC+7R1kwXAB9KPfcAIK+lx7S8MOSv2gaAH/BX2Af+4W0A+MAvgfYAtEfgPUegDQDbC6M9Au0R+LEj0AaAPyEAbP2i78if5wD4dunAd11pp9LHgv6QChOUHpid0+IIhCHplFZM2rfwfPIH/QJVqNRIk602qio0pZqr1SyERq3qs4oURzVLdgASHQDEawhVGUoNtRyp3RUvP5R2FYGwYvFEBTOHT7GGhxqqHRRc+JKjtKC4VttWqSSvNQARgSaAIwVjlMpS+Tk40PIHUygJ6hxX0FPc4z/oWkfrgjoUPqiMpFjq7lLBjT8b0Aq1Gl5qAECgB4UnUKmrs0sFH22HtLyhgENbme7otDOjI5ZKurRNjrVQLJqf1wRm1gjqyNlh5lBwEghEcEcuz/k3rbOrUy2ggAmKSNQuJGuWckVrVJt6XVqD8ZyTWiUUEFxADchz4bdFqyOA4/DowMJRAgpMikP5NzZqrtXRA4CVmlVKgM+QLWGAv7vrWj6jUYEfxigejQp8AT14MZR1gImR4REVsaNjo/re9ta2HewfuJ8tV9X2S7EMBMVTC5BD8Q8I2N7ZtbWNdZ0D8682R59f80HLHMEQzCUeZqgJKYrhwd3pLrUzOkDZsMGBQQENUo+BBhTwgB4UZfjL4dGI0g9AODI8qqJ5eWnZlpfvCcygArt286pl88xzRVCjk3TdcNhGx8Yc4DLSqMNSpKFUXF66J6N+ICxfA0GBAHzvzJkJW1vf0LWCurSzI6livl6uWB4lI63NgaBaKAGoKAUBvlt7OwKAqGyzJ8caI1o3AcpAjGqpZAGu2GDI6qjiCgXbWLtvR1IMoVpybZ4D/b02Mzth+3u7gp18onj0ByICgN29A/YLv/QFOzM5p1CQ1fUtmzt7XuByaWnRRsdGpPBTiESlLFUugJ2WTrwV5cGm1lra9fHRTGjO79xesDdfec1SeChefEyJwMx5uq/Hdva27Wvf/JqtLC5ZJBzTtQRIxi8OHzYCUrZWV+2pj3zELj52Ua2ebBJcs+xRjA/g/CSfF4zFpgCbAKA21gFch/j/cZ0A/rgJIA2fz0FllMwAWdYl8APFH0BH6j9ruhT0kLMNUGjIafJ33cLBkNYVSjsSbVlfXugH+xWQhzkEWnNNce1yjMB8dhm1BivNGiGVW+e8DvuCAh5oIa1WpTTksexxKNYYf08NiPLPhd1UBc5Yk1zrCg053BOk5fvpdJda9xkD1gL7GPsTnygEmUfCQLiOSSX/57/zOxp/ri1dX613Y3+zKbVq0PxSzxKE4dqAz1q1UbfNnW1dD2fGx60jmbIyx0pQCdYItbqt3l+xkeFhrX9uNACVuSGRp2220bDHn3xK+x9qN+ZjYnJSez7qXNTQ7J3AOmCbUrmbTSm7GSN8B2WVEA6rFRi1I8C9nO98NAAAIABJREFUWKkKAgLSZMVQq1l3d5fGmufmRg0qSs4X0Hbr5k2997CPeInPDrI5K4b5+bmW+K2p/Z7HEQQDXJSyky7Zlj8se6d7rwrocYRfYR2Aupv9nudnbhkz1sDS0j0Lh6M2PTWj9wbOmTZkbs54wR9Kkw+FdDNMYO70Rp5T/rl3dO9P3lv4H4/DsuNHQ0C01lqfzIkS6lFmSyX/NgDUuQkAtlaDyDUtzm/7C7d/bW2PwPsZgTYAfD+j1H5MewQevBFoA8AHb87bZ9wegfc9Am0A6A2Vt1X+VR6A7ygPXC2g3+E9/PfuzdaFgfAoAjZCtAHHE9bb129nJibkgUZhT3smBu6o4ABKqKMAMvzpCgiXIEzBS9FJi6qh1CuREgvUc4nCQBaKd6AggQeo4lzrXFQG7RTKAoG0O5lJbSboFI+1EojBarTyOVjIn0WKQjMlqlII4+VFkedCG8pSawHXKMwo2Ls6u9UaRgslxTiHT0JroZBTWjBgD7hAAAdpp53pHgtGw3aQPbZ9ivFSWf5XjItUk6GQAh2S0bg1q3WpjzDND/p81pVK2tjwkFrNUJjwvBwbCiTmg8IeQJA5yuhrgApqQNrJAHMo31ClUbBRwFNEVoplKxfL1qw1BDApZoFigEmORa3A4YgKXoWARMOCHAApzOWBgYSB0F7b09ejFkDGLBaJa6zyuYLmaX2dJN99gT8AC16JjBVeiUAu2ggzmUP5ZaF6oyUYAIgqCQUl7XnMTzyakP/c4cGhYEqWwruQl/ea2v3KJSl9SAhlvhxUibh15idMIa7WdMaA1j1AiFPUUESjpnLpqoNDTmkGMOJ47y4uqnBFRQkMRgHHfKHW5HqYm50XsNjc3LR7yyu6SGjjpaVxa29bLYooIDlmjPsBGPw8wATFFaEUKH/wAAR6oZIFWI6Nj6sFFlXRpcuP241bN3XtALloMwwHggozAQACJjOHh3odQOPc3KyuD8CfVEZbG7a1vWUn+ZxeF5jFeo+EwgKCAHlfLGrlZsPW76/Y/u6OkkMDQZ9UgolYzM7OT0kxBAgCwt29u2TBEBA/YslUt/3sz/+iQGC+WLXdvQO7eOlxu3nrpi0vLdqjjzxkC7dvS+lL6yhggjZbxgKl57lz89ovGH+g/ObGlt1fuW+r91Zse23DJufP22OPP2mPXrwoQBFNRO324oL90b//d1YtEKwRs3RPn50ZG9c1Cbgs5k5sbWnJUt2ddvbcvF167GIrhTUu6LW+vmXBUFjK10oFpSbrJWhBeUFiC5ASAGSsaHsVXFOXowsBYb9i3QBh2Jf4WvgY8IUXGonBLc9QqfoCgBXT+ZOezrpmzgHcgBn2KNag155Lmz7XKa/FtQzMZ81yQ0Ep3/E4rNolrBLEEkD9RjiRCxgCEvX29ugY2TOAX5wrz8F+wV7opZ8DB4HxzroAJFwXnGTPRKHJXsMNGdTDQPFGrapAHlSbgGSuZY59deWe/fG//SNdfwBq4KUDbTFBz0alZvVK3Qb6BqQM5ybOyPgoG7TluJb9AQciOzrtcH/P1ldXHY5qmp1kjwWGnfqu7s6jWFArcDSRVFo0exN7gFqWOzo03lJPFguCUozB7s6uxvTwYF/rmbTcy5cun6Yxc45AQdb4Afu0xs6tWw/msmewj9Fmzlri7wDd119/rZUs7t47vRtEXmDL7OyMbsjQ+creg79gJgMYB5g2pY5lvtgH1QZOK2+j2Up/btrQsIPlvCY3vwCZnBPPB4iMRuLWk+7VDSbCnPAZzRVONK6y4BOgw5oCAPh2wrnTtQKxeQ9nxL2bebwlE9ZRFQR8+6P17n/aAqB+d91M4f1R49QKGVGwVkv5/c7fPggHageAvO9fXdsPbI1AGwC2l0J7BNoj8F4j0AaA7XXRHoH2CPzYEWgDwJ90cfwoKHz3Zov3H8oauhJpG4sqARcQNjExYRceekjeTxSagCqKU68FiT8BWxidU+DxNYWNUwtVT5uEgAMUffw8RSrwhGKDNih+VqEYobAKU/kuKeADoYFL5/UM9QFAShMNOT89lFOAFK/VDxjG9ynGFBBQcCCtLO9ADNF98o1CIZRKJC1BqxjpoCiDahXL544tlqBFFMVc0yooAlFl9aQtlIzZ2s625fEiBBj4/VIJcpK8bsQXsq540qL+kPmqDUvhnajWLZR7YSnAUNxQwFLw0S5MEQ9EpRWacZXpPqmkwaCUIKhk8PeiQKUwk9cgISWCESj1SpobxtspiFgjLiCAxwFDUdSgdgIurJBcikqzXrX1zQ27u3jX5s+dtZnZGSk8KUCBf/t7KPrwzSoL5tKKfZJDdVdXOuzwkEu1BRQACH/wgxeleiJxFP83/LlOTgqaK+BQNBy3rXXUgBmtL4AlUBPgOToyqqASwAMqRql5SFtNxKXyWVpetq2tTa2t6ekpKW4YN8ICaOllLoEktEwnO1LWP9AvuMpz8Rp9gwM2MDgg70Aew/lQmOPT9+gjjwpiHezvK/yE+SGV+MmPfsRWN9dtYeGOWj0X7961T3/qWamMaO+enpwyfA0p5Pke6kzWnEz8O1JSoTJJgAiA+VvXrmnO5VUWJmU7LtiQOTg0AxKhmCoU9VwjwMuQm/++/j793PHRsVri8Z6j5VYJqS0Aup85tO2jfRufmxKoyqMm3d+zYiFn5cKJdSYT9vCFC4IgCoypVu211163Wp1wG5+FInF74srHLN03aL19QzY6PiG/ve//5V/a1Tdft6H+Ho09yaTcQvju88/Z4ECfYGQ0Grbz58+d+vvlsif2/HdfsJWle5bP5s3nD9nchUdsZHzCenr7bWZmzoLRiN29v2R/8dy3rF5rWHdnj/X19gl+Mj7ALV+jLlXu2v17Rrf0xMSYglLOjI9p3b/4g5ctHIpKNRUK4f8YNF+gYb5AUwCQPYUWUsA1UEiJqUCUViu72t1bsIMrRqnA3MggLbfZbLVXOg/RUDRkwXBIAL1wktf3quWKVJFqhxZ0xw8x6tStwaCgMABQnnAlLAxKgrlcoE55yDmyv9WtUXPtnDzGsxvg71z37EPsCy78iJsaeMwV9HeFB9Xwrtu12dlZS5GarmCTgG1suERbAD3XP+Eq4WBQABBMxB4LHE13dSkkhPN47ZVX7Oqbb7TagsNSSeMBSKttV6pT3qC5o5wUrlPT00q2zmSPBPFoUwd6otxDsYxKlLAR9mVUa4Ls6+u2sb5mueNjnRs3lLg2BodHpZJFTUe7Kzc5gF1YKyhpPeDTvoelwN27dxWyREIxgJJ/f/rjTwtSufennE1MTuBAYbv7e7IU4Dy91mz2UfYp3k94PxJMPDy0tfU1W1i4farA9JR/rA2uGdTCUueiMEwlpQB88aUXtY8xp8wHClMeA4Bkjt75gdJP58V7xtGRblJwLLRr81p9PX16bljb1u6e5Qslq3GHguR63o/xpqyU2fTfcTcPhSaqVlZ1wAwA6EO9526QKQm9iRchnzWp/E9/E/A52O06iJ36T9eElK4O/nIDi98DWD8cN3ujz9fUv5OODjRuf7RH4IOMQBsAfpDRaj+2PQIPzgi0AeCDM9ftM22PwAcegTYA/MBD9r5+gGKBtlyvKZiCGQUeRSpKqgvnL6jopaBEHVZvBWMAbwB0FA0UvyoYmw0VVoAPWsP8qJOCAanLKM4oerwWLpQhw0qV7ZEyBL8qWr7wiKP4AP64pEyX5su/o45RaxOtkLGoRYIheUzR0lZVMqxT5OHlBYAsVapWRk1YrwnouWTdmHzHUvhUReIWoeihICI44iQr9RzBG4mOlMU6UhZJpQT89k6ObXF91YoYstNS6/cLkqI65LM73mHNYsX8lYbF/CEL1ptWR33TqFo47FcrF+1bfFBEU1yhgOOEaLekYONc+ehO9zgPQ1r0kknb3qZlM6Aim+IMmINAB/hKYUaR63zOXCumCtdwWI8H6krB5DONLXCC8TvIHEp1g1oNRc/u/q7FIgnLZfNqKSb0gZTdYhGlyqFlj4/0dSoVt/6+HqnPaAPlWF599RXBCVR6aq/t6JQ6UuEGobAN9A9bwELWxHcuELTFxUW1SDMmwACgHQUoHmYAEhKRUZMCFFZX77txU51KyUvxihLHeZylu9ICy/dWVmxufs4+9vTTNn5m3LbwDLt2Vec7PnFGsACvL9YnH4A0YDC+f5FQSF8LVnR2Wndvj5Ubdbu9sGCvv/667e3s2NMf+7hgwO2btwT/etM9Atio+oAZPC+KxdHxcRXNWnMEwPT02vdf/L7mcGzkjE2dmdSxo/hj3aJyYt6Ye8A3Cig+mE+8EinvmQ/gJX53jB3nQbqxAFGzbo2Qz0amz1ihmLdK2bUGl8sFy2YOLR6J2MVHH1EoBnNVLJTs1u3bdpjJWld3r52ZnLFipWZTM2ft7IWHbXJ6VmDw5vXrduPaG3a0v6ukaGAwvnH721sCk6TzDvT36TXPnj1riUTK3njjLbt2/YYd7B/JS6xvYNQqVTw3G0pbHp6YsEcfv6QAEgArkCgRT1l3V49Lx23QUh+wzlTcpibOWKmEGrhskRBebAEb7O8XbD88OLZmw2/lUtWqZdr7w5Yv5cwfbFo8GRMAVLgPoTXycQsJtgnUtMIvTsFfK1GXxwE65LPWav3kmsPv1E9bvTUEaYFsgMWjDABwvZU+7FTAgB/+pDWctSHfzVpVylzWA9czNy/YL4MWsGoJuwTAirMCYJ/jGACA7lp3HoJ87aUFe2EiCjsCImcyAkqEV/Dz4XDAdna2pWwDTKLU4kYB1w1twLSQc6OFPZa9pa+3R/Dvm9/4hhTYQYX8ACkj+jvvAfFo3Pa29yzoC2g9E9hB2M2dpUXLF/KCdYFwSPs+AOzChXO2urZq2cyRAnsAZfgBkjbM+BASxPoGnDeawNiwHWePdJ68Lu8LnBc3hi5fuqSbA4w1noAAKMYm3ZOWtyfvV9wwQdEIDEXBy1g7f8isnoe5ZbxQ+grQJoF4Mb0neWP4yquvvOf7JXMAdCRNmL2KuWNOCIFhLry5Y35Qs+Mt6iwnCPRICAryoTWotPdD3bzgvdD5g1YtEY1LcS3/wCL+rU1r+oNmkaiUrgpxwhqDz0arJVeYz+n/AIBNH++NpBUD+vy6weCzivmaZQFAD/69+3Zg820I2Ep9Zn9mb/da/dmbALKuNdqkgK3UudnRBoDv6xes9oNOR6ANANuLoT0C7RF4rxFoA8D2umiPQHsEfuwItAHgT2tx4Obj2oZQEwCOKEYVdNHXr+ISUML3KNBVqFNONB2kkB8aIRqRsP6dYo2Cl0cBzpqtFFqKJdokUTIBv1BtUCwCU9SaV68LclAgobCheKIQBQJ6AJDiBHglH0JSPGnpBZwUSzK2V1usCnhzEBAD/Qr+hC4FlwoGM3+Bn2jM4uGYAGCQ46wDR050bolU0noH+q2jJ23+aNRylbKt7W3bys6WEbXhj0UFASlEARsU8/1dPVbNFcxfblgiELZQw2fVYsGq5YL5/c4wHV84AB7JtPiHEQJA8QrUcXCSoJKYVGAACwIyFJyxQ2owwK1DX1crnCeJvBRmhJ3QkmWaBxeO0tQ8ogDka+dsZlKVoVADbBznXHHclU7rfPHgogW4kC9a/qSo9mFr1hU+ARg4yhxIBUhfd1dXhw0SAtDXK7Bw586CgjkAZBjc087NHLNmWFdjoxMWCcUtFk0KjNxZWLB1qdmcz+KZiXHBM7y6NE65nINpo6O2t78rEEDxDCDgNTgnlHFqoTQTmOHz0cces2c//azNnztnpUrZXnz5ZbUADwwOqq0QgAb8oD2X9cJzAJQI1qA9WSA7Hhc0LlTLtri0ZHcW7ugcH3noYa0b2j67OzqkWGONMuYcF96BzGVXulvwAf9AwMj0zIwCNQgvwT9tsG9QEJRzpXUa5Q+AQYER5YrAttrxG3X5GQI4AKDAcQ4EaIYSkJAI2prL9apZJGhDEyNqz63XKmrrrJaLdrC7o5CHJy5flgIL4AgsRdl4eJS1oeFxu/Dwo7a9d2hTs/NKAe7q7rFqw2x7c8OW7ty2O7euSe2ZPc7Y7vam5oJQhpmZaevt67Fr195SYBDQd3t7127euGXHxycWT3QoWXh3P2PHGVSLTesdHLYrT3/UhseG7eD4wBbvLlm6u9c6kk6FxvmzbgcHeu3RRx+yaqWoz0YDdW7W+nt71BIf8IWsUqrZSa5gxTx+h2ELRAJmAcBJU/MExJPqV2AmJWjHHLGfAMz5d8AGHwCiUwAIYAZ2oAzk+y0AyDc4PlrLSctGAbixviHwxLXFz7Om8IpEBYevIVcdN0IqQEBAHp6lAdqAoxYmSKIMAGw4hVUDiwJiXQhAKmptAZf4OU+tJguBE6Co8+Tk3/laALCjQx6IgFLak4G18lXltVEg1kj+9SvNlq/ZY7lpMzTQby9897v2lS9/yd1saT2GlFtODL9P/swe5SwZT9rIyIidPXfOnrpyxZ7/3vdsY3PD3ZBJJGx7Z0d7wpWPXFEbMjeNCHbhmhkbGbWJ8XG1CAPi9J5Sr9vxcdYyR8duDJruGgcwAueYJ9TJzBMttyiBGQv2fmDc0NCQIJysAnw+AViuc1r319bX1Uar1ndMT830nB4ARIXO4/l51IU3b97UYzybDKkPfcC0pq5X9iJUnYw5Ny/Yv1xoiINj2nMJf0mm3L4QCgky8nfPV1B+r9ms9mX2XkJE1HLtw2HRKfBrDZ81/SGzYMgsFDYfN7244cGNHfZ5rvdWAq9z/fNagFk7QWsI/7vz9aMAfE8A+A4MqK5hpxRlfXCurHEPAHKjTuPSbGiMA/6gVeq8/7QB4E/rN7IP6/O2AeCHdWbb59Uegb/eCLQB4F9v/No/3R6BD/UItAHgT2t632EeTotaKKykRoqBjlSnzUxPq71XxXDAFSoURq4d14EZNSEFAwKASg9s1NUii1qugRjBTF5nnok9ZwLwozhCdUVBzfNKPUjrkYzSeVbsiUgmpigJCZLxXFGCLQIBeamhaKFIwe+sgkIRKOTzy1y+hOKpXLYaHnGoKKSK8Kl1OAIIDEUsTNGrJ0Y1WJQ/HmqawZERS3R1WjMUspNK2bYy+7ZDyxvHFA1bQK2qhE/gmN60vs60+co1fYYafuuKJqxZqSiVtV6jUDQl1TKGTzz5pFreKCD5GvDpjOEjaoGcnJwUrMDXjyIVWIj6EYUJhWYN78NaRUU9ij8gB3PCWPJ4p7wLqdCkoKbQ9kzco/G42hnxJaNFUeqdYEA/F4slrFlvWrVck99iScdeVbgGcHR3d9tyuSMLhwI2Pj5mfb29Umzt7QKeaGF2rdkALSAw5wcIHBoas3Aobqlkl4p7POIIAqAYBsjhQ8gHUAWIAeBkskmaxWNLpveNptYVhTtrjrGk/dsLeKDwPjMxaecfumATU1OW6uyQgq9ULTuPsJbJPUAFEMBz4tUIBCFp9iiT0fgzH4dHGTsu5AU0UHqhhuzr6dXPEG6C+i/JODZdWrRa1GOodUKCPXgZ4mXJ17Nzc1IIAuvwDEzFk2o/xffvtddfl+8dIJlWZgpsxs8LD0CpCkgAXikJNxwWrAAeAM+BP9n8iZWbVUsP9krRCSgYHOy3Oj5nu9tSN1658lQLAOKxmbfl5RUrlip29vxD9pGPP2MbW7uW6uq2QChiB4fH1vAFLBYJ29HBnn3rG1+1sdERyx1nbO3+isWTcSUrDw0NWCQSsmvXr2ntxqIJ+ZVtb25L9ReNJS3d22+latNKlbqgfGdX2h699KiNjA1ZpVaytfsblognFYawurpm9arbd1LJuI2PDVu5lJd/WTDQtNXlZfniAX78FrRCvmzFPP6iqH5DNj0/Y7GOuJVrlVNPOOfxVtH48neuA+Zb61JegE4p5cIb3q0A5HoVGAwHpW6jFZW1jAIQ4I5idGdr+xTOMQZeGy/tuLT4A4/Yh1gTtIjTDkwCD5A3GopYo1IXxHaACoWyA4GexyXf91KAPQDutQCzpj21IC337A18DQBEAQhAVigTIU3sjUVUwmWtYwU4NBtS9vWmu+3573zHvvKl/9Bad3Xr6+mR/QP7CkrCepU93r0fAKVnZmftyStP2fdeeEFWAowj0BPIzd750MMPKUBInnnNplqOUVwPDQzqhg9KPVq6EVoSgHQgxa8LXEEVjEKOceC1Oc9EMqEbDHhqMk5AO/a2yckJPZfzkMXPEmuJoC0sLNiN27e0p8gGgSAYFMrxuMbIC1Dh2kKdCDBdXl52Keqt9cAe5gIxHAHjeVAOMh+o97i+FejBf/JLhNm5ABrApBLnG84SwwOELn24rH/jT65pKVVRp2qsTMo/XyBiTZKi/bT1Oi9GYw/XJ1DP3VBq3bZz6b+0/74LAPpaANC1AHsfOhuP6rVafwG4qMQd4AvopgFgm3XOGtAnCnUBwoCVa20A+NP6bezD/LxtAPhhnt32ubVH4CcfgTYA/MnHrv2T7RH40I9AGwD+tKbYawF2z49CTm2kPheqQaADkAL4oOTCFoyjOKYAcsmwLjmRP6Xuo8YIBa2EqX4r7RY4x4fnxyTPOwq+ak2FM9CL4pCiCxCAygLQQQHltSBRNPHYGH5kjYZ+HiUfnzwGeEWhouanWs2KqG5QIyrhEzVbVbCRZEpf02chX8C1ACvhsG5VQF3Ab1093TY4PGxNgGckbPWA38oo02oVy1VKOq9QPKqWaFJr8fPqiCQsGYxYvVC2QiZrM6MTliC1lOK/mLdG3Xl5MW60tnJetMxxvBSm/Ol8EnPy0KNIpTh2rwHUcCmefKC+aDRqUntRJMufCWDhD6ig5fECuB0dUv15/oK0HzZQMqEqIiAhHFLxSisegAQFYEeyw1LJjhaY3FULMIqQzs6kgigOD/ft+OhQMCyRiAlYMV+AOQ8Ao5ShYCfYwLXGEZqRtkSiQ2sIHyxAJ+eD4pOWVtRrnD9gkWAREjBz+ZwKXaB0IpYQyCF5lp/lAwjc3YGPWbfatgnayJ7kFFAwPDriVGCNugI1bty8KRgHzENZSruylFQEBxCs0lJOMkc7+3vWaHljcYzzc3MCgXcXFuzWzVsKV6DQZ/1JdZRKqZUa9R9Jpasb67a+sSFVJW3iqJJ4nmQ8Jb87FI4bG5t67NLykg0NDklhyPmpDbTlKwZcxLNQvpsAERJdadGMRgUk+HuGYJrjA/NHQ7a7u6N10ZPuVsvg0eGBJeJR+8iVK5Y5PHCw2nxSXIUiMfvs537efvXv/ld27eYtW15Zs9feeMu+9e3nBCB+5jPPWk9Xyv7J//a/SgFYq+KdWLe5+VkdPz6DrAMUpSgfq5WaFXInNjoxZb39g1avNe3661dt9sIjNjAybjHCEaJxGzszYlPTZ2xsbMgW7y7b2uq65fNFzSF7wf7+rrz/Vu4tWaVSsM7OhPWkO+3aa69Zd0/aorG4bW5sW6UAmGasaIP32+d/5Zdt/uHzFkkQDuNUoqwn5tNTYbFm+LtTprq9SF5pgJDWpwdr+FrtwwTNRENq3YWbAEBY+7RlH+ztn8JEnk+KMPn8Ra0LFSZtv4261MhcX4TdkCbO9Y4XJIFBnoqVn+e1Pa8/5hhAxYfXBszze6/h/Rtfo07j8WwCAEAF7HAckZBTALMX5vPykuztSWs+o+Gw9nUCH55/7jv21T/7MwEfQkPwuRseGrZwKCj4w/tAf9+A1MmlYkn7O6+JyhbFI2uAGwmechxwD4TkWgfMo+rc3d7RcXCjAmjvnQfPybHT6s/54ynJ/iGvRfkfFk9vkrA3op5eWlzUGD722EW7fv26FIW81vzZs/bKK6/YD156UQpAlJGkMXveinNzc7peb9++rcdxDvw77yk8D3sFJ+e1DHNcHjD0VJhSmPM+x1w1nPefCyJyFg7suShkWWeEmuAh6q0xT4n4TuDsWru5xgmg8SuYxxcMW8MfNO3qGAPW6q3WX0Jjag4I+ppGOrNrAcbzL6ggEFqBPTTob3KNoBh0Smzn9/d2YDB7v3djT2Fe/CRdANz8KaK+rTof3hqef5yfXyFh5SoK2h9NFv5p/YbSft4Pxwi0AeCHYx7bZ9Eegb/pEWgDwL/pEW0/X3sEPkQj0AaAP63J9JlfLUhOaYCKC/UIhSyBDSg+8IqivckBwNBpay5qO9RaKBgoCj2lgDMLCkoBCABUqi6ta6gDW0EYwCqAH4ocz+ePoklqrbozZ+dnKCopID2vJQqxvJRpNaX44nEWp4WSViwV2hTdDavWKdAa5qM487mWYAI3TrInVio4dQMAJ2yu7a3pq6u1iXYyEpABSJRPUUzjkwlrhAJqBd7NHtlB7lgecX4/rc8RFfMRX9B8lboVj3JWyBzb2YkZ6+notKDPrFzIq+5ikLwEUok6CDvwo6YbF3RF8cd5E1pB8SW/r5YShmIY2IhqjpRXvOIIY+DnBGCl0HBKPsaGeVILcLUFaDFzV0pzyXk01mvW2d2lAhAfKqUeN3yWPcoK8KS70yr48Bkk7IGU1YODPdvb3VYiLFMMZAQSUIzTEis/wnJFvo5AIXnb+YMWS3ZChBUKQQIqYJefZ+xYc7Smkh7NcaM+QSHHGkTlh3qIdQJIAADMzc62/NZIwg1JiQcgVAp1KKzzJUWTFmdUUZOTU5bu67E7d+8KhgLvUCFyfgSYZI8IcmlaV3e3fCcpdPcOD2z/6EjBLay76alp60gmBQFX7t1ziliCI1rtcZwPEJAwBNp6t3d3bP/gwI5zuVb6tFM3IdwBrhJ6QAskIQBqFYxG1eoL2EXFhC8hoB2VoDzIYjGFqexsb2vcXMtwQODk+CRr2we71ggAJlhPLmk25PcJ3jI+jz7ysNJDgS2MEV6QAMCPfeKT9ot/+/N2f23DsoWSfe8vf2C/9dv/h03OzNnnPvtZG+rvtT/4vX9jDbXHA5AydnyckUcY4D+bPRKYGBoesXgypfAYQP/w6Jj1Dgzb5uaOPAZTnd0WCEZsdGxcfpjRaMCSqZiUm/vTAAAgAElEQVSVCuwdqIbrUgjH4gm79sbr9tIPXrB4KmHF4on19HTaxJlRuyE/x4RaZu/cumvNupA3GBjZlP3SF3/Z5i5csGgyoblgnwDseAouxhEQpDWn7AMXlqM24ZbKy4M7HrBhbk4BIAq1FjQEeNPui5edF9DBcwL5pL4FrnV1SvkHAHRed00rY5kQcAEXYUAN0KfVxu61AXv7o3fDhe974R8epOa4OBenkqucAjPWjwsO4TiAWQ1BNJRitOLu7e5ovyUMpLuzy7o7O+3qW2/aSz/4gd2+eUNhFwph8bnEY/Z9Hsv3AfB4xTpfxaA8+NhPUP9xbly/XEM8XpCfFGulvqOKS2jfRU2s1PRg0La3tvTvAHK8P3k973p//PHH3Q2hzk4rV1yQjqDz4aGOjZtDHAcKR1p3GR/A2/iZM4JupGbniwUld78TrCq0owVq2Uc9MMzfgfG817CXAet5fuepGNaeTRsze4vWDrEz3Khibusu2Z654IP1xX7Oz/F6JI97cFlvAbKoaLj3PNp7OZ4K4R54VUas2vBJgWv8GyCQ56X1VzYPvIEor1qKdQCgeF4TdMe1APwDArr3c5+Uf1hCvA0AORaxQFSvQfee4AFSb08HAPI+wrUslX9LCaiQmWDIShUPAP5owNhP67eU9vP+pz8CbQD4n/4cts+gPQI/jRFoA8Cfxqi2n7M9Ah+SEWgDwJ/WRNJA5HQEXmHstUEBJXrSPSoEgRAEOiiwQ151ESm+KEDVKiQAqP93qYIUqYmYQkBof8PDTO1oVQeseE4CFNI9PSpKgTvuSZwSDvhFQYaSxSt21bpVq8rjiaIWABQNhWVMjlKiVnFqQgCgz4+Bf9iCeGUFaAkmibhkmcOMM8EnHVL4gNYnR+eqzYrAFe17QyMjBmPo7u+zZHe3NUMBKQAPclnbPcrY3hGecXGpfcLBkPmrTatkT6xRrAgqjvYPWlciJRBTLZWkrPRaO2kfo5CiSATkAamAByjfaKOjMHVqH5JBHQwD2ikR9jir1txYLGJ9fShlnH8ic+bUSU6ZARQDdlHoMY7ACFrUSEYu4E1Yr1ky1SHgKbXhyYnWwd7WjopdYFgo7AzzUZR1dALADm1nd1tqPQ8ysB6cIi4h+ITKjMKcdQPIAi7HUl2WyRUsmytInYf/nVMouZZbnhfgSdsyQBGAw5pwvl55QQnOJ3N0ZJPAs3hMajG8G6MktLb8AVOdnYIrnCsAjuefmp6yvoEBJR7T9szYDg8OyZx/9f6qlEqsW6Al4Q285u7Bvu0Du7KsyabSac+Mj0sVs6jAFgd7ZPQfj8vLy/OB49yAqRwDYIS2U4AbYIL1B8weGhzWcdBKCLjoJWG05UnGfDsgGNY1AZAA5KLWolURhS1j7gUNHGWPbWt/x8r1iiWTCT0eiBpvqfZQe6FI4tpjLhmftbV1qzV99tGnP2Gf/+Kv2M7egZWqdXv51dft//wX/1Jw8FOffMbGR0bsy3/yx3peEAPqzzdff90atcqpopVrB7VsR1e3ADWtzoODI9Y3OGSHRzkbGRm33r4BS6HUTPfY4uJt21hbtma9bA89ctE6Ul1qYWTd3Lp+09567RW7v7Js49OTVi7nlaDd09tlW1sbAvakNa+trFkwiDddwBoN1r/ZUx/7uE2fPWu9gwNqj/ZCQNg7+Dt/ytcNcNtS93kA8J0tmt7fXTttyMLRsAUjYQuGAmrRBRZLKQdIL6CSoh3f3dhQ2jDXXjQiGObCP+qyFXAAsKIwIikPq3ULtHZeDxz9f+y9aZBk13me+eW+Z9a+V3f13g00lgbETQQDlBW2FmujZVk2PaEZhmf5NeE/4x+eiXB4NEtMTMxY1FgcS6FQyA5JHv2QKFmiaItUcAFAgNiBRgPovau6lq4tK7Ny33Piec+91QWKlkABLQHNm4xiNaqzMu8959yT/T33/d7XB5A+rPSP1/eq84NCfP8/jpX3ZF4FmIeuFZY1zPXJ/sEDywMA7s72tvY6fPqmJ6eU6P3vf+u37PVXXxWEI9kZj072EXwnUQJmM2mLxxI6UiV6szbZ/1O0+fv+ongVtm0UP9FMRvs/4yOlpdJovUR3b+2SFo7tAWpCPFFbKBbDIbXV0uJ+7tw5zSF7IzCKPZnPBIA41xfXDecLbASiKyF9fFzHT7s96d8cA0BQn0+93oHyj/1GUC8UkvqPvwMsLi8vC4xxY4Cf+wEhPmzF8489igcAz4d+/k2cA7AXjhy0HfPeUrB7HoQH6sEhreRuPcoe4zAA7A0dAIzha5mSmg8riQFzyULXZxWKwJ4DgJ6thVP94f8HVKQlmBnjxlzHBj4AdB/wDkgS+hGNSNnK+GHlwBww96whjpugGNcC7s6bdUSwDLAXpbHvl3iv/mUSvO79NQIBALy/5jM4m2AE3q8RCADg+zWSwesEI3AfjkAAAO/NpDqlwAH+O3gTecpF4wIUwAdgjgI5lKjowiooaNSiCAD0xADayCkw4jGbWpi3SCImuLS+uuZ8uPTcoYpFggzwkaNoRC1B2yhKDxRVfrHLe/rtjyrOzWxrZ0vef9lUWuo9vOAGXdqRu84Db2iG112GgJFYTAUkpRCFC0Ek5b2SCmIKUz//GFVFn8LK8CobtenZWRuGQzZ35IiNTk5YL2zWCZu1Bj3bq1Xt1hoQwhVwev9G21oY5dM2Pbdo6WhcLcYRntAfSE2ppNdOR75VQC0ULhPjEzY3N+up+/Z17owP58FYAV5VUHsBAADOVptU3IEgLHPB81DPCVpEaWmOOA/AfMEFAQww129LzYQKDnUM7Xuo/4BpeLfROosv4t5O0bY2NgV82p5/Hkmh07PTggokAhPMgTKP+bz7PrTVuvZLjnFhfsEKubzmMVMYs9XNHYVN4PdWa9RcoYlir9ORuX+v0/EM9PEKzOrYKcQBWPL/82ACYROkf46QcAyEM8AvLc1NS6XS8iADTuBj2Wi11H4LkLlx46blCrSyO0CCqnB5ZUVQQS2Zhwz7N7Y2Leq1kXKOQAF8AoFbl99660BdRiENfHGqzI7Gn9fCW5E1l86kBWDfvvy2WhKB36hsOBfmg0AcQmTwMls6uiTA678ObcpclRwn1yDzyJgDeNXuPnQtp+VKWYpFlIBjY6P6AtjlSMJtN1XYE9wA0Ml4St619Q2rN9t24Qc+Yj/1mc8YTmatTs+uXLthf/qVP7PnX3rZzp09awuzM/a1r37FTp44LthCEvSz33rG2vWa2gJRtiVIliVRO5uTDxygDwUt3xvNtkJFgICz8wtqc/zyn/yRfftb37D6/q79/Gd/QXCQ62h8bMJ+89d+3a5eeduSqbidOHPKej1a/uvW7aIOdUCrWW9aq962uJJTU4KAnVbXJufmbf7okh09fkzt2PIz81SSrEdfZawmaNSitP4DzPErxX/Na+t8BwCMAwATanMFngNIGH/WBL56KAF9n0HmE8gqKJzJ2PjkpCA7EBAYrGvQCyIBCrfrDSmHuXnAOmLdOIg3PACVfio4MMpvQQUa8Vy/XZjnszZ8FaMCRrBfaLWlrEXBy40SQCU3GNgr5uZmpOwGoP+f//v/pjRaKZmTCZuZnta+xPoDbqMw5hxRr3I9cv1xftF4zMr7+w6GYXUwHGp9cX1pbZI8fNDKXtFey40KbiLN056Pj2eVhOCSrl88R7mBwB4jrz3ap1EEs8fhmdfpyCO0VqtKVce+derkSXn3cc4AdN5v484dXSe0Wp88efJgz2VfJblXyvZkUtc7LcCcG0CRICZ+hsckwB2bAtaND4sB+ArCEtTHl9L5A3L+fFa6W0iehyBejl5IBnuxD5393+W69hWefFY1aQHuc9MKVSccL27hRMqiybQZrcD4BLZafNC4G2y036IAVFiNUwEKFAoCHgKAIbz7uBHhbtC5h2sF5hqQ+g8AKAiIx68DfNx8kCq7QYiVs5jgHOKy/4gq+bsHAAyCQO7NP8ru01cNAOB9OrHBaQUj8B5HIACA73EAg18PRuB+HoEAAN6b2fXxn28o7t/V5+cUNnil0d4JBKRwQi1AQUaxJP8izyuIo6PoVosR7abxmE0vLuo7XnYrKytOJUMwBrAnl1OhxXdBLin/WkqGdS2irijmSwb4zaaAA4/t3W0dT45CuNtTIQn1Q8eIComSCDUYCbd4AEZQfERCKsaLO0V5d6ECVDKmZ4lEIeWSgs3ygDkK+EHfjhw7LlVRNzSUojGeTVtn2Lebq6sK5yiVylYtl224V1Jb4tz8oj18/mHrNdrWJZW4P3AKQY4uZNZoNO3WrVs2MTmhYhsACjgBXspUPhSSGgeoxDkrBAL/sGZTUFBwsFm3cDSkNF4CB2hpVrtwrydPO6/MU2s040vBrnAJzN3bLYExvvO6hdFRKXoI5SCZdL9YsnJxT6q+/QpJwXtS1CRTqJpGFMzBuN1aviWARSGcFhBOupbudFrji8IOwAdwTOVHbLtUte4wZKfPnBG40jnV60pS5XxZO0DRHgnQ6bQ84aanJuVFht8aQGFxYUEAYGFh0R44c1aAq1ZBTWg6T16X9YuqBRi4uUXbngNV+PHx3lo/29s6VsAKaxxfQN9njefduHXLfuwnfkJjD2CgXREwwNygIKVA9sNEgBIEJvBc3ofCnrGhnZu1REsvc8MYAz44b46TlsOvf+PrGj9ej++01iViDngA/WhVRoVLAQ6M4Pd4LvPpty9yfngzrt+5I4iDKnR2blZzsl/aE3jCV7FS2RfM4niADp1e3xLpjM0tLtqnPv23BNRWNzbs2eeet9/+9/+fwk6w72x4bddAxUa9ZisryzY/Szoxisw97QEomFBEkQY8v3jE5hcXbXp6zvKFESvulaX6HB0dlyr3K3/6H+35556ySnHbPvHEp6VCJUDk2NIx+9rXvm7Ly7csEh7a2XOnrdtp2fbOhm2sr+ra6eIjKriflfJvemrORkcnrVppKOQliVp1alKKRyCSYJh3A+GwDxvHfAAEvZsKHsERuJEC2lMexxIJgXMgCYCKa8wBd3xEnRKUaxN4y/wAShjjmdkZjT0hRAoiIo3X8wREvVqv1iyXyupGhuBZJvMOiKf91FOOAaNYbzx8BRvv67epyv/Pa2uWJ2e/r/Zk9jhUdHh4uvb8lvaUhYV53XgA6P7aF35FykDWG2uE57Iv4UPKdYgqD7CZTmW0t/JgHaG4w5fU9y5lz56ZndVNnUwma2urawKm3FwAJrHv8Z3jYG8t5HJWq1bs+rWr9sbF1+z8+Qfl2Zf0FH++Cvr111+zRT5HwmHdJEIByHen+hv1PGedahxVIQ8Ut7QTnzp1WtcQ83379m358fFn9iZ+jsoQ8Ic6mL2XMcDb0/eQ5LqVotwDf5yrvmwokOn/t6/YFODznsvca80JuLm2YR6sL91wUDs+6u6hVWt1a5MIDaULxywcT1k4kbRwLCGox1oboMIDABLKNGTt0QLsrB/c/7yWeMFIwkP4xGEt96QAfGezLip9uo4jBxBQ6yrmVIlcM9yIAwACZ+V9STs0LfHRqNUbVYVQ+ZDz3vzLJHjV+20EAgB4v81ocD7BCLw/IxAAwPdnHINXCUbgvhyBAADem2l1nuAhi6hgCKtdzX+4xNyYACB+Ufg1UQRQZKIQQckilQCFoWeCLm8twjNoz8UPylOg4dtEGxxFFeCF16AQ42ukMCIlIYUrhS4Fnq/acZ5WPf0OP6Owog14bGRExXONQre874Ii5OGG4G5o2XxeALAGREuSdBuVIgcAuLtNgEFZ/oUOALrWZQAg54fSZWJi0qqNui0uLdnE9LT1QmbxXNrShbwNoxHb2Nmy6zduWHGvZJ1609qbWwITCwtH7ezJ0zZod63XJt2YVteUNbxAjHqjLiXK8WPHpPxDJUfhKXWkp+LjXGl9Je2Xwsv3APMVKXjwcaz5Qk5qOIp61JMU1/h1ASoYCGAg4ytFDyqabsfqzBcKFtq+4jGbm59XIfrGpUsCf6H+wNJx1+JNO93OzrbSNwFNKNrw1aMtb2t7yxpAxz7KQ9N6wKePVmDOlecIfIYjli6M2vZ+1dqDoR07fkLFJaov1t6tGzcFIpyXVtSlsoZCSg2dnpqS+o6f8XcAwGJxz+ZmZ+3Bcw8IFG1urFmn1RS0lTqVYyRwI5uVGojzpSUX4PbY448JxNFmiNIFaIGPJaEDjBFwAFXTyu0V+5mf/Vmp9964eNGuXL6icWTNAn8o+JkLgAOvy3HhbegDANa62k5Rjamdsq2WO8ZOatRBXxDy1VdfPVDPShmIQsrz2UQF+cQTT7j2TcIsOm0pEFFZ8iVVlhdIwPXAefIcFICnTp3UWGysr6mF7/SZ04J1tMQDp8KRqHW41vBgy+Xs7//8P7TpmVnb2tm1p5551r74H/6DXb92TdcWKkvmFJUiStBvfvPrgqe0TNMiiqKTMdje2lai9g//6I/Zotq0UQwnIVYCG/j8oXS6dOmivf3mRdu6s24f/8QTAoODPorXplX2q2rJbjSqChvpdOpWLhetWNwWJAYAci2NT07b3lbRzj34iJ0997AViw62ErLB2gZeMafMF/sRY+r78/Ez/ux7APrg7LBKy1fT+SEgXB9qlwy7ABA/lZoQGlSd7GnAM25g8NpcJ4tHFtXu6wN3+ZGStIpvXihsrXrD0vGE5pfrnuvTh0d+KJCfjAsAPOxV6K8/fiblHu3y3HSRX2Ra1xUAEFim4CCFBvV13Fyz83OzAuYry7fsd3/7t2TPgCI7S7jScGgjIwWbn5uTelCtvP2e5lLrHwDa61syndI+CZziRgHr/ezZcx40v6U9gLFgfXDtuNAol8rMjRrAJK2/t1eW7eUXn7elpaNS7LGf8VwAIDc8XnrpxQNPPdYAa4335RhJ3mZu/c8MlHyMldrzoxFBNuA+48kcPf/C8zoubmQAnNlX/VRtPmd4Xd9rlnPlGgfsAkFRcHOd+QEyrAUf6Gkt+SrAQ5BQHqiRyAEoBJixx/A+vB6/h0djhRscHYK3ohZLZVzrbzhmXUKt/HRgbn4Nekgr1QqswA6BQKeKdwCQ1l+OK6y9y6U9AyL73NrS3LobfN6Xn/7r+QAq4AvVK56Llaq1mg1d/6xXfsaeznO4CUNglnwmg0cwAu9yBAIA+C4HKnhaMALfZyMQAMDvswkPTjcYge9lBAIA+L2M1rt/7gEAlBeea1067O0TDTkTdxnBp9MquNRC5SUk+so14JOfBqwAiFjM0KwA3yhSgYWAD1csV1UYoV5DiYIXINDLb4Gj6JKizXtNX2Hj+64BKUmxpCWJ9lpaeoGBhVxBBWir3TGUO7QADwlFwNg+EpaPHh5iKNSKu7tWq1TUOEUbMSqy/qCncwVIAkrwy6OVLz86YhYNWyKXtdz4qHwFd/dLtrq+LgUgxXxrd8+1Dk/N2MzYhPWabQUWRPB0S2cFgYAAFE9vvnnJji0t2fTUtGub9VRKrsgnFdIFGADCUEkCRVDPUHirNa7fQ+AhfzJagFH64EfG6+CvlQW+xABsoQMFoApljPabLpmXFjrOcWJqUi1hV65etc31DQv3B2qtBiLSylqt1QSPdopF1+IYJXzCeUTx9xT1oZALIKHtFHDFedDLpjZywOzomO1UalYjIGRyUgUl48zx7mzvCAiyftQCiKKtWtPvA0dRMbL2GAe88iA9FP/Tk5OWSsatVNyWIhHFIooeZyOJD2HKAc96XR5fKIAuPP6Yfo5CiDHwW3cBPEACHqwx2qM/8tGPyr+NxFE88/wkbN9zjZbE9bU1e/3iRUEGP1xCCZ8ejOH1WHNAOL4z9kBBQmkAJwAIjk1Jzmpz7uq6YNyAF4888ohr95R6i+cMdJ6Mi1SU8p7rqX2V+h9vRo7z/PnzSulkbCnSj504Zht3NgQfUXzSrks7arlaFQj81JNP2pGjS4IEN27dtlcvvi4AuHZ7zfZ2iwJIwGqg36uvvqIk2aWjRwXaUFK98cYle+H552355k37qb/3s1IBxhMkFY8qTbnT6anF/M7mlt3ZWLf1Nee9eOLYCcumclKW7RT3bGnpuPaIWm1f6q6dnTvW7bUsHo9IQTw6UlBSdbm4b6Vi2R6+8BF7/KM/aKEQNwk6goQEtwCPaHtmroFIQDAf6jFPWp+HUoD9VFYfuPnPlbKL9si486EDoNDuLwCI52bYJaH76d1857WZs9n5OcFIrhHWodouI2GpIZXg2+srxAh1lQ+V/PZjP6zET/plb/QBoP8cpfsOXOgH17YPAGnBlZoUVWK1Kj9IF0DT1w0FfgaAAgK99uor9sw3vq7XOX7ypD304Hm7ceOa1gzjx3p0/oacr1Oz+qpE3kewOub89Aj/mZ6eUvL3W2+9rWtce1IiYadOndJ+A2xnrQO1APCoy4o7W3bxtVcErKVenZ09UG5yE4SQD9S3fOYwvqQF4+sJKORa/M72aBKB+azhOuL5rE/WAWCQGy/sq4BD9njfWxEvQ/Yp1gljwTmrDbnXM27YcHPF90r1PVa53vwxl0WBlyDssrRcmq7/9/5NLEHooQOAWGrwIKyIzyvgXzyZslgqa/1hWGEg+HT2Wh3PW1cEz8IoAPu0ZOMB6FqAmRz3J6fj58NBPn9gQRaYWpV9paAH/5hQWQWyLiMC3AqnwbuXz8pGUzdWWO+cD/MopXI0bHUBQNZfAADf/b+0gmcGADBYA8EIBCPw3UYgAIDBughGIBiB/+wIBADw3iwOHwDe/e4chfyWIRSAqOtQLKDyEgD0VCcUurT+ASAoSIESFB5SzCTiVq7WLBSNWiaXPVC5AU58g34KJJQogBu1Y3rg5LDijSLOb4GjCAEaAm4oQgB30xOTUq6hTMhn8yr2aKkCbFDQoN7LFvLWHzp1VyqRkvpvZ3PLdrd2yA62BIEcUuK0bZQ2V893D3UPwAuYGY5HLZ7JWGFizBLZtJXrdYEcYCUQcNDp2uTImBXSOYsMhlYvV2w4DFkskbRUNiefLApgIMXK8rKKWnncAUcBP2GnFFHqIr5bnY4UF7SXvvXmJf2eiupm00bGRlTE4i1GkUy7JoWalItj4wKqjCspjgJKHpTiGFCJUQyihCP0gsKPgBQKY8axVt63bpPwkYhM/wEXhGesbazb1i6tdXUHFLx2No4Z4NXtti1N62ouL3jH8fu+hJmRMat0ulbjeKIxwQVgso4r5NoqeQ3WEi3ghF1UK/sWJRkzHJMSEFDMyiRhU16KrZYVcoBOgjgIHRmTgghl3Z3NTQGTubk5Ha9UPvtlO3HypIAJbb6AGbWwt1oKF+G7PA0TcZudm7NE0inF5MVIqnIs5nwY6zWbnZ1TIQ+Ueva55xx49DzkOM6ZmWmdC++Nd5hCVqoVW9+8Y06LQwDBiMIOONeKlyaLwshXl6kFNRKVko3rjPfmugM2Tk1OqVDXOeDPpUvWHQ9r5sEHH/Sg4kDrhHbz6zeua70SxEH7Jq3xu6WS7e7tyS9z4cgRm5yesUQqLVjJ9UhIyref/bbeC7Usa48/P3T+QXkEnjx5wp588kl79bXX7A/+4A/tj//4j+0HP/mEQkFGR8ek9tzdK0md2Gi27NqN6/JbK+FZWNm3frNrw07fwiRxp9P25N/6YR0rya+1esWuXb9s0VjYFhdn7eLrr9tDDz2s0J+vfuk/2TAUs5Pnztsjj3/Mzpw6Z41GzXrdto4TlRhzz5yhxgQ2A68YR+AaD/+6YG60Z3mJr77vHs+RsssDIwBA4HS37UIlBF0BP55qmfXjh40Aj0bGRhW2A2hFCQhIBCiHSdZm/yS5GoWXF+DD2PoPXov9wQdHfsu8D/8OWlE9tZl/rOwP8qVMA+F7ummA+gtwI4uFhvNY5dpmT33u2W9ZaWdHrekf+/jH7Qc/8Qn7kz/5km1vb9n8/Jz2SV85iLqSa96H8SgN2XfGxyeUtoualtek9b1arSn9Wy3rCUJoTmo/AoCzrrj2pUYb9K3TbNjyzWtW3N1RmzfXEp8xzge1LqUxNhTMD+OOv9/C4oLnG1s+SAFmvM6ePStVLopfX7134cIFXceEhXAtKohJN1kI5HEw2Aewvt+fHxijkJVeVwp3fsdBNc/mwkv89dWl7Ks+WBYAlAKPfXIoZTR/727qhA8UyhwLieGRSMxStPXnChaOpayCz2V3YJF4ylrVuvWBcMhoFdIRsiEBQx1CrND9+YAPF1v3KX73a+DasENsydzYc2pBZxroB3ZxMZAIHJV3Ktc388K6lF2Hd5PHffbjn4qNBQFdpAsHAPDe/Kvs/nzVAADen/ManFUwAu91BAIA+F5HMPj9YATu4xEIAOC9mVwf/PkegH7R4vQGzsMIpQsgkIKUYpLvfCkR0mtZFLzz2u2AS6jkdvZK1vVUKr7yBsUBgJDn+75ZLpXQFUa8JsUKyigKNgo+IIw8n8bGbXJqUmqm6v6+1H8ANBRz4aFZIurUhvV2U8VQKpVRAuwUqpJ0SkVYNBxVEd8mwbPVsSjv7Zmpp1MuVIMxofBBAYhqDtBSadatSftaImbRVNIGEacsZISANolI3GYmJq2QzkrdUy3tu6ILs/hITKoMv5V5dfW21Eyo2gTCAA0qGCnU+npv2mqdGgxVmoOrFKIqYPW/oaCm2si8FmyB2URSAFOhIx5gpSBFEeSKXwcjACK0rfIGChQYDKwOWN13AFCKNlJ4m00XEJJK2X61qiLeV28Cc1EIAhpLe7uCTqhHWC8DWoNDIQHXSDJl47Pzlh0ZsWa7o2OmdRxAwdhxvE5hmpEqk+OhfZj/BqTxhV/g1StXndqJBOF43E6eWLLF+RnLqxU1JoUaAIFzvHHjhi3Mzwv+rdy+LdipdmUPiAIJBTdrVQV0AOOYH1o2HRiNCoAyDrSkq/WRlvdm027euimQCUhhbQLUWMusyVwur9ZJCn081/AX4/hphW5129bzQhNImj5z+rSANZAKMAbs293ZUUsmLaUah1jcU1qR7IsHp9dYwTMAACAASURBVPPh4hpj/czPztrk+Jht3tlQOAIwGYUkMIqxGp8YtyNHj9jO7q7URszXXrmsFnnmlPFAJSu/zE7Hrl67puf89M98xpaOLNkv/s+/qPboVqNhlVLZcoW8/Z2//bftNKquZNIeevi8xu+pp5+xL3/5y7Z07JidO/eAfADrKMCShNiEde2VKvt2+fJlqTFrlZpSs4fdgWXyI3b0zDl77LHHLZvPKuSGNd/rt63erNru9qa98cLzZrQwj45ZOomvYtvGxqfs2PHTdu7seZufnbZ4NGR7xR177bXXBIKYN4BTDZ/G48ft/MMPS43mq+f8IA3fw43x8gGgrwKUag9FM8m9QBO1ZHrfub6HDgL6X1LlxWNqSWffQAXIeuR18CkEMHPdxcMRy6D4ikQPQLMP+vjOXqiUWNKDBWFcerrf9n1wfH6qqwen2EROnTylawsVJ9cJoEbrFz/UsFuX3EABthOksbAwp313bW1VnqTF4q6UnoKS3h7DOaCuA6I6BWHINtbX5ZlHC7zagpMuUMip5Jz6GJ9AFJ4Pnn/Qrt24YS+88IID+O22xSJhSydi1qhVpIjOZFJaG5cuXdL+DwgGwB1ZPKLEYa4Lrjn/AdxijLBQYE/hOuK/STJm/Pn84GYDN4yuXLkiNZ8/bnz3ffw0d56azW/b9RPb+bkP9vRZCCjzvHD9zyvZWtSqBwnsBBK5GyORuwn2tO16yedYavBnrZVEXPuKUsSjccvkx6za7Fiz3bdwNGnNVkdt5kBAkoBDtAH7ej9COGjxHaDwO9wGHNa+DiB0LcBOwelaf/2H8wHUB4wHv10bvD6EBLhRjNICzJ+ZR9YSYy7YHgDAe/MPsvv4VQMAeB9PbnBqwQi8hxEIAOB7GLzgV4MRuN9HIACA92aG7+oFKBjuqhtUaDrnIHkD+pCKVi0KG6AGgMaFTKSlpqBoiuArFI5YKBK1OumGak90gItCx6n4XKopRTpti6QEU1jRusffUxhRuFNYAZzwoaKAUdpjPqf3kDqh2bROs2UdFUZmEVJ3KS77PbUA5/MjNjI+rmAAgAnACh81+RUScjIIWQp1DK3G/Z4l4s7onz9ToPJ8BZC0O7Zfq9p+vWa90FDBJuFE3NLZrGCmkiVjCZscHVMK8BBfsErVBsOQRQgRSGet7YU/UIwSdEDiJuMmM3g8E51XvIotzPFluB6LSm1RyOcUuIGKjHCMdDZjYRQxXiiK881zPk35bE5zgZk/CjIgDcADQOUDDsYCP0egK21gPgCplErWRQnn+duhGJRHFaAuFJKSCzIJAEARJNUT5vS00yrFuapgDqDGYNDTXI7mRyyWStno1IwlSHuuVFSGstZQr3FcSsUEKCeSmhugApCLueq0u4KajEW1UpWaBpjBmhgbzdupk8dspJATSMS3kWMDdBDeAQig1RtwgboFz0POlTkFMKDIqjXqVtwrSjGGhxuFPBABkAfY81N+l1eWrVgqORCxuyvAAGykzdVPMAV8sG6ZQwAnxwvQBTTw3vjhVRp1wQalaqrdLipfNsDj9MyMVFedNupPl8LqIPi+incfWLBWgC1cL0cWFmxxbtZKO9tSnCmggDXtKdg477GJMV1TANxiaU8KKeCf39oK8EQduLNblFIQxe5jj/2APfrIBbVKXr58xV584UW7euWyHT1yVO+by2YEWP/b/+6/sevXb9izzz5nt5bdGAE1AYq0AcfiCZ0b743yDYXm5uaW7RX3zHpDG/Tw6xyxcw89rHCXkdFRqf5Y65VqSUrASqVkb196wxrtth09fsJ+5Ed+3DrtgZVKVWu1ezY1MWujhawlE1HrNOuCjIBrxpV5Xr11yzK0Rj/yiP3UT/6k5o/x4Nplrvz1L+XyIc82wSLJK93Fyd6gVFfX5+kCKHwllfZO10LOH0jEFXTD9204kApQUDmLGjErr01uWnynilC/f0hdJsDv+YMebgO+C8Fcq6nCl8R4hjY2Muray4tFi8WcspjrA6jqHyNwh3M/e/aMHVlclHL08uW37aGHHtBzv/3tF+yrX/2K4Bl/N4KK2k9K7tMm25eakDU6MTaha3psZEz7NOOLGnF2bl77G4B4fmFRKlxdi147Ly2syXhE+/ijjz4scH3lymX70pe+JBUvdgjMB56T7DPAQIAl1z4qXgKKUKURWsL1Qms/3/19jvEHWLLHANhlnXAojMP38TtQVHo3vHRDSipnL/TDi7j3ASDrmy/fNgD1I9CPQeAGl8KIgL5eErWvNOT1GA+ApcK0UilbOn5MNysA9LTiTs8uWq3VtVqja31DNartVSCuTdiV5nAoJWkIpR5pvMyLL+3Dm5DPX9rXWaZ9VMWdu5p+LWcvmARIyGe25++n5eOFl/gAkDZt1jl7Mzc2GBVCQPp9fH/dvw+CRzAC72YEAgD4bkYpeE4wAt9/IxAAwO+/OQ/OOBiBdz0CAQB810P1PT3R33idhfghM3Mahg6KWwenDopOYFM0JtUWIQ0UaKhagIS+qqY/NIvEEgJGvI7vrSQ4gAdSJnOgfNorl/TSFG4U4RS6qE8AVyhonPG857sVjdrExLhFUJHVG7a3u6MkYEEwFeohFdv4nI1PTMnDL53LqpCXmm2/YrFwxBLRuKBhlqAAFBS9LnWT4F8fxUWXRF4Hx4BgqAGrzbqRpziMhD0FYFrFE8+hNXEkm9N3AGC73rRhKGyxdMbUAlurCYTQyru8vCyuQEHlt1UrzZGC6hAA5O9R7lEYA6b29nZtfGxcaZuZXF7+agIGjLUHlCiGk3GnYmSMpCBqufZN2kEBggBAxrpN67GnaKGY3SU1F+BKW97yip6HaokgFZR7pJkCjcYnJhUMAkgC4qEMoSivVh0ERFWJnyJwYGZySi3Q6XwBiYvabSl+83kHKgFCeGyRlsx/83PAMkVnuVSWF1U2m5P3nTwOxycEyCj+I2Gzs2dO2ugInnikBC+6NsG9kiDESKGgdlYgGmqwqekpnS+QrlypaFG7ua2rmKdFnNZU5hPFy9LRJXmSUaBfvPSGbe1sq5AGvKKKo+2Q+VACcqGgOVi9vapjAI6Q9IpKTzBXIDhpJQJeGE8UdfsV67bbWgcAI64hfo9imzlGKQQsRmml9mS8IvsU+315rwEwjizM28ljS9aRKsf5Q3KtSUnreX+h+AScA7RRcwJyAH6oV/k71IgcE0nQtFzy34WRMXvssY/YP/sf/pl94xvftN///S/aM08/bQ+cPasUa9pJz545a7/xG79uN27etGef/bag3cuvvGLbu7uCqAtHj+r8d4tFW1ldVTt7rVYXjNm841ofBQCzeTvzwINWyI/a9My0wm12itt2+/Yt26+WdL5bO1sC8Q88eN4+91/91xy53bi5Yjdv3LZ+z6xRrwgmZdPuxgLnz9ov7e3Z6y++qOv3zAMP2Of+yT/RWhAAjEadXxuwhFCcQ0q/A6Wd0anrlFMKSUDNycbApSpvPPd33PTwgy74SSKZ8HzX+P2BfACjsbgUlIVCXv53nUbLKay8Vl4/cdb3k/SPyfnwOSWav7+697zrMycA6Pu89QDMIXc83uvj58c1wp7KrR3XYh6xcwDAI4ta/ygAT586rjX+yiuv2f/7hS/oOudGxZQsC0YE+LgmAYPtZstL7B7TukShTaAL1zTjASAnDKa8XxEwxLKAseGmEWB8yPj1OtasVe3cubO6hm7eumFf/OIXtQ5lC+B9HgDNmVOUp4wDN45QgjNGtN1z/OxxjA/f2Wu5XoB2QHs/QMlvzf1uKb2ah+/Iyz38YapWcVK7uYmVy+nYGE/GyG8l55oUaPSALK/Jfub/Pb/HTQWODRBI+vELL70g5SOq4qUTZ6QALFXYc7kFR5BQ1Ia9vtTZAoC4/bH5CQB6XxwoxrDhqG40AABjoaHGt9/1Env18QjJdp+TPAcLCG704BXJQ75+TLISjV3Lu58uz/pHTYpHJzd43qko/J7+2RE8+ftwBAIA+H046cEpByPwLkYgAIDvYpCCpwQj8P06AgEAvHcz/w4IGHJqNGct5FSA37k5899KBy4UBEAAgH5ypXyyuoCIgY2MjVsEIKbCitqlo2KDIojnU4ijCKNgQ72k5EJCAwiCEDBrq5jyH77aRioPKcSatru97cz0eZL3PoCNXH7EZmfn7eixYwJlrU5LCjagEvAPgNltti2Fab5nmI4jv4qlHumKQ8/03LXNUsB3KbYiYesNh1Zu1KXq0jEDjKIxwUS8BAGAmLdDFCOptCVyBSvt73uFaFPhERRaFFQEaqRTTvkmPzAVdAOLqID3AiVCIavU9q1ULqm9FjXNxNS0xVNptaBSXFIs49VIuiWtopwDhVsLhWSn45R12azAqzy21N7bUBszkIY5XF1ZsT18/ir7gnucF+dKWmw4FlcLNIU80JPxAOYB7wB9Crqo1axRr1mYcex3LZNK2ez0jOVodc4V5AcJfJMykCTMeNxu3rpl++V9gQOFN8zN6ZiBDBTzKBud+iSu/waKcb6oQ1E5njvrACCA7MzpM2qDXb19W8oqXg8IwntevHjRjh0/JhUavnebW5tq9aVdEzg7OjYqcFTEEy+ZtO3tHXvswmP26IVHBSRWVm8rHATwxrp0Bb4D20eXlrSme92ebd65o3WO976v3mKtpbIZhdI0Oh212vqqrl67LaUirep6/+0drbvpuTkBms2NDanYeOC7piTVdvvgmjhxbMkeOnfWrNdRYjNtkJwPyavAEZea3bPJ6Slde8AkQAxqXJSLKEG54DkeWiQBoPx5cmrGHnn0cfvpn/lZ297csv/45S/bV7/6VSUMb6xvCKzNzc7Yl770h1at1O25b79gl69etpdeftnW1tf0midPn7HHHn/cNjY37PkXXrAf/OQnbWtzy25ev2lra+s27A2kAsxkcnbk1BkbHRmz+cUFm5gcFwC8cvVt297ZtP6g67Xbm504eco+85mfs0g4ofTf1dU7+rp6+U2Lx0J2dHFB8+d/cQ189Y/+SB51x06dsp/7x//YqURJxG00DtKAnXrZ+WU6EOISW6V68+YS+MecKPHVU9XxHB/GHfgHep6C2kgjwPCBFwATs1yhYAVatEnjbrV0nfohJOyDjD3rFmDlv67vUXe43Vi8x1OY+cesPQTFoZRvKctkM1ZG1ct1KwVyU3su1w+ttNgd4Pu3sDAvmFWv16T0A67Tqvs7v/M7sldwSmWsBZI2NTWtsb1186bWOn6Dc7Nz1mm541bLfwSfxZDWWDqTlffmtevXlTLN3g74wgIBBVmlXLL94q5NTKAYjckT81vf+pYAo68oR12npPpIRG3BeALyicKxcRPqcHgL17qfkK2PBA/oyc/RU3D683sAAb0U38NKwO/8tPW9/3gNv+2Y5zBPgG9f8XfQ2uuFMAEf/Qfjhn8n48Tz2NNI17705hvyXeSGy+kHHrZKrW2bu2Ur7TeUBhyNJrSfNPYrBwnArlXX86L0PvcAfwKAKABZg9bXvjDgC6inIBrAn4N/ul+GZYPXAuy2NJSLnhodf8Ru16WTR2P6jMFGoQqURwH4F8DSe/evleCVP6wjEADAD+vMBccdjMC9HYEAAN7b8Q1ePRiBD/UIBADw3k+f7wfot0k5D0D3UAEUJk3SK3hDqKQSlkmlBfNQ9imRUq2rpGbGnP+XhaWgQXFCwYWHGYmQPNcveGlDQoFEixdFIwWcfJcozGh1QoVWq3km82Wp5xIkaXrG9iO5glp6KfYBVKFwxPKkwk7PWGFsTAocXpewC9oy0wSaxBLWabYtAuiUP5NZOps6gH+oBDkXFfocE8mLFE7RqNXbLbu6fPNuqmc8puTdHJ5xhAz0BtZvd2wAKIjGbBCNS3Gm1+l25dfGsYoP4CWYcO8D1CTFNZtJq12PApfn8XPa8GiDpc1U7ZvJlIWiqCUHAokoT4CWeHiFhyHnIyilEkoOp6A8SHAGVCYS8mVDqUS7KxBw88661fbL1uu0NfYo3ZjtvoVsv1qzmpJsm1ZrOI8rikcKYlSAu1tbarlEIYKyh+I+TpBIIqX2S9pKUQPRsgd4QGHHeADsUEHS9uvAcFZgptFw5675pBPTU2lNTk5pLbqU6K5NTo7q9VBOkviJYgXI0ajVpNCjRkUBePXqVVW1atkOh9UKu7df0rpj7B569BGBGgrx9fUNrU2OB+CIgk32+ZKEuvZOP2SA9nP85WjtA4aur606cImaljU56CvohOshFI9JQcp5o3Ycn56WSkqhMyirmk2p/ZgrAB6BJ7QwA81IjwaMAnO4BlEU8jrHl47a+TOnrFoq2sbGus6d8yNMg+NljmlJpCWXOUbxs7FxxyWR0kouqOLCGjrdtgDM2tqGFLQkAy8dP6UWZBKF8ZWj7XdlecXubGxImfqn/+lL1usN7ZlvPWtPPf1Ne+HFF+W7COw4f+FR+8EnPmlbW9v29DNP24mTJxRWs7Vxx27duKl04H6X9Ru3/Pikzc8v6jmEPPSHXbty9bJt7xLo4qDp3g4tnkk798gPWDqdtzNnHrTRkQn79vMv2xsXX7PZmSn7xMc/enCdsd7Zm1564QWNLW3bC4uLunFxuE3aB3C+ou4wAGTfQFklhZ8XpsN37ZF/LoTD7ZaMv5RmSv11qc/cfAC6M+asK+DfsNfT9QnYki+mBwABZPzZVyf64O9AXe2lGPutqj4AdACrr72RGwzsIcBk9hiWLqrmty+/ZRdfecU21tcsNzZqn/3sZ+1jH/2IWuC5GZHLpPW7K7dX7dd//de0HqQcJD03kVA4CDYEgGZCYlBPjxZGNYeA+l6XNviaVLuAZ/Z/kqdRgiu1ejCUylfwdThQqAXK40ya8Kaqvf76a1KI6qaFE6qp9d0P5HAdrCG1VXOcPvzT/kD6cbvlLCp8/0RShz0/Pt/Lz/8k5TX8h/+Z945PWYGwP1+aKGglm9VTOU6+fI9ItWkrfdcFhvDePojnmLhhxu/yeelalcO2sbFqzXpN+8qZBx+xcq1td7ZLtlOqWLfPWopJcdqu1b07c04pzs7smftpfLHdGCJj53MHlSCQrteyYZ/ADj8bxK1LPTh/hQaHFHTlRIsh3XzCy9W/qcYvsz+gKKd1fL+8p2syAID3/t9k99M7BADwfprN4FyCEXj/RiAAgO/fWAavFIzAfTcCAQC8h1N6yD/KlQB3H15J67IF/aLGSx70oQzKGBQCFAkU3IQnJFNpwaluD38957eFegbFGYWOn6qqoINEwlMBNgUjeBBSgVcgBTMPhTmsrEjdRdEEnBMYi8WUBMz700bKe1IAkaqYLRSkYHP5h07VgxKI5wKmotiko9bDD8sGlsq4dErShVGn8TzgFqoHFXUY0EfCVm027NryTefBR7FECycgNJmwWDhqYSRDHAdhGOGIdS1sVcExE9Ta2to0WvL4M0UsBRcVXiwSkZqOUAvfF5C/oziW8TywptVCNCX4F02mVfSqdZqQgv5AIJJjBrTwfAAAhSjvJeVPLKY5Ukow7YFGKEhMqpRqpWyV0p5M+V07WdjigN1E0pZX16wt9VhfLcEOjHheWYOBbZFwq+CJmHXbDt7hUeUCOxKWyuCZlfHe2ylGWT8AK8AUXnMo3FhatVpDhbxT2bmQE9p+UYPmaSX2YBltaIVCRgAQCDozPePGqNmSlx7tuwx6aa8k0EgLLCm+hGEApcuV8kE7r2/GDxBEkQj0cJ5fMbWh0zoMzOE76ilgBkpXFFesZ+aAds6drW2tbSlwwlGbn5vV2hAAof1xdNQpRhMJm5qd0XmhdsJDEZAAoOY1mR/CD4B3gDe+A2NKu0UFcqDCZD0vzM3ascV527mzpnMG6AE+afkFUhLogV8j7cX4FXLsBH3MzMzoOYJVIROUB1QAjSqVqhX3StYfhhSyIRhFEEA8LiAKAARKogr7p//0v9fr3l5dtedfeF7ebfizcS6ZQs5OnTkt/0XarAWlWi3b3ti061eu6BKhBdhIe46jLpux2fk5m5pBrRi1GzeuWrW+b7FkTP5xBMRwc2H+yAkbHZuyxy581GZmF+zZZ1+0K1fetqmpCfuBjzwuuIJHImuMeaG9kjFGpaoxW1h086VWTb+NlrXMn701LfDPjQOufe/vBEecDyDf3TX6Tt9UX+0smBiNSNXFumEOuN5QYeIDiO8oYUFAe9kMoMCkpX4wOEhMZ98DDvqtpn4QiB8GcgCv/P1biqyhpRLu3BSOJE7pbuQwt08//ZRdfPklKUuT2az94v/6v9jjjz+m+adlfmJ8VKAPYMl8on69cvmyTU1OSHELAOZ5QPL11TXZDUxNTFq9WretTdfOD+ymLZdrpNPtawy4GUOaOInpKG+BjWAo/OkGBL70ugLYhI8oqdz3N/V88/hvfq79JJmQ8g+QiGoW5Spj4/t7SqWn4J2wA4neOKLGc2PhSdz8AVSAxuGADPcXvupPfoAe7PWfB+z0wawP+fg7btD4N618KMne7St+WXcAaFS/gEBamct7O9ZuNfQ5eOLMg1Ztdm1nr2blKmnAHAjeFCEFV2lPBDIe9uCToi+iMA8+c3Qmg6GF+m2zrgOAB7BO+7rvF8mnohcGQtq9vHtJZg9pP9W14K0dBYCgzu+0rVIm2TxQAN7Df5Hdly8dAMD7clqDkwpG4D2PQAAA3/MQBi8QjMD9OwIBALyHc3tQQLpi8btDQFcQUfiqNdhTT/iqQT+EAiUUsIEE3lYLdYRLEaS44ecUP7RbUqBToAKSKHBpq6TopEijSJqanpYXGZCCQgr4gXce/mMqhHtdQbrJsXGbRkVF65mUN6TkYjcXEySpo7Qh6Ra1RrcjJZPaQxMpy2dy1iOopNdVq3MkHpUqQuEZBGl4abYyo6dAInhjOLBaq2k75aJrifXSHQFfFE6o71AV8rscQz8csWa3LwUTY0QhS9GH+sW15bWkQJTqIorqMCI1I4o/wBaQJZshXTPsUiYZ93DUIomUxVMZARHADSozCmqgpUjjYChAARAENrnizRXAABLUUAAJlDiMC2ALcLdfKirNFq8/xiyRTlsynbGVtXUlOnf6A6vUawKEvk8jx8rvcP60CbYadWsDCVHfCAICvJzPFICK4h3VIco3jgfQy3+7Ftee1etNl1jq+ROyhup1VIGkQccEF6W6idAW6xSF2UxGIIK1hhKxVq3Z1OSkYA3/jS8ZLbyb25u2tr6utQgEZF3mRwp2a2VZkIb14yBm10HvSETKQD+4A9iLp2IE/0aBpqRbG15baK/dOQgHYB5Pnjihtj/Gs9Ht2sTcnJI/Wf9AgNdff13tlDvb24J8wFiKbeaIMAfBi3BYx4s6EMBY8zzs5PXHa8UiVtza0JhxvczyHrGY4B8tkcwv55XOpAUQCOuYnJwQeAXOAHZQAQF+aAFlrlbX71ipXLPFpeNKGRVMTiQsmUipBRj/Qn4GqJybd+93e/W2a/0c9NQWeXP5pmXyWTt95rSdPHXKlldWrF4u2+7mpt2+eVPqMIJyQiEUrknL5QoWSyY0ntF4xLa3Nqw/7Fm2kFVyMWNPS2k2nbexsWlbWjqlJODtnbLtlfcsm8/Z0aWjGlfmhWsDiAFkZj0AJrmRcPbsWcEXKTU9tZ72PA/m+aEaAHMUqKjWfE7igz+Bd4WGOFDC39NmKag/HLhwBUI/chnNHYEzKNy4ppSeHuU6d76rXANKK67VdEyMKQ8p17gpkMm4FHAvIOTAn/CQApHncxwcCh5x0agDm9UKYBmg1pfv5B/+4RdtdXnZWsBGG9r/9C/+hR0/cVx7IO2oJPrS8suNho3NO/Zv/92/tTffuGTnHzynVNnxsTEp/VD/sRZzmZxNjk/Y7ZVVe/PSmwrtISgGn9deD2jXNfxgp2amnZJ0t2hjE+O2uLgoD8Xi9pblMxnbKxXld3nt2lWNn2uphVW5FlX+24V4mMYD5SxreOX2iuaX8WHsDsJQdN1EDn7GOKIw1+ebx/oOfPq8sI/v/IQ93Pb7js88Wq+91+ZY+bMUch4QZn799eT7SsqXsNXSTRgAPYrLXC5rKyvL1m5W5bvKPrNw9ITVOwOrNrrW7oWt2UXVGbHhAFU3nyEhKay52ULCrx6eMj0UiSnRW6cHXe81LdRrI/30mqE9FbPnFylZof/7kYj2HmA1nyOC224Raj1xLQkid1pW2d8LWoDv4T/H7teXDgDg/TqzwXkFI/DeRiAAgO9t/ILfDkbgvh6BAADem+lVZ9Ahw/Lv9i6HN2eBjkMFk2uG80wDvddC+RSNkkRKy7ADh1IHZjI2PjGutFOKXLydCGlQQAjtsT0vQZOU0Xxe/mwyKvcKK+AQhfL169fkPxUaDGxxbl6tt2kUP0pmzKjVTjV7OGzpXE4teKTwohTZ3d5VcRuPxGy8MGqdRtPCkZDgX6ffFSyhvcr5Cjq1BUU/ARooemj/bXbbFk0m5OsFVJIazoZqPx10uwoXSeNTmEhZlxbUslPUATYpyiv7ZcvQtmoEdDjYBcQCvowW8rZ865a8uyjKAYIU9aiR+N3Z6SmbP7JkyUzemt2eik+/TRYgCjzCCxAQqGI5lZaiKJfNunZdr0gGfAFdUUYBJoCBrWbduq2GRcMhm1tcVDJlGSgB+I0nrNps2p3NLbuxvGzTM7NWr1YF/mizBl7y3slYVOAPtVaLVNo+DcRDQSYgRK1e9dZD0vMLi8jkHiCDkoxC0ylHUUcOtU6cp5hKah2/wmEUihFVOjKwg5ZZ/APxq9siQdRrjfbDIAA/23vbmjOxa1QunhdiswN4i7o2cZSLFpKyCfBL+zigrNFqSZWoNsJwWG3NeLkBOs6fP28tghH29212ZkZgCH87wCPrFF/GkdExqxBsg9oum7Xp6Wk7ceKEPf3UU3b92nW1+gIJAOSMBWPJA/UfbdPHlpYE2XyfOYAHQGf5xg279vYlG3YaGhdA5V2w4Y1ayEEBP9WUdcF6A5RxHMXirpX2ioIowE/mnT1rAAAAIABJREFU6sjSCRsdn7LVddozM961lVb7J/BP6zEUsmeefUZqKxScQK9qvWqzc7OWzWWkNktmUrZw9IgtLCzY6vqaNfcr1q5VrM366OJ3icI1a3MLi5bN5eXPuLp2Wy330Th+axELRc0arbZTBkZitraybqFoysIWtanJWfuhv/N3bWHpqOVGCmqNRvn32muvCfoCi/BQpOWZ8cFf7tixY3bq1ClBKH9v8YGb3w7sq746KIR7HKdTjjkASBiI++LPh/dPP6lXidPRiEA7gJn1tlPcFWQGCtFqW8hkdRMDuMQNDq5F1h97Ja/ph35w/fq2CD6c9D0KfTWgO26OLWS7O9tWKOQ05sXdHe91+lbZL9m/+Te/avv7ZZ33fqWsNm6pTY8s2E/91E/byZMnBBJv3Lhuv/u7vytYdWRxXmuCa5k9jnZgIDhJzu1mW7B8e3NbStuJ8Um7cOGC9fF3pK2Zv9vZ1T7J/E7NzNiE0rNHtOZuXb+mTApsEQj1KJdL7ngF1sJS+7EuGQ/WmfOIdUDT99sTZAu5dG/5myrAouc+T/ydw4N2/jxznbybh+8bqPEG7Hr7uPw9uXEkCJ/0lO9OWc1aY74Afhw76mN53IZCsgpAfcu65Bg3NtYsnYhICckNjpHxaWt0htbpRyySJD2em1cOFTOmTjXZU4iMgjj0AYuXRNTCqOAPFIADC3WbFh50LDzoaR9jP+Oz8JDJr1Lg8Q5kb2Gv5Pr3bT747ENNLssBeRoCANtWreABGLQAv5v1Ezzn7ggEADBYDcEIBCPwl9WYwQgFIxCMQDAC7xiBAADemwXx5xuf7r7P4fY2lwyI2ACcgyrBVwqiOnEQ8EAVSLEViqqwp2B3bWwk/EYFTTCSp0ii3ZK2MApzCjcgFEURyipagPk9KUG8hFsZv7dbVirv2c3rNwSgCJkID80lyOZySolFQUQICe2/6VxehRoFKC2gBDWgpECWkkmmrLZfcQqyfNbq7YYgIcmsFLtQxBiwJ52xsfExqbhoZSzRKktaLoo62fxFFc4BWOSr3+lKQRhPJK3bH1pxv6oCCpUTY1WplC2fzaoOazTq1mm1LZtNWzadEuxbX19VMUgBXMhlnVdWNCpVGC3CuZFRS6RzFoolpIjjfABeKcCBNxaABQo21HZK/k0kpJrhwXgDXhkTF8DS1PfdnS2LhIY6tkw+Z9U6gBMvrohagVFTAmg2Nrc0R4Ag2hZp6cMzigKTtl9aEDkvxpHjqderTmU5cEU5c+WgsWs1i8UTAksTE5Mu0RilZQ8vsapXlCa0PvAZ89NQgRSFkbwViztaI8As2hPx+9u6s6lWREINADccF22tgM5mp6ViOEzbaSKhghgowwPFaL6QV+ttq9Gy8n7ZKtWqFDYo6Dh2oDUTx9xkc1mbmp2z48ePWTQUkWrmzKlTls/mbL9UVrt6o1a3Y0ePWjKTsa1SyYbxmHQ3tA0Dom6vrNgrL75ob73xhsWAA7OzSjzWXGcytnmHdvGeAKC8xHyPTFpFczm7fvWKvfjcsxYaAEyd+kwBAwKpfUFN5zUZc0BTba/OUxFgDlwaGxtVYY+SihAU1KjTM3M2M79o2ZFxJVHnsjkbGxlRizJqOo6J8/W9EP0EVhSxePih8r301pu2s7MlADYLAFxdtVq5bD1gSJ/wC67vkK6TiYkpJVtz/ZFGzPchHmchrn+zQdjBYJJ0m/WWWShm3VbPctm8ffSTT+pajyQSgtGMK76DHBMw1e0paSnsXnrpZUEvnoNSzQeAThnmJQLjf0ZIggJw8Jpz8Bn4o3Rdvw3YS1L1Q5M8Ri0Qh8oTIDoyOmIjY6NSVq1v3JEyktcYw4cw4vYNHhsbznfSD4fQfqjQnZ5gma8e8xWLvgrQB44HdgwxYFJXayWRiFm73dB1yM9q1Yr96hf+tW3t7AisAZYB94wRqsjPfe5zAkpFwNytm/YHf/hFm52dsaWjRy2O/ygttNgsdPsCgDdv3FTSNefAtbm7UxQMO3HipFOMKSDJKaHLpGsD+vN5QXMSnQkAKe7sWHl316KxsPaS5ZVbLoBKPnpunfqhFD68Y85Y54wN1wlr2rXjo1R1akGBUXzwPMW6r6b0lXvvgIO+6YV3H+twO7Dfxutes+/5MrqwGMAY37mWuZZQ3wLCOT9A5j6w22vdBwgyt6yJ+bl5/Q7ri+T0hkI1OrpxEE1mrNLoWncQsURmxNo9Uu3ZW7n54W6mcRxSmvYIAfFVgLTvxqRYhuppL+61LDroWmiIitVZQOjc7hr7ytaCtckNIW64sTZ5XY4NhSYhNXwO8tnCuscuo7JftF4P24y/6F8Pf5V/r9z1HP6r/HbwOx/sEQgA4Ad7foKjC0bgb2oEAgXg39TIB+8bjMCHYAQCAHhvJuldAUAP9vk5CH4h5o7IeWCpdvKfp66ksM1MziqxUWqagVN1AaJQxaB0QuHlKzFQY/FaSt3Ebyzh4BZ+SjwULBIhUKQvgLa2tmq1alUtrry2wkUAGjmUg3EZoks9SGJtpyMFIDAE6IAZvryaQmH5xdG2ms6krNGuW7NedxCPFlQgTyqthFwXoBDVa1XqVSuWS1amFROD9GRCx0sByzFRyMco7qNRGwzD1mp3LRZLOJgVI7ija6lkQueJgo1iLpdNq0WWAquKR12vKzgmP0DPp41xYMxoyU1mchZPExiSFdRERajQCQ/M+KmNKE6y2YxL3hx1Cjtar3eKFHE9+duR+Htn44612k0PeKYE+FC6oaak+KR0xM+R5xZLJbWOAmwFb2Oky3YFD/wkSY6Z0BLGeH1j1erNulP1aD4dTBFgabcFl/D2A0T4qb+AO4CNC3LISP2D4g0/QMaNsSmMjaj4B/ii+uJYgHaCp6GwNeoNtVi3Wm0pcDhezpc5Y00qmIPWam9t8jooT2mhZa5IqAaGJNNprW1el7mhiHcJzknL5Qsq/ifGxuRBODs9bXPTTh25uryi0I7ZmVn5S1baLRvEY7ZPUmmvK2hJmMK1y5dt5eYtqVXHx8cFnFHi4KOmEIZWyxbmF9TmDIBknUmlmEwoMAFFrEt37ap454t5VlACINsLURG698ITXHslKsiYjY+PuVbpRkOBJ7AvWm0LY+M2NjEj9SPXFtfafrGoc2fO8eAESANdy+Wy5hOo7Cfdcs3dvHlDgGFieto2t7el2h3N52x+dlbwjVbocDhqtXpT8JH1JR/G/bLNzE0L+hFs0e13bGZ2Rj59V69el/AJ37lhf2gLi0ctlk5bIpMR8C8URgTbneXAiNYWaIHr9cbNW1pzs7NzCo2RbYC3fzE+zkbAkSC8SwUAh7RIo8T1kmT9dG4vtdx1VDrgxG9yQyCRSrh297xTirInkeINiGZejh05qpsQjVpDsIhUZMaDa9W1Loe1dgFHo6Nj8u8DcjmYCwgG+DoApWRuoKMXcMNeCMQdDklT31cKLBrQVrNmX/j85219Y8MSqaRazBknfm9+fsE++4/+kW3vbAv+MW+3lm/aww8/pOAPQC4Ein0zNGTtJe3alWva79jTkvGUbkTwWiMjY2ojjsaASnGLJ5MC6bQD4zGHEpC1phsmjaZtrK5qj222GkrEdQ+uUS9MwwPuTnXX81Swbi1zHFgEcO2zNljHh9t1nWLdfTb56km/ndj/RP3OoI/DYEvQzkuGZk/yQzd4Xf4OpS6wm+sAH0X2TT4L/PZ7bkSgQHW+n0mBtgzKT0KcFG5VtU6zauFQX6338VTOdksVq7V62t+HIVR9wPuw9fqcsxdM4vnJCgLqQzwswCofP+3ZAwv1OxYeEjTj3RyQilG375ynIeNLu30ipjkiIVjBNqgreQ4KQNZcfyClKns6n0v7lT2337+vANBplINC8N78O++D8KoBAPwgzEJwDMEIfPBGINj3P3hzEhxRMAIfmBEIAOC9m4q/7D7+u92c/UKK51MgHTt6TB5R/MNeSrNG08Eb4AF+YsmkwALwhsINDzi1ERKEgP9cIiHQhHJB7XYxTM7Ndvd2pJzwUzOdz5IrfFyrrfs9lGVAH+o2tSN7Zu4UzPIRVHuvgzmR8NBarbrgCX9H8SNPtHxB7bNq66SIlCdcX8ADoCHVjoJA4lKcUegCrtRaLX+ziMUi+JoBjJyCD7UfY+JSbjt6fwpm6ky886Smk+xoKOUNxRcFLgoeCud0NqcW4GQ6axOTUwITtObJB0uhK33BQMaWB4oy2s449nQ6JYh5Z2tTMBGiADR7/eJF+Xu5wJCuUmBRoDFPFI1AJzyigGV7pZIgrt+qyJwKSlGoRyJqKfWhKSDr2o3rVqqWrWcUuQmp8/wWStoGCRVgfAe9gUuTppAVNB5qDvK5gv57bXVV8EbwNhwSVKOlHNBDO/OlS5esUquoCEcZytwC/yq1qr449rtr3UWMKt014sIvFDwgP62IHTtxQpAOFeL80SNq7y3v7Wn8AYKsWWAHMLm0vW3zs/O2tHRMkOTkseMKmCnt7iqMBXVjfmzEYtm0Na1vmzvbCqNhTRBi4Ht7MXaMg0CThdTWDNgD7pIeioITCKqkXzNBBvzpiKlY29yS6rJZrVqjUjnwj3OeYU75x5/hrxTvCo1hDQ4cVAIa8XBt+A5lDQkfiMRcwqha4ocKzSFpeiSftySJ39GoVcplJRQzt6Qrd3o9Kb1OnTptl69csRbehKgH6zVBt8cuXLCPfPQjWq/4/rHSr169Zt969jlbX1uX4hAI+GN/98fk6Qd0tUHfzpw5rTbZ3/nt3xag5xpEYZnPpG168Yil8wXrDYaCmEeOLNmRo8dscmraUumsFGc1fCSbLdvd2RVcJWUZPOSPC9CY9neFZw/cHtHpwekA4Q74oHqURyF7hlKwXaCEAKAHAWlJxzKA5wFpAUPuWqGVmYCcvl146FHrtfu2vrZhV69esfX1dd1kAArz2kAt9hY/EZrX5s/aC2Mx7QdqPxUA6+i6kz/mEACZcK3Tw67tFbfMhl1LRNkjmvbL//f/ZWvra2pFnRibtLmZeYFOrovHLjymGyukL99eXbGp6Un79A992ianJuzSGxelFuTYUdnNzc7Z2uqaVSsV7Tdcu9yMABxzrii4AV0o0mqocZsNfXETgetVrexDMio6tru5raAj9qFXXn1JY8r58gS9Z7+nMfGDo2g/dyDU7fn8t29tEAnfVQAeVqQfBoGCX98Br/zPrr9I1cZzcFpVaJPU8E5FOzk9qX3V3fDxvAoFcNtao3jbcgMI8AmMJiWZPYcvgnuyGQI2mN+OFUbHbWN71/b2qxaOO5/XCHYEFrU2KscBexb7I3NBirbfnk54B+E0zjJC5zjsmg268gzk88St0aG8T7nudZVHQhYGPKYTLixLN3GGFlXYyMCG+E52WT8x/QyLi/16WXPy/j58APiX/Wvk/X3X4NX++kYgAIB/fWMdvFMwAh+mEXi3NeaH6ZyCYw1GIBiB92kEAgD4Pg3kPXyZw0oKiurZ6VnLZ/MHfmbyT/MUg0A4imzUFQoAyKLcKagdEMghjzaKjhhwxpm/838D61ur25ShPwotFDIKYvCSV50FvvOKw4SeVmAUNLSpxvHtQ6VXqwuCqWjGX46irdOyWrVk6WRSRZ0CD9R2GhOMocjlGPg5D/zFAGIUdzu721LU8d9K9KQw85SM8mkfOGWKPPJ4/XTKgwguzRjAmC/kBLfW11YV7EBLJv5vKERQWrlCl/bltkUAqMm0pXMFm5yccnBhCNjpKUkYlRzHih+dxtArngFmPFdAr9mwUrksBRjn8PLLr9j8/LzGGkWSEnBJB6blOJ/XWKFOA1px7pwn6jwKfYAQrZ+MLWALRRhzzbnSAtloNWynvGf79YrKbrzxeH2X5Izqsas5p60Qz0JAKiCTVloUnaMeINzbda+Lqk5t3OGQlJ1KYgam7e3q+DnH0bExAQnOAUByZ2vLmq32ARhT+q1n5E+hDhzWw5lWWjSBInWo851dOmp7WwC2hiVzOanxAF88WBvX33pb4JaxpsA+Or9omUTSBp2efjY5Pm4TM1OWGR+xOwqPca3XgFTGAB++8dEx297a8lo3E3p9XQcEyqCwSjiPSGAe7dscM2uBUJYhrcuTk/IbXLl1y1ZXVqxbq7t0ZLXMNqzXpR17KNjVH3QFVjnWTrflFGWuv1DrEhgqr7BowkIobJtNFpcDvLGYfDFR8gERC7mcoDlrG6Uj7eH87uzcvH38E5+wP/va1219c1OJs4zlz/38P7Af+dEftaVjS7axccdK+xVdL8Dx11+/aF/7ylfslRdesNmlY/bP/8d/LtXfq6+8ak8++SmLRcL27We/Zb/8y59XWzyto5zHj//kT9hrF9+wjc1NqczanZ4tHl2yhx5+xE6fPWe/93tftGq9abn8iI2OOYXl/NyCUqJROwFHeD1gIO8BPAP0AaL6w6g12j1rd91e5QAgadAorjz7A9fN7kAqv+uFqiA+AxZxjbm5cOuDa+nMqbNWKVVt7fa6Uoq5Ztj/gL5+ei1tv1zTo6MjTh0NaDtQ/TkA47eF85oc19DClibcqNe1dqtqo4W07Zd3rd2oWKdZs1/5pV9SCFGhMGqzU7P2Q5/+Yctmc0p1fuuty3b9xjUBfNZIKsP1W7DR8VEbGx3VTQquKcaP9ahwHXlubrn21lBY+9Gp06cFMxlrQO6LL72kQBFuOCRSKSlCp6dnBG/XVlatwM2MRNx2drbt9Tde0/6IErrbc6niCpLyQkEc2HKXqrtkXYiK/9BNoKGzqXB/6ynUD/ncficA5Dn/OSCoLcF7La51LC3S8ZTgG/MP6NX8CKJHpQZH9cgNKOaOzyj22y6gbshaSNjW9o7F40nNNzcICvm01WtlW8cPMJe3aq1uDUKI4kkLA3OTaQtFscgA4Ll2YPFRErT9gBrdaCIMygOAUvuhlu66FHv5WDoIeODhy4dGJGShRMzCybgNUQBKdakfq00f+GfdnqWiMYsBAHtdK9cCAHgP/xl13750AADv26kNTiwYgfc0AgEAfE/DF/xyMAL39wgEAPDDMb+HVYA5EjszORWMKLuABKhUBIEaDflaUdCi2EMtIu+zdEaAh5oOQCOgRhECpEOVM+gpIbS0X7ZavSbAQ3srQJH/Ji3WQUDXrcUXCbO5Ql6+S7ymWl9pB5XnIIo5lBRt67Qalky6EA0V+l57INBFUC3kklIBXxw3ShZaSwFitAQDyiguaWWkVRNIhXE7SkDASzTiQE4mS0oyCbKkqrrXU/Jsp63iG7ADBGs06/ITpHVX/n6ok+Qfl5MyBM8nl/RZEUQDlk2Mj6s9Uy2y+bzUlMAieb5lM1LH8ToA0O2dHbXkMRcXL160BZI5B0MpyxQmkkR9h2ol77z+CgUVuYSDMBZtwjMiUSmpGA9aHGl3Yz4pNFHJTU5NWSKdVMDK1u6OvX3lbY0LqiOZ/MfjUhUBXYEMFNkry8sKCEgnnTIUT0KOAdUS58R7KTW1XrPN7S0BTKV8ovYEkJBYm0wKprg5MbU9As6YfwFTBaLQ1tzT+FD1OpDgyhSpRdUKZ5bK53QuQMXxSZKGh96a66l1l8RnWn7LeyVBEQJpkpGYVDMjubxNT01bfrRgloxaPxq2VC6j41xdWxPQI82UeSuXygf+gowNY8z4AwmbjabUhTpOtY43XeABLaAo19Ip297esVKxKODXadR1PQFY76yv65rii3WC+gcwpUCVXkfgldZoKYJch7YN+APwOJ21DGuz1bJGrab5n52c1JxwPDubm1Ie8kAxCmSdmp6x+YUFteEX90pSAJKgjRrs537+5+1Hfxxl35LSiFHMAkUWFubt2vWbdu3KVR0vIOT48eM2OTXptfbTBh6x11552X758/9KUJw1QhjC2XPn7NKbb9ru7p54CMAoVxix6dk5m5yZtTffumzNVkfJ5ChmCZvBp25paekuABQ6c5kIagkGjkghGbHOADGUawUF7gm2of7zFIBcT0rg9dSA/C7/c6owBxNRATKfJNmy9kfzo9ZqtK1c2tc1w/XFGueLB9Da9/1Ta7zfhur52x3+NOB4XHtrWHsCHquECxWLmzY2krNapWi9bsOGvbZ94V//P4LEwKKJ8WlbOnLMJiemdB0899zztre3a+1OS+uAffb4yeM2Pzdr8URca8aHf4D2ZDyhsB+S1bkm2Hu5SXD+oYe0x7Knk358/cYNu726Kl9Ersvl27ftgXMPWDadlVdmr9XVHgwAvHz1bY0t156CPgCosajWKtf3Xfjnj7m7TtxeP5Qa0AeCfpvu4bHyE4YPgKHXdPoXAUAfArI3AdgYO65B9nD8JCcmxuVZyUspcZ35iISlPqbtHP/Jfp+1RMt2VCnn3OhirgXtImZ7e9u2urqimzuoWAdhWnNTavuNJTMWjiet1cHPE4Ujql7gn+vCRZfoHxcqVpbuQL5/bly53tUqjGrP2+OchBGCHCY6XhDQovgCOItA/oifawjw3+tZOhq3GEEr3Y6VKyXr9ZkLL0X4ffuniUscDh735wgEAPD+nNfgrIIReK8jEADA9zqCwe8HI3Afj0AAAD88k+vnAqutF+CVzkgphtcbBRI1CAAHiMGfXfpgQqoRit27RZx7JSWbWkiQot3tWDKbsv3KviAWvwPoAVqhgML8nwJMPlgq1p1fGQnEhBHgCQYco5jkGIBHqE0ojga9topPOYD1ByqWKKYo9vDZ8xWAgA6OE8UNoI+2RNoeC6MjLtnxzh3BSmAQKZmkAquteIDHWMSSKQc8Uf7h64ZCyDnfO1+r0t6e2uHw5COteHJiUrBQhVk0ahNTU5ZMZazjtTLTisd7zc3OCtK5Ih0FY0JFNe2ZgFKUKQRXUJzitSYFZa9rlWpNvl/Ts7MCY7TTOg/GiI4PHzYUSipYY3Gp/Ciy8RIEOpA2ylzyXnt7Ja+NkZbulOBlppCzWDIhf7FnvvWMAyi03noJzwBB2oBRLNIeTIov58PawSfM+d0lVWzTTss40WbNOZCsqoRNTwmE2oYH58G6YN1RVgJpgQ+0mQPOAB4ACwCw85/0lHb4QWaztrG1adXKvgATAz82PqG24BOnTuocM9mMVKG3l29bNpNWGMLO5pbtbG2r2I5wzLG4FXJ5m5mctnQuY72I2cj0uOVHRgQ2OCYCYBhrxhjQ50NM/xriHIDGeFMCidTiFw4J2gK2h4AGWslDIecDSDBCIqnjRnmIInTl1rLWM/APdZ9rI0UtNlDqNSMGqGAtoGhqdVpmeKnRGt0fCsyi+ms16lLIHZmft0mUamZ2+e23rVza0/wDWIFvYxOTAr/ggfzIqGAqKb70H5974AH72Mc/bh/7xMfVrq9AFVqf4zH7xte+qZb9+cVFW1yYt7fevix4cuHCo7pGM6mEvXnpon3+X/2SABeQnPMdHSnYlStXZTGQSKT0nZbdOP6X+REp4pqk13Z6lkim7PjxE4LdwCoX/OGn+4aV/i0LQD1oiYwYgbZ8Och3FwByfQgC+iDQSwMRfOn3FdKi/QRPxTRt/4DEvvPs7LDfDKzTdmmxPJ99hedJmYlvKe3uXrKtazl2gSGsEf/P/L3fiu98LRN2/Nhxa7ebtr62bPFoyJrNfYuGB2oD/tVf/VV76+JFXV/ZdN6SSTxORxSucuvWisAOqjFAJfkkFx5/VCCWfQk7AqeYNmu3O4LAwHva47nRAMxkXyTdmofUt92eQkdQHOs6C4VseeW2jY2N2/TklDxWb1y9IThdqe7bysotL8zGBW4AU12yL+nf7iaM+7kDgIKehwAgcPXAl1Yg965C0E9MfofH37sEgNpTUEVjGaFgq7AUkexbo2MjunHD3iM7C9TBIcKPGroZxHXKIoDfA6hpB9ZnFDeEUilr1CtWKu0KvtLSD/iLYzGQSFmt1rBIIm3RRFqqwHCYzwoU6SjL3VHRlsxxqQXYGVIKMgsADp3VBbYOQ4V7OKWvR7od6aNdHAgYkzGo1j+t8GGUsXisEjAViRmaZxLey2Xa/LlJ934CQF+xGQDAD8+/9L63Iw0A4Pc2XsGzgxH4fhmBAAB+v8x0cJ7BCPwVRiAAgH+FQfsb/BXXFYdigjbXuIpbWs1o9+XnABzgAwUlMAxQB7zCBP9uR5ffvoXyJqoQj0anbeFYVJ5uPGjjI/mXAuzmzZtKGqXwdKq6uIpjimXADzAKHzVAEEU0IAtogvJuSEoibZKofvp9l6yr1kAnJaQlFWUQr8e5cKy0t6GCoyDFFy6bzwlgAMv4M4VxrVwRAARsSRXYRW1mlk5lbLTg4KXv1Qfk43VpwS2XSgIDjBcggfEE3lBEz83Py2sLAMjY0kJIAT4zjfKnpbZTwB2KOV5HZvmplEsUHRtVEY73HEo3wCk+VbSj0q6L/x3wknNVmIn8CTNSKWF2T6gLc6fxUPu2O+a9vaKCRHgdFDG0dNLySAs3x5zMpKT2evXVV5WWCaRE/ceDOeD9GAdaCoEIBBSkM2mFDMhHq1Z37ZNq23UQBfWi1pm8H12LpEJlVMcCWpMyxufngN6TJ04J+jClwE/GgCdPz8w6tV0+b1PTU4JD33z6KVtZXdV4gl0ooo8eO2aPfeyjgm+MJesqk0zbpoBlzWoVF/zB2ChFmtCTYVjQEgVqIpuyyfkZtUDKs0yvO5DnHcdPMi1QGnjH2JKy7ANY1rIPAAGnUhpmMtal9RqFZyIu0Mvf0TrNa6MABACSisw6obDnfVEikXasFtd+z6ZmZqTGA6hOz0xJLYlaD3Xh5ta2Ak5oBU/Q4hiP6nsWH8Rk0tZu39b8yRNza9N2i3tWrdd1PVx47HErjI5ZvdW07d2i2oe5PucW5u2/+IVfsE8+8Sldj6yLi29csv/jX/5LJVx/9r/8Bfv7f+8n7M++9pRVqnU7f/68zUxNGRagKAB/5Ve+YOurt3V90n45PzdnF1+/KJiGx9peaV/XIcnHvN5DD19Qq/jObtH2K1X75BNPCHyRyMs4sU4ZX4K6GpoDAAAgAElEQVR5gLAoDdlv1AYciVur3TtoH2e9Or89POmcLykAUGuQlvGIU5YCx91e5vzpWMvsdbQIswCLO0XNPX/m73lNriWOw4d8TqHsWq91PJ4VAGCQY3ZBIW1dn+79zeKxhD1w7kHN6+3l61at7Fm3U7dkMmqpZNT+3W/+pr3+yitW3Nk1IswZB2gQcIr2XNpau922tZrAZrNHHn9U0Bv4xzoAwrmQnYigE9ct63dlecVq1bqOiZsyqIK5tgi8wR6BdGuuTfZM1G+XL1+2kdyInT19xp556hkp/vh7IBhjxz6Jeo1Wa3dDyPn+HU719QSxTrLqP4YOKPuA1LUMu1RgPxn48Mfiu/X+E3C0sCWi8YMbLHHCM9jbUnGtfZ4zNj7u5joaldUEKmtU7QqfQnHc7SvxmrkF7rEvF3e3rNGsOa/cFiE6o5YdGbUI7cI7RQtHExZLpK3e7Ci4iPmSm4b69BX/YRF9udsGtPrLAkM+f671Vze5vKCmgx5fkT4AYMjCQMBYxMK0tosJ8npDC+Mn2xtYgjHl+FtYF2C1wOfe+wkAOZMgBORv8J9s9/ytAwB4z4c4eINgBD6UIxAAwA/ltAUHHYzAX88IBADwr2ec36938WyxVJDQiiUPPFRlEdcC3Gx7gSDRuFrBUHgBYICEFE8UVq61zRVzgLDeYGAVgjYaDfmo0ZZG8irgCJhDgAAwgiIcNROtjRTKgL+JiQnBH5RGABDabAFsfClts0Pyb0fKOQp7v5BCtadgkC5tk2EpPFxxV5OKg0ffM1ePJRLWwSMJoBUO2/5+yXrtjo3lRg76kRUOEg4dwEkHwSjoevod2oop6HmgAlLIiPoyXXEEvORcACu0NGfSWYFG/OIStORVq4IKABrgCgEKvsKo2WwJvqFUQTkHKKUgB/y02i1LplM2CKMLGwrCobACgAGWlpeXXRssKs10VrDQeRTWpOzkWIFSHAcAF7Ue5+LgHAqqvhRiStbd3T1oS2bu1IKKp1Y4pFZgwVegZcKBWpSeqNd4OMzifMCcsb9TjPBnAAJ/B0wGfvKavK/CPYYhAUAAn4JlAGEKD3C/z7H6cEH2Wig2bagCfenoku0WdwWgfT9E1KWsEcAgawNYgZoPU/9UIqU1AxBkbvgCkp57+EELx0m8pVW9ruNCtcnYoSAk0IQ1zHocKYxonnl91hshIMwtwEcek6Q9S2HVtXa/a2OTEw5Io7TD2gs4K+gXcr6RntqO39/a3pY6ljlijcRTKGorrkXaawkn+EMp2d2OVEXyDySKIBK2TqsluBkLhwWYWSscIwEgqEcZUlo/AT8JbAByOSn5SBOuNRo2Oz9nT3zqU7rm5+YXBDLX1jfsN37jN9SW+7nPfc5++NOftHqzZdVaQy2Tt27esGeefspeffVl293etpmpSc09LeE/9OSTdu3qNdtY27DSXlnegrRrE2KyV963hx99zE6dPivlLJ2TzDPHKNBPa7Taol27t1tLDvIBAxOJtHW7+C62XXAQ4Nb3e/OA3YEab+B8+WgzxTIAVadrCw4J5LJf+dB79fZtrWntj2otdgo//4v38kM/fMWfCzty0M/fHzl+HwACuhLRhJ08fpKVadvbG9ZqVq3bbcjfdPX2Lfv93/89AWF3TTDHUZucnJYy+tatZaWsA7byhYzNzE7ZD3zkcQF9QC97IzcaSNdmrybBt1at2V6xaMs3l3UjRwq4SERrlwAhFJn4r8qyoVHX1UoL9o0bNwXGz599UGnCGxvrSnsenxizN998w0u1du2r8TjaM3djhlZap/zzbjGF3F7qrB36rp2f9e+N5WH49xcBQF8p+N1agZ3a0AvZ8MAn7wnM5bOC8aINnjZvlK+MjfZW/GF32GfjUkziT0kLMJC63QakNjV3nGOn01IK8n6lJmidHxkTAFzduGPDEOA4ac02qkxuHoTkb+t8LhwI5FaI/6V1DATUTu5U5do/BQC5QeJafV0LMLQvLPgXSUQsAgRkfQsAmtR/4f7AEshBuV7qpBpvWb/X8SWI79c/Gd4Jct/HVw1e6oMxAgEA/GDMQ3AUwQh80EYgAIAftBkJjicYgQ/QCAQA8IMzGd/NNP27HR31hYM2rliTrxleVgRWAGtIrAxTaJOSG3Gtwpms1HpqifTUewAd4CEJkqVq1bb39izqBT1MT08JcGBEv7Ozo8KHllpUJMAJimdeC3AFtFKIB6bsJHwCU6Sy6aqgQdWA6keQaeB5gtES6Cm1OH6gBYU4AAfIgAKIwpQ2x8JIQd9RFpJEiuoiHY/b5P/P3ntHaZbe9Z2/N8d6Q72VY4fqNHlGExVGsgQCIZAQWRZgH0nAsdcI73r3H+/Ztc0izGI4yDaweO0DLEkSSYBBKI7yzPR0T04dq6u7unJ8q+rNac/n+9xbXTNKPdJo6B6/NadOTVe/4d7nPve+/XzuN+RdsD9KDN6PhaFrMG5KnYKtFlCJPRGoxwLSZezVpXzz1W3aTmVPufZbsr4AADTRqiCg1Rb4Q2nEYh1F4BLlF5WK3h84o1IVL5yeY8DrARoqtaqFoxELxcP6CazAisu+sA3FjQ2NHQt8cuU4NnKSBYB2ScESqRTrddvcLEqZlYjH9Z6AKUAVa1WOM4o5B8Bcy68rOHEKIKAAqkqgo+ywnpqFRT9AEGuiD0Y8s7azAwJRvRZWFv88VuBQdteoDfQPKE+PsWP/eA5jTU4XDaw01gIj2daFxUUBt8GhIevrdxl0S8tLej0W7IwlLcjAJ8HnlVWBPwAo24aNlAV3rVLV9mOTrddrNnV4SlZgto+5h6oSuyRQiH0FWnK8ALY9Pc5KSUsyCitUVVjNZTev1zVf+Bbg7HQs39erc80VRXQEg4G3gCgeJ6sr29VuS62n4g3Pop0vFGx1fV3whPZeoC5qVKCVFG2y/5attL1ldUBxLOqVzdRt+vy5XXjPuJJDyGsAw594+mnZIBPptI1MTNjhI0dlk0cNdmBqSmM1NDigufTc6bP2N//9bwUk3/59bxMArDXbVq5wDuzYM08/YydPHLfTp5634uaGHTlySMUdHNN3vfOdtl3csuJ60S7NXLQPf+Sjgi0UAFEI8rr777dbbr3dRsbGpUKkDbjI47ddiRCPE2Dn+uSVS/gAMBEnrxFVHLmhdW0zX26OOcUe/8/cFgzmWuAVdQA++XsgkdqtPQstNycYN537HvjzlX/MS7VLe4Uf/BTU4lxTcQ03C1wTMO/rl+248gtTZEBfviBYWy5j665Ypidh586dso9+5I81F7m2kbvYbnVsfHzSUumM7NGcl1vFDcv1Zu3Q0UM2PDpkg4N9KjCpE9fQaimnkhZb8jnrlaqtLC/b5cuXNU8px6FwSeeWp/gG7nL+oQSkoZt5BwA8d25a19qJsQnFJNCE3Go11PT85JOPC7hLmW0dKxRyGv+trW13zYi7zFQ/I9ZZoEMaJ4Akj/HHSopXbyz9VuAXf1b5EFZQdE/ph4PBbsx9AMiVhi9uVDAu5KSiipX6E7Wz15Tu27ddK31Uaj/Uk+merFAdsJIbEFzz+/oLgoBEJGwWty2WoOApY5F4wmYvEydhFoy4EpBAMKLjRvuvUwC6pZPT/gF0/WIar9jEa6imNRsFoFR7yNr5ZlcoAYkELRh1ABAFIC+JBRgACPwDAkaDIQsAWMs7trFOzIFTy79cXy9oZ3+5XrT7OtfUCHQB4DV1OLob0x2Ba2YEugDwmjkU3Q3pjsC1NwJdAHhtHJO9Tb8vVkt89cJqrznLv8R76g0i7zz7JnZNbJ0sFBPxpEBgX3+fpyYJaxGm3LZWy9aL27a4vm6ZfF72X0oCgC/k/1HCEItFtdhmsQ4ApCCDL36PJQ+4BqwCfAFWVDCC1YngfrK7vFIIlFSypaJiAVB6cMBXJ0qV1denhSHWXhRTfQP9ghnkExJ835NK2UCh17KoYrzSCRaGLKJXV1YEylBdkX+ojMJM1nL5vBRqLGKBZiwUfcUaYGi7tKP3BD6hbFxdXhGYAyKhRCNHj4IEFJeF3l4t6tlHB1CbAhRVGobJlMPKpxyzkAAgLZCdkFkgHBAABIwR8A/8cY3JvuqNRXVzt6GX90YFyLiyDdiB/axFgBW2YPaHBTLKGI4JYNBXObk8OmeHBTCyENdinrbgoMvwYn/4O+AJMECKSZRp/uIXRReKF+WDeZbxJgDRBJUBfNhggclB1HuBgBpLgQpPPPmE3XnnXVKycUzOnj1r4+MTNjkxqfnFttCY3Op0BDZY5KuxtdCrYzB/eU7gDvUpO+LmFcq5oFSnjz72qF2endX8Y7E/MNCv1+A5QFpeU9vl2a5lCTZTmypqSRSEwDqAnsstbCrLkWMC1CBzLkZ2IXA2EhUK4Hivrq65colsVtuilupwWLls62vrmgtYySk2WVsj16up8455kc30WCGfUxN2EzhOJl2lrFxEMg851mzn0+TJlUvah4GhQZtfWJTSLp3N2vETJ2x+bs7yff12+1132WvuvMsOHjpk/YMDsoTHonHL51xJy/mLs/bgQw9pO8ZGR+yf/ORPKH+QbQWUzF+eteWlBbswPW3PPPO0HgOMpHDl7W//Pgt1AhYNRmxjbcM+9KH/aE89/bRtbBYFU+6+9z674aabbGBw2CkAw2Ed59X1NdkymQ+C8ALDtKyqWUFzjjxFVHJAM/9mgW4OBGkLdhbQvXZTtpW5JTsvbd1S/ZGn6eAQQJXoAzI3ASiALBdRkHCqPK9pXApUz77qK3j5sw+jfMWgbw/mJ//RWU4pDXDUtcDWbHi43x599Lh98P/6tx4wTAoAYke98aZbNP5raxu60bC0OGcDg/121313WzbXY612XTCIMptgxwSgi5tbyv7DN4ztf2b6gs77ycl9agSXSrFe1/UBxSyqNa49ZHUytzimi0tLiqPLZ7K6ATQzc0EQ7PChg1Jzz85ess3ihuXzWWXtAaVXVtaUS8qfGTe/5IlxZf+B+ZwffF4wPn6epg8Av97nld8UvNsm7H1U+b8X/EONztxou/IczgEgPXZfrl/ZbI/Gj/2T6nd7W8ePzzIiEFCxotoDkNZrriWeMg9em6IVwBs3HgCAFPBgk44lUja3sKQGaguGTT3VzMVm29r8jkkqZS/g2uUh7gJAlcZIJi34TwYgKmXgNOGB6AOVTQEAjAYtHAsLArIdQEJXCIwF2FcAhpUJWC/v2KYAYF0q05fzy08BfDlfs/ta184IdAHgtXMsulvSHYFraQS6APBaOhrdbemOwDU2Al0AeG0ckL0AkC36RhDQhzNXHufswFpIqanQtZqSJ+Xsm07lEg1HBfdQ7gFGWHD7FuDNnZKt75RlgR0cHLRCoVeLw7XVFYFAFkCAFiAYCz/y9Pg9CiwWjYMDA8ozYyHEYha4Q84Uao50OikVF7/Hvqk8NVpw02kt4tUwSxOwZ8NlkclCDzstsA57LQUS7NPZs2dsYnzMJkdHZb1C6aMML2Oh6pQzFJaQmYZKy7UZ59RSysIOpRZgjsZfgAqLXBbVvB/bwCKtWimrdMK3N7O9qP+AmKh1pJijgdWzGAJ8lMOFFbdYlNpN5SCxiFRktWbN5leXbK24bsMjw8qj29rctMpOSaou1yLbFAjkGwiZSWcsDJAEMtHYXHOWSnIL+UIZRBA+78OxBEjtWhkbdSnrWAwrHy0clvpP1l5sw14BgvKsPOUVr4lSyweSQAmOM3/PeCnra082FYti4CStr/v3H7DefK+gDItyylU2Nop24sQJ27d/n16DzLvp89N25PBRwWLeR7mBFDM0UYuR4dWnn35BA/DBnzeoLVFNypqZSNrUoSnZU1FeLS+jLMzZ+PiYlG58Mca8jlpeOx1LJ1MaI3IkyQRkm/wWZx8+MhfYNqcOc9bBSq0sZRWw0wGpgF2em7Pt7ZLOE84lFI+ABVpGn332WamSADRCAgB5QUJnv8/2pPWdikcF+PoKvWqDJesQsM75BCDAunnhwgWBj8GhQWUHUgLCzwcfftjmFxftrnvuVfvvwuKS3XjzzZbtzdnC8pIdmjok+M3cAAo+9/xp+8hHPirA97u/+19toDcny2e10bF0nIIOzquz9md/+TFl1PmFK7feeos1KjUbHRy2iZExe/a55+zP/+Jj+sn+pnoyNnX4iBX6+m1pZdUOHDqkvDugVEClPElZwIGsiKoYbxSEUtr5pQ9YzFWmgA3Y5cr5YGjXustjw9iGsb7GlAHH45jXPAdAy7WDYgvmApBYbbvhsI6Pn1PHY9gG33rqNwJrjnu5m/578z66LsmiGhSwoTlcDa4B8h5rsvM+evJh+4+/8WsWTSQFjGgnp4gkX+hX/zHXXpSZS8uLNjDUb3fffad1AqikgdEtSydSNtTfr5xF5jegFSUwdmziAXgtzifAP9d95gTHdnhkxA5OTbmxDgR0/Xro+HEVY6D2RT28vbXjVJMhrq1Ru+mmG+yJJx7XNfQ1d96hdtyFhUVd54F/wFJAK3+uVrGi6laSl6sZ1FgyhirF+Sbqv72fqj7wE0z1vhnX3T93KKRCPd7QtbUnTWlLQp8fU1NT+gzhpgWgk+PHdZ7YBS5HLscQuzIxGCh+AaKU5tRtcv8+ZcZyE4ZCpu1SRbAvmcooO7NcrVsbWBiJKQii0+xYp6FWGn1zPeQmmrsh4t0U4TMi4MpS1ByuEirUqSjvAZB83rYMmR8AMBKPWihGUzd5kF5bcKtlgVbLQm1ToVG43bFmpWybWIAblDN1AeC18a+y62MrugDw+jhO3a3sjsArPQJdAPhKj3j3/bojcB2NQBcAXhsH66UCQGAOaxCVM/gh5Z5iAejEf0AaIKAPboBBw8MjuwCQ9Z0UMgCTSs1K9ZYgBuo1fp9MxGW/I38OuyCKDCAfizO1H8r+6HLRUOD4Kr9KpSwli3PPYTcsaSGqrCigYyTiyjRicde+6tnzWLDrNUMhLQYBNls7O1qGkjF34OBBu3BxxnpoiexJUZ3oLFtSGroGXBaIZGmhWMHaTHMk+VAACeAnyiXGp1KtW5SW5JhrjgQCahvJnKtVBYpcg+6w1DdYIFVS0WjItstiGHjJFwovijFQHc4vLgiESS0TJfMra5s7RVvf2bR6u24joyOyimJvLW1vq+mXsWJBTfkD+XKoJFGlAQLy2az+H2UZQATgyTiWd1gQV53CLYj6qSHAhLKPxS82WGysHARlszH22loaWDvabwFAFqMcJ++4y/7Y8BaqUko5kMIX84jtdMfJzToATy6bt2wmqzHhmwIWABGZg4wr2XyoiEKobVptGx0ZtdGxMW2jbLRYldstZZrxOmwptnPUpbwP8wkLLFAOm+TOzrZAAeCNY/H8c89Yq1WTeo6ShDe/6c1SAQKcgQXM4ZGREf1cWV2VbZ2xEjBeXRVw9ZtifWAEMK1USlarlpW1l0w6NSHbCWAulSsClqFwVKBVzbzZnD39DACwZLneXoFnQQJMhKGQwHAsErJ4JGStWlXzjBy4kZFhte/qfG42BD1pfsaWLQiBGhZ7ciwmUHLm3DlbmJ+3/sEhKQDJ+3vHO7/fDhw+ZGvFLRvq77NgKGLrxS0pZqu1un3ms5+1hx562N72tu+1H/nBH7Ajh6akvGS+gDUff/RR+/UPfci2iptS2KLQxapeKm4LVOTSGdu3f789f+q0nTt3XmObzGTVmg30o5xk34GDFqEIiHM/FJIKMt2TsVRPj8Cwd1WSxTTJeQccbXp5al52pG+15prgmsYjUvwxP5l3qHmBu/w/MAolL5Z4V2bUtLX1FavVK3ovv0jHz6vj8S7709mBAX9cYzhffHst81wlNKmUfi9FIgrdRtOiXEtbxAVgWY/ZM88+ZV958Av24INfdgU1KjjnJoKpXZZrzcDgkL32da+z/sF+G58YtfFxYOCC/e1f/6VdmrlgN958k8aWc4lrV6VUUcs411vU1ytLK7pZQnaltt/LAk2kUjY4OCTFKkpmtvXc9LTGgzxYrvWUhxQKec2r+YU5i8UiUkjOzV22ngw2fVqSsV478OrayCOy1PpwHMAKbAO0yR4fdo3aX0/99/ViLARS1bTt5rNfruLUmHyGAMhjFok6UA6DI27ixhtv0J/XycH0Wp0dOAxKMckNLK7vWM+PHD6m/Vjf2FT5Si+lSamEzs+dkivMqTdalurJ2urGppVKVX3eRaIJgUCOoRSAKD29XEh9zir6z40R81CfrQKEnLAO/lEfzM92q86k9gBgyILJmMWScQtH3fwkw7SDypOyp45ZKhqzKOC4XrWtjWVrVEuaYy/nV1cB+HKO5rX3Wl0AeO0dk+4WdUfgWhiBLgC8Fo5Cdxu6I3CNjkAXAF47B+ZqbcAuT4tFkGu6dF+7GgUP87jfhoEu3uKFhVd/nwtTZ+EEtGPRxWK93upYmVD+GnlcKKcCNtDfL6inZuFaVe+X6Ulbbz7nNWe6uCN+Ty6fSidoRSQLsAHAc7CmWq86q54aQMOeii6mvCvyvngPP3drZdVZb3lR7RsZfzSv9ubVIku+WCIWtWQ0rEUTcIzYpTD5eeQ5AZ08tRyLccYFtROgq7fQb7FkQotHmn4BFyykGQtGEfiCGg91DplXwE4y6/r7Cnb+3HlZbIGL2C+xoKFMUWsouWUon1pNFZWwONyFrlgRoyGrW9OaRktsj6ADMJH9RtFHLh/wMQdES7nyEYAfYwskJdeO7eGYh4IUZHS0nSyIASuMKePNQllFMICttRUtfDVP9gBAt3x1kENgRNZep3zUwpwsNA8A6h8PwJKQK1Lg8YAxxpnnOfVgQJZTFEfAswEvrB9gxtxi7shybAG1SgM7+wr9CvUH5AB4ZKFFXRcwvYYsk8tLnurQNW/Kuryzo3ZlfgJyeC8UmRcvnLfyTtG2top6/hte+3qNsa/QBEIC/aQoLJelGANw8xrYsVEiAi35vd9C7MO40nZR+4q1Ezs5X5RwMPbMJxRYwEDmU763IMtnyVOA9g8MeVmLwKuIwCaN2C2KeupVtRKjvMpmM7IDu3OaUoam1GDMIV+RBmSmPZjWXYo9mB+RWNwGh4ctX+izf/Hz/8xe/8b7rVRzOYYcLzL5zs/M2sLSon32sw/Yl770ZRsdHbX/7X/+F3bvvfcIJoZDAWUqPvHEE/aHf/SHVintaE5SSPKZT3zCCrleq5erUgL+oze/2aYvXLCz585r+2K0sIZ5r4hg+uSBAzY4MiJlINcRzilsqfyc3Ldf54iKd1ATx+MWAa6omtz9M1XFNJy79bpgEfOMa4GKKGgfDoaVgYmyl+dwTeHv9+b2rQIAUVEFTcAMkOdnW/L/zAu+BMsDrjWdY8mXX7ShnMJodFdBSllLsN4QqHFlD5Rq5OxP//TD9rkvPGDrG2sqqgFuk5kXigBqzXK9fVJm/tAP/7DdcONhNUHHExQKFe0v/vwjduKRhzUPabxG+dtBlVlx4J95DWQ9d+acA4CZrLYPEMiIcW4zBrSPA+eIR5DdXNeBuFSyW1s7RpZrKBSwCzPTtri0oIgErsvhCHl5riAI+y9jgVVfNxPqDZ0PjCs3Uih/cYVJThTorhsuFuBqvziejKu71njgmQIMKY9RPvsKT2f9xn4P8EfV60dP+O/HdlP0gWoSSMxQEDlwaOqI/szNBhTeyl6NRvQZsrG5ZXPzC7ZTrghab+9UrCH4HDT1hgdCDuCiKGRfpfp2rdRsO1/EafgN0irz8QEgFmCBQG6cAO2xvwcsgP03FrZQjIgAd33j2ioAyFxpdSzBHAc4thq2ubZgjdoVALh38Xb1I/21j0i3B/hqZ+r197guALz+jll3i7sj8EqMQBcAvhKj3H2P7ghcpyPQBYDX24H7Rv+UvxJe7vbK2YBBPgI9FrBsJicA6GyPgB3y46IWQHnWRM3WEtRgMTs0NCibItl6LquPFtuU7JYsyhR87mUfsYgGVLFIUwNtrWrLy65ABPUDoIcFOYt6lG8sqlik9qTTWoQDwHiNmUszlunJugwwGlVVCBJRjhhKFxZ16WTcoqGgNaslvSfqP5Rzgh7bJU8p0rZI2CnIWIyjZAmglgNmoSqiHZlWyGxW9mIWWG4fKHhwCjyAJdvIwnhxfkG23eJmUdDItyzzdyjE2EYUISwpAV4AR6ytAIeRiRELJ6JWbzecBRfgCeCIRgRfAGGAEGy0vbmcawBdXZPaB7gJ9EOJouwtFqhSKral+lFrJuonSjKwZ7fbes/ltWVnD+Q/oB4KQO9fA8wFT8Ln6K2aP70v5di/cLlJoYxUf2pQrkkFtKseNKfsUUNwIiGlHY3TPrhBKcS4opzJ51y2X09PVo918IHj6nLdsDTT+MlxBKQyL2jLBQ6i0iMvUCUvzYYUPyp1sY4VaRKuVWSbRW04MjSi1xgbHbXR0TH9zgcP/vx0c7SmzDQyHbEOMz9RJbLtgruhoG2srQguaBtyOZ0rG8WiQAu2cuDf1g5zri4VXCKZkgKOdtuBwcHdrD1eG0VcebtopeK6hawl0AVUUHlo0BvbSEQZaMWtTcFKxlznWiCgrE5UnzQLl2klRlkYDtv2Tsn+7S/+G3vXD7/LMCDuVOoWCXPMQlZvduwrDx+3T37q0/aVr3xF58Ev/p//2t70j95ojWbHIoG2ng/YowyE85kxvTR9wf7b//Pbdvttr7FGtWYrC0v21rd+j50+c9pOnzmj8Q9Fox5oiVmt0ZSl/thNN9v+gwfVEkzb8OWFBVtYXLa77r5HWYaySjebKvFJhCNOXefBJW4gsM/Ma6A2CluOBaAcay1AClVuu4kFt6V5l8lmdG3i8ZxbiyuL1mg11LrKmDtFG+Pc1jXPV5H5kI9zRSrRdlvvxXN82O3UagEptQKNuoUpbgjQGB62gcE++40P/bp9+rOftHCMjE7UX9w4CVs8lbVqqWpDo6P22je8wd77vvfZTTcdskwmrWPIteuxJ07aF77wgH3ly1/27NBhC3QCAoAAd6IWiKCE5tUAACAASURBVAU4feq0bjZk0qhQk3Zg/wFtJ5B5eWnZsuSVrq3apUuzAl9+GzC2YfIYAXkAQBSAzz2POtVFHdCwSzmTckBDwd19x0LLeN1www26MQJUPHXqlI6FX2z0rXxiys4ddJEUvrVauZrcYIhSVkXZUcCz/jInuCx1lAXIZ4Q+r4h6CARkQZ6bm7dkIiX4SfMv0HKgf1DtyIzP4NCIxlqG3E7HllfW7PLlOdskgiIctWqNtm8U0xGdq3p/fVYGdj8r/VxaKRK9QiVa3VUeoxsrkuxaG6iHak9w2ME/bvrwTRGIMlQpBfbyZB38E8W1aDBsMT6DrW0bK3PWrJecglAf33uvy18dCuKrKMVldcn+aq2f/5tvFyB+K8e8+5xXZgS6APCVGefuu3RH4HobgS4AvN6OWHd7uyPwCo5AFwC+goP9srzVN7uX/0IIiGrGty8Bynz1E4skfxFMY2I0kbJwPGlN1HKy79I4mXQFCR6gYzGMLTOVdE2NQD0Wl37uX6VckZYHRRMLPWy0LE4V2B+LanHNQtKBLVdAQb4W2WdAAQAX9lhagGVto4US61gEC69TDqmUIRGzSNCsUS3r/VgsO2VhR6qZMsHwjZbF4ywGE4JMykZEDdjGlBwQBOwfGFRRQyrTI6vqGpmDNRRuYdkwWZCiUMRiiB1ye2tbGYbLS0u76iMWpkBE2X6xQbfbauZ0xSBNwYWRiVELxSNWY8EN0fNafoF6yrTCltgxLXRR+gASeC9ywNg/1+Kc0mPJXWSc+aIxU/lp5Ekpn870vrwn0GunvCNQpTxIz77qlEPe125/jAcB/Xwur/GSADs1Me8BgmyzildQARFkH0QZ6NaegVDAelI9XjZe1ikKvTy+rSJ23JodPnxUVm5s1cA2zQnPjjw7OyubNkB1YWFB7cOoGdlmACB+c/4MGGSu8NzSzrbNXbpkA/mczc9f1nwr5Ap6zLFjx+zWW2+1za2ixgcLLso1oC3nAfsFfGU7/d/5Y8kcj0cjtrq0IAstAFCqxnhMwACb4ODQsFWxOO+UZVVHlYS6KAwwCEUEQjkeyNHIEJS1srJj9fK2teoVQXKADD8pZQBGYa8fHhnSXGSMlWEInK7XpTxE1UemHFl6bBfbwjj+u1/6JfuRH/8RAYiVjS3BjVQybpFwwL788En78oMP2/Hjx+2ZZ561X/vVX7bvf/v3Su20ulHUHK9WyzZ97qyaiFEzPfHoY/a//6//yqamDluj2rDi+oa98Y1vtNnLl216elqWbK4RAyMjyibkqrS0uib4BwQsVWuywKJWfOa5523ywEG79dbbbGR01DX60s6MjRcLuAc7gF8AQPZZhSDMNa/ZmesG5wfZmPPz8zongFsqG+qYynoAnrOLlwVcuFHgwzxfJQ3I8XMAAcn8P+cK55UPAJmLfhSBywp0/bRB7MDMuUjY0llKZ3rtP/yHX7G/+/u/ldqQ6ycwimtsprffiqvrNjI2YW/8ru+yn/u5n7OpA6OWTCfUjFxvVAQSTzxy3H71V/+9lMUotcloxYaK6pf94cQi6xNbKrCMPND9k/ust7eg2IGLFy+qTZufzz3/vGvpDYWsr6/fhoaIGihqPlHChPrv/PQ529neEnQmF5DtVXyC8g9dqzLzHwh44MAB3VwA9M7MXFShCKq/vZmh387HmdSb0ZjOQaAw13euD6hsUyk+XxKai4lUXMc6hXo06FSLlPDMXpqV6tgpADuCgCiLUynO7bSa3I0bQpWKrW9u2vr6hrIyye4MhCJ6vG4IBcNSlJIDiBLRAUAumRSeoEKNeGp3p0jnelpvOADIjRkswG0VgTRkA+YWUMArfApEsBIHrNVxjeLBSMTatYY+p9Qs3AlYLBTVORAJmG2szVuzvmOdzje2AO8tUfGPwa5F2bNzv/DYdJeB385cvdaf2wWA1/oR6m5fdwT+YUage+X/hxn37rt2R+C6GIEuALwuDtOejbyae/lXIKBUArtP8cPSQy7DyGvVTCRSlu7JWmFgSAsqvnYtn7WqU81IteZKJNSySeMv+VHYI6UkJB8LWxjFEyGp9wBgUrtFXPYTwE82zJ0dvZ6gUccE2/z2Txag2EMLfQVlvBFuj9JCLbu1mlOLRcNm7aZVyztq5dT+6bVYVrn91f8rQwzQ6WxiQBssiVXgSb2uAg4sdPwEMm1sbihvjpwmbLjat3BEgATLJeAScIASEDUHf8dCFtUaC2+gJyAR9RoLRIofWPhN7J+weCpuzQ56FJdlJkUaMKBWk20Z6KdMPdReqAexYjcahvpO424d2Y9RSflNpoy/y190Cj1gE8AC6y3bxHYAxGgLVs6eb9vbVZbsmUv+7/Y0AAMYUey5ggW3bUNDQyr/EJwNBKxWrdvi4pKgJMeJ7WMxCoBlO1ESsYAH7AKfhkZGlF2GVRfwAdgAUqA2wproK/EATIyxFDd1LH1p7RPqN1o9gY65XNaazYYtXb6sJk2adAFIzDMs0GxvLpfTot1vG5WlmaKS/j7rLRReYPulsZbxA4An4zFLJWJWXF1Vky0KIU2hcEg2QlR+ZNsBC4AxgB2UTBHsny1npZfiCciizDmX7disVy0UaFk2FdexqddRn7UEInt6gB80yToLrwppgL7FotRMa+sbelw2lxdMBJxQtEEj9dSxozY6OWGpbNp+4t3vsYMH9kthStFBkYKfjU0V5MwvLNjRI4et0JvX/MKWS/NqOBS0ahk1XNnK2zuyuZ88/rA1Bf/WbXl+Uefi4tKibLqJRNJZu7HLxgE2SZu5eMniqZTlUUbSGkseHjcg4nEbGhkT2GfbezJZiwUDUgGmE3GXbafihppgDOcYcAhlGtcUlF/k4smeWqvbYP+A5hhAl+tFby6v8cICfuHyRRseG7FMLucs8l6TrV8EAuhV8QyZirK4+orhloCXbymWTXUPAAw1GpYMBy0epVCnao8+ftI++cmP2+nTzysHIUKcQTJt6XTGMrmC3XTDTTY6PiFbOO95/xvus5HRQWs065bNpOzZZ5+yT3zi4/YXf/5nuhbms3nBTeZvOBC00vaOFTc2lXW5s7WjmxDkhfJnwJey7tY3NJc5v1Facw0DCA4NDVsu16usStSyHNO19VUpsim2IedUl0kP7LvOC5fN54pYzPr6UA5ip63qfQD9vv33m7XU+x9W/jXdz87jGHCNdApbAF9c5yZzmP3g2hznvFMhSVyQUqU43OTx8gc5boB25gjbxzWYBmHmD1mkqIsZ71Sqx9oBs+1S2VbX13XdkD2fmyeBkDVqTc/qG1LxR5A8V+9mhrTyu9dV91nGtZlruYqRWrSgt91nTxtLb0NKQCzA+h2S0WCAYmHk2172JbbnsHXqTdOGBfgsZF7HLcl1IxSwzfV5azQouHFQW+Ps/9y9Z6MPYFdJ4q/u9jyWh/nHx3+Mn2F4vf1Lp7u9VzcCXQB4dePUfVR3BP5HG4EuAPwf7Yh397c7Ai9hBLoA8CUM1jXx0KsFgGzs3su/+38WcnuD2lkEo5Tr6cnZxMQ+lTrwOxZcrgiBrCWX64cNCuAii144JOUaCyKF7Wd69NpAKRQ1Uk/Eoiqb4KdsyCwAmy2rKv+O4HQWUM6eTN4er8NzsU7SfIoSbNlb2NYbdS34ATAIL7BJtZp1qS6ABrRlsnBmEZ2MJ5QX5ooDItouHwBiVcQ+t10qWQj4lAa6pGSxRDVXKpcEJDfX17X4YhxQ4wAK9D6NhkCgs7jSutyR/Zd902K7VhMoYUELsGIhOTw2rDZIrIlSGglmBDxrI/vhgB9j7RonXfEGtj/em/fd3t6SKtCBVJpT27axsW6JuFtMq224XtN2Ab0oqEDtNjc/b5fn55zqiv88ld/uQvHFOV5eZiADhpoGtdnI8LC2i20CCObzvcqHTMSTUuqtLK9oUQ7ERIEJRABkoEC69+57BA2BRQ8fPy51HI2mbDN5ZCoNyVMiktG8onSFv6PEg7nD8WDsGc9MLquxpYWX+QDsQP25tb5ujUrFgdN6XZBsaWVJKkD2m/ms4xSOCPihIvUbnrERc0yYo4AIxg/oQANzPBS2isBcj9RBpUpZmXe0PXOcyeQj/w4IBmzGog6UQBEIcBMgJt8Qa6FURQDqtoWDbUvEQgJ7cFdAFwotsjWZM5xDEc4Zyl4qZdnOkZmx74wp0ATQyPFhrDY2i9YJhywUj1quv2C//MEP2ujIiG0CPTa3dT7x3qjlnL14S8CWeTTYXxAo5HxNRMNWKZXs0qVLNnvpkpqJm9W6zV2ctWefflpWUMYWmJnL52x9fVMtxZyQmWze5hcWBQDJvkOduL64bMFo3Pon99n45H5lFpK52d8/YD2AP72na15m7nPucx4wh2T3xCXZaloKVaXXRN2s1W3f5KRAEuo04BlAmvMJEPbQieN2x9132eT+/RpfjrdrC3YRA7q2ES8AsG+1NLd4b2C1uxY627Cunt65glov1KxbHKu2tW1lbdn+5E/+yGbnLun4SBnXoQQmb30DQzY0NGrv/sfvsYMHD2pfvviFr9gP/uDbbXQUZeeKHTt6yD7zwCftz/70I/bpT37KZWf2D1i2J6vzhogElMbEA3A9a9WbglrY6/mds0y7sh8gPyCdGw/A3KmpQ3bg4JTl8nl7/Imn1IrMjY1ikZsbJZ03AGcubnsdpv5Hmz9PAXHsv2vEphH4pS8lBABlrXXqOY4Zr6fYhFRaxwFFL6o/lLPMI44z5wDqP0Db6iqQnKb5qK6HbDvbyDmlYxZGKUnrd8nSqR6VxPCTx9TIr62Udd5gc8fKT/kTR1GWbaftRBpugTBlRFzPFUoocIeim3NEKlwPmLqCLezeDQf+GEuAaqvlrLsAQO5q8a2X90Edkyds1uSGFb/juhG1ZCxhyRhK3aBtbMxbo75j7bYr2NI1+mvkLL7IGfwN/1Vy5V6Pd5fsmvg3THcjXs4R6ALAl3M0u6/VHYFXzwi89E/tV8++d/ekOwLdEfgmI9AFgNfbFHkpAPBrQ0C3x+6jAdzEAhm74uTEPgEegBgghEIPGk1ZOKMqY3WEYq1ac+oLWhrdIswt4qX6U0C7F7QvCxetwUm9nQ8AUdgB/rS4oRU4GhW0YuEN+BkcHJQKkPynpZUVq9ad6o2SDSAGyigcrzGUgB2C8ytWK1cs2AlaX2+fFooE6QPWWCA6MNlW02MVkEjWWKViban0IrILsrAD6rCgZ8FIBh9QATueX1QCkMG+xbi49kmnTGQBKrUj29ds7i5q2XfXbptVI69ggQdMBfGw4nkKTdRhm5sbgiBAR9pwUcphRQVQAMsAQT6gYDxoCSWTMZlKCMQABAC4FF4wngAQMu5QbZFHqPH2AR8KRPZnTx6ggIenJuTvAMMo8g4fPqzt9otLUHvtm5gURLtwYcYVrZB7V6kIjgIIyS8jl+zokSMCgIzLk08/bVulHSmYAFezs5dseBBgMmTZnozs5pMTE9r35ZVlCTtRDpL9h7oJBZms5Rvrau9FJYo1uoXaru2UYozB5cuXpYjaKG5KrQUQYFx5PRSkWLY1x+OojEI6vtm8GzO2S7ZnbPCoMpst68lkdJyxEgKwmsAkz35LyYAs9F5GGmMBpFvy2lsBEpxfgC3ARyIeNWs3bHNjRecL6kcUf2urqxaPR/X/mNSZS8At5rsAvAd8gF7knzHGgDjUivzM9PVaNJ20eDpl/+b/+NdWqtTsqWeft+WVVTt0+LDABufNa197j62tbeq1AY692bSODfOgJxHT+fj0M0/bk089ZdVyRYU7zz/9rH3+sw/oWPj5bag9ASoANF67J5dX5t/I2Ljtn5pSttrZ509rO/IjY3bw8GGLxVF6OXA5Sh4gyjPakzMAm46zrm/vaA6Rxckc5yrFOShghe0dQOeVfwBmAJJAMb4A+H/+V39l97/5zXbba16j12TMVSrkZXzyHire8ApB+LOyPz1FoH9++flqAu4BszDAh3KgrU07N33WPvrRD2vjo4mYjhXXyVRPzoZHx+3gwcP2gQ/8gh09etgWFxfsj//oz+0nfuwdlsv32OnTZ+y1995tn//iZ+3DH/5j++Tffdz6Bwdk20UpC5idvzxngXZHUDweiQkCYv/luiaozc0TAcqgYZvHAs7X+MSkHTw4ZUePHVND9Mf//hN2+vQpW1yct61tYLMr7/haAHAvZ/LzMv1PRvfnb/1zks8HvqTC7LRVasL4c17slEvKkUQVSi4rc5TzMRIJSY09Nz+n64LUx4ODrnQJKBfgBhSFKVFdf4rFbV3ryY9NJdO64QCwr9RrUnuj/CuVKlavN3UziPIP6wD8vH0D8vkhqQKAnkreb7mSrNx9bDKOnWbN2vWadxPLtQArA1A64V1J+pWMVRWLhJz6z3htVMUxS0YTmt9Y9Tc2iRvYVqP51x/wvcq/Fx8U3Rl70YFy24Jqv/v16hyBLgB8dR7X7l51R+DbHYEuAPx2R7D7/O4IvIpHoAsAr7eDezX/kL9y2ceG6Bb//vP8pYAfD07OVVAlGsCzwYEBqXtQgADHyG7DzgcYBPKgcgNK8FOtjuYskyhLeEWURCzSgCj8DmgH1FABiGebTbDAo1Si3bFGDTVhWCCH5wGtyPZKoygMhVzxQ821CGMDpQWWRVYkivU2LqUWjaVY5qqliiWicS0KIxRXBHndtKyYKNRQ/gH/gDlkAEYAA6Gg7JXbJZfhBgTke31tzb2nZ1WTDVe5dy0HFnm+txj1m3R5PDARWJXqSWv8UN/wfrVaxZUNqCiABSyNr9h1nZUY2IGFsbRTkhpNChnlLTr1E7lcgh0eGJHisFHTcYIhkrfI+8rqGgw6RRVlJvW6AIVvYZM9bK8K0AOAqF3UpEyWGqrHWEztuLTG8oXNFPg7Pj5ul2Yu6vVo4T1w4KAW9ABWtg+wNDkxqXXomTNnBdWAMGzHmXNnbbtS8qBVxPLZnMuRpMQhGFLGm5/1xhxA0UX24vLqivZncHhIqj9UhM8+96wrh4mErdNoqlBCNmkyv9bXlYsGQECBqTy5kLOkM5cCoaD15npVIAHI7R/o380EBBwAs1HlxMMRyyaTrs24VNZ2kBkJxGJeU/6BohIoCBT11VKaR8CJiFNnKiOz6NSbuSxqtY7NzJyzQqHX+vr7pHiam5t1OXZRMjtpk3XABJAK4Aa0ArJ5vc2Nos5JbI/8burgIRs7MGnb9aqdn71ov/mbv2lb2zv28PFHlNmHfZm5CVR/y1veonMvn+2xsZEBqzdIxHSN4gCMerUiBSzjjVX0r/7yL+1TH/+EFID9g4PaL+UWkqGXTMjWDKBEAQlgH9u3z6aOHLNcoQ9ZlYU5H5Mpi8dTtrC8YhenL9jypVn70Z98j/X2Zq1RrUoByfWF9yTjEkUfwBsICPADuMueG40IGK6vrUopyvx88sknBAyBrgvzc/bsc8/b6IGDdsc999o999yze47xfMbTAUtn7wUK+8pIzk3GyM+kvAIAKVIyC7eblk3E7MnHH7W//puP2fT0OWW7qRiY60IwbMl0xvK9WHBH7R3v+EHLZvOKEuB68bbv/W7LZlM2e2nGRkcH7MTJ4/bA5z5jjxw/ru3oK/RJ6ci8Le+U1BBNnEEm1WN9+YLaf7mRwhhxHSK7TkUp8bgViw7M3vfa19nFi5dUepEvFGx+YcnOnDlts7MXbbu0JZu3s0I3pQb21WFS1LnLm6Aix4NrulTfqPgiFIZwA8HdMPIbzq/2k3Nvky7nCDCTfeG1gbbJdI/leguybXN9U+mR2oirtrKyrPdGIc71hmsh1xrOC8aVmwk0CO9scwOEx6UdANwpWaladt9c+zknqzRMY9U1NTVDcLEPY+PnGuHgGYDNAUDXzuPtpZ+qIbs0d3xq1iYL0D1Z1t+g4ihc4QcQ37/WerRW4A/oaCEyQvmcilk8HLd4hCb3gK0XF63W2LZWGwC4Z3T3Sv48hTh/+1XqwL38bzfrlRdyxT7dr1fnCHQB4KvzuHb3qjsC3+4IdAHgtzuC3ed3R+BVPAJdAHi9Hdyr/Ye8Z/n1GjbV/Oop/rS49RYVWgx7TbPJWMwG+vqltAIAYU3DwoalcWCgX9ZOvYanfFOxBMqwEpbabS0xWCwCVVDUkN8GKIzEKERwxQtkeWV6epT9hmUTxYuv6GGhqHD+BMUdYQEbgB+ArifTY4NDQ1bcKur9yYnK9mZVJlItlW0bUIlFthOwcCDkNWlGLRV3C81yuWpbO1jAqsprU1EDLamCQjWBIX6vBtdKxVZWVgWnyMEDzGh7ATL1hmyJrkCFPMLIbtEGSizspawhsavyZ5RqABMghkdinaKr3VZGoLMDU6rR9qy+286O6uVjkf3FuDGuKPC2t3dcLpbUi1jUzCrVii0tLXp5c24+sw+o5bSk9VSGAhX+QnDv6l/WcLfQFwCUTddlaQFEUumUyghorWURDpwBWmLlnBifkKILmzIKMSzSQ4NDgq7z8wtq2AWOASMvzF6y9eKmxgcFUA9gCHUXytJqzdn/YnHNO1SMWFXX19eUQba9s60W2bHxcevJZuyREyctqEy2GMtqtcnyOsAUrM+XZmcFX5mDLO7ZlxBKvGZDc4o5pxzHaMSOHjlqo2Njnp12UwAEmIz99dC+/fo9ir/i9pZyA4GKzBnKXiAn5LwBfLErFje3VF5BYQiwTLmXQHLs482mDQ0PWDIZs7NnT+k5vb15C0dC9tjjj2qfAbrMe0pSKGaQImxuTuAGsgDkWF1Z1XzmUCbiCdkexw/ut61a2Z449Zz90gc/KHvuY489pn1N92Q0B1CZvec9P2m5bNJSyZigCnNeKlQKDuoNFRqgbOXFaf/9L7/zO/bpT33Kps+fd4CTrL6aA9mF/j7NM5q3xZXDrhV4eGTUbrztDhsYGbNUOmudAPbpul24eNHOnj5rCzMX7R0//EO2b9+4ilZQpDHvgMeC5M2W1aoV/R7A32zUdUxQhpFXiFqSbWezH/zylwV8mSsA6OLWtsWTPXb3a19nP/Xe98k67+zfLqeU/wcC8s3cdqDJs98HgzrWfr4l5xF/Hybjr920scF++/wDn7bf/p3fsmqdLDmXt8ZYkOlWINsy22uVct3uvff1gnbMAfbp5/+n99vwUL+dOHHCTp161ubnL9rS0oJXkhSzQm9BY/jE40+oGImYBOZgId9rffk+XTPZNuzyigyoe+Un8bhUgRzf177u9Xbi5Ak13tJITaP7zMwFW1icU/YfYM2VRbi2Wv8SwNTyumZcxADFK4CyFwNAxG17sgOv5pOTc4HrCuPPazOHOL/VAh5yKr94Km25QkFwX4DWa8Z22ZhbzhKPfT+R0PVFRT2BsF63J50RaK+Wq7axUdR1mvw/ACbwjwKg9Y11K5druokCPOSjMBzhugMQ1VF2qkh3sfS+Q3vsu776z9l6Ax4A7Oxe0zETAwB9iKiwBYcANcj+5y3XqJAFwzELRRIWCUYtGoxaLOwBwO0lAcB2G5vy1/jSR/reJZ3LCPQ+2K88Qb/z/kLb5APAq/23w9Uc2e5jrpUR6ALAa+VIdLejOwLX1gh0AeC1dTy6W9MdgWtqBLoA8Jo6HFexMS/lH/FOZXYlSPwKFHQKF0/NwULPOkYHIi20AnTRmOXzOaekKJVl90RtBDBBdUI+G2sLmhuxAparFZdx5pWIAAaAf2QgodTz7ZVYc3l9NUB6AFAB756aTgUXZH+R7ddouKy+cFhKqdHxcdssbgpQoD5K9aSs1aBZtWqVnZLyywJN9iMoC3AkFJayTBZdWZMrVmMB6a14gX9sN5luqGYAXzBOlFVYkZUZF49LaQMsoLQDCOar+KTei0QcbGMMQyFlt/GGKHAAdygYt4qbAlyAVh7Pgt1ZbOMOdDabsiADpMjz4vfxRFzwB5WbGpejLh9R79Wi7IOFddCarbptbW8JAAIyfNCrBe0epZ8KWvaEyr9QYEL2VlhA0lcAkiHm59ChAmSbUXthSwRAAEWxjaP+i8cSWrhTMiHIJetyWtsLBAG21Rp129jesguzFwXQUPgxtgA84Bj7jeKJ1yXDEcDLvON1ATss5IFvwyPDlkyn7bHHH5PyDtUg8C+Ason55CkAAUIrq9iANwQ0sMwCIoFra+vr3li1dcxuuulm279/v9qrsX8D2wDKtZ2yHZo8oOcxXszndNbZgVEaMm+w9fUN9AvCobbb3NjU3Ga/N9bWXVNywMsR63RsYKDPUumELSwvCB7HEs5q//jjj3rKqIQYBMA9l83K/nj+3HllxAFZgaG8R2mHttyQa0INhmz84AHbrJbsxFOP23vf935bWl6x02fOyMZ9ww03ai4wH3/mZ37Gsj2USDiFLtAtnYxbTCovIAiwDKtiR+D6Yx/7mH3h85+3Z55+2i5euijYjjKQfcr35qWW5XwJkXMotTHvk7IjN95iw+MTNjI+aQODI1bcLtuZs+ft/PlptVsfOHjAbrzhqO2bGHO1BeQwRqPCG5cuXpRaTZmjKIvVrtrReGXSacGajbU1uzgzY0899aQUcAKHnY7FUhlrNjt22x132vv/+T/XcQYYCZ14pUfc1EBpjOqQL54LXPeLbnwwCAADPALOop2mjQ/126c/+ff2n/7zh6wNQFM3T0dKQOycR47dZMNjE7a5vm2TEwd0bgCilhYX7AM//7MWjQTsIx/+qD168mFrNDi3g4aFHCUjc4Z5/twzz1mM3Dy2t22y/w4U+gTKGSMpcrmeNbgGAOpcDiDn3aFDh+3Jp5+S7ZsW6lA0KgXdxuaa8vSwrl6p7Ebdt3tPwhsfBzxRAfoKQMbE5SV6cQFX8QnlP4Q54hce+QCWYwH849sVf9QtmkhYTzZnud5eD/xyzjghHsefc8hHX5wPfO6oDCWZtGQ8Jetvq9FS6QnZrxSxMDZbO1u2srYq5S6fU+2WKzhhjobDfH55jb+G6tZlC3oNG+7NBQP5lXe1VLYffybzr87GOXst6j/PYykeKQAAIABJREFUZuuUdj4AhNm7v3FSQgcAQ+G4hSMJC1nEwoGwAGAkHLLN8rKnANwDAF8A/fYAP3+Qv5brd/cY+UDSKyzpqgBfwuy9fh7aBYDXz7Hqbml3BF7JEegCwFdytLvv1R2B62wEugDwOjtgL/kf8S/+CLjyZyoJZAVTIpIDgFGUbZ4VFKUGCycWyKi8AH9kzJGJ1geQQGVRKgsSYnsCmLEIR6UGMGLdg70x15vVYlsqOgo/Egn9P5ABW6kWg14zLvBF7Z7tlkAMKivKQFB/oQBE1eXUFW2n5iPbrtVWZhavR2ZbGABIOUPHZDEGWDn1j1N4sJyUhbO0Yzs0+9ZrgoyJZEp2yVq9IfUazwFIsQhOJ1O7CkCtAb2FsbOxEa7vmiHZfyBT38CA9hnrK62qW5tFqYEAaMAuIBhWU74AEkBJICn/j1oNxaNsd970lB1ULb9uUQ2YaDTJt2L8abhck52O50gdCNALu0ZnFt3AK1cv4qxj7j/4rFP8AF/871AkLMDKAp3fHdi/30Gn0o715nsFKAEQACkAVCwS0/ujusPOu29yn40Mj2o/gHqAQMYklkrY8cdPat4MDw0JKpO1t10s2ubauoBiR7lvrnEYK6paPz2oh/KP5l124/yFCzY0Mmz9hT4LcUwBvCWC/lENrkthCDRcWV9V0ybwEGUlwArQwk+2CQA4MTmpY+VbHQELUcavE7RkmDyyiOYH39F4TBAZeIwCljxAYCnnxOrqmtSZGtNASKpJ1GxMPPaJY49qMUB+ZZKCnKgej6p1fX1VvAHFJ/ATyAUYAmDPXZ5T6Qr2cNqoee2VlTWvyCOkeTO6f5+tlbbtwUcfsbvvvscWl5dtaXnZhoZH7Ae+/we07cDrH/2xH3OKxmpFis2d7S0bHeyz4QEUhzHNS4054NUby0ceecQ+8YlP2HPPPWurnh2b882H9hSkcO43KTgQFQtardqweCZnd977Wvue73271RodO3X6jF2am9PYnztzym658Zjde/edThkcj1vBOwbHH3rIQiE3W2mwRaYF9HfVF20bGRqyR0+etM997gEVlaikgetXMGQDE/ut3Ogoi++tb32r7du3T9vJPjEP/f/nzxwzFa2UOYecio7rG8fAL/gRaA8FLGItiwc79sUvPGAf/uifSFGn1lf2NhK2TN+gvf7+N9mdd95rmXTeghaSMo3XJ+vyNbffak88ftJ+/dd+xVIc+2hQMQaUAzE3gXjLi0tWBuxir+/rt7HhYUXK9ff2ScWK8pZ5jeqTaICenoys+bRiA7W5zm1sbUqtikUYsEYGZh2rqp9Lt+enr/rzY0D9P++6R/d8NLrRv9IwezWfmlxX2FY/fxOg65dGCd4lk1LJhWnBpUBHN4EAjkGpgbHF6h25Xslq675lfY7GpDTX7rQDAn80h2MHdrmbURUBLS4v2do652VDuYHMTReVwGeRg4GBACVBewCgTxt95Z523YNpgqioLykAcaUf7vPzCgT0R8lp79zfOOkgmbWcK9z4SVigHbJQJ6zrZywWtq36ulXrZACSaelUg6jdHYx0sBnFu58PiLrQiQ7d7/wbPC/wD4thevmEWJS7X6+6EegCwFfdIe3uUHcEXpYR6ALAl2UYuy/SHYFX5wh0AeD1dlxfigJwdyXzop3cCwFdJzAAMKxcKKca5Bsox2IJmyCLslg0IXUPiigadPkZjpCthRAqtGvzZcmB2k4W1EDHWu2G1ITK4WqR25RQ5qBfKsKfZYOlKbLVkp0PEKFyhPV1qf/IL8PKuLq+JjspEOfS3Kyy2lBKAVdQ/FW2d6xRI5vJ1Apcrzp7H8oR10jssghZtCubDwWh7MourxA6w3tfvjwnmMVj+crSBMtSqtUUlHFKGdduKfURULLjth9gBdzKF3pd63GlqlKR0nZJ7azAF2zO2GlZ3GITBu7R1oqaz7fhMYaNZt1Z15otASuOid9iCgBsd1rW6jQFOFD7AG6kEPTVKx5C5M9aJ3pZVyweWaADRFikAz7YJpQ1oWjYyrJEO2vmgf0HvAKQlo2NjEqNiLUUCHjk8BFlLVLeAARkPxgDgBDqPGAKcAULL6qpR048onzHYzfcIBsn82FtaUW5gsASFWXE4s5WaYhsGgLMC4sLsqZzDIGZQFfswNiTAawcKx4HEAaIoXwj/H99c90WF5d0PJjLSyvLmpcsrtnf3oJ7TeYAakN+AuB6MzkbLvTbwbF9gnQcUyAvoJtlNOrITCYnyIaKiTnDfmPl9BWEQBpUYGwbx+fo4SM2vzhnly5fsmQmpZZRLL8o2yjOQfXHeUb+JAo1Xz1FBiClK6tk6F28JABSKPQLzpORyPxoBjpWs7bVOi01N3OsUW05C3fa1ldXBQ8PHj5i3/WWt9jUoSmNMVDvyZOPWC6Tsff97M/agQP77WMf+0v7q499TJD2ve9/r42Njdv0hRn7ype/ZH/z139tzzz1pPLOKNoAwmBJPnPqecGU8ckDsv5OX7xkff1Dtu/gYRsanbBTp8+pQbmfltyREfvkx//OtleWLB2PWXagz9763d9th6amdAOCnLy5y5el/upJJ5Wjx/yl8ZrxevihB+3s6dO2ublu6WzWdraKgpf5gQFrWtgC5LsF3I2M977/fTYyOuos6hubUngypwFp3HzguuU3R3M+U8qC+pZjBsxH/QeIilrL/vpPP2KPP/qIra6v6gYEg5xIp214ctK+7wfeaclEWuBtdGTCxobHbGR4SIDogc98zr74wGfs7NnnrVYr2+jooHU6zOttKZrJIgUWcly5Mh85dFjn06ULMwLcqFGJDVAjOA3QFByplAaFqWv/Zm6iJuNng5snOv9dtIAsoMqOA6a5Io6vLotw+a38HpAr4fiejxrAGtcqqadfZEP9ep9IHCus7MBN4LNu3HilNZQXueIowHpEJtV6o6lCI6zewRCt1WT2Yd2lubijucx1mOuVa3bvqBmdsUkm01LF8vmUy/UKBp87f97mFxd0/eFcQE0NyGSM1BJPAYhs3q7FfVcB6KFO55Em9M//vOQCynWpYRZomQU7Uh6jAAx4KlV3e8mNyAsAIPAxGDFrc8MlZqFQQuAyaGHdoEDlvdPcsqbV9LrKk0WRHSGmAIVgWNcLbi64Y0npzZUGa+YwY4wi3ijZ8reA7e0Aqv2Ckpf6751v9O+N7vLypY7md+LxXQD4nRjV7mt2R+D6H4HuFfr6P4bdPeiOwHdsBLoA8Ds2tN/BF75aCHg1l3+3MOSb5Z+/cOHnLjTyfs8iEGUF0A/bFa2egJZ4PCnbFcoLVB0uYB9FnFt0tA3bF8Uf7h2wGwpuoE5rNqT2YK3Fwsyps6rO+pqkRbet1yUvjfKFUrkk5R9QAPjBc7GTUqjAol0B+qjgWKaR7VV2zbSo+gAyqMwAPiygA0EyDFESVlSsAMQDCFASgYoRe6Tahxt1Kd+wKmN/xAoLcADUAZwAgDSp0uqKuor3BbqgfmRhxqLNZae5JljlXsUTAn7RWMQ2sZvWawJSgB+2j/FZXl4W7PJVeryWU/eFPFttTQoRZgOZacvLiyqMkBoEdZLUH26u+E2eUYpNUimXi0bmXwz1CXbqtAUCIf3u4OEpuzR/WZl3LnesIFtgvdawSrkqaMhjaeu97bbbBQ0ZY5R3KG0AG4wJ70kGIMdqfYOSkpYKCQYHBu2GG28UAETVROspOXeb6xuChijfsNBubrjcQfYbuFhQLp6zQgNNgX/AHOAO8ESNvvG4U/NFo7J3A3wAmUA6oCWqQBRoKPmUNRlzDdRAEWDCytKihWMxS1EOks3ZbTfcrDFQmYjUnagpm4ICgCLs7wAOIDPjqrIYMEMgoEbSAhl/YWcT379vny0uLwoAAhKZVxrfQq8N9PcJCAN5F+bnpc5DmcZ7oYoaGhhSszENx8yNfM7BZXIHsT5GknFrh8y2KiWVaAhya5tNKs2V5RVbWlhUO+ydd95pN9xwzHp7C7L2funzn7Py9ra96S1vtne+6wdt5uJFO3P2jN115x12732v0zY8/fQzUrL97X//G3vu2WcsFgnb/gP7NS/WVlds+swZAafewoBlcr22urltU8dusMmDRyyTK9i56RmrVBs2NjFpd99zr/3RH/y+rS0uqr25tLNtt7/mDnvN7bfb4YMHrFGt2MbaqlVKOwIuFIMAAwHbHLsvffELarYmADOZyViVeZpOWe/IiLXaZGMCdBtW3tmxH3/3u+3okWOaF+QiolimOIbrFOc+Y8t8AhIBYlHlAVqkKAyHdBxRAKYjQfsv/+lD9uQTj3k5muTBhSzek7GR/fvt5z/wL61ea9rS4rIKZt58/+tscnzc1lfX7ff+2+/ZA5/5hMBmPBGx22+/Wefnxsa6ra2tWyIOCG+7rMpU2kZGRmx5acnOnz1rY6NjAu2cxhxTtpVzHKUrIJLx9y/aKNx0E0IKaQeq/S//foCS6Xaz6l74EeWUlK585oVfrpTjivjMxUe4z4oXfRbRm4Fak+y/aMR6etK67jWbQLy2wBxlLhwPQB45l9yUCVjIakDOWNRCEZfViPpTPRyUJnnwi2sqz1MURSxhiwuLtrpCYZO7JnF9RzEOFJ8+f0Hnh8C9Dpf7/NG1X+0t7urI89yY+J+Xe356ilZfPc2odrAAAwADnrXWK/8ABF5RWvqHxbMAB1z2n7v3gKI4bpEoCkY++4gICFkr1LJ2B9V324JeRqnyZxmjCK3BLkfRL5CiVZ6bS1zbGGPZ3bHMAwGxTQv+OWAZ6JBB+8IykCuY0m2r9vEFGY9X8++Mq/k3xnfwn0Ldl1bSZHcYuiPQHYHuCLx4BLoXhu6c6I5AdwS+7gh0AeD1ODle/n+Yf/2WwL2LIgc3WDDFo659EQiIEqrQ26fFF8UXKDPcgouwdVR0LKRd0LxUZ+GQQAm/k/KCVkoWfDVaH1e0wEZlBkTjNYE0WvyE0Ch2BOAq5MNtOdAECMrls67R0ysx4H2AKMAnQAqZVuTA5bJ5LaS3t3a0aGTNBiRcXlpRWQlwy/n6AlIIAet4PqUYKFNQTQEkXIh9UIBKyrEaYCwscCX1BoBTqkanePTVPVhGUXvx3tl8zpKppNSHKkxpNQWT+B0Aa272sianFHoeWGS8WAAyfrQas0Jukde2jfV1VQtA+EWryU+sqA4Ctlou2w04hJ0U0IQYEOBHaD6LcOAWC89jN91olxbnrLhdtKgWqaZjzGtcmL6oNk2g0sTEpN133+sE7Vi8Y8/m2NBmjLIJy/D4+JiC/AF9ynNrNW14cNAmJycFAWamLwh4AT4BVCx4BwYGbXJiws6dPavx5Ziw3wA2jh1QdnFhQbDYVwYlUw7u+uCVMwT7OOANq/DC0qKtrq2p7RnbN48PRkJWKpdtdHzMMtmsgO/C7KyxBK+VyxZsNO3owUN24MABAWBgBDCMhbaOSyoliLe2uqZ9RxELtAVSjo+Nq9QDmyknA9tKyQFjg4oVJRfQl3kKwL755pssn8u7jMK1NZtfWBC8YF4AaRljYCOQVVBK49CS7RurcSqTtlqrYZcX5nYtlFiFOfpkMgI3AYUc/8HBQZW3DA0N2+zlWXvq8SdsZXlJduH3/dzP2sFDU4KRd99zh509N2Of/9wX7aEHH1T+4kMPP2gXL0xbLBYRUACAM5+3NtbNgmELUs4Qi1u2MGCHbrzZRiYOWLIna8Wtsl2cnbNsLm9vfNNb7KN/8sfKxowGA7axuKh5fOOxY/b6e++2saFBJrCVtresyFjVa7ZT2rbllWVZvy9MT+sYGoAOkBuNWIpm2d68IAb2UOAo5+0dd7zGbrnlVhscGLJiEXulg1vAIF+RzPFE5UlmQCgMbHKtyKiyUKVi4iykE/bbv/Hr9sRjj0pL5TVJWDLfa/uOHLMPfOAXrFSq2IXz09ZptOx9P/1um9q/z6bPTtsv/eIv2ZnTz9ny0ry1W3X7nre9VXCLc6Jaqlo6kZaKkusV5yY3Bzgf1tZW1Q4si7SnXAYAMi8Yi83NDU/Npx5nHWsXjuCrz1782bb3c+NqPkP85/ufAc7Kuhsl8AKtm/dYKSaxufoqacAl11nah1u6icJ1VCU8YQdi08m0Pktq1bobf26stJq6kRBPxCwWRzEX0rUeKMu1imsk1/OZmYs2O3tZaj7Of2IcuLYSMzAzPSPVp3cLZA+q/Fr77kNN/6f7rHP7633uMb4AMh8Amqe08wCgC9v1c/dc8h/aen1mohqPoGzmsxEYGLVEOmvtjstb5JoWjjNvG66QxFNn+zEMfjYrYyv1uW4+EcOAQrwhyKmCFBTYxFHUatZp1s3a5BTWLKBmYbI0d/u/dqMgfMWiawP3imJ2reLf7N9H3SXmNxuh7/TfdwHgd3qEu6/fHYHrcwS6V+fr87h1t7o7Aq/ICHQB4CsyzNfBm3y9BeFXL4xYEIWCEYuEY5ZIUMRAY2xG8A84yBcQBCsljafhCAsL7HTk14UED1TcIADYcguWdktAhLymJu2fYacABNRgEeM76GWxkfnXYtFergqWsHCPJROuVZcG3QTqirDsmShpKOIAUI2PT8iiCYzbWNuUDUzNqrW6FuCu1CPs2ZZdbqBTMxI8T2i+s/yidnMWwbb+jqw0LMYolBgtgI4s1JGILHDsi9RFgotOccRzgW00EaNIYZ+Bg9i6eF9eqLhZdKUYjEMioffWApCQ/kbTVlbXtNBF7QJkq5Sx/9Yt0GkJWrAtlClEQzy+ZdlMWlZYlHRYXVfX1lX8MLFvn21tlwQDyXlcWF22dD4jm2sF2Fqu2eDgsA30D8oud+rUGdltyfl717t+SGCODQakSJm0umzLy0uCgIcOHbJ6vSLYsQPcxPLpNUK7cV9xzZ+dju1suQIO5g5FMaefP6Wx6SsUbJwCmI0NV0DiAYRz587JLl4o9Nm+/fud7bXdkgKIxmcd93rdxibGNb7k4l2cvaT/Z75ggwagkdc4Nj5m/f39mrub21t2eeaizU1PK1PyvnvusZHhYZfViJUwHNI4Hj16VDAGaA344+fs7KwUjHfffbdNTU2519vcVKnM0NCQXgMwCVAGEvswkcfyO+Widdr2xS9+UdCShb3UUomE5o7AIbmZyYTUjQDBiYkJW1pesuXVZSuVd9x21gDAIUum0gKAqMuKxS0B8dGRUevpAT5gW+9IgYkd8/ve+Q57wxveYEeOHbPh4SHL9CTsd/7f37U//eif2YVz5+0f//RP2uNPPG5nTp+yZrNmm0tL1uw0reNl8AXCMYuibB0atvte90aLxBLWBHC0zaLxtE3PXLJmq2OHjxyzJx57zC5fnLFgp2U33nCjPf/MM9auVW1q34T9wNu+16I0LQNwS1uWy2UFu54/9bx9/ktfsiZKTEAH4CUasWO33WqZQkHqQKBfr4pnXNkOcwMAODm5XxZRlVlAviksCgYdVCLrMxaxOSIFUgndTAA8UQoD3KyXSzaUz9hv/PsP2mMnT/h3MtQiOz41Za9/29vt/vvfZBvrm3bu9Blbnl+wf/ULv2C333TULk6ftn/58/+LoOnm5pqy//7JP/1pm7k4bbMXL1lPPGMQxQsXLkgdOjo0qnkg1WmAKIWy5gNq2+HhYe0T82xhYUFzqo6ybk+22xX89LVMvt/uxxAwjFZrVG3uy72fpxj06BLXUM4RRSR03A0Q3ezB1t/pOAgYJUIiYdmejGzy2JfLpbIrPOJGS6etzwIU0rwHgLZUQb3J5wIlQWnLZvM2PTOjvFbAX2+hTzcEgPTcsOD6QZu707h7bejeVmOFvrIH/N/ezzkvs2/3dz709G+TOfuvvj0ruNNbkkN7xQJMXp8DgIhjQxaKxnUThd8FQ1GLJHsk1NOcRI1KsVaT+elqmfm88wEg1zw/o1WZpF6jNecB1xA/esFXrDOWrfKOWa1k1q5wdZYNWEVdnppZrfBSCF757Oezxc+IvboZ1F1ifrtn1bf7/C4A/HZHsPv87gi8Okege3V+dR7X7l51R+BlGYEuAHxZhvFV8CJXCwA9VQS2pQBqvpiyr1BfYMmKeFlWwD+UeakkgefkozVcG2enLQUgC0QgGmBQy6sgHR4OqAE9UDigAowBvliIoWYLhaX+AIK1sJoWi2oA5XnAP56DQgQlHz9ZQAJIUF+hsti/3zVztpptWfPiUcpHooJKWCQBMjwXBRAwErBFjhXQBbuewJ3XBMyCFOAncIktr+ry+hgdrMYspIA5KNn44rW1gPMWcoCXKtldTddKjI0LRR9AAuADiGNh5zckM1ZSidCy3Oko62/28pyVyygHW1KOMLaumKAt6Ofais0iQQpDWtabzwpI5nJ5Kd9QRPFcgCAgN0UJRyBgz55+3nryWWX1SXkZCAv+DQ4NWz5XEADEdof1+6677pbllm3mi/FeX1+z1bUVQRtsrxyfrSLtteuW6+mxMOCFXETyHGlHDpiAjctTrAhusr+XLl7SvqK+m5yckNIH+yM5bdlMzi7MTCtbsL8wYKOj47Ixs7hl/qxvrMsqjnqUrECUf6sb67a+uSmlJfODfUdxSZ4dWXKZQq+OuZqEV1etuLJiMQvaLTfdZENDg5oHHB/mE4+74447tBAHyMzPzwtkTk9PC2wcO3ZMykEs3xw3ICD/z/gA7sgzdDbUlsuQbLelzMMOzDw+efKkIKafiwnc8mEhgIizFcDKtgAPUb4CXWcuXbDS5pYr2yGfbmjEAdpOQKD64oUZlZ4A62kUjsUTOs9uve02e9/PvN8OHzmodl/+vtHq2PHjJ+yhBx8yYOsNN91gc3OX7dSp5+z06eetBPhu1ATwWxRNBEKW6xuwfYeO2F333Geb25QDhWUBjsSStry6btVqw9KZnC3OX7bN9TUVKWB/fvKhh2xzecn68jm7/41vtInREYsEAnqPbC5jhT7UXjP2n3/rtywKJEWN2WpJLTx24KDy/6Jq7KZ4wjV3C6w3W3bs2I128OCULOzKS6R1uw3Qd3lqXIv4Lm7RME5Td0gqyrGxUWs0arIkj/bl7Tf+71+xE8cf0mvogeGI3XD7HfaOn3i3zgUAIxDbGk1770+9x45O7bOzzz1r//Sn3ovx1JoN2oa37Y47b7eVlSVdg1KxtOUyeTUsz83N2fDgkGz0uXxOKkyX6dmSQnV4aFjzjKxPCme4vrXarkH8BV/y+7qbFS9F5/fNP8SCoCvPMut33fp1Qp60TDc+GM+wzmvGGsUfNyKUQdju6MZQKuF96+ZGUjmiqNmw5XOzhHN4bn5OABA1INZtmsQ5hwD8qCSxec/Nzdva2oZyFPv6+nWdI34i31uw2YszOu8E4HYbff0+jSut6LskU2UbHuQkC9Zv76UoZFdhGbB2kOdiy0YB6LIgr/x0SBT4p/31nqfPpkhMfBDVH3mAoVjC2jQRewVW5uXiSprN3AzRGBwW9HRRDd53NLqrMAcWuvlMAY9b7nHd51pU3qHJfMva9S3rNCnTcbEQfDYJ3n6NPMguAPzmZ8G19oguALzWjkh3e7ojcG2MQBcAXhvHobsV3RG4JkegCwCvycPyD7BR3yzs24E/XykB/JPNN+hCzAlez2Zzlk65xZlbrBBgHlaQPsCMBR4Zei5Yn0W2y0pjcai8rZBrJRYAVIZUTAs7LK4tFHihsBaIFIg0KXhYWZFFV2o6gJcUDSyEXPIghRoAEuXwBUOyrAKaqpWa7WztWCadVf4Wi1KypKTaQ51ICUalbLQgA5tYgANXZCXGblWjWKTsMq3CQVnZAJFkCdJI62dpMQaE+LNNLFyxeAL2ULcB2oBSqFqw3gJ4yNzTYj+T0Xs71SFZVU7VUqtUpOrifWmExSZKQQuLTIpP2BZlPrVbFo+EpbKMx6OWTMS8LLiEpYGaiYRVKjVBQGBDOBqxsbEJASMW1ZcXF9TYC8CNJ5KyAROuj1U4mUgpL5Hnh0IRQQqy5LApA0NptMX6i1IJNRrlLygnq5WyFTfWrSedEjDCRr28tPyCVmOgDfCtXnWtpUBZjkkukxUc4zWV7xh0V635hXnl+iXiKW3D6NiYK7xYX7cKlmqAaSRio2OjNr+0aFs7O7Lw+X9HSQiZknWaZAG0NMCmUzo2YWzWrZbtrG3Y4MCACjo4Jiy2/YKOw4cPSzUIADx//rxUgBwbMgUZF/7fP5bMBaAIpTZqeu7pkVKU13NW5rZeH5iKvfH5U6d0Lqi9V0BzQ/vPnOA9gcf8mfHiPfhdsbhhjz560mIC5WR0JgRXOCWAYsydy5dmbd+BA4KOp0+fsbHxCQHHqUOH7d3v+ce2b/+EjY6OWDafF5yYmbmk3EHg1PT0eWW5YU09d/aMU3lubrhzgfbmQNAy+YINjo3b2MQ+K26XLZnO2Mj4pNXqHcUF8Od4ImUry/MCFPVaxZr1mj36la/Y6sKCJSJhGxsZsX0TE9bXm7dUPG6DgwMam/MXztvv/X+/b4XBIQtEwtaggCEYtFQuZ/1Dw1YYGBDkpKSHaxCWbIpS9u3bb5OT+7T/zHenmGq5LMtd+uPUUO22A4SA9MGhAV3DsFI2yzv2+//1d+yZJ5/U3wNo0n39dufrX2/v/NEfs63itpRxgK3BfMFee9dtlknE7fGTj9o/+5mfs/7+gkUiQVtbW7ZoNKxzhetnNBi1VDKtMQboHZ46LGUf84U5z5zxITDvu7GxIegN4OHYX1Fr7fnIUIkTbbekAb6cX2AwV0ShPEAvAXA3S85TALqWcqcAZPu43kdVaEHLb9B6c3nrSaVV0qKiJZTRnY5upAC61NTcqAt2ZrIZXc/ZV67vNG6jCkc1N3NxVvAP0M9nEzcw4GAcWylki+R9ukxUxdtx3dhdEXlN6OJ12hnv8w3A6dt+91qefYs1wk+ey3UWAOhpLr2yFRWuePBv78ijjOd66bcC8xMbsDChfMVmFop8Fch1ENBls2Jtl0o9GnGZp3syG9m33eb3AJmwKLdLVq/sWKe+bdWdDWvUKh6SdGha4Tg3AAAgAElEQVRytzl4zyzxj5nbkKuZPd0l5st5hn0rr9UFgN/KqHWf0x2BV/8IdK/Or/5j3N3D7gh8yyPQBYDf8tC9yp74jRSA7OoVi5SzAIc95QmKj6j1FfqV3eayACmU8BQowLmAy9PbBYAAPy8DELUaahvXehhRADyKPIAMDaMUMgC5gIDYqAQAo1GrV6u2ND/vFtJeDDbwDCUUtjgUfMAdQAeLUNSJWOh4bYosOq2O9eYKyp9C1UfrL6+jwPUYraxlWYlRtvEeKElQp7FIJX9Qr4vSLhpRCzFWUMoM2C9UUYKSbrksm+Rg/6CNjYxpEZrN5ZzF11vIY/0l620TeBEOq9EYQOSC6YlDc8UjqN+kZOl0BDEoDwmyaEQptbMjkAoABF5Q0lDI5ZRDh/WXRbVgAYtTZSW2tKimaRgV4uEjRzXe5UrVQtGIGntDstulnLXbAtZsoNBsyO4di8Z1PABy/f0DrqCgXtP48Dt3XJw6BUUl4BcAiD2QY7e1uSn7NuPLQpZ9ZBvZT57joGpR74uFEHDZW8C+HRL4IjeQXDssvKVyRRDw4NSU1Iwci2Q6pRZg4NnQyJDNXLokaMa47lTKUtdVKjQdN61eKbusN1RLOv4xG+zvt0JPxs6fOm2dNvbpjIAM28pr8hPQtw/79NaWnT592p57/jk7NHVIllzUfWfOnJH6DhgIoFPDdbEo8AoIBgDyWsAcIB7HhTnH+UPJiStpcZmH5Bey38Ag/l6KQML/mQebm3b48CHrtFr26MmT1tdXcCpUM40N85U/k/+HZfrosWNS/z300MN248036zgEQmF7zV13Kpvxnvvus1tuvUUZngvzS4Jo2K//4A//wJIJSlaw2AbVzIzlmZ9sA7M1Tkt4qkcFO4Fw1PoGhm10fNK2d2o2deiIHTg4ZZlc3i7OnLNyqWiV8o4tLczbiYeP29rSkgUo3intCJKPDA3Z/skJlWIwT89fmLaTjz1qoxMTFksmkdWqBATTZf/QkA0Oj9gzTz+jOcPNCBRhAk69BSlY+R1wiDnKuDP3lJnWAvi1BNClqEKt3GwI1PX25qzdrNvxL3/RvvCpT9jc7CWnRo5E7MDNN9vr3vwWe8tbv8eKm1u6lowMDtvByUkrpGO2trRsX3jgi/bLv/jvrK8vb7EoAHjFlpYWpGpke7C+NmpNQWu+brn5Fjt79qyOK/ODucO1BhiGTZg5Atjzbb9XyimuADlHu1CaXQ3AeWkfY74q7qteeTcq1t0AkeJNWYBhXQ9QUpNjGY/GbGhgUKCURmBuDPH5wDEg84/n8M25wpwfGh5SBiDHq0PJTG+vbgxtbm7Z4088aaUyZUNkBroW30AAMBZSNqUTuvF7mjecClAAUGpAl1OrUYMaunC/KyBQbbseAORE4Gzyd5rnqlHZWZod9PNKN7DZeqVae57g5QCGpZJ1EJANIerBqQ49QrknoM8DcK4FZfdGieCqykBchIb7ZA64bEQBQuzBDjBzze20GhZq16y4TkP8lst+1U2jvSburwf7rmb+dJeYL+0Mevkf3QWAL/+Ydl+xOwKvhhHoXp1fDUexuw/dEfgOjUAXAH6HBva6e9mv9Y/9vR8fewCgSihYZDjFHYsRLJkD/QPKPyOfiYW1WgmbLS1MWg23yGYRhuIDVQhKNWyzUomEXGskyhdWNgp6TyaVI+anKgGcWPzx3Gq5bCtLS1rAsSD21S6yETdqtlN2KjQpR9qAuphKD1D7EcSe7clKARjxwudROKEiBLj4CkC3YARkotbp6CeL8SLB8l4BAu+HrRaIIxVeKCjI46v3sGOxPflszgr5gu2US8p1Ir+M/wfkMPIseGU7TgMkWRi7ognKCrSQ1oIvINCGAhJAxiJya3tHKjjKKGSnZiw9Gx4tpL35nBaF2PCk+9Ai2QFAoA1jhFKMAggAHErLfF/BqRFpJU2ntaDE4o3aE6UT+XEoqfh/xhclHKoc7IpOsVbTghWr3+oqKj6X9Yh1EfVfvVbV83a2t3dboxlXQACNvnzREMyYorbk2AJTeR/mB7mB2EEZC8Dp3MK8RcMAtYL1ZHqkqEQNyLisrK7IDojastluSlFKIBmqPYCr32MKZIgnk4J/jH0+m7WBfK9trqyoTRYg7Cuu/Ew+rL7YfPnJWD711FOCVfyOzELmAH8HwEPVBcQBypBtCRhkn1nQ8xheE7jB77A+joyOWpm21+0twQ+1THtAhe3TAj4Q2H3tQj5vfCfjcY0bNkLUa1je2W7aaRcXF2WvfsP99+vYPnLihAOi5bKs0CjLyAz8kR//cXvr97zVZi9f1jEC/i3ML9gzTz8lYHPHHbfbT//0T8kie+rU8/bxv/97+/BHPqJzMgN07h+0diBk4xP7LIv9N5q0wsCQHTh4yEZGx7X/Tz/9mNWq2xYItKxSKtmJh47b4tycteo165AlubmpuZKg5VnANSSrPLA1FI9bFjg2MmL/P3tvFmRJdt/n/e++37p1a1+6qnqb7umZng0gQWwMkiBFASTlkG092KItORR6sB/9YDnC73aEX2w/SCE9yFYo/CCDpMOSRZAmKIKiQCwDzNaz9N7V3bWvd983x/c7mdU1jcFMD1A90z3IQhR6u5U38+TJvHO+/C2nVlaUleZHBXz/ez/QfCX7jwcSlP4AcriXnDt33qnLOl1ldqKKZK4QSUD2HDZ/AGc2R9lMzEolAHXCDvZ27J/94//Nqvs7Uivyfqj/vvq1r9mv/dZv2Suf/yVr1pu6l+QzOZtk7hQydvPqdfuTf/un9q//6I9s7f6q1esVpzDkPeMRG8vlbHJi2mqVmgotyIhkXrz6o1e1nxcvXBQYvnr1qhSCsqB3nV3c/6LoRQ8FzDS/35/Nd/IfQu6djldGeYpnqeseqOSEt5jbyaQa0IHP5GamEkmpaWORqDWU8djUAxfuXdyLOEaOj2sGFTbXUzKd0v0KoI8SmftQrdawq9dv6IGEYieicT288JV25I7ysIW2XsbcAcBjz7HEvDwM5isAJeZzwC0UJgoCmEacBHZmvlHruTsGgJhSI8lradeluEPqa1SB5Oo93LjrsCAZqvwL6lqn+ou6tiwAIxEZGmD/c/f9n8nOxgww9MZa7+3uAyHvARqfC9wnuF6wYif5joetVScjtiaVuh854GbHSPddNxzH7Nzev330DAqWmB89Ro/3FQEAfLzjG2w9GIGndQSCu/PTeuaC/Q5G4BMYgQAAfgKD/FS8xcMA8IM+Oh6soFg0OPeUU5SRpQfI4BurEqAD+Ee20/TUrKAW36w1ErLeobwgu448trAW2sAdv+0XhRT2U5Q2yk1SkDoWYYoQulavVu1gb08WXRZ6WhSHXQtwrVFTPhqLHT8cnUUV6iYsrJlUxhbmFmzYH1mv21f4PCUgKhFJJiwaj0pZ5v8s8IqMMI4VhVqJJlbZmlEatqUOA0ah40DJ4rcAK1Mw6mytZN5hlazUq144/kgZZhRS8CX78nAoOMgXQNCHiFjuNN6CragnXX4iiphut+8yyQy7ac7Gclmpa7BXL506JbCB/ValJYO+xhgr8p3Vu0eKMiDj/MKibJNAFso/sJ7Rcov1cnt7RyoTFtpYv4ErlICgIgO2UJaAsgqARFtptQboGOhnVdLiwdKd3W3L52j8RKGDqrGt+SJ1or/obzY1JwC2AAGs1QKL4YjNz83rXMva124LjjDHNre3FZuFvZtzyLwEqPBalycZ0jzC6izInEpJJUgbLwAW+2ocAOi1LzerNbQ5lmE+xzlmV77hVJ8jASTXNh0+an1mLqDiwr5LA/Dp06d1Hjk2HxiiPGN/lIUZCml7fDEGKL04XuAfBQ/PXrokIAzEFIj2gvvZHiCFjEMfCgLFKBGIhcKWAACEw3pfxoz3Yu5SUEFzMq+dm18Q6HNZiFGNAWorGoEnpqZtbn7eCmN5FdJEsdv3+2rKZv5ksxmd70IhL8UpzcbhWFRA9od//T2roW7EijkKyfobJ2czkba//1/9AxUeVOsNAY619dtWre7baNi1dJIyiJztbm3bvdu3Zfs93NuXMnBvZ1fnmONnngJLmGuZsbxlx8cFOpK5rOYrRTejMMphyoewrGcsnx/TvjPvyatEWcj2UNNyfXJdAkpyuawUvmEKhRLYclO6f2xtbdq7b79lf/5nf2yDTtNdQ8mkPfvyK/bbv/e79qWv/qotLi3Zzes3rXRQstDQbLowbu+88boUgNXDkl175x27eeOqHZb2BbrYPhCQ84p1HugksC/7a1yFLsxZGsX5dyzXnAv3EALo84ARPWjkBe4/yPzzjKkn/snj1WkclWro2vKAk3IRZWl1WX/8PXOb62WyOGGzM3Oyx6KYZr4ClolyyI1lNSY0I3O/wBKPOpdrLF8Y03jzsIm5A+gDAFKmUa7UrNsb6HNidmZeLcztDiU5LqLByOkLOSWyBu19AND7vNNYOhjHtcD21dhLSQeKugQq8LSKnJhrfP7wOVav1dVSLQDIAyKpSHtS3AEBnTrQ3dt9rAb4A1CSeqtsQHYpFj9ScQ+x6B4rdPnQk+cpwY9eEyZOwykv/QdX7t4Tt0wqYdHwyPo9p4onPkK5gYBL0GPYnbPjZTI+HPzoCRQsMT96jB7vKwIA+HjHN9h6MAJP6wgEd+en9cwF+x2MwCcwAgEA/AQG+al4i+MA8MM+NtwqikWD/+WspU5ZJmsvC3VRrZAlEylbXlzWghDIo8ynuAcAB0OBIi1SlE3nFnrAGhZeLMCkcsKyBASLRARQyPmqlEsqASEzTdCHhVM4pHy3w/KhlF9AG62zWNwMhlIA0QJcHJ+w08un1QRcrzWs1Whp0YmNCgBIDiCKLuxSCkonTN/7lW0q6J/l5YBSga6AFotafiX/jpIGoA8LMAAgC+CD/X0t7ButhqCfs+c5sOOWp16SFkDVy3YSXPUC7N1C31l4j9aysmF7LjQb2ezstBULBanngD6nFhdlY0TFJcHlcKh/Q6n52muvqyGX/UNpdu78eWVoAbLana4stLRqMr63b9/Ra6KRmOVyLm+uWq0dNSejWgRmAcCAvyipUOYxBqjROMdY8mgqzuezltD5d+o1oAfqLH7Fxsw2pGCzkd6jWnWwD8UQQJEvlaPEgTQZbeOANmMBU2/ZCmSmPTmTcdttNlVoAtBE4cn+oqyjEARoiXJNlkXC9SMRazfqNuz1LR6Lazw5j0BAVxgR1T4CmBlPgCcLZ5R1/Ap0W1hYkFrRtwszDqi72GdnU3fFDS6bEvidFMy8d++eyjb2D/btl7/wBc0J4JzgciQiFSJfbPv+2poswPwsuXA0Yo8oTwGExqLK/vNhKepNlJXlUlnwGqiSyzuw4gz0JvBy7cYNO3/xoq4vLNbA7DyqwnRGClTO49KpRYGZq++9I7D8/AsvyEbMWP/Jt/7Ydnb3pZCj7Zcm1lAkZmPFSfsf/6f/2W7fuau5hEL4sEzDMZmGPZWpvnj5su1sbdmbr79hUyghmy27f/euXX33PTEWPWSIA2mz1qjVZVMnHqDd7dn8yrKUUShSgY65PKrXpOYY5xWrOCCKhmPy55gofjQAsQQoinmQkMmkrKOHBj0p1zj+N9943X746vdtb3vdmvWyMhCxMH/t69+w3/7d37GXP/95/fm1H/3Yrr7znlVLFVucnrE//n/+jZSMk4WCbdy7Z7dv37BS2Wss9wAg80dwPxwVEGR8mT+cN13m3sMVPTzxwJBfRvEgy+6DlFvew5lHynD7uB9O7p7kuFnoSKEslZyUbG7flY+KCjid0b2XJur52Tlr1huWzWQF3VFScz2MFXKWSMas2arb5sam4Dbz3lldXRkU+a9cr6ORGy+stFho+WwgU3J5+aygIEUslBu5hz9k3gEBfRzq/aqPLu9m4RWmMH+A3e4zB+ty3BIUlWRyls2RW+kgIHl9WJcP9g9UFCT4B/Dr92w46MouPhw4EKi/9zICEfzpng8A9KzFgo7EXMQTrm2+UdF2Hi1773irsZsDD38BYPmsTaUSlk2ntF3AqJTVPfbTffJI2Sir9MPbCCzAH/fq+DReHwDAT2PUg/cMRuDJH4EAAD755yjYw2AEPrURCADgpzb0T+0bC4RgXRJcA5B56pOH1gsk4AEAF2YXLTxyuX8oPVJJt+Ahs4xFL7Y74A5WVKBIFBAD9Ai7plZgAotLMtEAUVhAyZPj56emJgXusL9h9Wt1WgIo5JL1Bk6l5RQRYbvwzAXl1U1NTNny0oqt3V23aqUqeENDKIts4F8ilVChgyzBUuSNBK+UQ4Wyseflhnn5T4A0ACD6F+AXtlmAJuAIwMAiH1vw4cGBgFW71xEEZJ8ASkfRU2Ql9pwl+jhc5fccA9ZfH6TydyxWWcMBKllIn1pcEExjnBnjhfl5jS37DRDkfJHBxQL8rbfe0vuwqMWa+9LLLyvTrtXuKCeOPEAAIAovrKuVimuWRVFFKy+KJI4HxSA5eLz/5saGgC0w1W8vZQGs0gQbaZ9Q+aj118sk5PiBX7w3tlysjvxKGzRwju1GQk71CJBzaiOncHOt0V01hD4wRSr1S+PFcWI35Xj88gDOp2zCshi2lAWI/RW1nbKxGHtUnBGUZAlZUAHX7CfnlPEFDgPdgJwotBh/1H0CTqGQLS4u2qVLlzR3OO+8F1BY26PlNJnU6/h7/uxvkwbhu/fuSqX3G1/7msA2wJtj4Lj1nu22LMbYntX0m8kIHFpvYDELW9ScspBjBwQCK8fyY671uNMTUCUrESs0tuQueYvJhMaI4pFXPv95gZbV1Tuyu45PTMrWj3Xz7t1VO3furKyPP/7RjwQN5hYWbHllxWZmZ+0Hr76qeRKJxmQxtsHIovGkLayctn/03/8P9oMfvGp37qzahQsXbf9ww3L5hCWSrpjk1MK8bMbXr14TLErG4irmeefK28rrlMIznrBcYVwFMtwnuCdEMhl78ZVXBKK2tndtYnLGisVJi3Mv6XStdFgSOGX8v/TFL7qx8BSdWIx9ZS3zc3nplDUaNVlTya0EnP/whz+wt958w/K5hG2vr+p+NL+yYn/7P/079qu/8Rt24blLUlO+e+Vt+86f/4XduXnblubm7fv//j8YWtSJ/Jjdun7dtrY3tO1RyM0xFLou7y4m4O7n9fFvgrfe/OB+8PC94MM+OI4yAYkueFQ12cf6JOLaegAAuYc55ZyXSyelqlOUAe0Zb+5/NBhzXvd39lQAonzKekMPUFLpuEGuq7WyymZoyeZNUCoD71EZc+739rh/Uu/ksvkiUdeqG0+kbHZmUdmkzWbHSiV3PXc6NesPOibCLKLqKQG9UhDdEHkyIqtwxCLcX4B8xv0loSxLynDGybXN5QQieV+Upjtb27a7ve2Uf4OeDWlzpxG7Tys2qmIPBGL49RqIiTIQuOQBj2rvzeJcp0m6xs0alQMb9tpHysGPOi3+Z5tThj74zPAqPo4eHgEBKV8inkKqdS8DU9mX+qx52Pp7NOM+aheO2ZUf4aXBSx7LCAQA8LEMa7DRYASe+hEIAOBTfwqDAwhG4PGNQAAAH9/Yfna37ADLT1uYesW1srZhGY3HkhYLxQQlJorjKhGQDRRbZQvbnUmNJPswyj9ZgV25RRdlFQsy1D9qr23Z9vaWAFNxbMypdroda7awK8a0mKOJdntn22rkHnk2S1RH586cs0JhXK2yC/OLdvvmqhahwCUgA4284WhYABArppp7x8cFUjY3N7R4AjxhWcQuiFIIgMk+ocRi4QU0ALiR58bf7e7s6LgBWTrWcNhK1bJApcuEQtkYFSwi6wp4pmgoT0WJTRbAJOiKwkZrWQ9UKQ8KS5n7u/NnzgmwohjCDqx9SNAAPPCC8ftS2aECU5nAYODsqKORPX/5sgL3gWwNykawwaG0YWHaaAhKAVKAZIwlx8Y+AhkuXrxw1CpLNiDqH/abnwEMMB7s19lzp+3GjevKkeNc+y2WwBlsrffv35cCjvMrIIcdGVtvBJtqW+t19o8MSf78YNHrgIBrcZVZXPMIsIpajb9zBR4RQT9agRlvtS+328oaA2hyfN1WS8cMlAOuNaoA4p5r5MXSmEwJ8PHz7CtzgvfQOHpfqAL5eRb87C/HBiRVK/S0K0y5fefOkT2YMeK8sz2AIYDywsWLgkJsm7GmOIbXsXgHTrOdufk57ePbb79tYSBZp2+V/QMdEypN1Fco+ZingGO2hRL1S1/+ssDi977/fcGIFrl20YgyFDu9rnIguR5nZmekmMtSBIO6tdnQ+d7YWLc33njdKTETcZudn7cXX3rZrl59z8rVmn52fn5RQH98fFK5f7PzC/btP/tzqUZ/5UtftL/6d9+ySNJscm5SgHfz7l1Ze8n2oywHZW61XNU8oiV3Y21DlvN0AXVfQk3N7KfUwmQoptJWKBbtlVd+WfZNrKHMu7t3VnWNYrG+/PzzUoZGvRuUzqvyNikF6SgvM8m/A7NCZn/9198VCN3f27W9vQ2rlfdscnraXv6VX7Hf/vo3BP8WTp2y8YkJs07X/q9/9U37k2/9iY26fWtX67a3tWV725vWo5G6x4MAbOqomDvad65/lzHqQDzzS6plH8l4pT3MG8CergGv9MGHSnog8AFKv0fRbv1sn08eAPSKc50K0CtxOrLJusIMVJTYfgUAZ2bViL65vmkT40VLJ5JSpdYbNesN2jYY9aw/7Mqaz3WJapXIhq0dSmhobR4KHjdbHRsMlTAoJV0I5B2iGCNu8/NLFgnHrF4n05LCC7ddZfLpvuCXdvij4wUDUp4UpoSKB08JZfTxeYPyb3xiyianZ5RtSUQCD7V63YGt3V+ztXv3BQCBfT74G/TayrHkz6MBWZ2UXDlVJ/NNeX98c+8ehWSXT6SSmhv1w20bdhtmo/6DfMIPOEmCvN7Hr2vzdS/SuVB5icut9aEykJZ5DwDkXui3Sis314ei/rxCfXo0px5lFgVLzJ/tOjq5nwoA4MmNZbClYAQ+SyMQ3J0/S2czOJZgBE54BAIAeMID+tRvzjd4PXwgj7IY8Bci3s/qR1iuRI2w+kwybYV83orFcVdKETKp73hHwJqzOkZl1VTzrGyHpkUZikD+rLKCatVCo4EVC2Mu1L/XEZALsZDzWjKb7aZARblaEUBZWlq2ZJyFVlhAKZvO2eF+yTrtrvZQ+X4UcoTN4sm48thSsgWyL1HBKRZLwDzaLIEqvL7dId+v5dZjqAM9NZ7KTMyUVxeXdYxMxL5y15rKeiILjJzDlBQurAABVoBNH4YqJ4+MOqyC4ZC2w5efn4dyCHUkoI59nZ2eFpxLJFzpB7ZMGnRRgJBzyBhhjV69c0fHIOst4xoyO3/+GUES4EeJkhPZ4AjCd6AWSx2AjG/UmkAuv7Rlbm5WEPT+vfvOpt3tCTJubW97sJeii6QtLM7b9etX9VrGBwB4VHYCGC2VpFhj7H37tVNJAWRcnh/7BwBqtZuyG7PYpaUWAQznVqpUNUaTs4VyzNmmsS6zDyyGB8O+FvPMN14jpaZXWsN59EEvY9hpNgUjyYoDFAKLUSuyHyhNAaL+opptMbdcWQBzYSAVH9mFly9f1rgBlAEcb125cgRhOZ9sD6Ul0JT5lqdIYmbGFk4tCh6i1mMfAUTMxUw2o6IT7MaUe/SaHevUm9YooTgEoGQ0Bzjv7A/bLZdL+j0Zfsw7zhUgbfX+PSmt2B7WaK6/QnFchSipRELzDqs49njOzZ07t+3NN9+Q0pJtoBIFIKPeBLwAFefnFiybHxNwz4+NC+C8feUdWY0BonfvXrPRqGPJlNt26WBfVs6FpWU7e+aclISorA539y1bGLfS3oGupWgiaWOTU1aYmFCWI8pFjjctWF80G0UsmkhZvuAadMn/i8eizpIfjdjM9JSyHXGFUtrT7bZdDmnIFc+QBQisRrn7f/7Lf6kHCSodatdsd3vdVs6s2G9+43fsq7/+6zY9O6tjpwTocP/A/tk//if2h//qmzZAnTgcSUlYr5Sl7kLuBXdEnSu7L6qto1us9yBAc9Nlfx7/Ym74173/90cPYLxSip/9bu3u0FyLwF3/vaUuc0mt7ysdIcNQAjoy55SV547OV+WinFOhBdmWKPNm5wyZ8tzMnNp/tze3pWTmvgTcR30cigyNMvPesKt7gD+nLl68aN/5y79SQztKZ4o/sHw71o7iEI0lzc3uQcjKyjkrjtP8HFGm5e4+8BB7v6stobiDDEdJ7zxQxknRaKMmxQLM/qM2TialNi1OTjkrcDanv5MFeGB2sHdgu9u71uk09VkUxkxPzEH10Hqtho1QchMI6TUCO5Ota3BnbwDXmcK4pXI5S5HZGhra+u33rNcqmw0dBP7pVuDjy7r3R3c4tTu804uU0HbcuXJzxgFDF9vhtwEfUw96964Pf//jsy1YYj587X3Sfw4A4Cc94sH7BSPwdIxAcHd+Os5TsJfBCHwqIxAAwE9l2J/QN/1pC4sPW4x8+KHIFmkRKSewhGElJIgfayoLW2k5ZO+kwAH7lVk25/LJAD+oPBJJVwZC3tNhqaRFXDIWs1wmrUU1sAggx8oHlRMbxSiGnRIFIAqzldOnrV6tW7eNOoMg/ZD1u5SQDAVx2EvgHGtXVIAsxNk/YACwan19TQsoWlVRBqLYQDmEKgqVkuzBtNX6jZwerJHKCNXFYKgFKPZfFtrANQpJsvm8QBpLMXKv2F+gI+/hKzX87ESAF/sEsECVRwg+YfkoV2bn5lzuXZoiFvKqnC0PyMd3q9nQ/qKue/fdd7R9wIWvcOT3wE0WqPsHLMLJYUx4tjfW8KjlWlKoYdkFUqmAIZkQNAFUAg4BLUCinZ1dAS0/+47XUxxx//49AUDAHgvQZrOl3ERsvJzDAUDNAxFO3QLgJCfPKT0daHDtv1gl+eJnsSGituPfgcq0pTKXgILAFizQfjEEClEF5Ov4XCYg55j5p8zGbtcrW6Dwo6N94PgEJnJ1gKcAACAASURBVD0oy/tzzv33FEDudgQ1+FKJi7fYnpyatOefe17gi29A3utvvKH3QPnHdjkfDn7WZKvmPZdWVuylV162L37xi/bqq686a6SZLMi0SLMtWlKZC31UUoKALc1HQcVwRKAX8Mi2OfeAl83tTWU8XrhwQcD93tp9KSBn5uZkFcbuSBFMqVx2Y8S4RFBZRZRhCei7fv2aU7GNRlIjkll44+ZNlcNwrXK+EgmnzIvHEjpHuzu7miOMWyobs+GgacN+R3MGW28skbSpuXk7c9rlue1t79q91bsWS6aVCYilFwiZyOVtem5Otm5AIQ2xuXxe5/HKm+9YLJmx5TNn7aUXX3IgPJXU3FpfW7OlUwtO6efZ87vtlgOAhmXcAUDUendXV+3//sM/ssPDAxWCxGJh29/fshdfedn+zt/9z5X9xxgyttxfsDf/83/6T+1P//X/q/ZiiDSN3E6bKox2BHSOJ9K5u+fJ/2f6oz+u8ZRjAEBlnbqfVBahB4NUFuHBI1/xx7ULTAfW+VCea0kPbkJAOcqe4ioMiobCNlmctEla0Gt15QAyp/LZnK1vrFs8GbV4KmLtflvXA9cm8Pvis8/aH/zBH9n1mzc1isC5Xp/Wd+2hRT0L8FCKwJgtLZ22+blFKfeYF5tbm9Zs07oek+2b+xe5leQ8+jEBgECp4DiWaFwQMIQiO5myHPbfySlPEUsjvbMc85So1WwrW7LZrKtgI4agb9BTY3SvUXVZfgj9uJcJOvKEIqJ5wUOBdC5vM8vLAoscb7/btGtvfM/a9QMLSbV4Ul+gR1fO4r4+KOfvp82WR5lFJz93T+rIf1G2EwDAX5QzHRxnMAIfbwSCu/PHG6/g1cEI/EKNQAAAf6FO90cc7OMEgG7byrIjYB3ghzUq5BowWag7CENG25il01mp/oB+2LEAFSy+6s2m2kdTZAkCzgY9p5rBohmNSsEEpECxRpg8sIoFOqoxGnyBQ9h9AYCD/ujo97LEsh2kQZGQwB5/J/vlWN52d3e0QAY6AehQFcnq2m0LEvkQEDgJfAFyABYUhh8K63WoBf3Fv7BoKCqIkMqk1VAL+EGJ5YM73yZLYyYLc8Yom8locQ5EOyxXpLji2J599lm9J43AvJbcOOVwoTQRUMxovHd2tmXfBHYAkGZmpm1qckJKMfYX2IjNjlwtN+bDI7su+08jqSvtYKHv8uYyGTLLwnp/wB6Lb4ATqjOsqP545HIZOzzc189o7DodKQr5sw/dlGflKVNkzZZVEvstRS9O2cf7PshGczbKwtj40X6yXSDZ8fw05p4PDzlu/9xwfhlvcu6AoS4X0dmW1UJcLmsOccx8Me7YFFFSAivUfI01MBTSfHMW5Perqvh31GhYh8+fPy9l5ptvvaWfYT9RxbmMv0Nnl6aAYjgUgH3mwjP2jW98w37wwx8K9LG/aoxF0cacGQzUGpxP5ywVTVirWpdyDqsv2z9z5rTKFxhjVIQAkPuba1aulqUqzWcLAmeF8YJNz87Y8unTUnUB/2gFnkRtR75lKGT31+5rTFFCAuLZd8ZoaXnJfv+//Hv2b7/1LR0/53x370D7C1sh565Wq1tpf1/XYDKbteXTC2bhvoXCQ5ufX7A3Xv2R5nKKjMnipM3NzkvVtbOzJ3gIbAHSTM7MWKlc0j0BxR/njLEqjBelNvzRj9+wwShsZ86esy996Usqm0gm4lL63bp5w/K5jM1OO9UeOzfs9axZp9G1bsXxccspU/Gu/cE3v2mHB4fWog281zHqfePJmH39d3/H/uF/81/bypnTrogkFhOM/Rf//P+wP/vT/8+uvv2OtVBBDgYPAUA/a80hGP/bnysn/Sn0KOjm4fc8bi1V0ZBXfCPop9w6GFZISlrOCUpfACDngLgBrgVXBhXWfZWfoXF9olDU/T5iQPi0ba5tyJJLxh8PViw6slDMrNN3UJ0xxfK+tLRkf/Gdv7T7a+vS0UUjZJ76AJAHEHGvLMVZggvj0zY5MeMawHXP7VpI++vUhvV6VfmiO+TD9lpSCjsw5v2KDDEal4I1kkhYZqwge3cPtXYqbbE41yWfHRG1x/MwCagYi/CRwVzqWPlwz3rNmo36XVc+Iku3p/V0QZYCizMLC3b67FlLZ3L6bNjdXLOrr/2VA4AUl5zYVwAAT2won9ANBQDwCT0xwW4FI/Apj0AAAD/lExC8fTACT/IIBADwST47n/S+fRgA9Pfl4y0tUf5FwxQ2+HW1I9d86VmVWFzGwi4DDwCIymOsQPD6hJRI3e7gKDMJxVGn27N0ImHJeFQ2K+yuAAtUHFhEm6g7AEihkYAKi0kVbdBMiXRE4ioaiVmXhY3/sY8cOcUcrW7b6s26QIcrfkgLIKolGPBI3pjC4FnguvwrACA2YCAL6hJ+BXoJwKEijMVlo8VWCMBBfcK+ovhj/zJYatMp2eoAYrwvAE8W1eFQWVlALQ6C7bFeBZjVm1iJTeMFWML2Jbsw4ftjY+9rE+aHeP9y6VDKmLF8zsY8OzbWYZR5/W5X6kHAC6pL7MXNZkM2XvaFher+/p4W9gBAxhz7KYt6XkNBCKUct27dtLt372nM2C+2iTpxYrJot27dkD3Ywb+GWptZ9DM/tBTX9HLQD4WhA4JQBdO48DXo+62ozu6mBk/lKDJ/YjovvLfgKxDTK0NgLPlC6ejy/IC7BakJGVe/uRlVF7ZSzoXON+cMOOvlBKrkpNnUfqt0JRIRiAM6SyWIrd2DJ65nwJWWAB4pzMA2yvGzbWAiYwhAQQXoQ73tnR3l8fEzL7zwggAgJSvMGcYfxWdxoqjzAkCcm5q1bDJjrVrDpienXK6lWmZNpTl8s2/YXFHJAvGwUavhN0bJAuU3KVmP82N5gZ3t3R1bOnVKwAfwWalVjaIS1ILpTNpu3bqtcUAB+MWvfNlu31nV64C02LKd9RBl2chqVaf8YhxR8eXyGRuG+haN05q8aKt37mq7qLCAey++8JJUgK/9+HUbtMlyC9n0woL9yle/YocHpSO1GpEAnBcy4+YXFmxsfEIZgBOTU3b+3DnFBTTqNdvf37WbN65ZcSxvkxNFGy/kLYE1OBaXFbhWqei6np6atI31dfsX//u/kDIVsM88p027P+ja3/rb/5H9t//ov7Oz588J/JFRd+XKW/ZP/pf/1W5cu6ZM0WFvIAswyj8fvxy1fHs4SADQY09HxR2f9O3eez/mJ1mOzCXmDeeIe5ifa+kX7wxGLjPUt5g6Za2D5yg+uVaBghR/AL25pkKjkKIJouGoDbp92ckZa+5FKFSJTGh2m9boNvQr14lfLMI97Nr1G3ZwWJL1FsvvEAuuBg4FINelF++nnNiMZbJjls+NOeUpD5a8bFnmPfcbVKhra/es3aq7e47y+FxzsfFAKuYBwHjSsmMFK0xOGl2+KALD0Zh1umT+me7JKFLJd4xFQxbFGj3oWrNesU6jZgPyGkcDXuhGmQvRQpYvFm16bt7mFhc1R1EV0mi/evua3b/2unWbpRNWAOqTygOdHxTvcRxFPzwBH+WzPlhifkqX7dHbBgDw0z4DwfsHI/BkjkBwd34yz0uwV8EIPBEjEADAJ+I0PCE78SgA0AGaR/1S02047i3YlYIku+1xDQwLUBaZ0YgrfAD+zc0v2vTMrBoyWfyjvCA7CzBDhhfqv1GvYwl+NbdgPSyXBDewL6bSSan43FdIPwvm84p7BQBjERa85MuFbdgfqjW40qjZQelAQMRvaAWAYJ8FUFKsQI4XcABgx7+57L+BABrttSqT8GykqO6AX6M+duOBtollmaKNWr0uCIACUFmA0aggkrPUxV1OmI65r+ZhX1WojDuF70ellgQAAt8cdHKlIkA3YA6ghu2hxvNtwGyTVkgW6CgZ+T2LYs4Kaq9eb2SxRMq6/YFKTYoT4y4Xrde1SqWsfQSGsngHHPqQjPfh/JA1d3BQUsMyEJdzi3pxbnbGNjdpXq54mYIN2WGd4s+fF+6MCQDKJozix4E7AVGKMbyiBP/cOgoIIHSwlz8JmHqqv/dlqqmBlVzBiMpcyPMDVjB//PmSw5anPMqIV0xDkQow1EE/zrVvl/SLOQBfvqVXzcWRiLbpZ7WhLmWceL/FxVN2+YUX9G+o8lAlzc3NuQxML4uNuXFweKj5zM/cX1sTaPaB9th44UiVyLldXlyyVDxlh3sHdvb0GcEs1HbVatn2d3eloEP1iIIUqAUAZK5S/oFNOJVJKUMTwMg5A0a2ux0pR7H+sv+Mx9r6ukAd6sSNzU0pARkbQGUHyM08p4CABmAP2AJL+Ob8kMPHye50WxZLxiyZBdQkrVKtabwAPYl0xn75V76oQoc333xLkK6MLT0atQsvvaifB+wAXxkvbNO+Ff7ZS8+reZgsTLIpuf62tzbs5vVr9u67V2xmatKS2NdDIxvL5ez00pLuJ1iBx8cKtnr7jr3+2mv2+muve5b0gZdRytzu2kufe8X+xtd/28LxqBqUS+VDu7t613743e9atVzRgw3s0uQAAmAfAMAHdzy5SI85Mj9tAKiHMNGYU2B754zrx8E+CnUoZXLXIg8uAK5cH3wx55mfKkHyCk0mihPOCi+13EhAmoc8/W5PYBSLdI/7uteCXWlWrVQvWbPX0rxTUzq5nsORMl9pJlemHYVHDFwI5XjMQgDBIaUVutItEk1JpRePk+/pNW7HXWkQDzu4dsulkhSAqJn1ySBlI/mrIQcAyWONRC3qWYCLU9PS48WSST2IYl+Ijui2u9Zp8rCnafFoWN++CrBeKVmnUXcqQKzAwD9KnUZmE9MzstpPTE2rJAdQWS4f2q0b79r++g0btCsnCgDdJ3UAAB/1v1eextcFAPBpPGvBPgcj8PhHIACAj3+Mg3cIRuCpHYEAAD61p+4x7PijAkD/rT8KBDrcx0JeKixP5YUlVohH9k7X2uowneLobbw4aafPnLWVlTPWZME1oMF0oMUnluBMMmUZlH/DvjIAAVNYf1FN9VXwkFRJAqCNhSsLU8AUsE8NhywmhyFl8JFPxrtqQdfvyhq5XzqQCgrrJ4tfFECy/1IKks5oYY9yi9ZZAAmvweImGzHqqmZTSigVXKCSIWgeG+9gKIAD1Gk0W1bHXkjWIFZClZyEpTxUAH8o9KAAxEOmWNqcImkkwDNG0cHMrBSEKO+AfkflKaORzczOyo6JmpD8N1SKwEvsvwA59rVHVt5wYNVqRVlnhbGCHZYqFo46GyqtuVh3ydDjeFE4YgOmZbI/6CkPDgUZi3YKF5x9OaPxpvGV3DopHSlgmJyybqcl8KRvmn6PCg+cldfNCQcAAaJSAAJSQiH35+FQ76X54uR/LrdMQJQkN85B38sY9BSRjD9zz2vJZN+dmjJmwL7FhQUBUtp1gVdkLQKXZKMOhQQlBGS9/fD3yW9RBojw7ZeaAP8AyFhIffWhr6biNXNz8/a13/xNqZ14X98qzXw5si2HQrax5UpBUCQC3dgP1FayWnoqUuYZ731qYcni0bjtbO3YqYUF/Z5zVTo4cFmSsr47BRbW3VaroWMF9AAfUXAC/Cg24XLM5nOyLXP+UdOi2gNWkFGJahMlbrlStq2dbZ3ndqNpcUpWlNvpPlU4Po6702oLjKEMYzuATKzVwL9UJqtjG+qeENL8nZybt0vPvyCYs76xpbKc9dt3bG9312JjeY0B25qYKNoZsj3rdZ075tqzly67du0IrcbjtrK8ZJvra/bWm6/ZlbfetIW5Gdl6D/d2rJDN2i99/nN2emVF9xTySf/wm9+0v/zOX7jINrUFu7sTyjgUcPlC3vLjY7aJjdTLdlMenidwJmuOJmHapAHt/CxH5icAMrcVWXccAB7RwMdwS/8Ym+R88QDGqTa9a44HGF5WJvdSzvvenosB0BzsdnW9c2/U62JxqVlRW6OsBAJO0KSOErfn2niZi24+oqyMWaVVs0qzZp1hVzCR+yeq1mq9oXkD/Otx//RGk9bfsD5TuPbdCIdDUYslMmYh/x5vgtTc77hNkDvLF9cEqlAeXng3Ee8Eu3beEYrASNRiqGGLRZuYmbVBOGQxbP6RqLVoIe4NrNNsW7NWt3q1bPF4RIr0ZCxi8UjIDvd2rUYcQLeN7NxCwD9U6sORs6qPF1WQw9/ze5rZ79y+ZrW9ezbo1SxEC/CJffmTzf81yAA8saF9QjYUAMAn5EQEuxGMwBM2AgEAfMJOSLA7wQg8SSMQAMAn6Ww86fvyUR8nPwkE/UWbA3xuMewaJh0A9AHJgxVxyHLZMTv/zEU7/8yzAmWo/3qDgbU75P0NZQHOYFkMm3U72G2x0zoFIFAJwCYVkj1Qp5CNF4vEnH10QC5f1MbytBHT7GjWrDet2+9arVW3ar2mhWg2lxW4QpkECQACscBlYU85ABAL0INqDrsaZQMsWFnAAiUAMwC7YZ+GyIHgFfsvteBgIIAAAOTvpG7U792/Abn4Bpaq0CMSkYIFqMk4JuMpBezTUkmQPNsALEkJGIlYrd4UxAQaYXPb3NwQGJPVNRETABuxD92OtZp1Fapgf+T1t+/et1A4oQXv0FuMqsPSa7Ukt4tjp00Xm7UDpA6wAasAa+S5rd5ZddZrr1wgimVaLb3OSuiMvh769VR8mhMeAJR12wN9auqV+s5Zq1nVH7Wj9lgwH5ubI4pkcjpeAJdC9oGGI9M4Ml/Yhqy5kajy4DjHNP0CfVUm0+sKdqHyAqQ6myNK0K4AGm2lwDkflig7MBYVPGQMgXRYrbEJ6viPqWY5H8CSL3/5y4Ilfuuwr25EiYjyaXNrS9l8v/d7v2fvvvee5pXgdiYjUAg4w44MBCyOT2hOtFsdqZ2UFRkKW7NWE+Qk5w7rdTzKPOrqGxDHcSyrjCBt9+7dE+TdxeYdDdtv/ebfEOyT/Toek8IPCAuoBkav3rtrO3t7Gg9l9A2GFkZdF4u57Eis0/2BtRoNswEQMSkwJ8s3dwCBeE+jhGJ1YsIWl5btpVc+b/3hyDqoXvtD29zeVoYg55LzCNRuocbsduzCM8+omIZrkqzOM+eesa2dXQFtzuXLL79ojVrFbt+6YXdu37TZqUnb3ly3q29fsV6tZi++/JJ9+ctfscvPXbL/8Jf/3n7wve+rJZt7BEAQSKU252jMeoOu1FyRWFRQ27W8MvVGKj4ZUSjUd9dnyHvYcRy7HEHAJxQAciiKZyADz1PJSpmtMqSEVH/94dD29g40v/lSZqWX30ohEH8/OTGh+2C/01VO3jgZkpxvFKjpjEAuc4V5SQtwZ9i3If0YkZCNFcY0n2gQRwXLtctDApTCPuxznyIR/9NElm/gXyKRliVYWa/djkVQIeoBQl/RErr3jChj6uv33GtdfizFTzE1n2s28iAhmbRssWiTM7M2IpKBoqBkSrZ0YG+32Zbi82B3V+q/dDJm2XTScqmkba7ft4PtLRu0W8oTJCaCU47ykXsq6upEGtV32hZPLeszcO3ebavs3bdBr04YxQn+h4D71H2gMg0A4AkO7hOxqQAAPhGnIdiJYASeuBH4qBXbE7fDwQ4FIxCMwCc3AgEA/OTG+ul/J//j5NE/VgQAgTue0gvw57GeY3/nG4P5V1N7KADw2eeet1qtoSZgtoMKpN8fWoJGV/K7PACIPZfsP4oZAHZS/UVCyuiSfU0ZbUOpW1BvEFCP8m9ifNIS8aSAGw3BYJpGu2GlalnbePCzfSlV9OWBI2BEl0bf4UCwhXZVFqv40QSTgEcesAByoAxiGQbskRqNBXYsImVjvdkQzOEY+DeUK8lUUrAH+7AsyoJ1PUE2bJQxLyttdm7exicmdQwopRhcgCm5TyjYADao8QB2gCKyCKNhxjhuCQDbYGCVSsmK42M2NzMj8Ll3WLJKva3x5lypmXZATl9fv65RBsECO+Jal8kFBE5hPwZOASL5/frauqyZApf9AeF9Ar/ooR7Ycr35QXOzlxN5VJTiTxQp98j+cj+nVuBUSkUBHDPbPzhwuYIcD19uH0I6B0AJjZ3W9hHZmoF9nDu12ypDknMUOVL7NVpNqzXqlhsrHOXz8b7K+mu1dLzumFGXOnu2r9wUKPay+fwsSGdlHnjHzTGbyi8oUAAYqszC23cs7Mw9IAhWXYDX3v6+5pdAM63OfnYiOX/hsOWyeYtFE9ZFZaVWa9dgjALw1MKiwFT58FDjQxYa8xkwA6QGnDk1YkVKrturdwQBX3zhRWenz6WlCITVobJDdJVMp+29q1etUvNai0Mh29vcdFZ7MjK9fDhKNrrNlnL9BFdtZAf7BzYaudZVYOig07X89LRlxsdtenbevvjVX3XHEYpIIbh6966tb2xIATw7O6P8OCAOxyh7/RBLe9apXTMZq9UbspByLzh1al723q3NNbt187plUwlr1qq2tX7ftlZXde2iJCzkx6QM29vZVSEO8I9rlQcGTg3IdUW2qGPNfS9XkvsM1zGgU825QDFyGo8haf7Oh39Chk8YAPSLmHRNenzIB4B+lqX+HMV26+5Z/peuKeWSuh9kzCeKZCwWLEHeX7UqdXSSBzaxuMXCEc1JwCoWfFqAR5GQhZNxMhl036NAiGxFri8esLBpBwCFKL1vBwBDYYpYsNKiUiantK/G6GGfMhGKingA0dM9lHkC4AbOKutw5B66SHuO9VeNwHriwIFYYmzMstPT+n2hOGH5caIQUpaOJazTaNrh7p5tb25aaDSweAQIGLeJsZyt3btre1ubNuh6EQDex6XLIA3r3k/LeiQat5m5eT04KJcOrHqwboN+E1R4gv+p8OCz1fsAe2jbQQbgCQ72p7KpAAB+KsMevGkwAk/8CDz6Su2JP5RgB4MRCEbgpEcgAIAnPaKf5e19EAD88I8YBwD9MXlQBMJK82hpEvIVCg4GhUIRAcDnLr9g9XrTomoBpm1zZJ1O3yI2tGQ4ZJkobbgNAY1SpWwbWxsCUCjycmM5QUCXo4eKxwOAKPEGNOqmBABR9mD/RWHEQqzRadnuwa4DOhGnhGE9mMtlpWoCJPm2MpRkKPKAEMqeG42kLvNz4gT6PDUQGVhALOWceYtm4ApQo1KtWqVWUS6gAF+cDENnx0VFJaiAamowPGpLRmUH6Jucmrax8aK2g72YBSYWTIALC3b+njFkvKXaEwAMWaGQtzhwsNuxaqVs6WTCiuMFWUH7o7DVWz3rotIbDdXci92XJlXyqsjxw7FJQQrwjFZWFI+ofRhn1HKAuUajddQMynHXymW9nyy4R4o4Z/114NKpccRZH76MsOGp4MOdkwL2vGJRjbos2vf3D6TIw+bMeSKTTgrB4Uhw1p9rbBbAc7C/J+udaxoeSrWo3LKQs65yXjv9vlQ/AESd31DINUB7WX0AIr8tGFjB3x+3+gLXjhcpAA4Fkbyjw+4KcKOIZGFh4VjDLwA4ZZVqRSoojtkB3sRR1hrjBRzhPfnCZo9VnowyAKCs6I2G7W3v2PKpJYuRSdhsCgSimmVbhbG8oOmg1/Uarx14JtsPyzigMZ3LWqaQs0ze5SICHjkG8vjYt1K5IlXYxOSkrd29K+smYwI45ec7zYYd7O5p7mMV5Qu1YLE4ZZ3+yOqNlg07XZtaWrJENm/pXN5e/twvWSROUciYFFhY+8keBDavrCzb3dVVNYFjYwfAAKVp8KWwJJfPC1SiBOY4J4rj1u+1pcp67bVXlcmWiEUsPBra7uaGVdnfDjA7IsUkYJHTAwBEvUuJDAUWgsvemeP64l4kzB4NKw9w0Okoa45zRTYcmIov/9anziE/++84AByiFvx0/zNd9xwiDDw7vd/6y5z3FYDuGg0rX49zXSphI3cPLDT/ImEvR9DNSe4lAL5GtSroTM4omYuDbk+KUCzAQNOd3R0LxaMWJmPUKDAKK1dyn/PS73vRA9xXPbUlIyu7OPdlHvTELRbjGk0LBrbbXalDedjAQxzJ9bDhykpMy7mDa1EeqvA/P3+UBmABQO/OEw5bNJuzBG3R0agVp6dtcnpG1+p4Oqu27b2NLdvaXFf2K3l/PFiZnZywrY37trezrVZgP+/WZZwCLHkPPpdceVE2NybIzvVar+7acIDa/KQA4IOJFigAP7v/XRYAwM/uuQ2OLBiBn2cEPt3/svh59jz42WAEghF47CMQAMDHPsSfoTc4DgCPf7T89I+ZI9GGj3UkOHigOlDqn1de4eAfhR0jO3/+gr3w4svWbHZkv4onUoJ59XpLyorYaCgA2GzWnXLncN/urd+TkmdmZsamZ6e1EMUqiQ0TBRoLWgAVK3EA4HihqDR+mjtpKE1nM2oBXt/e1IKfkg+n6jLZ2lgsYi9zR+sszCww1czLAh/rbq8rQOLnzaEcYrUXwwoWCisnzy9UUKZWryfLMQpAbJVASOVvhcNSe1FQIbsayipPYUdpAceGPRL7byyRlF2V8hT357gUgODHZrNllQqZV9iKe4KUyUTcZmempZJp1KtqsuTbFYJkLTM2buE4bcVkEnaUrzYa9a3eqNnt2zft8HBPltHJyQmLYfkMAzY7su6hoGLhToNvKpm206fPSNEIjNre3LJ2syH7KdDNLbaPAUAvJ9IHgA9KTVCLRQREGR9OCGovAJOKC2Ix67S7Ks0AAsquHYvLjgskku05npAFWy21I5MlWjmO2Dux5AJMI2FrtFxTLbArGktInenblFE3zc7MCi7y3qj7gHwolrDiAgd9FRVwCBAGJOQ4UHOyb4yNSzh0bdRSMyZTNj8/r2NCDejAhUzysswCU50SyrWsttstgS6+AcQOLALT2lJCcqz8dLvVtNL+obIXgVOcb2AMwBpFKnZqlJAoQJnTqOsAn9jlyafc2tqyWDJh8UzSEqmEJcjAzGYFlQ/LZVtaWbHDw5Lais+df0Z24ls3rtvW+obNLi3ZxHjR6lWs4LcFyPzzDXS98OwLVq21bHdnXxmZxfkFC9MkG4oo1zJXGLeFU0t25vwz1u51NMbkXALi3377VREiHAAAIABJREFUisurzOfs5o0bgpW5TMYuXLxgFy9elPILNePOzpZNT07aaNiztfur9hf/7tvWa9StOJ6X3b3bbtvandvWqFR0b+i2XNO2D+25N2FZRS0MjHV+dHdd9UdEDIzMIiELQX4Eq1yhUJ97x1G2pbv9+8jbi6x78JnALUShgJ/uF8fqt/36xTXHW3Sd0nUopd2l5y7bXcHefc1v1MDAXVR/hcKY5l0qSS5q3EU0dLpqHS8WCvo9KuROsykQTI5kmLkdjVit3dI9qlKv6bri/qt7gdSz7l7h4B8QMKISELIAo9GE7L9OAQhgBHT3HPwzchgHUn+POGdS4Q7Bh0dZo5xHZwH2MwU5KWGL0JBdLNooErEJPlNo3i5O2FRuzNrlmu2sbdjuzpaAZhuVdLdt87PTdri/a6VD7i1kwPqCT5dvy4MsPsewuOtYmEIxFMMxa7fKNhzRGuzDzpOYE6jvj9fMfJAF2L/jPvx+Pxnp8ZN79OnP3ZMYpad5GwEAfJrPXrDvwQg8vhEI7s6Pb2yDLQcj8NSPQAAAn/pT+AkewMMKwA9SBL5/d4Q6tBDzrW9uxjkY4BbbjrA4EORUKGbPPHPRXnr5c1rQ5ccKWngC78rlinLN+qhzBn0tPp26Y2AHpUPl3pFFxfuSUadSiSE5UCOXJ6U8OjL0kpbLjVmv21crbbPeskKxYCzrdw/2j+AM0A/LIYUIUvcAy7pdq9Vreg0twMAdQJMAQEQmZ9cM7GXQAVkALoAPFGosclkEcthSmmEVRrFCW26anKmB1E4sWrVNT0/E+/sqMLILyR2Lk0s1HAl+XXz2OZudnZU6a3NrW/CIhlUaMZVbeLCvEHxsj/Nzs4Iz9VpFap1GrapMNdSNGcoasjktQ6u1unK6yMZH/fejH/3IOq2mTUwVbXZu1lNJutwwgNjmxoZyG7Gf0vQJnPNBnlMoPgBjKNWc4y6krCxZ5I6tOXm9a2JOScV39txZAUBAGlCxWqsIfgEEHBxuaHE/Mz2jsQZIjOXygrtYDrGebmxs6Ph5r0a95iCg8g0dAAEcdrptqdp8OzVKPZ2HcESQj9cC99QaPHJw1i9NoJwimyE7Miq1J6UyKDfz2bygGudB04NxAMiSZUjxgpe5RnPz7NyccgdRATJXyAMEDDKHmStARCzDQAPANu9PszC/f/fdqwJ8QE8aslGypZNJ2SLJACQLcGFuTrDzYH9f0JbjTgH4GNNqRfOF87lJy2+lhFzKUtm03hfbNeq6jY11m5ydlQJzcnrKnn/+BVtcWrQ333zTvvOdvxRc5FpmDgCJpCz14AwKuZn5ZRufmLbx4pTNzM6r7IciEHDNzu6+1Jdnzz9jv/prvy6bJpl7u3t7du3qVTVwT01N2tKpBc2Lb3/7z3RdvfTSi/bbf/PrmgvXr12z733vu3bm9IqN5bPWrFft7bfeNBv2YHaybdYpMVlfs1q5xIUoUE9GpOzmshgfezgxdA3bzNgj+KcGWc4lZRYuGxRlm5//d/xO+BP5f9z4vOcgn7oCkOP07i3MBeYy58zNi5RyPfm7ZqutLL0XX3zZtrd3dB645rk/cG8FYC8uLkiBB5gGOtM8DuBlLmZSaUFAMgC551IOs7UNZE4SzmkH5bI1265BnetDhTHdrtSvPk9F9eeKf1wbMErASCRmiWTG0pkcYj/dE3jQwEML8vTILsXq757FuAchDL5swcoCdNf6EWCU2jFikUzGooVx64dCNj45ZVPTMzY+XrTJ3Jh1qnXb39oR7CNjsk4Dfath0zNTuqcy31Ab8s18Ehjm4ZPAo9s+YBk7Na3tzJ+WACD7doIA8CeI8/FZ6T/aOA76jluCAwD4Cf7H1c/8VgEA/JmHLvjBYAQ+0yMQAMDP9OkNDi4YgZ9vBAIA+PON3y/eTz+a8s8fF8f2fspCwlPbePjvyKaJLXdhftHOnTsvVRtAhcU3ajaspoNu38EEijt6XUErVG+o0VBmsX6jFIRvv8FXi7xjGXPOGTZyzcLYfUNh5Yep4MBrkeU9WSzynljTfCCHEkzgyVN2pTOoT1iMmoo9nHUNVeDIqpWq9gnrMIthbbPXlaKLEHxfqYWFFLA4Nz8n8CDLIRDRWzRiRXTW04gW6wAjmilRrpD4xkIcSAkYA5igegTkAJjYBgvyZqMuGDpeAFJlnBKn1XTFGkMyBrvW63eV6RVNJWVz5NhRP6HaQ+VGFhuKP443noyrKAXYxBnmXFDIABjjWGXFU+6VqRwinslqaatvD8xSDKDXoIhRY4h7Acd46bnnXZlFOGT5rANv2D0BZzBRrMcUv9RokSVfERtmNCY13Xi+YLPTszZRKEoRhEq0fFgSeGDcUdFxXJVK2WrNurYJdFCLMEjQKy5Ro6w/5ipkAWgC/Zwd3LVb+3w7ZOOFccsAAMkUA6BWKwJztEeXyyXNR0BEb4AV2kEIFWNwDsykPMxkclL3Tc/MWHFiws2fvlPrcZ75N+Y84I+/azSa9sLly1Iyvv7a61LHAQ8FbzJZjQvgGkjGOcnn8tqPSrlirXZL5x9IwZwU5BsbE+gEPB5QdtNtC5ICfPh37OnFiXErV2mLjggCAt4zuawswJSXuDzInCDzwd6eXXzuedk697Z2rNdq28zCsjLQMpm8XX7hRVteOa1mVKZ7tda0ja0tS2fz9sJLL9k4KqxQyHZ39+zK21cE+y9cfMYuXrhgzVbD/vAP/8Dee/cdlZ/8Z3/3v7BUOqP9WL9/3/K5rNRnNurb2n1aVjtWPjyw7Y0129pYs1w6pVbgzTUKGHpC7bqPoFptcm34dkynPHOw2uXEkTHq51ICy4DKzBs//8/PhFThjRSd7ovri5/jtcz1o8coXrGNiopoFvbgsJ8debxw5mf93DnSgh27jTMHgb/sj/ZfqtSkoLOUkV3uJXEpQ9XCnskKgPvWYUA0Y8XPEb/A74Hv/HyjUXOt3CG2mdA5omSlXCrr5wHQae6DkYjtlw7dwxEBuZEAJOea6+TBJ4ifKQuQ5RpzduBoNGmTk4D/qEClKydCTQcEJJ/RH+ehZwP2pHnmYiLc59QxhWE0bqnCuE0uLNrC8mkbn5hS3MLi4pJNF4pWL5Vt8/6alH7k9zGfNtZWrd1qWKfT1D0eGzKqQ/dYy72PX4UFyMS279hjWKrfwQB7PerokyoB4ST7hSnHfefcd1w0h4tjIEIAhTocHADJl/+A7oM/u993Pn7WyRj83ImMQAAAT2QYg40EI/CZG4EAAH7mTmlwQMEInNwIBADw5MbyF2tLj/bR8j4A+AFrCX9Z8uDXkCDO+Ni4zc/N29LysoAN6xHghay5IUL3neVRLaujoRaqgAkWMixOATwAKbmsaJEkQ8/LnkORBRRpehlWLG6z5NkRGk8mnBZnrhFSSq9GQ+AFtR+LWuyiQC6pChMxWThZZ/Fa1xzbk3qFBTEAcGp6WotiFqXATMBbPB5VJlYiFtUCmXw2jm9hfl5AjUU36kd3vGEpb4B7ABgW4nCyVCZn8ZSDgEAGvlFEst/k8DFu7DdWO+y9LPqwFJOXBsTjz0A/Go15T7Upt9s2GPUtFAvrvVCtAV5l9WNcAYsJ1CotKcEmJifcIt3LRAOksQ9kM1IegmFSjcyc4HgSuqL9DUWjanamAIKG5BAqTX4dhYy8xGwqbV/4pS/I2kleW0Fwac9a7aYUVx2syQd7yhBD+anai8FAOWQ04i7OL9iF8xdtZXFZ6jfsx41aTeeVc4jyb29/1+rNulH4gfW71WlZrVa1ELTAsx6y435GoSuDcHmVzuJNIUJPUBXlII2+KAAByyqSSNHK29Z54d9RjQ76XRsOKEUBTjvoABxiLJwCyUEIQDRZa4unlmzl9GlZzylU4UKYnJrSvAdA8o319sXLly0Vj9s7V64ctRADmoBJnA+uD/aBDD/UquwTGYiAR2Untlt6T14zMzuj9+Y1nEMgDgB1Z2/H9vb2LF/I2+XLz9lh6UBFKZoLvY6lMmlZhCmfwbaMMnVrc8s21tbtwqXnbHfvwPb39i08HNn07JzyPIHUn3vl83bh4rM2P7+oTDTUXRtbO8Kxs/OLAoDY41G5bu3uCEbTXHxqaVH78O1vf9teffUHVq/W7O//g39o6XTWGs2mzjdWVBSuXN+9btua9ZrdvXPbrr77tt25dcMmiwXrtpt2f/WOlxWHRT5h4/mcciUd6EIl5vAw55w5wKnSvFam43GI94Cf+JZatoFCzqk+OWayImkEd7Z+wKGfu+cyKVEsu6xIzgf3Mf7Mvz0okvn4nzbHjaC+zZet+MCPByacc64hIDClLbyO+QUQZh84D4P+UJAUWJ1OpW1qekqgm7nInGc+cP/JZh2I5R7jYCaQa2D3799XEY+s+5T0pHnwElXBjANPR3rJo4N8+KPDWZYTTgk44v6Ytvm5RWUUcr/a2du1fp88UO6HFABx9tx2H5h/j6EufQDxf167cDxphalZO/PMRfvlL37ZpmfmbWp61s6cPmMTY3krHxza2t0129/fsd2dTbt167q9985bdv/ubev1sJJ7pUde87AX+vcAAKoSyisy4XpX/EXfBiPO9UkDQECpU04KCUYc7OMhgN8qr7nKg4k+0PTBOXiArX9yvvn6wY8/E4OfOMkRCADgSY5msK1gBD47I/Boq7TPzvEGRxKMQDACH2MEAgD4MQYreOnHHoEPMxH9JPxzC+mIhS2Top1zQkCMLDEUKXw5q2XEbBSVa49cMBaR/ncLmNNqaREmS20yoSwpAQ5lPDl7G8UhLMxZjLPQzedzsmIN1DjpFuAs0gFoLFpZ2NKQy2tZoGNHxJaokpBw2IYhBxmbbSCNWTTurK8ANWAK7w9Mm6Kxl/KQbkfKt1wmJcUW6i2ywwB0tGYCh5QL2OlqgR5PJJUfRfEC4JL9zBfGrTAxabFEQtZorHUs4lmsnz9/3uUWyvp7oAw+1HRYR1ncs/zkCzhEvhqLc45VRSGjvvE/YJuDQxxnVNZiFCscMzAL2An0qjVq2sdMNuOgRpS247aVKyXPxtdRwUl7OLRkbsyiANNIxMFSYObIWeRQhnHuC9mcLc3M2amZOcujZItFBQBrWOtQ2HRbVm1U7d7afdva2dI+AjN9OyzA9PTKWfvKl75in3/589asNezurTvKX8zncjqHWIEpjak3a8pwo/zlsOQKTly9g1PIjPouh09AkCIZFJdSZZoDsl1y9UaySb784suaJ3u7+3b37j2NMydSc9Yremg2atZqVMGish6iInPfqHKYSxHZoaVyxHpYnLRnLz1rWL6lFjIKafKCyAChaCQmgHt6admSsahUb4AZ5jXzc31tTfuEPRM1IU3TzGO2jaKTObu9s605wO9R8506dcrmFxacZX7Qk4X6YH/Xbt26ZZs7m5ZIxu3cubNWLBY0huub6/rZ5dMrdmp5ScpF5uu77121W7fu2N7+gUoagMdAc/Li8tmcrO0ApDNnzimnDBXgxYvP6fpmiBPJtI0VxnUc99fXlWWZK4y5/ZZSCQXeSPtw7dpVXZO///t/zwYDwOOm7Wxvqxhkfn7O5mdnbX5uxvZ2t+3m9Wv2zpW3BAEb9Yp1UIC2WjquaDRsqQTq3Kxtb29LFcj9Q63EvkbZa6Q+fjP0obAP1ngoocIaWnMpRcFGO0JF2RBgk7IwZHqYAOBDMcp15d+TuMdwPfrWekCN5uBD2YIf54b80wCgb3/394n9QxHIvOGL8fYzL5nLXD9+GQ+v49jYV/afOc/9lb/jz2tra0f2el5z7949qYr5vbsf8wnh1JVOIXcc/v10K6xTH6Zk+WW+ZFJjtri4rCzAVrOtc9dsVa3bb9pw1NF2/QbyhyuGpHXTh5HLFlRmXjxlk3OLdumFl+3XvvZbtrxyxmZnF+zU4ilLx82qpZptru/Y5uZ9u3//rl279q5dufK6rd6+Yd020QDMF0pNQnrAoXZyv0LaYTgLK4nQV5by9gBlHmidXAkIWbBmRC84ACile4p7iYuZ6Pe7+izggRDj0x86e/RxUHp8vI4vKP1XfZw5GLz25EcgAIAnP6bBFoMR+CyMQAAAPwtnMTiGYAQe0wgEAPAxDWywWbdg/ZBx+CD1nwtnHymzCQg4PTVlU5NTspYBAd2iETJDUQIL6aEWzYArVHZ8swBlgSObatw1u6IaYkGK3RFIiFWVL7UGF2gsdVl6hLMPRygyXCMkC1W2BwxBOSYlDABwd9cpCNGjqRUVaDEU1AIYoJQB/rFfwA/yBSmPoLlWtmIaXisVK4zlLJdOS4FHfhhqQPKyeD/gHxmFwBoafQni4/houmRpnM0X9HehiLM+Az513LGorHZAMSmNlGdmeg3HANyQjRgbab9n1ZoDaCh12P/+sGu1RlUB/YBFtssxSKmjEgSTfRaVFQt+l1eXEDDcWF+3UWgkKxmFGsAXZ3kdWDiRtEqzZaNw1CKoCDVWEcEilGDl/UMLDUY2OzllLz/3vIX6A0tQ0IFiZThUCQnwj0Uq0OygfKjMsEg8ZmPjBbt586bduXVHS94zy2fs8qUX7Nzpsyp3oAwDNSbgDGjJF9ZWgNhhtWQHshLXbDByeXNYmMkow5qIwk/5hOZUTMrx4u9QPRLiH464BtR4Uuee8hMy/xhTzle/19dryrWK9VEHqY0UsMu5I1fOrI1lEBCKEicSkdqSbU/PTNsrn/u8FHWoCuu1huYG4IisQ2zfuzu7anSORSPWa3fsyttvCzQx33kt6r8xbN/ZnGy7Fy5cEFxnXgNjAKnkATLPsBcrXzARt8ODQ1kaUWYyh3Z2twV0JyaLNjM7pfNNhhtzgfZgFKFxFHeTE3ZqaVmZjLTF7h+U1CzcrNV1Q0hm87qeaYkFgACYKXCYmpqx2bkFi0VRSzK3inbh2Uva9nvvXZUteGJiUhxFJTJeCy9zfnV11e7fv2e/87t/S9fx6s1bduPKFfud/+Q/tsL4uGUzKbt08YJtbqxLBbi/v2t/9iffstLhnjLcsAHzsIDrAXgDhOf6lR3Vs28y9x+GcIJq2h9PD3WUY+osrFxj3J+4TngNY+Wr/Dg3wDR+5drktSjmnN3WKY95f791Wsrmjr9PP9sHzHEI6G9B6jxs/17TtXv44UqT+OJ92U//2P19VXOy9+CAn1GzdKGgezTwkD+rCV3KOtNce+uttzw1trMb+/dzdXzoLvWIAJBrMYpt2cG0ZDxrCwtLsp33ugMpVWv1krV7dRsMKW46vl2Hrt73+eTbfwUAw2bhqOWKU3bq/LP2hS991RYWl2xyclo24PgoZE0yAHd3bWtrw3Z3t2xt7a6t3rlhG+ur1u80ZTk/OhYvesLPuvVtwCDA4wDQQjwMcbbhk/nis5Q56xSAKA45p5wjX6VNyROftYrKQPmteAaXw+ArJQMAeDJn43FtJQCAj2tkg+0GI/B0j0AAAJ/u8xfsfTACj3UEAgD4WIf3F37jHw8A+iYll42WiMZtfKxg01PTUrP5yhO36ANuuMIMvxkVWy7WyAc2OWCeC30XxAOyDQdSC9JUCVAEeKD+AxZiuQX+0f7KwpYvACCWMhargAjsviyQWKg3yc/zAvNRXQFQUPPweyASiyy2Q0Yg5QlADyyJDgBW1b6KDZh3EmAa0iLsVIkoAY8snF72FjY5f+kKjIjGyelDiZZU87GvEtLCPByWcofjlsaEVt5UUiAP0OHyDF3brGvlHTlbNOCrS35iyxrNulRXbAcABQDUuIRCUicCUskDK4wXpHiU6g+7YC4tMQ2wg7ZgZaChXCuMW63VsS7Qdji0cq1qubGCzc7O2fT0jG1vbFn1oGTZZMqev3DBRt2+JSmzQC1Yr2mfuv2O8ujC0bBValUVMqRzGYunk3b1vat289oNG/V6Vhgr2ovPv2iXLz1vvU7P6pWamoKlyBs4CyPwjflQrleUP4adFXscdlYpRDsdzY9Gre61Qof1s6jumA/kCTJjyTdTQcTQwY5sOmtFVKuJpCCSy+4b6PwAAAcD8h2dAso1/oat2WnJJch54ryjznGlI1lBPppxwQXdDn/vbMiTE5M24wFAzh1fnHey8vxsL+Yu53Hx1CnZF8sUqMTjmgOUmwDEd/f3nIoSRWEsqvdXSQpZboBkACWqWqnQRhbH9p6KW6l8aPsH+xorwB/WYOY/GZQrK6ddbmEHEN4VLKchGqidyeU1jmFN+YEUW5PTs3ZqaUWAb2190+r1pjLSKHFB4bp/WLJ6symLMfOPa4q5xfihItzZ2bb19XX74le+bL3ewNbvr9n66h37za//TY1fOpWwyYmiMi8P9vfszu1b9uoPvm+tZk1/1201LRLl/A50vKgBNaZq+nbqUgfP3AMKFYREvExAimDULuubIt15BfRxjrmHcK9xRRpNL/cxrGscGAMA5JvXYU3nZ3jtcfWxryYGsjooeTJfvnJR9xziBDxg6SITXFO3cic9RR/v6u+vGrijUd0LfQAI6AQQ+gCQ17ItZyev2/Xr1/XzsqA3Gt5B8LDFxYA+KgB0MD4u9TAPhCLhhE0Upy2bzkkRyH2r3ixbRwDQb9Z9AP7e92hKqySgX4RKXqeWG4YslspYbmrezlx41grFKcvlC8r4TIwi1mu2rVIq2fYOc7VilfKBHR7uWLVE+y/zpifQ7/JvvXzTI+Lo5hHwz307iExW4cgAgCd1ft8PADlGPgMpiuLejYq702m5hnDs7AOX6+jgegAAT+YKe/xbCQDg4x/j4B2CEXgaRyAAgE/jWQv2ORiBT2gEAgD4CQ30L+jbPCoAZHgeVgRGUWFksjY1MeUsjMWiFitSAFpUABDYANAjP48FJQtL5fSjrKIMA1Vby/0bi1X+jgUtixyKC8jJY3EOnAFWAEGSqayz9hKK3kcx2BLMcAvfuN4Ty6SAY8/BRRa8gD/gAJCNvwMKAJDIwuI9fMAwRIXYdBl52XTaOi1ac11TsNAm1uVEQootFHyE2gNQaLuk3MHZgV1+VH9olkylbWFhQfuI6kzh+R6kBNwoX8pCWphLRRl2r/EX8qjaWMADLYE55PexEEcNBQQ6ODj0cggpIQE8xr2Mwo5UPmR5sWB0Af4DKcQAKCwwgYsqaolGrDgxbe3ewDq9vjU7HTusVGxmbs7OnjtvS0vLdu/Oqt1fvWujXt/OLa9Y1EKWS6YsHglbmSyxQVcKPRSG4VjEqlLsDS2dS8vCe+f2bVu7e8/6LZcT+cpLr9gXPvcFKfCataZsuDTkcjy04FIcA+wCvtF2K6A4RIXjbOJAMKARSjjs22q1BdAyB/oD29/bkxLQWftchhgL+lgkptIV8gABeWT3keFH+cZggGUdW6JXZqLIv7DUc8AMfs+5Bcyh+mQ+AsuWTi3p/KHWwULbabcFkNgm6j3lQnptpkAKXsu4Y3Xe3N6y0ysr9sILL0p1ubu3q/0GPnH8KD05Pq5A5iy5gcx7rgmsxdjTyagsThalaET5h8KzUi3ru1avSpl2+uwZ/cp5P7W0JPhJyylAHfXr7du37fCwpEy/g/1D67baskdi2V1aOW3nzl9Qy+qPX3tDaqV2q2N727uyR9N4TVtsIpnUtQ5ompqZlu0c+M01Djy79PxzmscbG5u2tnbfnn/+OVtZXrJMOm2H+/s2URy3jfU1e+P1H9vd27ctnU5C36XIJZ+R+wLXA/OaVmwf9nG+j7tvdR1Eog9gnQofHqgA1dKNelRFPg4O+iUbTBW2zzlCUewr/hhb7lN+6Qb/ruw/zxoMiP95MgB/2keQMgAT7y/9YJ+lfu65iAX+nfunr2rkPuLvOzZfjo+/4yEN80r3Q1rK43EdE/dQfkWZx89xjAKHKsXhwYZTK398AEiSgnsglEpkLJXM6h7Ng6BWpy4LsAOAPvw7/onkFYFIoehUfwKA4RgsTr+GM3kbm5y1RCanbMmx3Jilw3Gzbt8alaptbW9Yu9O0bqdhvW7DBl1U4a592AZeBi3qQ6kA5eE+nhh5VBCiO0iIeeLg28l8+QDQtSULAMaiKtjieiG3kWsZtSv3bQqWVDQjFeKDrMRAAXgyZ+NxbSUAgI9rZIPtBiPwdI9AAACf7vMX7H0wAo91BAIA+FiH9xd+4x8GAB+GfvzZb9DU78mVi6dVWgEABCKweESBZSEW384CzOISmMY3C2YWnixAgTwsqFCesNjkCyA1GLqWXqyOfvslryGPjrKNTDZ3tJj3F+7AHdRRwBneb29/30qVkhQ9fBXGxqWSYREMpFOZxmAgaIk9loUwqjiAHPuE3bbTbrl23jpKPRbZcUtSECBASdZbToH7RwAwig05p5IFFrlssNMdKJ8PaxoAgcWab/ukYZP98GtGgSbsH/ZkjovX+Qt5xo1FOVmFtAVHIqhqAF5929ra8o6H4oKRVGlq5PUaQ1FiMa6AJELkaQbOZtNSiqlhNhIWuMHSWaujJBuq+KLT79ns/IItLi1ZsThh1959z+7cum2DTsfOnFq2VCxheQBJJGx7O9tSc47CIwtFQ7LmAgB7w75F4hFb31qXAuxw70DFItj4Lj//gn3upc/ZsDewbgslpCu5AKQA2rCzJtMpa5ODWC6p8RYbcChKID6QFDASt3qtrgxFB45HgnJSNFVdhh6AzlmBo/p7WcLVeprU+ePv2B6gCpFRr48isGOHpZLAn3+NCNSi7vMafn3rN9Zi14YcEfQ7s7ziym+ULeislUBBluwoMynI8HPZgH13790TbFLDdJhma6foQgnEvtHay3zmWKRI9GyfzB+szChxM6m0PX/5ks4lkA87NvCAX3f3duz2nduWTDvohTrv3PlzyuRjro2Njdv588/Y6z/+sc7R9NycCjbITgSZYgHG5r+wcMoKhXFbXb2n33e7A7t69bpajrkXZHM53QPW7tzWOZoCHp89a5cvP6/jA1SRQQi0fu/ae/bX3/2uXn/hwnlLJRL6M6+t16r27ttXbH111Z597pKug9XVW1YrlwVB9PVZgeQlAAAgAElEQVTQjYv3F+CTINABdBV4eIDP2Sa9fwtHjiy9br6Ej+y8vBc/z/5yT+CLc4ECk/HmfgQoQ1W7uLCof+fPPHDgHna8D/ekPlw4DvYFcMevfp6fMk2bTUUE8CWru6dW9FuC2V9KPXSvpg06n9c9z1cH8jquN4pEOEYV4sRdiRDAVtcG4C1Eq/WjA0DGMB5LCh73kUF7gCseTervNYcHXGdEGrgSEDd2x06svzqi1MUv/8ACHI2bDUJm0YSFMmOWGhu3RCorAJjPjVkhkbFIf2SNcsXu3Vu1Wr1svU7drN+Sik/SVn4d9S0cp+TFtaz7LfQPzy1fDwj8dPDvoz41H/3MH7cA80GAAnBhYVHXMACw2awfUwCSOUlbsQPWgQX40cf503xlAAA/zdEP3jsYgSd3BAIA+OSem2DPghH41EcgAICf+in4TO/ARykAtWh+nybiuBIQCBWxbCojxQ/AjsVyIgHciysHECjnAwsWlVq8+nAnhc3RZXmpfZQw/25Hqha+yMNj4Qo4AKLIVhaNWyzuLMAsVGWHHI0EFVg0yT7cbquxEjUOIBEoAhRjAewDRb85mP2F0siG3O/K4stikP0AAKKuovVRDb2phPfnodRngD0Akm8Ndeo/2oCdFZm8q2bTtclio2U/AIPkHgIqWXCrRTgcEowCHvJ7hfAPhvo9ijhUikBHxk55ihSmjACLDseura2rSdhlGnYFOLG8SiU0GEjhyNiiCsOam0zGpczK5cgMdAtKXtcXrGR8k5ZIp6ToKk5OWb4wJjAF/DvY3bNoKGxL8ws26g0sm0xaPBqRegt1nkVCFo6h1glZvU17b0vf99bu2s7mtqAceYws4M+unLVLFy9ZKpGyQq4g9Rw2YI4F0R5QkjlQrdesVC17EHBfY6xjV7Px0LXm9geuuRTFYLMp6AcwOdg/EOBA5QcsZa4w/4DUfkssYFAlHiPgB8rVsHV7bVmOUdkx19guY+SrxQSOKF7Bqh2J2vzcnPU67HtVRSRMiqWFU3bxwgUpHLd3dqyEJTkcERQD5LFv129ctzzgN5XUXHfZgq5dNpfP2dz8vMAI+48qCAjMvGNucFxRCjm62GJD9szFZ2SXB/TeuHldOZHYyBFQ0aaM5ZtWbN8uSuMw55/3v3TpOSuXyoJFG5sbgqicBBqTmXfMs8nJKZuZxp7Ytlqtoe8GwNgr1uG6xD6cy2bs7LlzgmQ//OEPbXFx0c6dO6e25HwhZ4lU0iqVst26eVMq3b29Xdve2lRW4umVZeVyklVZOzy0TIa5HNKxo3iNefmbMBg/A1D3J6yRzqMq8OcXWAj8AQXDLkePLEj/fPo5mwKATYohnPLPB4icB94DGMi/SyWaz2scOefMTf813Hu4Nh/HF/sHWFY5UDis+c2xuHgFckFbDj6nU3odX8Bn3fvCYZXI8O/cY3yVMa/hWOfm5rQNAKD/EMaVDdFq3dI14j/2cQLK40q9D1PCAbPcQ5DRkHsPP0e7bVTWccByf+Ss9j5UEwD0ZZxOcueaf9Xq7GX/8Wsio7mZzOStML9k45Ozsv+mUQEmMzYWS1q05wDg3Xt3rFI5tFqtZM1G2Tod1NPcB1zTdyjMwwHgH5ZaPO8+iPTVgO6MuoXaB6kUf74z/gAAuns56lZaxDl/zHke9vDZw70JFaCb15wTHwD6+3V8P93v3d4GS8yf7wz9/D8dAMCffwyDLQQj8FkcgeDu/Fk8q8ExBSNwQiMQAMATGshgMx84Aj8NAB7/YDpu/fVVNceXFlgqgTBkfWXSGVlsYzGsrE7pB8QCKLisP2dDVUtk3AXbs3AGhmUyzlLHghTFGgtWFtj+YhT1HwCNYgp+DqUdEBCl297+nhRbKJ4APWwTyMZ7O6WWp46JxgR1BN5o6qWxddCzdrelbD3AnrMh96zf67o+yBC2X5fP5LKh3CLRiUZGAj4AP9pf+T0WXP48Xihaq9URQFE2lac+TKdSanMFKKBQRIXl/o0cspEsmv7CDUAKAFTGW7+vDDRy6kKUD8SAVXFbX98QFAD+ASyclXqksQZkco7JlMvlspbOpjwo5OCZlFKUeLDQHoW1gGZ8WQ7HyI0bH7d0NqNFePmwZE1A7GBo6XjChr2+ZVNpS8v22VDzq9y2EacebLSbVqqWbO9wVzCKUpVWo6XXDDoDO3v6nD337HOCXflM3pLxlOAN8A6gy8CjOAOutHsdga1bt29ZOusyzFSq0e2qOZj5BDjl7VFqAdImihNqmsXWyrgADgE32HMBxH5xCGPI3GXOAXuxCGKza5PPKFjt5q8gD63CXu4c1mpZ8oYjZWH2u13rd3sCZfxayBfUbssJIB+v1e2qEAa1LPAGu+WNmzfsFPbhTFp25P2DA0FovrCsAwA5NuYzmXdqrMW2ns+7HMGBydKcz+RseWVZ6tWt7U27fuOahYCxYaybfQHAickJQVrAIQCc91SmYCSiohiAECDo1s1bahqulCqyVyfTGatVqlKxLi2tKHNze3tHOYC8NwpgClC47rJjYwK5z166ZPPz8/bqq6/qnLg8z5xNzUxZNAG8cuq1crmkJtqtzQ3NLcAh40tjdvXw0Mtb80teRhoTIIkyMT0bONe3WrM9NZ9f4iHA6wFfSlm4lmTN99S1PDwQAPdUoUJUnnqQaxarMvPGB33AROYJAJB54EPG49mevgr1JD9ufAswD1i4P3KOuGZ9IZrsztGowC6AjzniCodcRiDKWa4r3/Lr7zc/A9DkzwBOd/2ENA8B6lLKksM5wB7tW2MfFQByywBAEhTAQxS2wai4Vl32Z0AOX4g2Zncf1f+OIKMH/5BlCwBGLcL9P5kxi5Mta5YtFG3x9HmbnJ6zbH7cUqmMJWIJG4+lLdIbWKNcta3Ndas3KlatlqxS+f/Ze9PtyK70TO+L4cQ8ISIwA5nJ5MwiWaxiqSS11OpSu+Redq/2Fbhvw/aF2Gv5r718EV6r3fojV7ulKolVnJnJZE7IxIyY58nrefc5gUgwWUwWgSSQPFGCkAAizvDtfU5wP/G+33tkzeaJjcek0Pes12/bbMoHPgBBPxREKlIXYLPoKXdquydh23mMsQOA9BkNUoAjGkeX8D1RuwfX7zGw/TLsToV4ekynx7X4vh0CwPMYoe+/jRAAfv8ahlsIK/AiViAEgC/iqIbnFFbgnCoQAsBzKmS4me8FAN3SDcWfAx5zfYHfF4/1kYJBEkl9AQABKyzKAtUJrw1UbFrU+LY8189qJAsmPZBY2AMpWNgGahTXxy/j1IVxZ9ObA8DZ1B7vPrb9gwNrtBpaGrEvlFJ8BxAAS9ie6w/nIA5AL5/JKakWCDilyTtpi36fQnoCOnuoixbQoljJsm5hzcKYB9sEfBaLBAYk1HOPUA7saCiogsTOZCqtoA/UiISmKKyj3bF6o6FUV8AhNcFSDOhQ6EM8LuUiqciyBpMAOh7S/FDJsoBGEo+dyimqVGLAhwteQTXWkzIOuEhibQAA+8C52rGz2dIvLJMVsErFU4KWzU5HIRyZQl5qQHq8UcvZZKL03Xa9YbFZxAp5l1rM6p7jmxABEjHr9HvWHw/tqHZkD3buWSwREcTsdbrqzzfsDuyN19+09979mU3HU4tF6KuYUc/HXDandFrASmV52UjC5Fiwz3740YdWLBYEi4G6hMUAZeg9qZ5oqPBonk+CcSQqwETtqIcLQMgKoNx/cN+lvU5daAIWXl7f6bVtMOxaNOagG4ozbMjqwdh1ClanSjKpCPkPOAE7335aKhTt/Z+9r2ASoBn98BibAn3/CgWLA04JkJhMBH+BgFwfLPoZvy+/umOddluKTym//H5sHAv74rUrq6u2sb2l80l5KSsXl5Q4TIL1zqMdu3//nhKBsXpjp0dtt7u/a3/zb/5GoAfVITAR5R8Qnjozn4MQH2D8K6+8al/d/tLufnXXNrav2eHenpWWyra5fd2ajZbUgoSnMN9feflVzWGs2JwHykZe/8Ybb6ifIz0Q7927J8h387WbNpwOtE8+NFDPQr/H5nQ4sus3X9L95ejwQNsRjOEL4sO9RqDaAUHG1w+wlfqPsJegD14QjiGQ6ieEu5TxyRzq8eEBz+MYGIPg31wPAFIgNM8HAPK7QHWn66rfcx8i6Hhs/gEDvzvPEBCOXx+WxD0lQ7Nt9Yj003u593B8wX0CiEs9OacgKITrgQfzPeh7GIQo8Vyuo6CVAs/hHkQ92S/nrQ9UxqjOmIHPBgCD9OBohKTluJR/zHneOlywCWnljCkWbPeRitp1Br34lPobqP/iUs4msgVLF5YsEk/aYDS1QqliL738mgJAsljhk/QjTVg1nbfocGK9elP3uOGIe2Ddjk/27fh433o91NJA8IZ6fk59CEi6tINrbs49CQDPH/65LToAyIcufly1PtTins97IfcxWmcA8QPgF1ilnwSAbmshALx8/6EXAsDLNybhEYUVuAwVCAHgZRiF8BjCClzSCoQA8JIOzAtyWGcVgE97Q3qaGlBAkAV3LO6SWwFTM6fsixn9t1xTcxaozg7rGupLweenaLoFqlOaoLC7efOmnov1aW9vT4tYVCkEILDgpncUirByuarFuWx9nqfFL+qwk3rdWYXpP0VPPx8YsF/gFaCKxFHgTNALbjqe2OO9x+YlYrInusTdqYBAsZjXfoEQQB4WYgCgdgdo0RcYZL0KqOG88jmXsIkVUr+LJyyTQqmGSnEihRW/R3lUAhaSRtwfWMvvKeZCShDYTS1fKOocXL/EjCCfAxJjm9DP7+hIAQ2cG7A0nytIgcjCmroCKQK4wiJfYQkxU6+8QpFUZayEHatWK4JcQNvqUsXGA1KV+0pcTuezFo3HrTccWKPTlr0wn81aZDqzRq1umWRKP5OcDJChFxmBEHF+jkUsVypYf9QXADw82rPdnUfWrDdlAR0Px/b6q2/YT995TxAulUgJOoxHE/Vr5IHKDzvc3Xt3/RBQZ2fEWgpoIeSj2ahr/mQyaSX7cs7UWb3zHj/WIjpINKVPG7ZgNgasYhvUDhgCXNk/2BcAoDdi3ItKlcpciHlOpYoykXkaT9IHcmLMHc5btmKUSrOZAQB//rOfW7NO8mjduu2OTUYjiydTVllds2s3btrRybFs2sVCQYDlg9//Xt/LlbJ9/MknApTMM+a1+g0qPATgGFMgTblSsRsvvyzA9vorr1o2lRWU5Tw//fRTe/RoRzZ6rhv6PwLbbt++ZW+9/ZbqChDCFg5IQuEFjCa5GcjOfLp2bVuqyS8++1x94F597Q31uGu12jYeT61QKGp/nXZH4SOEiKjnpZkNun1B8nfeeddefe11u3f3nizQR0eHdnCwb9dubNs4MlJiNAAR0AYA4nq4efMl2b+Z6wpwEYjClulbTX3YFoAZtQDwA3IAmoxBoHILAKACe1Af5vMu5bcL+K7J+sr8os7sD1UmfwfIAkK5jxDsw/XKQ9e15+k+AyynplxX3P8CpZ1TsJ1ff7jFtxig2fLKsuAZY+ICZUzXLecmxbPfB5FjD46JbSz2PwyUgIENfH9/X7vh2KkV5+YU2O4DGn1gMnF9Mk8BYADDzvTs8w+Y+67CcXRtRPRegO2XeezEs1H143QA0LU6YM64r+Cslb7j1H/qQRizWDprHinCsZQ+6MgVSrZ54xVLZ3KWTGUsmUirncBGoWrx4di6jaZ1OvQ1HKkP4MHBrh0cPLJen3RdLN1t9QGM6Bigj3wA5CCgA4BPWpwvYrHmACDBQqQbk7rN8UR1n+KehsKZNG+uIfd+c9or8esA0H1QFTxCBeDl+I+0EABejnEIjyKswGWrwEW8p1y2cwyPJ6xAWIE/sQIhAPwTCxe+7JkrsLhk/TYAyEaD5yhTVauSxYWJU3ig6GKRx6IO9QoLSxr+A6lYeLOwBIqhkFKCbzwuxVKg+nPpwE7J4np9OVUbNmAABGoSfj8cu4UvPeK0YI/FbGVlVb8TbFPQCEKTmRbrgnA+vOQPsnT6C0BgCJZIFqSeF5NaT4q9HADR2eQARlggWWQDEnhI5RJxNjfSbef7pik//dpkqxsLbgKkgCWot7L0EDN6mQ2ksMMiCdAEvvE31GqyOE+wOB9JMabegxGzfqdjKKbYFzASEMDz2QdQg2MM0j1pJs84cR4oy1A2cn6ovwg5Qe3GfirFss1GU2s0Wuq7l8nnBbv6svP2bHVlRZBgMhoryKNVb9pypSzl2cnxsTU7bQHAKGo8m1p1bcWS6aQ12zX75LMPbX/X9QBETTQZjqUA/Nl778t2zAIX+x4qxHQmKxUcVuFKtapad7ptQYqVlWXZvVH1MXf4UqKzFEpOicW/AblYGRm/APzQ4yyRSM4t5wBAbNPMQ1dHEplnUkuWKyWBFmy/UpAKgJjmRyKVdCm82NmD/fpwinm9Ul1Wn0ZCTQiNQZXYR4FYqdqbbxOIkVWcAA/mIyo5+t4NRkMBqMPDI8FZF15CIAsXnZvP7AabOaCuXK3an73/C9tc29A8A9J8+eWXAoDMFeYT1xochXNDZUpdCDZhHlZXgF4TAbB6o+aryFAj5jRGd+n5eHRs12/elKK1dlKz3d09pWGjftV1rrCNmAJAoDe7j3c1vwmNqVSWZW0/oP/hSU03jp/+7F0bTemviDqyJ+jKta/edaQ7D1yqLfUFugEJgSDUAagUAFcHmRZ6/aHUVY9Q11aA1wOwULRRYx6yVU5d6BCQL2gxwDgDU3kNlmynEnYpy4Ej1cFYepQOdT8TYCRAx4dufwr4C5oJPOuNmhqxP+Cc0oZRPfpp4QJD/gcxzPugRyr3BerAa3g+NQB2EzDDOf72d7+d756auvYBtEFwYNud3xNiuIUQjKcDQL0DqFdd8G4BBGQ7Dk+dKgD9UBGJ/RzsI3zImVv9xhMo44Bjcc/StAnIFWw4BNFFLZcr2fLappXKVSnpUOSihq2m8hbpD62LKpXWA82G1WpHdnS8b7X6kUsDngDMh4J/LlI4+Arsv4thH6fvkC4H/vwe7jwJFnK9cp2y1YXQJJNuvnIf577tFH7U1R3j0wHg6bF90+ic39GHW3qWCoQA8FmqFD4nrMCPrwLn+27y46tfeMZhBV7oCoQA8IUe3ktxcsHy5pvejL4LFAxOCADIgoxFMos7Ukqx+KLuAhZo8T2dWUdBCxP1qJOdDogj1U5a8A8QJKVNPO5bYFn0ulTKRrNurXZHC1yA1WQ21bZfunlTC3VZ8+hhNZ5IHeT63JkSR7HPskDFYoVKCvUiVlMssYASQBJJuwAkwCS/R31XqztQwmtJTAUgAa9QpLSaKG8ImXDWXb5LHTkBSI398ArXixCra2lpSSpAKXQiLp01LsXNRPZmlH+cK+eP+gpw45JlpzYmxViBESZA6JJCk7IXs2iXsrDZVK+7vf1dnXulvKR9c170tSMwImgwj0KykMnbdDTVvrDbprIZS2YzNpxO1M9PQSbAHxaj44kdHxzZSrUqBRlqO8YC/Uws4dk4YrZUrVgmn5al9g9/+Gf15sNGWzupy/b71ps/sfff/zMr5IpSWKZTGatWlnXetRpQzNlUCbJotZqaH6jYPv/ic0EleigCjBhUp+ZrC3Si3HPhDfRadNZOhboILNFXqycVHPMLaKYwBXrs+aApmUzY8nLVTuon2o7Aiiyobj4Ba2XFxtJIWIvaHrIwdym0gr6zmS2VSrZaXRHoOjg5tky+YO/9/Bf29ttvS8356NEj2dZRYQJjSDpuNltSv7Lo53yHg76gasAdpDjzLehYxt99+127trVtRdSfZnb//n07PjmRchCrNPUDJqD45LwZA0A2dXnt9VcFFLHnkhQ8t67OprZULtv9e/ft8aPHtry6on5+QLyv7tyRSpMDAgoSXCPYJGg2sdoxffscnGMubm9f1zFhdaff5mtvvWLDcU9ghvozjmoZkPCkKmVuAaPpkQnwQkUpG7UYKIESPpgK6h3ccPybGCpJrl03lg5gCVqPuceknkjR5W+MIXPhZ+/9TFDli8+/0GsFwHz7bVDv875ZfxcAGKiZAxtvoKI+qz7knsr/lCCuMCKXuMt58hpgKGpHvpgPv/kvv3mG0zr9yMc9+Ww/vKepHoPOsRq5M1+ngza3sypdm154QEDswQ56G4EhXsKifPCzVLGl8rJN6DEQQaWbtFQ65wDgjAANzyqlsiVGUxs229aukQLfsXr9xOr1Y2s0a1L/TSeEj9Bn01mQCQVBCYj1130t2pyfPLeLAYBYnV26NxCdcSIoivcQ3dv6AwFf7imu52gIAJ9h0l6ap4QA8NIMRXggYQUuVQVCAHiphiM8mLACl6sCIQC8XOPxYzyaZ3mTOvsc9eOKxhU6ICUUFshKVRZe1Ess8lnIBH20gsRfhXuk01L5obZDZYdih4UskAsVIOAAPxSgA0se6joAjpdMCFxcf+mGS9j100lJ8iV4I+klBAIJrQDSKGmx03VwbzaxgXrNuSbs/A6dCfvykhxTSmCQAADUM+Vy2R4+2LE6Vs9GQ4EJx0cnAoDqfZhKy7LJAg6oAVRAnRgESNC3DiVOJpvTYj2ZTgdt5GQRBgCyHdiPVFCj0dyKNxr0rUPK8cgpfVzqKQAwYblsXlAGGAPs2d3dtYeP7gsALBWAQSSFJmUBxQqMww6wOZvMLBHz1JsPWAnIi3gxyxbyNgKwdtoCSlIhEUrR61u31VH4BTATK2G91dTyOZFO41e1FMrJRMyGg47duv2ZIB/Abuf+Q4tazH7yk7ft/V/8meWw8CVTlkyk1BcOEEhNsYm65NK0AB4g8LXXX5NKC6UZNlsWx9lcXnWuyQLeUoAEgI15hvU8gGco2wBrQD0CHugPCDx16+6pbK7q++e5hFeeF/THw0a4CD8ELgSsHRJQMMXE7x9JDeJxW19Zs+2tLfU+fLi7a14yZe++93P7q7/6K43Nhx9+aL/759/Z22+/owRXYC299Bgz5gzHzxxnfrOrADJyrApViERsuVq15UrVigWXEMtr+dva+rrmGlZXYE8ASfk75wnUq1bLqi37AgCiMqVfICpBevg93NmxO3fuCERgz283m3b3q680j1E+yvZeKM5VgOyXudNsNAX3M5m8bW5tWbtF8qpTNVl0bMMJPfS6Ujn22x1BqUQq5asqnQ0ZcInCEiuw+tT5106gxNScF4tyCMn9cyb4p6CX4UC/EzhTmqzNgVhgGw4Sw7kPvPnWmwKRgGzuOUr0FfD17d9n7KDP833AKa2dFdm1G/B0rXO+gd1/bvP1I4qogVKP/RYJusckXb9PBTMlk7oWPv3s02c4lW96B1iEY09rJvFNzSOC35+CNinhAH7q/ecScQ2QHk9YNJmyWDypsA96UGZzRYWCDPx2BeksENozL560PIE1B4dW399XijT3jW6XD5E61h92bDrlA4NTtR8WZKy/7ncBAAysv19POT5/AKhR9c85SB6e+a0t3AdI87AbX7l+qgD8+tB9vQfgMwxv+JQLrUAIAC+0vOHGwwpc2Qo8y9rqyp5ceOBhBcIKfL8KhADw+9UvfPXzr4AzNQVoxNmWUAgVCyVbWioLrgR2PAAXC1VBgERC31mgArE6na56gtETEEAkpV+jKcsikOy4dmL1ZsPGs4kW70tY29bXbWNr07B7NhX+MJTNtZDLWzqZsnjE2TKBXaiJ6ImnZNFEXGGMPL+4VBSEmEVmspuyHgXQ5AuEcTStWCrJwoviDHVXvdZQKur9u/dkvcWiidWZlNo4fl2SjIcDKZhQek3GUwdEq1UrANXS2bkdeDh0sJAecdQJVR/Qk33x3fWbi1jt5ETqSSV10vtMttCcLS+v2ObGln6HnfSTTz72Q0+AU2MlGysQBRVgknrTozGpXoWZZEaqPnp+yYo8GVq+VLQZ/QL7PUtnUuqzB0gFBtWPa5bLZK2QKygF9ujkxHqEVWDDJNTEh6YIWfb2dmT1xK780YcfWyqZtp+89Zb99N33ZA9fW10TXES5CPRp0ctxNhXAq1TKssii0CyXl6Sao49jvzeQRZXUXRJ+AcYAQHrboX6k3swzmAK23q2tzdMwFZva0eGRU9aoJ+VM4RnOBkyIjB+G4HMN5gAA0gXKEMSCPTSAgK6Tl59i4IJnZjPNu2KuYNlMxqJxz2IKiElIRQqwxgp848Z1zT8SrI+PjwS+gGiMCXPwi1u3tD9UqABjgA9AvIG6s9lSXzBgD1BrKKXQVOo51JqkC2O7B7oDb4G0gTqSHoGAUuoJVL13767mE18859qN67LeokZEIbh9/ZrmLnCM1GUs34y5A3ER+29+/Xe2ur5h/89/+s92dHCouap07HTO/v1//+9tc2vb9vf37D/95//b+oOOer+pz2HUBXMAtlBMAiu5Lkkf3tt97MC5evu5cCBZJNViwMEiF8jjq/VkSXbBP9hgHVR2fQJdD0WX+sv+XHr4RC0A1EOSUJloTOMCmEQxSC31nDH98C6mt9/T7s6LkElWz4X5KHUYoUPZrF4q5asf8iHgyf+iPvT0gaE+GMjl9MW9NQhC4Xo5Oj46xzcIZ/B9+uOsijB4lqur+/8L8C8AgPSMTaSk9qsur9n29ZdsfWPL0umcDYcTq9WbFqW/4MQlCMcsYrv37trhzo41T47VZ5AEXX19DfRRW7/3HyrAufpvUQX45NlcDAD01Y4qhKtEkM7Ozwoe8n+/qBr9NmV+aAE+x6n9PTYVAsDvUbzwpWEFXuAKhADwBR7c8NTCCnzfCoQA8PtWMHz9RVXgm5bEvn7D727k9k7/rnQyY0tLTgEYNImXVQ34lAlCQpz1iYU8EIGFONCL3wEmUDDxRS+2dq8rMMXyH5hCYMTaxrqtrK0J9JB+C8QAbpHymqB313hiybhnSc9TzzBUgvQpQz0YiUcFmnKFvEuZ9eJKFcYmhvovlUmpt5ogpXrtTWSHJAzh6OjYHtx/4ABgzCnIUI3RVN71Lxy4/oYjeos5AEiYAyrsDlkAACAASURBVKDQqdycdZdz7nTp15aUss4FFbg+UNiNZTmNmJJVCd1ge8BQoACqQgDd9es35j3bPvroI2mCgH+j0cA18xc0IZETFVdcKrB8Nme5dM5ajbbrmRiPSPUXTcRtOB1bu9eR/bVEcmw8bq16w2bjmQAXtm4AbL3VsgHptSiUOG7WtfQX9GJWrx1aMuFZvz9UUEU2k7ObL92Usgzr3sryss4B6At0It2X8wSebV/bErhstV0oB8EsqEoRZd2/+1C97phPqDNJeGaeCHRhn51MNFey2bTmHspAhSckE07dSQBKMilYiFWVcAtq3Os4EChr8GjoVJopQlxcP0egNECaMYt7ManVUACqRx8KOaVHc+6e7O+klEaAdMOxbW5tzpNdt7a3tG8COwjeYJy5PgB+XAN3vrojKAmACmyfQGOgHsd0cLAne7TUbL2es5onUurBV11e0digaAUOY6XlOgMQUp/f/tM/KgTknXfeVj2Y+/TDI0n45Zdf1s/0E8T2m83ndB0Dwzg+pSLTo7PdVVDMez/7uQD/b//xn2yCOlHZHTNZvd/7+ftWKC4JHu7uPbRen36OE82jfqeraxRF7V/+5b+yBw/uC8xyTgB8JiN15D+UgXFK947E5Nx0/emcJRjohZqW55JGDcRDqcg+UCpy/QPVGQ/gCnVmHAN7N3PKhRFh73fJ3ZwrzxnTb+85AcCzgCnQNwa9BoNEYMaRfwOEOZdAAejUwG5ZERwz58v9iHnA/UTJ4H64klolPNfHk0ue02Rbv++f2jT4CcCkFgFtvaRFYp6UwQQtlZZXLF9YslSKFgmeFQpLmvfch1FGP7z9hTWOD204IPwIYLxg6RXw4x3Dqf38/OEFBeCZ557SSR9Rnu+Sbf4eqjFzLQSEQqOubyIPWfNDAPhcZ+l57iwEgOdZzXBbYQVenAqc77vJi1OX8EzCCoQVcJ/oPz/pQVjxsALPWIE/NimDjk8sX1DqBH2eCAVBLQbc4sGCHiUYPd+UMFsoOKvfdCpIBohBRYSKhwUwgQG7e3t2cnIsIDgCak3p4xRxqaqlkqBaebnqLLN+43t6/pFYC/Ab9QfmxWKWjCcsTg8wWS1zFk96FolFBVpQi/HlpRKyBisVUm2a3FIySOdl0YkFFSUaSkB6pGEplQU4mbJ648R6/Y4Nhj31clOi65hkU/YBkMKCmfXDSVI6R14PdAKKof7j/JXtKCXIRBZawaIaCkAsbSjN0nMrMCqm9fUNLfh5Luot6gmQQgWT8OIWpy/iZGSdHkqnkUtJzeWskC3YcDAWION8W922dUd9a3ZaUloCEVGmMaaovzKJlOUyeYGfaqVqg/FEkCtF/7Z8wZrYbQd9i0XoY9XWODKmBEkAPlF7LZXKUnZRU4pLmitwgnqxP8JKbr78kuAjUEfgbToxj2CAWcweP9oTtOn3e3ZweChAh9oSUMsXgBRAB7wDBtFfkTlGD0TmpeyQ9J+MRqU81PMjcUtEPQEkICvWYtR/gFZUoUAhACVzQcEx8aiN1IsQZzrqQTevFFzhqzOZ48xTYO5f/MVfzIMqUJICZAJo9Xhv10HyTFYKNNSMgWVZ8NLMbty4Ya++8op6SH762cdS1gHreHBsSt9OMKZFzUWuO+YFoJ1efqhEsfp+8vFHAtOb21u2vb0l6Ma2gNnb25s6Lv18eGgxz6W6AsUATABKl+57pDotlSvaz/7jXUumM+rnRvIr13t5eUU2bdd/cqb+f+1OS0By0O1pDmJhpjfi7z/4QApffse8ReEY9NHk+kC9qwTZiUvVVgq5Dya9VNKByT4WYwKBHCzkdaSqMs8DhTGQWerChT6AvBYILVDPvYWkZ/ptPicA+E3wz80rFI/O0sxYBinn6l8Z9Cz0e0Xy9wAYBj0COW+gITWgPrLC+3PmGW/55/60xS6BusfNA0CEwHxrrIOAWH65KdHqwEtlLZsvWLmybOvrm3bz5iu6D9ZrNdvf3bXbn/zBmnWSkrkWTjsQKut4DgC5egOl39P6/ik56vScAzB37iEg/i4c63MqYh20C1KhCgqX8v8cKgDPfRpe+AZDAHjhJQ53EFbgSlYgBIBXctjCgw4r8HwqEALA51PnH/NefO3BM5fg24j0Qoajeu1JUQOoA55h6TK3wOZ39H3z6PMUIdUxpwUeoAuA5/rpeYI0AD/suIADFnIowByac4vieMJzSjjsviUXfIAFU9Zi0n9R/wHXuj0BLH72/JAOgUdAG0qZQs6Bg3hMADCdy+hY+0NSWgdS0WDTZAFeq9WlVgICBqEnAD2UeMCmBw/v2XHtwFrtusAVD7USIxQlk5WKS728JkFzd767HoikCQMWUXYBuFB08R1L9Ff3vhIEBGbxeuAJUBGbMLZfYBNpuii1eD0gDYiCMq1YoN9eQqq2kxPX8w0gSO2Xiks+AIxIDTmNzuy4fmIHRwd2cHxkQ6UQu3FkMe5F40qATSfTtrq8rtrnSyWrLK9YsVKx3cNDAaJRv2epJCpFT+MPlCKFlbFRcITsr8dSYwL6UD4OBj3rtFs2GHTt+vXrViwCkIBQBK7QS5Cvidk0JujFed+995XmkVrkE9yhhM/TxTOKR5SC6ssocGxSAPIdm53spbOIVUpVe/+n72vuYZu9/+CBell2el3VzW8+p/mm144GLvyDfmuk8Y7p1+hq7oCgg2es7QVo19bn/dmKpaJ9eftLWZ6Zx8AmqU9jLslWPQkT1Mybnxc9KDc3NgRzfvcv/2QHB/va3lJlSWAZyNjrDqxSWVH4Rv2kbsP+UIrAzc0tgWcgKzWl3uwjX8hJAcl8WFoq+bB0LEWlA35ZgSNsytisSakejsaC8qRRz/wAB8JhAitnubJif/2rv3WQ5uVXbHt723Z27luzUbP79++qB2KxWFKozfHhoX38hw+lfNJFgtUddaUUYfQ8nFg6kVaPSBK5gY+A0mKhIAAJKD2sHau3YxCUob6isah6aHJNSSnIueRytrfvACDPlSrWt10GCcJ8uMB9DvUoqtxAYffMN8lneOLT7KSnHQ1PNxBAvyBdXJffGUWibOk+qAz6/wWK0aAfIr9nHnG+uv/65/0Mh3oOT/n6u8ZpqwhuJ87+y9UqXZ5LAVnoj0cgSNx9MccicausrNqbb/3E/vyXf6lroVFv2MMH9+yf/+k3drC3Y6ORg+LzRVZk5lu5510j/fNa/PkpCsDg7JXFc75LNneaQSsB3wIsJ7Xbj+Pfro2GS092Hwa5FOCvP87ax7/tvfocBjbcxLdUIASA4RQJKxBW4GkVON93k7DGYQXCCrxQFQgB4As1nJfyZBZbsn/bAT7LgiIAgIgapFwBxgRdnvzm/S4wFUCCUgjFilO1ONuTS+5kgQ7kUqJoxsEsgiFG46EWQ1oC0e8KRZvfB4wFv5dK2cb6ulP9AAwAfjHPItOZjYdDi5sDC9GZKcygWCpbDGWR59nq+pqggY43ZpbJZ6QowwKLYgabMYoxwBUwToBrOJYFNh7Fpubsxqitdh7dt3a3rp5ngMvpBGskqiYseXkrFUvuPAcjKeNY7gF+EljeLCoFH/CB2gBKeC7g5v7DB9YfDVU/ni+1GGmmzbbt7x84mIqlN5cT9HN90LAGmrM+xyLW73ft5PjIqSljUcGUjY1NOz6qSf2XyWctV8xbvd1Un7D9owM7Oti3Mb0MOTqOMxqXxZNjzWUK6nGXKxStvLxs1dVV6/QHUpHNJiObkGAs1VbKVlZWBblQUNKHjC9s3cAmwCBpxUCfXq9trVbD8vms+s7xPZNO2WDYt0a9Za161+KxlEDx8cmR7KNu7YwCzrNsLivQgTpOCcoz1JmexoB+goKDACe1aaSWMYWTVAoVe/etn2o+Aoru3b8nyEQSMtvADo6SCOACpOO4p1ifSaCVzZsEWhcgoFr5i3nXMjAyB4Wa61FTX0Sndo3Laks/R44HVaD6PAaprqm0AGSwDaDHSe1I9WBME+mk4B5Amfr88s//0pqNtj3aeWytRstS6axCQQByQGBBIyzS8aiUgeyLYBSUlsBYoBtfzHvmPN87nZbqArCkzyLPBT6bYCiJMvLm+qENq/bLP/9X6g9IqAjq1n/6r//FJpOh9k+tHjx8aPWTE3v04IH91//3H9R7khoTcMPQgGuFgUixLi659OXxWBCQnojMW+4vt+7csVavI1WwmwTmg3Tmel/XCGNF7XgNHybwcLbzzhwOuryQiO4nPBhTwcALsAAHFk/2E0Cdp91/uT8CMIMglAAM617ipxwHtmV+xxznK1A3cv6ykfoKQu3Dv/9exHl9/Rye/q6xCACDq0V9HQXxA32gL0dmJmAJZo5JJRe1VCZry8ur9tabb+kDH6zkjXrNPvv091arkWqNKvd0iXX2KPxQeN92ewYKztV/T6oALw4ALlRtYZenGNCHj/64BXDwbK1DAPht/wXz/P8eAsDnX/Nwj2EFrkIFQgB4FUYpPMawAj9QBUIA+AMV/ke028U3oT8G+J4F/rmyOXVCsHj315tOzTCva9Dj6DSl06mz+H1MC3MACACHRXsqAejBGkwPvaBvlbONQQoEALFcxmKWyGRkkQQQAFVsMpFajQbx9ACMs8SfzvRvereVyhWLYimNxWxlddWiqN9sSvt4S2dTNhgPZSnsDwdWKi/N4QzgQwmnqL9inpSAcANgQ3lpyY5YhM6GNpn5IId9ShUWkyWSYBIe9FFD1TaDvLkWVXoOIEs/+0Ep/BsIWms2bcwRAlbVhy6mXomDPvvpCmC43meeE5f4PaUALliAEwlUmfQVdIm5qOoAb9euXbd2uysQmi1kLZlJW388sFanrcCVO1/esh62YwISRmPZqIE62Jq9GDbamHnJtGUKBVteXbM4Fk1UmUCUPjbogY5pfW1Dvwf8YWWmjnwHUlYqS64HJOv8ycj6/Y6zAsex7XqWknoRy/XQhj2swKgloy799wirqgt6QGVYLBUE6bACYxFGzcVjOB5JkQnkwuJNDd24RCxmcStmivbytVcU/AL8fLy7q76Qg9FQylB6DgIAm+2WYDQw83D/QGPDgAE6ed6pddWNK/OPZGyOKejVNpqMBI8ZS2Ac/ShdHzrmuoPfKBxdfzqnjkUlyJgCUwejniVScSuUchZPJPT3QW9oo+HE3nrrbUsk0urruPPwsezm2WxeYy1wpm0QKJFxSdPjofYBbAKkAFsBqajrjk+OrdEkcXskheDe3q6zvHMuWKMFsfwQB+ZvImnZQsk2Nrft17/+b61aWZbSczYlBGcoCzWWZmA5c2p355F9/snHUiAyLvSoVC9R1E9Sr0atWqoI5qJCLeYLgtuofBnDezsPbTBxdRIciUSlDkSlCYRmPx3A5mCg/pOdLsniaal1a7UT3Vdc0IdTW3EfkWVbENQprs77wRzQdhegTrCPQO0ldXPc9RQNIJ8+GPHnBH8PEoIDmMfzg98JdgcW4cW775k+gX/6uZ1dwpyt0zfX7QkF4EIQCOnWTg240E2WuaW0XFLP3djofSKRsGq5qvuKPlKaTGz/4L71+i3NoSceOlQHFmWv9Wug8X0i5dm/aZ4tyjf8+k+vnfsQbMHfe7qpueXYHfO8yqdtAkMF4Pcp/HN8bQgAn2Oxw12FFbhCFQgB4BUarPBQwwo87wqEAPB5V/zHt79nUQA+8/LXeZYC89YTaxsWpSyy3ULVWSOD/nZAGBbtamNFn6eYN1fe8Dp+BpCgSDrVEzqgOPUVXM7SmZAN9Sc/+YktV6t6Av3ZSP8lPRfVX2wWsSlhHMOhegKWq8tIfWw8nakPYTQeE+Dhy0u7XnFYQAFHbB8IorTVdEZWRBby/O/48FgAjtAHFFW9YcdiHoooLJldpzYDjEYJ3kDNltXrCTvA7guMRPGHohBbNEpAVD8o5ehniEqM+o0AVtSS4xqP1TNQYSlTZzGVDRZ1mrYHDBppcaxU4nhMgRgEcvAcQE6v25GFbvvadYvHCTtJWyKVVApwDFgYNanf/vDBB1IgDnpdax3XFWRC+iZBKKgAqWE0nhAEXKpWLV9ygS8pFufYWQcEocSsUq6ofgSZANioI1AvnU4JAI6kcuNcGN2J9TokIPcFjtSbbTS0eCxhKS9n8WhK8wUwBODBmsq2eWBbBWgBktk+yr3g36QNNxo1FwTh61MBlPFZ3LLJnK0Ul61QKlmr4yAlyk/spYTFVKoVhZsAxVAWlqtle/jgoeoIrJS1NE6fRUJihg4mAfDMKVGV6inIAZseay7w3B5wy1fNAhDpAVmtVDS+ApY+yAmAINBjOB5YrpC26mpZCcNHR/SG7FnCS1kxv2Qb65uq1Ze371guVxRcZAxQxwJPlkpF9c58cM8lIFeXK/b2T35iOzsPNB5AQFSiH3/6icaKHovlypLt7T22k5MT1Q/1rANVnqXp9Rf1bBqJ2nBq1h8M7e2339XfsGi+/urL6u+4+/iRavbX//qvFUBTPz62W198YY8e3le4iJKUZcnmy9mBS4WC9fpdQewbm9cEr1FfAiFrnaY53EMKblQp3/QDZb4zZ7GVE+iD2i+TymiuKBAlk9F5MK8CyBf0AgRC9YZuTC7isdjP7ez2lXSMIhUbtA8AmTfMN/dhgTsqKQd9a3NgEdZ9Fsu5/zW3+vqfwDj76Kny9U8/t6ctXxar9ccr9zQAGBhwAX0oAYM8eUeYUTFHlajN8QvcoWCNAKBdAA89InvDhk1Q/6nf38LZ+erOoL+eA4F+WI1UhV+T3j1ZmosGgG76OnW7DsW9jwpUBqfiv3f6T/3a0AWo0J8dFzZ3//Q58+N7ZQgAf3xjHp5xWIFnqUAIAJ+lSuFzwgr8SCsQAsAf6cA/x9N+Upn39B1/t0Ww67WFzRbLnoMazvoYwAsBwEjMqa98jQNgjJ9dvy2n1ABoBb2rsDoqhMBX+KjP2wIOBLSkMxmFHLz77rsKmeA5vXZXEIEQEPfloOAQ1dNgaMsrq1IADsYjBy9jLDKjUpMRDoL9kRAE1ECAA/bjUosJ2sASC6wwO9jdly0Y++2NG9dtMhvbJEKKKCCuPwd6LOgBbgA+YAcAAhUg33vdvgJAUDwqjGDsQg0ChRoLvAGqKwIVUDea6e+AQx68jroR7tDtdBROAuhBQYVpGuCUTiUFd4Bjjx89EgjD9ry5tW1L5aplUBvZzHYPdq24VBLgiifj9rvf/lZqrXaraTv37qvXIAAQCzOL82Q6a8lsztLZvOWKRUtmsxq/2XBkaSCgb1kEeAHJ9nZ3FfhQKLhedBxTqVQUoAT2oeBJJuNK8+x22lKHHR0dCAAWC2VbW96yeCwt5SUqP+yxqD6pRxeIFHe9DRUwEnUJtrJ7RlyqNMovIEk8gSoyofRhL5qwXDJn3syztfV1gSHSh7HWHh4da1qurK6oVyRJ06gAJUwCsAZQdX/Pur2OQJfsql5calOUqFKhsrCXFd6pkAL16imCiFghX1CvQBKDqRUQC2jJfANI1ht1x0QibMufswkUow6rRCMO9FUrK5b0Ura3u2+JZMoKeeqLmgzBa8zvRVmSxRobNuq+v/u7v7N//u0/2uOdB1KHcgwff/KxtdotXQupdMKa7bYAKNZrzj5byNvK+rq9/PKrtrK6prTnnceP7YtbtwUmGXN6bj66f88pW6czmwwG9v4vf2nvvPOOzuv/+j//D5uORzougB+p1dTLmf1nlvZSNpoMpa796dvv2ge//xdZll1YA8CIdgAxl9icTErpCDSjvyRhK06haYLz2LrVXzMaU29PbNfcZxgb13fTfTiB+ve73fu+/41bCkTf2stxMFe535BazdxmTnKsQT84d09091f1FMU+Phi4PpT+Q3BQH7C4NgTno2j8/gDQ2budqzeoc6DDlN13riNftAQHZ+Xs9el4Uh/QyP5MS4VJW/fe+adPf2QA3Z++YRn2FGn8eS/YtP8zOW/ug7DTg+YcA9D7hBrwqUd+eoTnM8bffz7/2LcQAsAf+wwIzz+swNMrcN7vJ2GdwwqEFXiBKhACwBdoMF+AU3nWxbCDdH5T84VFqGx2cxXDInoMGpzzZIcE3drMLfJYFAXqv2DhG5STbfJs+uqtrqzaSzduCt7Q/0+KusHQt/uhfEs6+DcYuqCRyUSHg7KJffE71F1SFtpMqrFUBlgWkxIrWFSjaMpmXNiHFuMWkY0SZSEwAQiIMpFk0kg85qyLvlIHJaDAz3gsa3Gn3Vb/qsODQ2s2W34fRGf9w8qK6lB9yVDRDUc2QfWjxEzUPw7k8JBFmuMPtk0yca1mmYwLQ0EBiWLKAciEIGS71ZK6jPNF8WYx+ocltPYGrqyuLluhmNeCem/3sbWaDavXCT85FCjtkYDcG6g5P7bPTL5oxcqygkBQgckezbH1B5bADqwQGBI761JFcrwouHLZjCWTnlSK+XyONnJS02H3JnkYeSP95tiv1D6zmNR/uXRRkA+IhqU4l88LzBGSgpUVKCjFHQCJcI14TD9jCQYkoqqjXth9qQHqNSmKxhHNFSksBwNZc+nhiKIMGFMulwUCWbzfvX/PhvSljJoUWg927mu/WGrZhxJtgX+RiCVk6XVzLmAP876EOk7cj071xf5J0V1ZIUU3K9BZOzmREo/z4+/0gqR+JGtvXd8WSMEGLMtx1AVYMHdIat7d29fcLJerViqVBZM0V3N563Z6UgcWigWpDu9/ddtG3bZtb63bf/gf/oP9/d//vd26fcu6/a4Vlwqak+1u2x7vPpZF+LU337BXX39NdTo+OZG9F8v8cOz6PHJdYX9OxhK2trJu48HIPv/sM9ffM5uVBXPn4UPN4QAKcQ5c+9ScPpaZdFrXm0utztvh4YGs31xb7IcgH6A0QT3YmqkjqkaXzk2wkOubyeuBadpXBCWZUx+fWkIn/r9PewFe9K3bJb4G17T/AQrhRcmkwJ7A39gFJ2GZD6y/1C847gAS6UMUIN8CRAqeo7vrBfQz/Ob6fLsKMHjt6TPd/dfvoLmAuQIIOL90/B6bMRcH5Wdp0HbBfTT0be9WwX6efXTPe8E2B5Dc8HyZH/OWG4TeL9S2wdP7FPfuYOi++5E/+zmGzzzfCoQA8HzrGW4trMCLUoHzfj95UeoSnkdYgbAC7j+Bv+2/YsM6hRV4bhV4lsm4qEF4+oF929veN/3debBk2wpgmsCXA4BSTa2u2ys3XxGgAdIB+gaDoZROhULRpZcOBg4MAgBRy/T7AoCo5AA4KPxYRDt7KIAtKmGVElk9TwCBsA/6owE1XFApiSLOqki/QfUe5HsqbZG4pwAFXq9kWMHGmQ+g+jpGYBdKJZRenKSeS0hBIjkPAMEKDGTEirqYXMo5AQJQ/TWbTT81dWZDgFG9Jruv5/fGAyICVIBqgCwUmiwuIW7JdMZGU5d8yvGPhn2lBgPlCDJpNhsCZwAXFHfHtZr1UKWNpzaczCziJSyezlgqC4DJW4waeQlLUc9eX4pQ/kf9282mxow+bvRjKxULspsS7gDkAb8qhGI2EWhlcQyoxI7KA/Vo1DybjqOyszJmqP7obadgjslYUIx6AA6pVyqdVG0BV1KOYTCeTLTITmF3zWaVAoyXlEAXgB/gBTVVIp5Qz0aNezJh66trtrG5IeXkvQf3pA5FCTgY9W1nd8eOa8dSAQJsUOhhNTd6GUbpbQbcJLXVXU3MKWAF1mU3r30WQO/HWFwAEODFnGAMmCNuLiYUlsA50Idv+/p1qSj5uesrP4G1zBvUhA8f7KhnI9dBubLsrOZS5+Ws1exIPYlSD1XqsNu06aBjy+WS/epXv7IPP/rQ7j+8b81WU6CTdGwUj04V27btG9esulzV3x/tPtZ1BCAGphOUA3BDgVbKLdm19euyq9++dUsKUMAcEBvQwbGiUlUoi1RwqDMXrjn6WgpkjwX3OFauLez5PJeegABF4K9s1X2CS7CQD/3+gKe2zyf9oV+/Uz3Lve68brwCer7yKwgE4Zp26t24rrezPGtRJRgEuqhNwhP97M7rCL/Pdr5LJRfv/QuqP3/37q+nzzn7M3+dzfPh/9h+v/1d6mln/G3vXN+1Sr7JV+0T9ABG837j3xu4v3Cv5r7N+8Rir8IQAn7Xav8wzw8B4A9T93CvYQUuewXO+/3ksp9veHxhBcIKfIcKhADwOxQrfOoLXYG5oiMQByKaYMHn2Iulkykrl8p2ffu6kmZp8i8I0O1ZOp1Vr7NSaUkgAOUXX0AXAIQXiwoAAhMCIMPfAQjAFmAgMAfIWK1WbalYFKSghx/qPZRsAEAgRtJLSLE0iyYsEk9JCecAoAsvicUisqdicQV2uIb+EymlAE48ABYADha71eqyQCDHDdhxUId04KgUQtgbgYo8//j4yMFB/9haraZTDVEkP4REwQ+yMGf9RNqY1FNxevphJUyQZpyyFJbWycgGg6512i2r148FpwCEcLLbX92xAWqzmGeNdseivD4SExAkJKS4vGKFQslSKNroX0hPQt+eS2puUqAxpvOmF10hn1PdSBruAc+UGpwQvAToAQA5H+qeBzJminZ8WJfqS+mx0+k8GRYAhAYIWAZ8AlqioMHGikIN+6rsv35YCudM/0cW3pPxzJLxpCAV4AUrddJLWnWpIpAMlLn50ktOuQaY7Pctk0urV2Jv0LWj2pHd+vILO6nXBMASqYR1Gg0bdLrqQZlOu7CO4dD1AlQaNhbNaMQFu2icXO8vWel9uyfhK7LMAwd8YJRgjnPM06mVqxVbXq6qPoeHh4Kv1It5jMWXJGAs2/SXTGYysgl7XspSybTm2drauiUTKTs+PrHVpbz12zXrdZp6LaAPRSP1ODg60BwplUu2urYqOzTKSuyyBIUAAQnRQena6XWkWGReA7g8S1q1WLVUIi07tgDgeKRjRbnHHGZuM2cBXtQ6+FKojQ//gLJ88Vz17/OlUeqZF3MAex4a5Csrg+AVWesvKNn3+9yAXU9Up9ALIF6g8BOo9sc8aSvM/AAAIABJREFUUPMFKsBAxeh6pD6L8u37HOX5vfYsnvv6YijAe2f/8rSfg99xNdFC4tRQf35HfP5bmnfL9fvhmj5IUFNbp4SNA7WdEpn5zgc2i2bpcAF5/mNy3lsMAeB5VzTcXliBF6MC4f37xRjH8CzCClxIBUIAeCFlDTd6BSvwBAD0lYByTZE66ocnZJJpW11etfX1DQEF9fHqDy3vgzv6/bFg7koZ1PEB39AShC54TmkDaKC/HotwhUYQpCE14MyWSkuySOZzOcEHttHvuoRbtLoArFQiKXvmLOpZ1EubxeKyhAL5pDSMx8xLoBx0/biAgCjdgFWo+FAyseA7Oa4JnAAzZcuNRKRmBO7w9wB6oOQDzLleca1503jAJEo3vrAaUyiCO+i5R0Iq1lkgFsesfc4iNqKPViJhxSJqyhX1B2zWT6zdbtrh4b56wqFKQaWyB7wBPkWi1mi1LZpM24SeauOJjah5uaq04yR1mZlNAICDvoNBUr6RdByRBXqp6I4HtSIJwLJ3tloCgH5Yp2/zm6mWpcKSVcur1uk6dSfLfeoHBKH34xJpzf4cp77skzrQs6/ecDZm1Iz0ydP5RCK2tbWl/ngo4w73DqW64/cob8bDsdSegUX1l7/8peYXkAsg+va7b1u725JKDuh1684ta3VbAmOoAduNpgAgYSikCDNWjCXzABDobKj+0t4/cOBPRsfDHHSKUC/GvHQhDqj1BKhJuU4kbQ0Yp3np5gjgUpZ1P7wgVyhKTQow7XUHSnzu9fo2Hk0tmczYjRs3LJXKKFzj5+++ZZHpwOonqPc6mi/0G0Tt1+52dPz9YV/zyvXLjFlxqWjXb1z3w1GcZZXraf/wQAomrol2vWuRaVRAFSUt8Bf1H3OYYxfk8BORubYAeUqF9gMxGF+ew3gGNtcg1CK4PyzaXZ2r0jda+gpUATM/+fky3QYF+3x129NAnsKG/N6Apz3h/A9B/N5+l0/9980VXgSAT18IBb99OgBctAwvNvyLXEEAGInF/QT4iTsV3/7L+xDKaNe2oO/U2gvdEsMF5GW6gp9+LCEAvPxjFB5hWIEfogLh/fuHqHq4z7ACV6QCIQC8IgMVHuaFV2ARALpE3Zngn3qF+R2j4tGYUj431jfU5yyZTGlR7WyPFSuXK7KLAhGwjAqgDAeWz2X11Wg6hRmLMPXY83vrAQCx3qKMA6LksllBDSyIWIjpzQcAxL6KClCghtzXRMZiiaS2B/hzijMUdxyxg39AGuAgQArAwXMIFjk4OBQgQQEY9Cnj0LAKy+aKLWw4FBTg9U416AAmvdNQJdIDEBUYv1fibDpjpWJREBCVHBCLcwKE9VGkYblMJQV8trc2rNVqWLtFSjEW4LrslISx0HOv2e5YixoOR1I5ov6bomSJeRaNxW1iUWM8snHPGAXOCgULx4WVDe0b5wU8pU8hlk/OY7latpPjY4V0UGNno3V9GvWc2cTyuYIVCxUb9Ce2vr6ugAugHuCL8IdKtWqZbEbnKIg3JPW3rhCXGs87OtK5SG02mWrb6xsb6o8H6CPROQifAbwMegP9TM0Z63fefltwj9oTlPL6G69J/Xfry1v2wR8+UN/IaWSqnnnYYesnJ9Zvd2QBLlfKUiUCLLEfoyINxlf2c1Rc2NoFiz3X9yvomzlzASYbG5v261//2ur1hsI29g8OLJNJK0QFVShKus8+/VTzW4rXXs8KxZK+6E8ZI0U5lcZxaN0OMLwnoMi5ttsd+9Xf/KX1Ow2l8gIU6cvIdcH5oKRE4Qegq9VPlJqdL+R0zsxf6kJYCFfP48ePdCwoBoHP+48PbTKaysINOOUCw67PmDEW7AMYyBy+e/eu6h0oIbnBBPNeAHyxUxzW6oXedq4/5mknucXn6tp+rn3wnn5rZO4sgryzffoCxZ9Li54osAQQGvRAnQPQxUTgb+17d+G36XPcwWkvwCc3+scVgNxX3Su/i/X4HA/7O2zqVAHoAp2kAAzmNWpWz1PvS645ACD3wxAAfocCX4KnhgDwEgxCeAhhBS5hBUIAeAkHJTyksAKXpQIhALwsIxEexw9dAS3ifeWfgjqwSvoAMO43Tlf4gcWsUqnaUsmBhQz232JRKsB0Jit1H0vDsYIBRjYeYZHM6Qt1mLMVTgSeWIABYViAtzptASwlAKczvgWY17sv1wOQcIqoAMcY9BhPyVorW206ZYlEXIDEqf+cBVg9zzCsBn0Nfdvn4eGxQkHozQaUcX+PCgpKlTgiXdjZioE0gBZgX9A3DGgkC/AEUEjfw4FUWMAcFpWAIgAg/wYAdnoD81IEhqQsm8vY2uqKEngH/a4SWVlY04MO8DOeTZQEe1RrWKvbVa/DAdZfVEqJhHnJtLU7faXfFlNpW0qlLSmVi+t96CCG3+cPuIH9Grttt2NbJN8O+tZqNhUU4oI8RqoXi18gSDpFaEjG+v2RvfrKa7J2Yz3d3z9wacJLS7L0co7APfYFNGp3Ora3v2c7jx6pftSM7RJewWtQeJKk3Ov0ZB0HWhGSQe9F7LHMAxSfQEfALce9skY/wHUbjQd29/5d+4ff/IOCMgBimq+xiNKhu62WTUYjKRTZL2ElqAAVbqPAi6j6Firoxbd8Mrak6AKLJmPXr5E5ubm5af/2b/+trayt2tHxsX366SdS7tEPsbRUEiT85JNPBBmlsEunSRfRXKYmqWTGisUll0TdH6luJE6r75yXsL/+q19as35s9+/eESzn8tKYGX0Re4J3w9FAqkquE+zAAO7Do0NbW1/THCSo5P69e4KBKDm56Oq1lo0GDroqIMbzlMpL70b6NTLH+TfXGMcPKBUA9gMy6J0YqOMCtRw1CmBacI/SvWKB/3x7IMTzv7txzDpM/wOHRbUiR8O9JLAAY5Ne/Hlu9z0DMi/jef6plXVwjMd3swArkt1Pjv5T9/28XvekBdj1APwaAMyk9f4SAsDnNSrnu58QAJ5vPcOthRV4USoQAsAXZSTD8wgrcAEVCAHgBRQ13OSVrIAWt4AIpei64I0AAJIwC0VRIIJFBYhIUF1aKtvK8qoUgMAVFpNAh0QKKOdstcCllKy7CSnESPsNrL+AIZRkPK/ZaglIKEVXqbquCSG92aRUA9r4akTMfBOLSRUX9RJKmc1mXXAIL5uDP/8E+B3Qg20D9Vjso+6i5x+qxaOjYx/2uV5/QJnABsz5BAEg9AAE+GDrRbFG7zsl3M4mUiuyXf7GcfC8QAGIEq3THSgIhJALgA2KSISWkwlpySMrLRVlK+0PehaJxWz/8ND2j47V/2+GghDrL0AjGjMsba1OTwAQ+Pfy5pYUgCxigXqo1QIwRw0ZA9mVT05sZWVZf5fiTAEO2FXbUuyxb4I4SLil912vP7Q333jLlpdXBQqpC/Wglpw3oRLAP34HBK43G3bnq6/syy+/lP3Zwa2ooBPqO8GxRErKxb29fSkml5dXBACxzjIFAYOMPQAwnvDUE7JYygvi0lvws1uf2fHxoXrjbV3blsWYF9KD72BvT4o3AeVWSwm1WGjFgGakEWekiHTJxUA3BwX5TgqwlJN+Yi2v+R//43+0pXLJPv74Y/v/fvMby2TTUj8Cu4Gp7INavPvuu+rtB3B0vSunfsBG2mIxzw72D1Urnot69rVXX7J2q2aPHz0UmDupnWjeMF/4N6Epru9kR8pKrhHmDfPjtddfs263LQXfzqPHSpLmuRxLNOLJkq/gm6kDjgEAZIwZD0H7TMZu376t6zGoxeJNS3Eyvjc8UPOdhV9zRd2CDfiy3fiC81hUAwaW5sDu6xSsTukraOgrIRftvosw9KpBQD/z5mtD840AMOgJMH9FEBbCL/yeEFcNAEb8EJDgDc1PA1+0AHNtBP1dgx6H4QLysl3RXz+eEABe/jEKjzCswA9RgfD+/UNUPdxnWIErUoEQAF6RgQoP88IroIUx8C9Q/0FAfKfXWQAYjcQUdpDL5u3mSzdlowXmEbAAUMEaCgCknxqAiWU1ISBACegiC+5Oryu1Fb3JAHPYKVmEuSRfVH7OwkfgBQoNIKAat2PgjURlAR4Da+IAqbTSHF3QA/ZdZ4OVrTXmLMEo84A7qP4UXtKj59NUcAoAiPIOSOOUf6cqMXqpcRzAPhR/bM+LezoWegKi1pJj2ggpwfqJAiw5TzTGVosiq93tk1AiCEbfKSAgPfno+zcY9GypVPLVijNLptNWa9St1mzaUa1uj/cPLZZIWNSj92HU2t2eTanqeGreZGL/+hd/ZpPB0Pb392VLXlld0fadBRJ1nuuniMKQQ6UHIcBJffqUwDx0ttlWU+dG+nCn05UKcGV1TWNLPzpqwRfAbzyZamwZO2AfILXT7drde3ft9pdfSonHePL31dVV1yfRD5NBPfrgwQPVspAv2vHRsfaLUnKK0pFU4VTKBV10O1ZdrsjaO7WJffrZp3ZSP5YNO5vPSv0JfOQ1B/v7soy7oAeT/RfghQq1TR9F2TzjPhx1ydPMRykRC0UBUiAh9Sdd96233pJylXHe3d2V1Zu5vba2pvnEc6grkJL9v/TSTdvevmb37z20r766a/0+9uucgCBwHPBGXQC+vW5rDn6BeYCoSqUsUFqtlKV+BP7t7e36ak7XI/C1V1+VghSF4wcf/IvAIOcPuGWfhKwEVlZqztgQrsM4YOMOwKACQaT85NhOHxxHEJgBBDv79z92IwpstZelB6AUw34Qja5QXQ+n9uXgdwEADAI/zvYIFOz0FY9XBQAuLn7OmnUD87YbS2S0T0yAM0P8FACoPplXwQKs7rULKkcX8BMMJtdaEALCHBDsdj0BfJXjhb/thjv4nhUIAeD3LGD48rACL2gFQgD4gg5seFphBc6jAiEAPI8qhtt4ESoQAEDWS0pCDcISSMd0jb30OyzA/AmQQlrsK6+8assAQFJqfQAoVVU06pJEhwNLJ5Our5+gXFQKQBRJ7BO4xO/oAXiaxun2yc8BAGRxxu9iftjAZBaxacwTGAOqsdC3CPBo5ANAQKJZNObUTIA5HrLYoqYbyUSsYAqgGQAMm2bQAwxoxz7ZNkAFKykQUCEm0ZigJKo64Br7AKjxXHr+6QsI6qfnYjvtEXYxddujFgC6dDrp1IP9nnl+zzvOI5FOKQyi1SH1tm4PHz22ZCYruzMduGrNliynKACjw5H97V/8hUJA9vf2pCBbWVlRbQmJ4Bw4DgaP4ydxGLjG8cqem3B/43yoAaEYQFJCLLK5ogAblm1gEn3sUKmhnAlCJDhPfs82WVwfHB7aw50dW1oqSZUGTMFCTFIzMBLl6CuvvGwPH+5I7UedDw8OZQEGxHH+KOmwuWLnZmG+ubUhyDuejq3ecMEr/JtxQblYXVnWcQISsepOxgR3UN+0QmWYz512R0AOhSCvU+88z3PKveHQiqUlKezoOYjCr96oa+5hvQXoMl7AOKAhacD0eZTiUhA1aiurq7a9tW1L5Yo16k178OCh1HjZbN6IdW62nAKP66bVqls8ZgJ+r7/+mt25c8da7abFgcueJxiMnd1BZ4I8ojr2R492LJvN2Pr6mnpNHh0dau4yZ6nXnbt3dY1iReaaYvw5NmzCqC2xcQNFecwh3RkF37w33uJzfMusXvdHknDnAPASpOVybQPngfK6Nyw8BIgVEESbgMm8F2IABJ9Q//n3m8W+h1fhfn928RPguifDPSSDPT0d/dP/ef7rMwDQt9FGLqTP4/ku2eYW4DnhnClgifcy2k3wHsV1zRzQhwFuAoQA8CpMcP8YQwB4hQYrPNSwAs+xAuf7bvIcDzzcVViBsAIXX4EQAF58jcM9XI0KBD0AXUqiWweisgK6KURB9tuoeVHPJjMUWhlbrizb9Ws3ZAEGCgHWgH8AlslsJsiCHbdUKFi5VLLBaCT1FfANOAEQ5Lk8AIAKJAgOgARcHwDSm41jUZ8unoEibzK1SDxhMXoAEswR9KKboN5zCkDgGqEWsi7L2sy5uMU/3zlJ1IwuIZjeeVEX1hCNORXZlARXzscFaAB8XAhIVKCMIA1CO4BE9IHj+AB5wDCUVwKHPmCgLRuWWkAVEEeJxlItYtFFgddxFlm248Wt3elK6UcPQGzA9KpD/dcfja3WaApW0tMqHYnYn739jlHFRqMpYJTL56zRbNjB4YFUdPSu43hY6xMAgreb82D/KDMZ8ul4LBDWbNSt1SaJdqyejkPCUJSyzGuSUtQBlwj6AAZyrgFwonb94UBBIOwPlRp15d9jes3NZvr39vaWdTv0JOxJaXjkh4I4WOPZcDSWjRpQSqovFljUhsC2ZCqhf8vmPZsIRGZzWcEeFIgHe/sab5J7syjuqlUp4LA1N+oNqSMBghw/83Z/H2hatzi2bi8+Pye2tb+7a5PxyHICnzkBuF6/q3qi7GQsmRvYaFdX19RPEqAcjyWkxuz3h5ZMYE1PCtTV603BzV6/bYVC1tY31gQNd3cfq1YoMZl3DjgCmh1ERznI988//0zjBVxFucq/sU8DL/j7g52HUj7qmkLZSYCMD93pTymbo3o9OjVccL2d7ekXXIKL4R5sk5+DcAxdp/o/17twHgqi/pM/vDosUP9JAcyxL/QA5bwFfcb0F3UhMU8AwoVkY651qQYXzvEq3NGftvh5MrojAH1PAYBPvPh5AcDzXq4FGsUFBWCEHCZ3TwYA8gCcc00oAERKzxAAXoX5HRxjCACv0miFxxpW4PlV4LzfUZ7fkYd7CisQVuDCKxACwAsvcbiDK1KBxRRgDhlgJmgGAAQ2zVwIR8pLGam92B5feelVWT8BZ0A9IF7Q+29CAu1oJDgGAMzn8i6ZFUDgJ4XSvw1wGABAlDrAjNFgIHuu+vBNUf6haoqbR0onyr/xxHqjoRkAEHBDsq9CFFzyLwCQ7wRHoK5DSRUo4YApqLB4ACz7vYGzHltEijECTuJxFwzBNvkdsABAB/DjIYvlbOYnzaK+8izhxQUIR4OhoBCgi8Wlls/qNUeSblO2aFQn1MXz4lLgYVEOEnYBXihXDo+PBACxDZerVcHDeqtlJ7WGNdptKcoS0ZhtViq2XV22rMJGohqb0WQkK+6XX91Rbba2tgSnOM6TE9fvEABZXiqp1thmCQmhDoAqxi6RQNEXdWEtiYSDeOPJ/Pudu19pTKkNwA4LKuo6xh+wS93YHnUP1JCu31pf+9ja2hYs4/W1k7osuqjc2Ec85gm4bWxu2GuvvSbbL6CO7WVzacEvKDXADDXccb3mLOUJT0AswMj09auUK/bmG2/YzRs37ejwSDANK+z9+/etVC4L9RACc1Kr2fLqimAQEJXAGsJSxsOhDft9o/9jG5VePC4AiAoRMIn9FnUi44fV+ebNl82LJ+3evQdKlGayr61taA4Anfke80grLgny7ezs6DyAv3yhQsSyDEjmZxSNUi1Go3b71i176cYNzcN79+6qZ+Mv3v+FAOfBwYF9de+eDccjjRnXEUCVBxCQawmYFfS5WwxCCVSvAeg6e8tahGDB3wK1n1PHTrXPywD+OD6OjR6dSjOfOdViYH3meBnDQPlHr8mnPYL+gcH5/THl42W8xf/JAPBsD0D97G/Nt8hG6KV37pB3ETSeT0Udhv46AJxNJnPoC/TX/JhMQgB4PmV/rlsJAeBzLXe4s7ACV6YCIQC8MkMVHmhYgedfgRAAPv+ah3u8nBX4JgUgtsTJaOJ68wGyogm7efOmXbt2XdZOAg6klEulZZ1k0QVA4osHygoFY8Q9a7VbgmLYfun/h7IMG5ZL7o261FiSSCdjWTalOosByRKCf2rUj+JoOrOhH4ox9fv8xQl7MFSD9ABEaQeQ6wqW8Log7ID9o/AL7H/RiOuNhvIM0FIslqQM81Dc+RZggBBWU1SFgBX2r2PsdCyR9Nzvh0NBB/5NzQBmfKE0cb0RU+qbByjlGIF/synKRM4/KnUaijx60MU8T6EoIxal0RiRpTYYjdWbT7bg4xMpBJPxuG1UKraxVFbICqAHCNvpdRSYcXAERGyr5sHxoJ7D7gtQymayNiMlmfEajxVkIuA5nboeiWY2QG3HOcU9KdlSSf4+sYOjQwV6sE+s35lURnUtlZesurysmgIaURoCzBxoa8kSXizmpbQE/qKIOzg4VOAMr2eO0YOxWqna+sa6QDOhIqjkqNvNmzc0zkBdAj0YZ2o1nk0tV0Dp53pNMt7j4cjKpbK9fPNl297csuOjI4WNYHU+OT6xl16+aSf1umAf4zCcTNz8TCZVg4cP7lm72RQkffz4kXoAApcAuOr/GI9LbVkquR6EpBevr61bq9WRtRgbNeezurquc+JcOcd0JmHVlaq283Dnoe3t7Smdmf5+nOve7q7m++bmhpSvWJqbjYbt7Dy0n//sZ4K4n336qZ3UjgX/UPdxvI1W00aT8dzeu6jwkwJuod/bXLG30ADuu/a3mweB+IrCy3RnO1UTwwD9lgZKOXd4OFD0/TFoOa/XJQ46+aaaf28ACPjjgw61VnAgVbZZ7kmo5Xwl6fmN+SkAXAxdWXDvznf1tHkajJVaRdAb1kVr65572q4QAO//6APMgHdKD+6npwcqwHABeX6je1FbCgHgRVU23G5YgatdgfD+fbXHLzz6sAIXWoEQAF5oecONX6EKzAHgwjE7lU8ECZHACqChmCva66+9YSsrq1KG7Dzc0SuAf5Xqsv6Nyk2xB5GIYAsQjyCRRrMp2ySQC6srgEhMgn1EIq4voNKHp9ZqNucAUKEasbiACwmy9AEcTqbWQ+02dTZi1FT04gMSAWpS6aQAILAEtZ2z+ZFS7BQfDjbFBK+ajaYAEFCKXoa5XF6wy/0uo+NiW8As9YpSD6mZ1IUAP6AaMApwxKl48bheh0VWVmIsqV7SojFejwXU9cNz6kD3RZ3YHwo6L5m0eqOpflVYWQGB9A/kO7bSo5MTbcOLRq2cyVo1l3NhHr6NF2AnGAoQHPZdwnLP9fdjYSy7G70B/XRnYBN15felIlZtZ+Od2tRGpDBTr0hMFllAoHrq0RMwlREMRAFIiAf1pQceSjigGudN/zlUckBfQkgG/a5Vq2WLRGNSiKK+o+cgFl2ODRDIfFhbW7eNjU0rL5XVe+/o8FB1XlldVnoxted4GdsuSj2UivRVpBfhDPvr0HqdnlSK17ev2dbGhizHWLWpE4B5fWPTjk6Opf6jYtjWAdEcc2lpye7fu2vNWs0Gva7gG4EksqNHUTIOdLwAU5KCmZsCyIWitZpt1Q3gB7y7fv0lqU6x5PI7wkzS2ZTAL2pIAPPq6ooA4ueffa75i315Zbkqtaug6GBgJ8dH9jMfAH7y0ce282jHzWWgViwq+MdYfVeQd4VuU+GhPmMFvjMA1I3odOMkkUeTScvm8/pwR+rdXs+6zaaNue/5SdrPeDjP8LSnA8AAMi+CWuY314R7r3F9W6VS9S3qgrz8HXi+0M92nmr1xNH4dnW9Bvt6oG48zUl+hoMPn/IDVSAEgD9Q4cPdhhW45BUIAeAlH6Dw8MIK/JAVCAHgD1n9cN+XqQJnLcDzXoD0FCNEI5G0UqFkaytrAhUAsm6nZ8cnJ7IaFool2YFJVgTI8Z2lVbPZtISv4pPSKhYV/EOR5hZorgk/MAgIFgBArJCoqgQePRSAcWeT9Dwp7QbjiXWHQxtNJ4IrmSy9ALH2jZWeChAcjgb6N2tb4JoCNhL0kHPhDJzDyUlNPwNqpB6J8hxnx3QwMOfUZkMCHGK+ldItOF16bkcBFygCCbFgkYkCEDBEvzweAE1srViLFYDSaQvyBAEjzrbsehUClRKplNVqdcHAVCaj2kywMgK2xmNZgDlelsDpaNTyQE1ZcUcCYQCsbCFvuUJewHV3b8/u3b8ruynKS/bD84MldyaZskyKHoZOFYiC8OjkyAdJgAFlL88X26ht6CS3VFoSgEJ1KKAajVsmnbVcPj9XXFJz4B9KPlJsu72WFfJu7IF/9XpDi3QUlygl6T1IzVeWVwUSUQKiTKTO9A0kMbleP3EJxIx7OmVjglRGQ30VCwXNFXq7tRpNy2VytlypWKVcVh9LQDVzUzZobNnNppRz1I2ehz1g4mRia+tr9ujBQ2u3GnMFoOtpODA2JIDrh2/kcznVmeNmDgCMSf8djYCAA3vzjbekKsXejDKw2W7YaAr8dr3zgMWEdDAmt27d0rWxVMJanJECMZvOat5Tg1deflnA+vbtW7IxY/cO4AjWeuB7CAAv0531hzmWs4ufbw0B0U3Sfdij/q+eZ8lsViB+ScE5cWs1G7b/6JG1CeFR24TzfAR3o0X9H1DO7cMJ9txZML8Xk6r5t4AfbQHGfpiHf3d7MvH4yS6I/pZPTyLsAXieA/pcthUCwOdS5nAnYQWuXAVCAHjlhiw84LACz68CIQB8frUO93S5K/AEAEQ84R/uDBeqmZRNq9UVBX+wGMTS6FJjR+rlViiULF8oCDABv4BYQLfayYnFUFUlEtZqt7XVVDql5wKGsAFjpUWlhgU46N+G4okH6ibUaXyh7kKFGCfhdDC0Ieo6H+6RykpABP3/CGCIe9h8RwJtADbWdgA3ABDHTk+8WMyzTz/91IWDTOgfOBP843yAL6lUWiEXqM04NhJ/3TG68AN+BjIGqjC2zwIahZjbV96pSvidFqgRWWtRwgGTUMYlkgnBMuywQCnW3wDSdrer+gAsgVQDAh2wHs+cEpAaYwGOTSeWiaGcc6mmQCDUO8lMWgCwsFSyg6MDu/XFF/b5559bNB7Tc2dY49QhK2LZdEY9BFlIM07Yhk/q9DtEpUgvRMUpuwAJwmAAglhUNzZ9q7RJ1clzZXMeU2/CXkaCg3xf39iw/qBr/X7H8vmMlISMOVA4lc4KHLIfxoYxAioD6LC4ZjNpwVug8O1bX0jVSR8veu8RFGLxiA0Y62Hf1pbXLI+9OBJRP8BquaJz7bTamqvAa8AsoBV4Was3bBaL2ubWlure6nDudYHAL7+KobyxAAAgAElEQVT4QuEo+WzWDg72ZasmBGRRScR5Ak4ZJxSAzJtHjx7Pe2Mytu+8865lMzkpEB89fmztLvbuoRSAPH9rc1PgkDnxySefaL7msjkrl5dkY6avJLZt5hn9D6UGPDlR4nOQWMt85HojGAXlZ/j4cVdgcfFzNpLlSSj2pPIvIG7q+1ks2o0bN2xtfVP3Xu5bj+7fs/3Hj6xRq51zgU979T2BAH0CeFYB6KCfC5xxIVDueubDGPfwQ59EDufvZnOIeHrwT68O13i4gDznIb6AzYUA8AKKGm4yrMALUIHw/v0CDGJ4CmEFLqoCIQC8qMqG271qFXgCAAqqubfP6diFcJQKRauWq1JUtVrteXAGPeFQN2VzOfW5QyWHAkw/JxLWwEo6dko+7IlSTSUTlslm9QUcArpghQQEop7DTgqkUs8/ggtYws1cYqNHQu90as1Ol2QQiyUT2me+kLM0arDx0B4+fGhxj8ADZwmWXTPiXu8SVYe2tFQWcPrgg987YEmYSMwTdOILEBj0AUTFRXiFlIrDoc4F9RkAkCAGFqGEgACtAmsvwIp9cQ5SNdLbcOasvvRzA37JGptMOdsZFrvRWBoXLHfNdkug1PWs6wm4sZalXm31HkxanAXwsG+5BMnEEakrPYAiFmDAaSphleVlWUP39vfUX+7g8FDnQZgKr0lLVZlQfQe9nmo5Gg+VbkxACTBvAixU7zQXIsHSGMi0ubFl+VxBcE7waTITqETlCAAFWHK8KN/WNtbpCKkE3OGQwI6EAF2LMY8nBJCxXpMuzVg0GwBhjiEp9V6pWBAE++jDD2UBjkUjUi0CemdMEFolJj1BalJ7gWYo+ACAqFcByKgbBexiMY0v0LWLlTqZtM3tLdX8pFGf9188PjywQa8v2FiTVfhYVmrggEuWdeESkQjQNyr7NDZyFJdKXTZqZfbO2+8qJIX+j6Qe94ZdG4zosUiaNpCT8+bvI7vz5Ze6ZvgdgSIcd6vVtHaT/olDJR3z3cHVvuairlMdR9QmGLdDAHjVbr8XcryL2OvsDk7x1qLvlxuts86SRI4iVirc6rIAP/OufnwkAHh8dHjOx/zdAGDQy9H15HTJ89yHCWIS/vP7AGLr1wcjagFxRgEouEhzw0UIeKqVDBeQ5zzEF7C5EABeQFHDTYYVeAEqEN6/X4BBDE8hrMBFVSAEgBdV2XC7V60CZy3AJGjqDRTFl0XUS62UL5oXI0n2RKCHEAhsv8A0YFeweMQKCQREwdYmzILec+q/52lhBqgisRXbI/vt9XvqeQccc70GXXqukjz9HoRAROAgy0QAFom4UazBaddLDeCSyaQE/B7uPLBEAsswcBBV2XBuA+aUgDCowLCs3r59WwBT9s1UWr3uUAaicmTf2DkBiIFNV8EkcWzIMVmAAWWANPbl+uC5pTVACJDF+bAwVZCKAQB76vmGMg74A4hiP9QT6yk2PPoFEr4B5OM5gEG+86D3H7ZZwdBYlGZ3lo7HnFovGrVUNmPTiFMJzmIRK1XKUmNyHqjPHj1+JJWdaOQUZWdeUHXYH1j9pOYfu1k0HtE4AD+l6FPYiieVIJbdbq+nwAvUeqj5gIQ8j2Mdj10KsEu+dWo0euoRvjwcda3VrruEYf81gMMMirfKsq0sr8hOjFWWYJTpZCY7bAVgazOFX9hk6oBrwnNhH7ORzWJmXtITLFypLOv8bn32hSXjniAn83d1ecWOjo61X/VnBEkS9JJOW3V1xfrDgezAQEmLRWzv8Z51W22bjEZSPxEo0+11bDabCHq6dNmJ0qeZpsvLK7Iso3RlvgOa+XrppZuaG8wpxrveqllv0LHpjB6GrqYE4aDw2987kG19uVq19957T1D55PjYaljVBwPZuBkT5gwJtvEoidYzp85EyRpagK/arfdCj9dHXF/bx9MAoBR1rimrbPLY2p0aOqt7EX+dDAdWr3Ft/rAKQEE+X+XHvZHrkfusS3R3gUJ8aMKHTtyXlPIbgHF/Zej6CzoA6BzGi4AwVABe6MQ8p42HAPCcChluJqzAC1aBEAC+YAMank5YgfOsQAgAz7Oa4baucgWCEJDAVqUFlm9vBACmkympmGIWcz3TxhNLJ9MKagDaoFQDDLHgwkoJAKKHXa/blY2RxRoqEh7ACp4HDCFYQsqN4UDqDd60Ze8KACBoazKRfZPjiADTAIAEhsSiUgASBEGCLgCQx+7eY0unE5bLZXUcgDoBk/FYIIwvYF8i4WyXpNSSaAzEHA5GFok4+AcoI6EVtRUqr6AmwD/OB3sxAIgkWixyAjmoFoGnLKKlYHSxk/SkY1HKAhUrK1sD1gCF+CIgBVTGayLqQ8h5xfmF9kF9qROQlOdyXlkAYixi0elYfQqpKz0DUcIBAOmPmMplLJPLCnQBHnmtFI39oVRy9MfzonHrd3t2eHAgpSL9E9PppBRubBfQhVpOsIowi9HYGs2WVSok2TqlnwIvUDnqHOIOplIPQILn6fUAwOkMFVtDz8cuzhh0en2FghAgsrW5rX30uj1rt9qCtUA8+uxR252HDy1FfzKlOUes1+lYb9RzPfXiEVtfWbVXXn5FqsYPfvfP1qo1NWeKubystvv7B4KKxVJJEBNIkEBpmcuqb+JghIJxYF4qabc/v2UtAkoiEanw6nVUqth3XYqyAOCM3pEuzXljfcO2t7dVJ+YyoLbRaAowM18AKYTnPN7fseGoB07RHKN+zA+nlhxrfm9sbNhPf/qu5s7R0ZHVa3VdA/fu3XPXCf0z/R6ZQfgB4IY5ctbUeJXvS+GxX1QFwHkOowX3NbVCUA9Ad/9Skm7wd/Sssagl4vRBHdpwbrU9r+N7mgJwsQfg6axenOFOAZjSh0VcLAqW4j2ED3Do2fo1ALhwfjpP16NV181cJSgaGFqAz2toL3A7IQC8wOKGmw4rcIUrEALAKzx44aGHFbjoCoQA8KIrHG7/qlRAyYoxp84LAjGC5aHUe9GY1H98oajA1grAu7Z93VZX12T5RUChxFhBLGf5lVppFnEpvp4naELfP2yiLOkAWSg4sJyxX0GQ0UiLMS1CEaqhLBugIvT7z9lM1s0BC7YYqa0JLdiAVkCzeuPEstmMFYt5y+dz2ifHATjhi0UiUAqlHdAK9SAQEFAzGrpQETaNJfmrr74SgANkqf28n+ob9GFLZ1LqRUdSMXZlJRZ7DiACaAQBLSJ4Q83YN9CH/QOa0FdSFxSQWnj7Vl/6yaEIRDHIPhVAgp2ZFNnpVPbhcqloxVzGRt22tTot6w+HUlbGEp71CVXBnhyNqA9goMikRyBhGgCl+nHN1lZWZKWdjSdS3KF2SyUTUtcdHx84yBQnAdipN2WdBWQOR5bL0U9xqCCVg4NDi8VdTQG/2HmBg0AvVIKaS7GZDUcd2917YJ1uz4qlJVtZXRNMrjdaDgKWKgLIvHY2mQnAASdR9DEnuu2WHwoTk2IHCNvtd2wanVhhKW//3b/7d0qpPtw/sP/9f/3f7HDvwEb9gQDtxuqagDXWbsAicBUwSo0i8ZjVmk1LplNWWa7ayuqqwjaw3nbabanyUACiBCQN2AHXsbNv23Su4mNc06mM5hlzCwjKnOTf9NG8efOm1ZsnliukNZ8++ugj9Z+UstTzbHNzy4rFgv7NPDk+OlKQDv8GcpCOzTzgmlQCaoApIjjiPc2ZQHV5Ve494XGefwUWIfDTF0LBbxcBoIPa6po3T9Z1wjjeH9T7lBsyLQbO1WauO7tfhKALrPvRqfQ4hm8AgHxQ5AdD8RyltM8/SIkqJV5wTyfhbMAB3OSeCgaVQju4buYqwBAAnv+sPP8thgDw/GsabjGswItQgRAAvgijGJ5DWIELqkAIAC+osOFmr1wFtMCLRiwa93vWAVzcys/14EMNGImaF6FPHrZV1F1xKZWW6buWz+tn2SpRXQQBEMORbIz0YQP6OdXUVM8htRbQQS/AbI6eadgmB9ZHNTgeu/5/fjIjFlVWosqjjUZtCAzDfhmLqvdfv9/VtrDi9vod/S6fz0oFyHkQ3sExqcfdaCQog6WV4wFqAdSKxZLFonEbDEZSqNGDDgAIDAMSojRkoQiEA8Ts7e1aJpuR8jDheaqVVIeplOqlwBAtpCOyAKO4Uz8qFCoK/RhJBQgk6gP2fFUgQAyLKnZfjgF7cgAUeT315/hTJM+mEzYd8ryuDUjABOJ6AMChdYBUs6mtrK+px93yyorV6jUp606OTmx/d8+WK1UXmhGNqt/doN9XyAru4sPDfQE+pw6Nyk6dy+YtnXYpvkC+brevxGLGLZcvCBYA96gp54USkNrGSfmV+q9uB4ePbDSe6Hg2t1D8ebbzeNfa7a5et7RUcQrSuEfXQVmTXYjHUMcGnZ0jgylp0F1r91uyLf8v/9P/bO///+y9eXNcWXrm9+a+71gJbrX3dKtbmpZmpAmHl5gJ+5PY/gAOhz+AwxH+Ph5POMJ/yBrPjKSZ1rTcXV3dtXRVcQGIPfc97810/J5zLwiyyCqSRYAAeW4LApDLPee852ai8sfneZ8//6V989XX9r/8T/+z9dpdSyeSUrACN2/fviMlK30Uk+mMs/smk7a+tWEP9nZtY2vL7rx3V2EpnXZXew24Rf03HPZtOBxYf9AXDFwsZg6MnFOH6ppNOljLOMBP9hAgiFJpa3PbVomFFYo5C5cL++abr62p9XLNuKRqaj6dzjQ2B6pPKSaxHXP9RECDa+EsJjVSzrqgGB8Ccu3egF/zhJ9WgX73w1AE/s50bpEazr3l671YYT9SlToA55R30i7L9v76jvjVLMT4GGpHvwkAnulav6tw5e9B3AuTvxsCh/E/QikYCZlfDAC5z6kbeT3JBMzfoyiF/bEN2APA17e/F3cmDwAvrrb+zL4C17kCHgBe593zc/cVuOAKeAB4wQX2p782FXAgAwUagM1ZwWSNWrokXiAg/fGyyazsk85ylZANtFFvCAZlUIcpRCIQvEIphaqPXn8AmHaUHIntF8VfDMgUhAAkSqcFoFDeYRsGKGYAdaTDzmY6Fx/QFCiyWlmQWEm5VSoXFSLikn6zCrFwNta85aUOxM7r+gACpIBVzNMBlSj5t1xSoAWW1H5/GCkFF3b//n0jYZjecoBA1jYejuz09NQePHD3oQBMo5yUyqsq9SEfSrEXc1C/YBHK2smHahR1skuHoVJzgZBJkpWDwKazhXoOAgBRqQGO1tbX3WPpxUc/vXpdEHMZBpZLoc6kt95M9lXhxXRK55os5goAIYDjvQ8+sJs3b9rDvYc2GU+t3+na3u4ja9RqSgFGoUnYxWg40nmTiaVNJyOpz5gH5wPk0ssPqMXeENwBxMRSDbxa39gUEHy4uysIxgGspEdks9WyIJxbt3csAAj0Q2m3ubUt1eC39+7byUlbdbh585YCWTRevW7t41PrnJ4KUNKzENsvtXTJ0FmbzifWGXRsPB/Z//jf/w/2F7/8czvYP7D//X/932wyGuvay2Vytr+7Z1vb20rYBdDBBE65JpNJAdL7uw/t1p079tHHH1uwDNUvEOUmB8o/9XycTQUB9w/2bTafuEAQqV3Ds55kUuZFgLReawiQEtjB64fXQjqbsHw+Y0sL7PTk1NbW1qKaJqXOZNzhcKRxsaWz186GTh9GZ5nnmpE6U8pUbPJuTGEa7wG+Nu+7FzXRlweAbiZxWrl+EfdPujZ5ca+8hAznF6QAfBEAeB4Gujk7ZWIUhiNVLPN2KcG8zh8fDmCyJkFDwosSLkDHA8CLuhIv9rweAF5sff3ZfQWuawU8ALyuO+fn7StwCRXwAPASiuyHuBYViHUVqCNQuvFBCahAQANpswJXyYwV80UBC5Jb+dAE+EMVRsIq1k0UXA4ATgTyYostIIh+enzwApCh+BPoA+Sk00o9le1xNhMYDAOUefR6ywkGoYaS/RUIiKAD2JEi6TYj1d3REXbVQPZbvrMGWVdTLokV9RpzAABi5wSc5LJOqQeU4T6soSjVAIBSvq1W9mjvkQuWWF9XU/zZdCZr6OHRoX379dfWWmtKoQc0ZS0AKqkZEwlBSc4R9x9kTqjAsMqSgMu8UEFyzkKpZGNScYcjwaL1tXUpv0idba2tqW8g62fe2ze29Xz6cKUTZpUi6ccLm8yAgHOpANHn0AeQ3orVel2Aa+fGDds/OtQH5Ol4KkhWxIKtsJKUbLYoGzlvMrmySqlohwcHdnh0LCBF7Qh9UU+7ZEp9E2O4yj5jX+10u/a7z37vYDK1LRZta2vTPvr4E1slgGoH9uDBPfUl5NrBIgyZ/eabe9budC2fy9vHn/xEYBFh3faNHRv0etY5bdtsPLFWs2GddtsWs5n6JFLvWTCzwWRgw8nASsWyffj+B1bI5u0//f3fK9yEfoDAt4cPHsiGSwAMVm1AcLfXE9zEwn5yemo7N2/aRx9/ZOVqzXr9nvomAjhHo2Fk7SaIZWK7uw9tMh27dGmu24VTt8YH1zQKQPa70+05mKIeayhgAyuXea2kdf4gwL7uFKtcL1x/LuhDYseop6S512IUdiD1n7lkaw4AobNJ+v/svRZvuBc8yR8GgA6dnb9a+A3AjOrWqbTdNRY/kr8BdPlU38vX2mny5S3A8bzjdZ63CkuFi4Q5kVC/0u8AwKi/oRSAEgfyty506mxvAb7gK/P1nt4DwNdbT382X4G3pQL+v4Telp306/AVuIAKeAB4AUX1p7yWFYgVgIAsZzGMPvhFQYlGH790xsrFisAPiovFbCHlXq0CVCFJFxtwypnEULatVgpBwDCWyqQE1cIQ+21KcG88HMouWyy4FEd0higAAWmo8VyqrlMjAj9QrgFGgE25Yt7m4dxWiZXVGyjRZk4Vt3R999waXP8nAiMYm9uBP4A0gjykxEOhWCoJNjGurLmBgyl8kJR1M5uTQg4LKvZcFsjtDx8+0LzpM4gSkDCQMapHQjuYX+Asx6yX3voo9BSmkcnq+Xz6Znys0fSxQmkH/NTYWNik6AL8hE5lFvWpQh2oY7WyTCJplWJB0BVwSAovEJc+fCR5DsdjWwQLgbbWWkvnBeQBogChKPVajYYst4eHh6oBCsBVsLCAYJbJxCbTmSyo7EM6jV26bjdu3HTpzd2e1tJqtaQOJAEX2/Sj/T2BWKzTN25s2z//y3+mD+WMcf/ePdve3nYhMdOplJIH+4dKRq5WquqTB2Rlr+kvub25qeuJ+WIHBpgKvGWzAnnj+cSm4dwWq1BpuVKcovScOshZLpVcOm+/70DibC7V489++lP1PaQfItcDr4GtzS1bW1vXmkaToU3mE5stpoKxrJG9PD09kTKU9SuEgLTk+ewJABiHwPA6EayL2Jx7XS0FpFmDgw4u/IXbOBSmcg4mCsBELsane6I9+bv/T95r+eZ7AZP+4R6Azxo0Cv9wnfGe6Lv3GBXGVuDXPWmn/ntdh3td0CfT4cvoDTOyMD/uLRgDQPd2+jgFOI5IeV3z8ee5mAp4AHgxdfVn9RW47hV4fX9Nrnsl/Px9BXwFvlMBDwD9ReErEFcAiZL7YETPMwcd3AdC1wswIYVcrVKXpRNYB0gDLGFzBNyg9gJ4xM9Bxdft9ywAeGSwZEWQDUCVTtlkOLRSsaAv9fojLCMCTSi5HMgDADIbACL22IVgVzqXFqBZLBfqMQdhcYAMS29WcAz7F4pBlHukyrIOFGCAQaAedmEez7yxO2PxJEQD6zLPzaTdeVDHEUhBGEQwR2XowOTJybGgDTCTr1ViacPRUCqZcgVlW2ShS5ia0SdQ16RSgjujMf3uUKZhU3PzBoQBEKlhnJ4LkCWtljGZIwAy7kfIvOhvJ2y0MmdPHo9lcUPRmFVCbygoSA1YO/AQaAmMYwxZo4GNqAKnUwFKejAOuh2bjoey4RIuIYCJPXm2sFzepT+jCmQ8bMylYtEKxYKg2P7hge3tPjhTyKFs+/N//hfWbDTV22734Z4Un8BGgCHgtt8fCLCyL1iVscICNAG2O9s3tB4SpXd3dzVv2faCQHvXGw9tvgwsUywoNIRaMW/q2ut2dU7WzfkJFOExXLs//+nPpDgdDUZnPQUrhJdkstY+bVsyk7BULmmJtKsNylfGRm369dd/1L6wP4BqzWfpAzj8+6mvwNWoQAwUz39/DPgez/FprWT8u/fRX419/P5ZeAB4HXbJz9FX4PIr4AHg5dfcj+grcG0q4AHgtdkqP9ELr8CTH3jgcQ4AumRIAGA2k7NGvSkbKD3c6I8G/EARqP55SvnF8uoUeNhMR9Ox4VPN5FCkARed+imbSkkBWCzkpAIEQfEHO1igQKO3WSbKncTCK3OahUsUc0sBp1VyacPxwBbh3MqV8ll1gIao2XgGgAnoA7TBxgkwwq4LLAOiAa24jx6ELgkysFw+Z51eR4ou1sZ56HeIUm/QG8hSCrgDMGFhFnhcBurBxxfWOWBnoVSwVNrBUBSQAMBMPi+QJug0Gsl2Cqwi9RiY1G63pQDk/PQ+BOCxHpRwPC7uVcXcpRiTLTslaMp8uJ/ehC4MBbtzXt95LOcCggFLOR8gstVqarzT07YsrgS5MDZ24/bxkY36XSuVypbPFwUJHQAEgGattbZ+ZvFmv6k1qsdFuLB2p20PH963wYD02qmlUgn7yc9+Yjs3blo+V3ThGvO57K+MhQITeMteAZ83NzfOEqGBlayXtTDGo729s7541LDRaFh/NLRFwqxcq2k9rB+Qyc+CyIBTIGsYysIODAbw3dy+YRlgYrC0FeEBy5WlEvSLXCggpdaqWqlWtFQmIQBI7bhe2Kdv730bKTNTrjdjZO89b5u88JesH8BXwFfgeyrwZLiIk+E+D/id+4cw/egB4HW4tDwAvA675OfoK3D5FfAA8PJr7kf0Fbg2FfAA8NpslZ/ohVfgyQ88KJvObFSEgUQKwGatqeAPepspcTRc2lpr3SqliiAaPZek0ApX1u/1LFiFli5krVACtrlUX9R/pLkS5pADVmUzul0qvDm9/haCfC5Ign5U9MpjDi6IhNtR/s0CbLQrKc9cQEJK8AcAiH0XsBb38kNdhyVU6r2VWaVcFhADeMV91fgPhlKlZP2Rs586NaTJ/ss6CcgAagIGsZ4C3AiHGI7p2TaV8q9YKliW4JHESt9R3mHvzeRy1h+OZD9FXYjqDXUbYwDCTk5OrNvtqobNZlP3S8mWzTqbaTQesAkYxv1AyVQipfkBybgPayrBGTyGcakFP3M/6wWAAgl57MbGhsbb29vT+MA0apiin+FiZvt7e1EoAPVnX9NWKlas0WzZ+vqmHR0dq07sC3WmHyIhMienx/bpp79VbQgMKBRytr2zrbRbAjjSqazmwJhAPPorsk71xwtCWW0Bd3FjfuAb82UM+v+xnjgUZWdnx2ZYbNMpK1Yq9vDhQ62JunOwJsZgrFgBSs2wEZcLRSuTgJxISBmImlKqxEHf9h7t2sbmumXzaZvMxgpDUTJxJqPak6aMopJ5owgE/DoLoT98BXwFrkYFPAC8GvtwcbPwAPDiauvP7CtwnSvgAeB13j0/d1+BC66AB4AXXGB/+mtUgdj2K9drpP5j+q4HHwdhHFhzAR8F0kzTGVlit7d3rF6rC5IBuJRUulxat9OxVC5r2UJOX1L+pV2yL+mLWE3pbYcKi9/VD286c4m/SyBOTgBwNl9Yt9tXWALwjbGXyaWFq8As6Sy/roeaS/YVNGPeUXIuYAZ4BBCMwVExXxAUi8GakniTCavWq7ZKrlw4x8T1FURlh9EWdSIKQKcKdL0Op9OJzeZTQT0UjlIjJlbWG/Qsm8vIUgyIQ4E3HNKPzzWlZx70DqS2hIUAxACBrGF9fd2Nm3K9EgGe1AwVG+sgMAIrrXoWplhvzvXCG43t888/t1u3bul3Zy1eCpgBBbGw8j0eP+6PiFIOkBdDxPW1NWs26vaPv/4HKfKAsfQn5Lqgf2ClXLNKtWoHB4euH2MOO3VO/RixAHe6bXv0aDdKUp7ZdDYRpL1185ZtbGxauAhtOBpp3awZBSg2XRSknMeFzKQfqwTHLg2Zg35+gp9hqGsUiEpUQYCC01ZSMwLqqNFo4uzQTpVqAqDD/lDXKY8hRZjrMZwvBKvpC8g1Muj17fjk2PLFnIUrwlVGUoFubW2plsBAUoC5FukjyRq4X8EJUTjHNXrh+6n6CrylFfAA8C3d2LNleQD4tu+wX5+vwKtVwAPAV6ubf5avwDtRAQ8A34lt9ot8oQo4SMLhAKCDf/HvfEd9l8u4JF0gHFZQoN2d23et1VwTLHIAMOXSTLtdK1bKls5nLZlGuZcUmEIBSJP1OVBnSdiGG4m+bNh0z3r55Qqaw2Qys6NjVGuhxiRsJJEygboEYY9Jp/6LIaACNJ5KuASEAY4UMrJwKjpgEiAIuMR9AMBKrWrpPLAtUG845qSefAyE0m1KkEnoIKASWen9FrjEzOTKiqWiBeHCTtunlivkFBqRQPmYJHDEqRgdkJy53oMri1JmR7LhcgDpXEIl3f1WAljxc2LlICCQkJVsLi87LxCQHoWf/e4zu3v3riAo6wLsARGBtoDF+AvFJYEcBFhob2WdLso2u7WxYZsbG/brX/+D1oolttcHwIZKTqbvY7FUtoPDIz3XJUDnpYIcTUbqg8haWONwNFBoBrD0/ffet50bOwKVwEts2SgzGQMYx54A6VAmUhseE0NCVHwAPxR/SpeO0qMBq1wEq2TCwpXZ0eGhoB8KwAVQNuHsz1JAViu2/2hf41HjBOmfQSioix0dNSBzQmXIHEkttsTSEkDmXNa2t7alAERNCASMbb/9QV8AUDbyc8mpL/Sy8w/yFfAVuKAKeAB4QYW9Mqf1APDKbIWfiK/AlaqAB4BXajv8ZHwFrlYFPAC8WvvhZ/MmK+AAoIMaT1sZI5yGzZb/pdICcSgAgX7v3X3PNje2pIoDFsm6u1oJ1FTrNUtm0hYq2TZhRWyU6ZStlqGDfdw29hMAACAASURBVItAakH+WNObje8o7oBbKACxHqN2Oznt2EIAMKO+dADAZDqBQFAqtxgAUkH9HqnmeDxwC2CmRNsoZZekWIIosMQCc5zCbGXFSslSOQcAmQ8KRwFRZaQkBDjpfciNrhefi0lerkJ9pbNp9Q9sd04tX8xLIeZAnsmuC5BifijgYuVirBojUAPAhwqOeQGUAHjMne/MP1wupZAThATalcuqVb5A6u3Mvvj8c9u+cUN7gRqP/oDUBqDWrDdse2vLPvjgA9Xxj199ZflcXipM9ULM5fWceq1mjXrdvvrqS0E/kno73W4EAIFpFfULBIQxh9iSS9owa0cRycG8+/2uHR4dav43b97S+MA1rjP2AuUd1mrZdjMZKfo2NzfP7MgCcp2OQCGPubGzI9Ul4BnwSZAL/SIBobl83h4+3LVOr6vkY1KGAYqlMqAXYJ3RXKh/o1G3lRSrMwvmc4FolIiHB4d2sL+vvV6tAsvksFfn9Vys2UDJ/f19XVNa42KuucW/P53e+yZf0X5sX4F3uwIeAL7t++8B4Nu+w359vgKvVgEPAF+tbv5ZvgLvRAU8AHwnttkv8oUq8KQF+PxTUP4p3Rc8t1pF7dHjdEWz2zdv29bGtpRgWEIFQyLbbblasSQBFuZUbKVSUZbflSycZsF8IRUWx3AwUBgIYBHQBeBZYb0NljaZTAW6gItYarGbZrKo64ByszP1H+eRoiydtgI23yjog+AGQFIc4gEYEuhqNHS7VGUh6cIZWyaxky6V/AscQ7kHcCIsAgCIKhAFHb3qAIcrgb+ULMAowFDAnbZPLJlOKlREltR8Qf0DE6uE5grsA7pxyIqbywmYAQCZe2yBBZKxHsaZzmaCjZsbm673npkVKmVLZbOaC8/ZffhQMJA7mQv9AYFtzLeQy9vt27fVc4/9Odg/kKIOEMY43MauqtddNmPHR0c2m8+VWIwCUInJhaLVG01b39gQ+IpVcA8ePNTcZou50nvzeezbK/0MYOWxgrfFkvo+siYAK4AvXiPnYg2sZXt7+8yufHx8bO1OJzqvg3FOJQrIa+h6qVRqshf3e327/+C+7R8c2DxYKK04V8jLDg2cRJXI87FfA/OA0AqyqdbUC/Drr7+2+/fuyUJcKubVw9BWoZSTwEnm+80337jnRqm/zANgyzUCQPWHr4CvwFWogAeAV2EXLnIOHgBeZHX9uX0Frm8FPAC8vnvnZ+4rcOEV8ADwwkvsB7g2FXhegIELA0nEOb0CgJE1WAbdhLUaLVtfW1dCsIN/LkQRsJXN5yyVzcgGK1BSKkUKwKX6r2HHRQXI0Vefv8DBvMgCy1iAvzBEZQdExPHJ/UnBP+y2QJk4BCQOj6CnHAo9xuM2IB8hG/QXdPbfsgAgajr67wEf6c+XSCcsTC4JPXaW52wugn/O9osiDqUdx1prTWo05IEAr2w+IwDU7XXt+OTQ2t2OJVNJwaa15ppNhhNZiQFQADwAYAzQ4pRbasT9wEDAGN95HGCQ/nRQU2BUr9u18Wxq6XzeCtWKra9jmy04S22AqnLllH+FggCrVJGWUE2UirsItIs//Sc/FRycjMc6dz7r1IcAQAI1ALFSQ05nsvgu5oHsxmsbrk8hP2NzBrAeH5+od954OrFPPvlYEA0Y+ujRIykIgan0XsxnsoKZQFC+2HMUiwpdMfoM5rVGbLrUgpoCaOnLCCgFULrAGfc7ulQSqquVmt29e0fnfvDwgf3200+tUq/Jvsv1RBDNeDyy5dIBYurLmEDNZr2ucz64f892d3fVj7DRqAkCFnJZJQCr99/+vu6ntuonGbprF4joewBemzc7P9F3ogIeAL7t2+wB4Nu+w359vgKvVgEPAF+tbv5ZvgLvRAU8AHwnttkv8oUq8BgAuvTfCOJFz5X676yvHlAweWYXLuaL1mw0pEwD2JCcC0zBhkuDPwAgqj0UdgKAmfSZ5VIAMAhlse10ug7KEPZQqViSvmqGqs71zgPQoTCk5x+hEjwJOBTbQ5VgG/UfVD+5UlkwiwNICORDSQfU0/3lskATVlbuByhJ/ZdcCoY5W2xBoRGQKeAYCj7mCLRCfSZLsRGEkbFCMW/T+VTQq9vv2rf3vrX5woVrbK9vWjgntZd+gEnZeYFXWKk1TiEvZWEQEP6RFqRirgBA9VoMA43J3rTW1uzk+Nh6gM9sxkr1ujVaTakdeUxspaa/H2NgA0blx9hYr4fDkQJSAKAfffChACBjA9YAX9Qe5SKwC+hGXabzmVSYs+lc1tqt7S0BMPVbTCRUv4ODA3u0v69U5F/+8peCokCz3b1dG7OvKxP0zaYdAAX+xZZsasR51UcvDLVvfDF/4B015bGEj7AubmPegM10kmRnvOAru3nrpqzVp522/ebTT61Wr9HgEP+1bW1vW7fbUU3TmbQgKrVHnQk8ZZ9PT06UYgxsbTZqVq9WrFYpC0aiDrx37561O+0z4CfLb/TSibWxL/Ry8w/yFfAVuOAKeAB4wQV+46f3APCNb4GfgK/AlayAB4BXclv8pHwFrkYFPAC8GvvgZ3EVKnAeAGLEjYR8kLezw2FAQCBwD1ClJNpEymoV17uNgJAYHgKTFgCaTNrSWQJDAmcBTqd18nKhJIAjAGiJMysuEKjZbEVAKKEwByAg9lusnPTVE9hJmBRdADyO2DrLOQFH2E2BYjFUivsAoo5DcQbwQtmFMtD135tbkFjaCmduEqsu6bvAJbNMytlECXsgERfFHNCK8VEhokgEeKEcBAgGy8C++PIL6w/7Ujyu1VuWT+cMR+liPtd4UiiWy4KRcWhHDMSwKFNbQBnrkgIwShCmFx1r7g0HtspmLF8pW6lcVg87gBbgkF6D1Bk4t5jOpN/EegtwJQiFxwFt2TfgIPsK0KRWhWJRffNY52A4dBbeQf8s/KRWr9sHH37ooOpweKbko6/hCWnGw7599NFHZ2AQ9WWAXRaAuTI3D9YW2ZoZE8BGLVB3xoEfwGT2MV8sSEHIPFBsao6Fgiy51KWQK5oFZr1OzwbDgeu7mEracDyyGzdvypY8Go/szvvvKZwFwAisPT051XUDSGQ+KCUBsEDlwaBvpULOSoW8VUslgeIvvvjCHu4+FEDUqwBlLLA8BoBSxz5PSXsVXuN+Dr4C71IFPAB823fbA8C3fYf9+nwFXq0CHgC+Wt38s3wF3okKeAD4TmyzX+RLVQCA8bw/nY8BoGJBBD9I8cXWmpW9k7AFgJb63pFQm045tRbQT0EYTgEHSEN5lUUBR+hH1IcOuCKVn+ygzhIqqEZiKz3qUs5CK8XWailYRI84jVco6NyAIikJUe1FybKEYMSJt99+863CIVDAYV2N++8NhwMBQFKLs3kXcjKdTAUBq5WqrTVaAmgo7GIVIM9BkVgsFSyRWEXwiUTa0NlhJyOn3AtXVivXLJwHUv/F6rY46IPzAQGBfQAqknD5nftju6urjeuXqGCQILC5LW2RMGs0mw6IzedaD2MMB0PtD4o79QI0EwyktsBZ6sWeOWXgUvNkTAAfX4yB5bnd7dre3p7SjrmNHn1/9S/+hdRw1J65U2cAIAAOCy5zAQZL7Tid2h+//qMgZI1Qjrzr4yf7c7Q+4CmQmNtiwMY62WMgJODX9e6rKHhD4SO5nBJ+gX/hLNQX4JLa07ew2+9Za31NoJSf3//oA8FoLlvOO5mMBTC7na61gcgoGlEo5rKCuSHqx+nY5lit02nBWIAj++EPXwFfgateAQ8Ar/oO/dj5eQD4Yyvon+8r8HZWwAPAt3Nf/ap8BV5LBTwAfC1l9Cd5ZyoQA0AW/PhnfnKpu5nITlm0YqS+w9aJIgtFHbZh/hc/lv50WGyBgaj2sKES1LAgGVi9/hKWSDo1F8AGCESYCLdjI+Y8QCsgDoBG9uPVygHAsQtjYAyUdgq2kD15aQ8fPBQ8AgpiH+Y74An1F+q/SrNmxVJJNuDOaUcKL0BZrVqTBRblWpzOqx6AthJYCsOFkn8z+awSgQGAqMmw3aYTKcsmMzafkiI8l+IttisDlVgD8C3u94fSjTnHfQJZZ/yl3nPAP+y+qwD+JdWeegtOp1ZvNDRn+h2ibgMAAvzSyZRNRuOz1GXgHMm/2HJRRaJKVAhIsWjVas3ZrFFmdruy8RJ6wXo5/1/91V/ZN998aycnx0pppt/feDq18WQchbKkImUjYSAm9Rw9ANcaDWs1Gk4FGgW2KPE55+AnNae2cZouoA+oqN6I2az6+LF+9pn5AzvTibTNR3MbdIbWaDW0F1oIAS6rpVKBx9Ox3Xn/rqUyTk05GqNs7DmQS29F4PJqpWuMvn5cJ/PpxObTsS0UvuIPXwHexpJnADjuO8p1y3sc70dSgK5Mr09eC/54kxXwAPBNVv8yxvYA8DKq7MfwFbh+FfAA8PrtmZ+xr8ClVcADwEsrtR/oLanAkwjw8aL4YMwHYPrrAa6w39LvL5fPK80XsKMoER6XSlsm7RSDqMSw1/KheREs1HOOD8+o/wA8KAiBQIAclF9Ya2P4AxzjfA7eBYJEfAGyCOqIQzD4gK5ecoRpzOc26A9kR+bgedwnQJZJWzKTtPp60wrlkqyxx0cntpgvpKAjLGI+W+i5AkXqSch86FFIyuzUiuWSICA24OOTI82ZcUv5ok1HU5uNJ7I8owCM1X3MgzkrQMVMijlsvoBJoB7zj23MbsxQEGseBjblaxnqNuZF/ba3tl2QB1AUGzBKSIBnoWhjwjRQ9s1dqAiqSFSY/McS43JbKpURAAV4Am57vb7tHzw6U81hN/7FL35hu7sPXbDKYiH4y/6h/ptMp5pPJuOuBYJCvv32W0slEwKA2xsbWqsgJqrG5VKwMJ3NaP08n/UxKRR+Skdmv6LfFfQSKRapbaVQseV8aaeHbatUKwKX5UpZ6r8He7vqB4gqcOvGtgAzfRpJA+5we+hUj9SLvojUh16RWLsXs6ktUfwtnerSH+92BWLVc6wA5R8ieO1w7bp+nu4fIHgPAmLTK9Ifb7ICHgC+yepfxtgeAF5Glf0YvgLXrwIeAF6/PfMz9hW4tAp4AHhppfYDvSUVePqP6vnf+YCcTqb1gRh4RQiHbLmRsgv1H7COdF1Uf7lsPlKgZS2ZdJALyIPBUsEfcRZJwtRDDgUaSkAeA2wEEgEAgWWDwcDBJEBYGMq6CyiiLx6PA/DQ9w/FF2OjEhxFqju2BhDGvJOZlBWqRaUXo4prn7Zl+6XPIZZl7Mmo6hiXD/pJKRvNwhWKn5HCM3L5rFSKvX5Xa5ANuVi2k8Njp0yMEnqZC3MFYgEMWD9QDBBHzzmUi8ApwEIMN+P1CQKGoU3CwDqDvtYzm0ykert9+7YsxPQ3RP0H9AT+tZpNqQI5PxZh5oIqD4hBbQRRQxJy6b2Xl/cadR4KvKPjI0FNQGU2m7H33n/fjo4P9XscBsJjUW/OsCfPAJ9p1b1SqdpDknMTCWvWara1tibFnZKOp1PtKdcLNWdz6dcHSORA8cf1wDll/U0kBJVj1SRjb61vWzFbtFFvrNRlYAxKwLvvv2f/8R9+Zcenx7q9XKtIlQmwBRRiAeYgxRjIOh65oBiuCwChAR1RBvq+fm/Ju9ePXwbvcXGfR2elz+raPVMYRwCQ1zb9Jv3xJivgAeCbrP5ljO0B4GVU2Y/hK3D9KuAB4PXbMz9jX4FLq4AHgJdWaj/QW1KBp/+o0tfNfSAGlDgYlk5lpDgrF0tS+OUiFZjUeiJ8CVl8k+ZswyjEctmCIAyghpMAhQBKWH7dF//fAULAHgCQHndAsxs3bihARIEkqZQgEdZeQh2AZ3wY53YOl+7aVO9A1F4AKu6TWi6TMUuTWkxoibMYa4wQu2lKKsAwcP0JlZy7WGi9ALFslqTagS3CheaZTCU043zBqeBy6aw9vP/QQbfIRtjt9QTPAISsQxZY+vQtFlZVEm/e1SSZFJgDisY9AKUI5Iu657IKJUH1iE0W8FeplAVXeR61YX2tZutMKYlaEGUj+wkQBWRyG/vCfhRyBVsJANJPb6RzOAA40hzX1tcU9uHCSUIbjYY2X2BTxkILhF2qnuVyxWq1uu3vH6hmzWrFNluts3Wqp17CHOzM5XQlxQCQn1HzcR7sxSQBUwPqCTikfyNQ8L1b71mrumbzMQrEqa6RSr1q773/nn362ac2GI0sV8wpafn4+EiP4Zw8F/hHgjMKUMDfcNA/U0nSE9ADwLfkjeuClsF7Wgzpea3GoF7J2VyL/niDFfAA8A0W/1KG9gDwUsrsB/EVuHYV8ADw2m2Zn7CvwOVVwAPAy6u1H+ntqMCzAOBZDGqklOJDsUI+6C9HGm+pLMCD7RdVGL0Al+HKloGMvoKA9ALMkSCsgIaVwBq9/7CgrpwzVhDQgcGlhnQKtpRtbW0JBgHFgGkAvZPjE/XD40M5irfYboutF3g1nzolnOZFIEUUOAGMSmZd0Igg0cypDOmfJ9VfuNKYzI/n853+d4A+gNhoMrZFMIduylJMKAVJxNTj3rf3bTaZqX/hcrlS/zyUcgROABUJUgHEoaKrVauqnQOa5tKSQ6zGrjauHnytLCH7rbNAA155TrlUtnK5pMdRG8ArwRyo7pRey3OXpP8mLEWdAY/zxZmqMpvJWTadk1qOPob9Qd+Wy9CFmoSB6kz6MRsB9Ot2OzYYYi9eIHDUwXoAgPV6w46OTyybSlujWrZGpXLW/1BAM5kQ1EtHSkdqKAVgIiFLNYq+8cTNAegKyON3kpBZz0fvf2ybjS1bzAKnSFyFli8UbGt7y/YP95UijS2b5/X6PYWZAEQPjw5spoAP6lXS9dLv9WzQ7z3RF/Dx9f12vIb9Kn5cBfTqOfdGyPsCkN4FF62kHNb71JJXqD/eXAU8AHxztb+ckT0AvJw6+1F8Ba5bBTwAvG475ufrK3CJFfAA8BKL7Ye6BhU4/yfz2UmnT/9RxdapgzTXc1ZJ1F5AL/r7AdmwgebzJASj9MuYLRO2mIdnQA21GgnCfGSWpZSm+pmUUwSm3AduLMDAp3lA/zrsmWa5TFaBGijU+BDOWHw/PDwUIIytrfqArmmurF6ru35587kgHwoefgfohRZaOocFlt54ORc+kSZAg156ro8hajGssyTNAuyAf9h+AVQAMpRlKyUCJwWwiqWi6vDg/kNBNoAWx9HRkYBVrE5kHnEKLmuSJTkCC67EwD+XvhynIqsXYXS7663ogCcKwtbams4hNeRyqXFlm6a3IirLCFDEqklZcgnFmAdSZ5aLZWe/naG+GygkZTqb2GIxF2QDnPFcwOBgMLST01MbT5zqKZHgvrSVShVrNBrW6fatiDW3UrZChqTdnGq4EulFdQj8TApkAgCx/NL7MQaAqKn6subOLZPNqG7tTkfXykfvf2IbzU0LpoHrP7h0148LDAkcjM2mrVAqaA1AYVSbX3zxB0FY5l8pl3UNAP8G/b7Uo+7SJtTBp/5egzevS5li3AfwydehA/P+uGoV8ADwqu3I656PB4Cvu6L+fL4Cb0cFPAB8O/bRr8JX4EIq4AHghZTVn/RaVuDpP5cvAgBXsrO6Z66cyu7c2t3HLyxyLoACJWC5XNXP6VROYRioAHkU4SECXqm0FGGAPyCa7L+EbEQ/A3cIm6CvXZ4egvmCQBI98AA7KMmYBwpA+twpKCSZlNUXAIYlFgWfFHVRoIbA03yu1E5CRmK1GAATsSHfUQDy4R8YWCqUnGV0PLZ0KmnpTErzGwz6FqwIF+FjyUrzzOQymhPzfLS7LwtuHBpwenoqK3JsG4zDPoBb2Hjj4BKljKYcbDuzMkeBH9huU2nXd5HH0Uvw+PjYKpWKrNHlSsWFokQ99QCkHIBAbqcewLgYPsYBKiyjmKP/3krhJsxzNp8IoM0XBH2M1fsMCBgfR0fH1h8MLQiXgn/sK49pNtdsPJ5YtVy2WqmID/ss4ASVJ1dAnIg8W8xtNBoLotLPMFdw64oDRgCEzAnQx5xQDd65+Z41qy0LZ6HxfM6HWpQ1oq5ccu2sllYo5gVlWSvzvnfvGzs+PpT115ZLF4Iyn9sSaCiIKWTsAeC1fD+7uEkr/RdFMNb8KHhIquTocNeNA/b+eJMV8ADwTVb/Msb2APAyquzH8BW4fhXwAPD67Zmfsa/ApVXAA8BLK7Uf6MpX4GUBoPtwG+O/x63xHy80PiP984BoKOpKhbIVCyUr5IqWQlWnQBAXOgEky0YgCysuVlrUfvMQW+nSTKyJ3nehhYtQPe54LsEWKMMARSj6AD+o3uaz+ZlTD0AmyKWYCWyvru9f3LdLKi+pDAGABcvmSPTEFhtEXtulfqbpP5ZeQCDQEYtsQg7alfWHPanNUKhl81mpFbHXpoBkiaQByJwCMG/VakU2Vn5XT8N0yoqFgopH6q7UediRZS9MCPLFtmRuQ4U3nQLinFWWIBTgHgAPZSEA8NatW/qulOQoOZgaACYAbABMICzBJYyNZZfbsdIupgsbdElLXig5dzge2mQ8Uk9ArL8oAuv1quoI1OSr2+3bdD7XVcHksTmj+mw2W7IGV0olqxYKtlzMBAABnEo+Ri1KAnAC+/PCxlNAY2ABcAUAzPeoJyQ9ACezqSzCqP9Y3+batpXzFZtPA+07ll8eD6wsVUqutyL7ksN6HQr4ddunOo9QIcpSQkZkFXchL25dCwFSf/gKPF0B1wfUWef1DxQR7DtvD/YA8E1fNx4AvukduOjxPQC86Ar78/sKXM8KeAB4PffNz9pX4FIq4AHgpZTZD3ItKvAyANDBv/PPeNYf28e3uQ/L9P7LprMK/CjmCQgpuiTgfEFQkL5tmSw97NKRgi5wEDBcWKj0X2czBtIBzugxiBIH+6mAXiYtiISNFfUfABALKDAJ8MWXlDskyRJ0USicQTP1LCzk9fhEKqEU32W4VM85mtotg6X6AQId6a+HArDb60o15gBdUj0AUf6hNCNlNpNN6zzAN1RtUrZFwK9Wr0t1yH08n7mhUqSq9OzDdktvPYAUIA2QCKDTGlIkILsEXdKOE8mU3bx501qtllRxe3t7UllubG4KGipkBCUf0CwIBRMBb6gdOTfnVO/EdErzwwI8n8zt9OhEQE4W4PHQRsO+YOdyGVh/0LPWWlNzn0ymgmozQkWSKctm8wpL4fdcrmAb65uy9pbyBStk0zYdDQVRUR664JeUICTzAqYAEYF7UgOOXT9A6sj9rKNL4vFspjqw5nq1YcVcxZKWtocPHyq1OO5PiP0aRSfXBnrS0XBgvV7X+r2uLL7czvVAOAyKUEA26lMBwMXC93G7Fu9dlzdJqfsQhUahR66vwLPHf1IPfXlz9CPFFTgPAOPbnt6s5/3u1ZvX4TryAPA67JKfo6/A5VfAA8DLr7kf0Vfg2lTAA8Brs1V+ot+pwIt8QHmZP4GvAgAf6/6efrZT2rnPxoA/ACDqLanvkmnLZfJWKVetXKqoTxz2YEAgjyUaxKm2EurnxheKQD5Qo6qbTgF8YwFArJxAL9Ji6S2IQm04Hgn+Aa5mk6lUba7XX07fsfMSSILqjYTaXrenXoKEZKAGm84neg5wDHgYw0sCQM4AYDZj/cHARsORwCQ2YBJyAXbMpdlqKIQDcAUkpF8dakdAGBCOQAogF+cnNIAeddh+Wf/J8bGScLkfYRFrjlOCnS3YWWJRPnI+AN7t27dtfW1d8HN/f19zpqacH7Ud4IIwDxSCgFal7mZJ3V25mhDAsVpJVagwkNnChr2BevHNZhMbjYc2nYwsmXIAcDDo2dpaU5s8RFHX6Qq+FvKEnpRtvghtOplbNlewrc0tWyxCy2bSlkqsbNjvOiDLuOmMZXJZpwiM7L6MCfBV3bodgVN6+uWyWVpHWrvT1jwJWVlbXxdMLheqVsqX7cuvvrDT0xPZlOn/qHOX8urpyG29Ns+d6HpSym9Mb/Ry4spz162uwzNL+3dfay/y6vu+N62XeWX6N7+rUQH1/yOUiOviKcWfi9VxakB/XJUKxADwWfM5/wr+ISh4Vdbj5/F0BTwA9NeEr4CvwLMq4P8by18XvgK+As+tgAeA/uK4nhV4WfzwQ38Kz9//Mud+kT6BrpcavQABRO7Dc8IFdhTKCgcBAApGoaxZmhRh1UrVCsWitgeVHNAKVRZwqNft2nDQs2w6aYVCVlbSTDarsBDUgVhWe/2+lGAAL8YHKMY2YxRfk9FENuJGvaHvKAIrpYoVi3kbTYYuEESALhQcQ61YKLj+eQ5qktqbkRINK3C/39M9uSw9/1w/Q/AoNlLWTMCJAGjS9QsUdIwssKjsgG+bm5vqWXdwcGjffPONxq3VaxqTcagZz2F8ACC/o2KMFX2oG3OZjENYBINYQmvGkkxoivr4zWaCbuqDl82ontSZ+VFnAAbzmU7nUjyi9BuNhhYGcysWCS8JbT6f2HQ6slLRKSZRW7JOeFo6BdjLW0jvxGRWQJC+j7MZdVDEi61WgaAh9WWNwD9gIAC0udayIX0RgZGzmZ22XZ9E9i+dzWpvJ/OZjVEcTiZWqtWUII0VnH6SndNjm0fWXgE9XXbUwqlH6RfJuV2IjAN+Tx/uNp7x7NfNE30u4xCcl+z5xtn94StwlSsQQ83rrWT8ob99/nV4la/BH5qbB4A/VCF/v6/Au1mBH3rnfzer4lftK+ArEH3ES/j/+vPXwjWrwKtcst/3p/DFlH8/pkgxUJF7Lp5+IiE7MCq1YrEsiEOvQACZ0oMz2FLpS+dUYgBAmAnKL4VtLGZmq8Ay6YQViwUpxFxQyFI9AumvR483lHyAMWATADKXyQkyDvtDqdwAgKtwpdtLRdRrBZvOSKGlxxz226Vlc3krlitWLlcEBIFmfAe80XtwOEQJOBT8y+UyllVoR1L941DLsZ56o6HnMAdAYK/fc/AulZJqbzAcqp8d6wUo7u7uKj0YhRugj8fwPH5mLagigZ6EfKDyA2yhaCQ9OJVISQHJF+AM1SLAErCHGdn4LgAAIABJREFUNReupXCUNKrFiSBcLp+3cIWSMaPzYy+mvyBKPwBgEMysWi1ZMkFvPVSCU8tmU+qb55SPBMKwV1nLpHOWOPczgS9BAFicW7Cc23IVWLfT0RjMi3WjvlxbW9MX4SjYf7FfE8zS7/UtWJI6nLZMLqefAbQzlHwkGkuWaBbMFzafjp2SL7EStORn2gzyFSwIgHF929jb+N3/2a+O8wDw8SOeePXp5qfg+dMpOOdfOGf3OSDpD1+Bq1yBtwMAXuUK+7n92Ap4APhjK+if7yvwdlbAA8C3c1/9qnwFXksFvALwtZTRn+RSK/Cy4OCH/gxePAA8X574Q6WiOJL04qMHYFG2UdRt9I8D/mG/VXCIevURGJEXjJvNCL+YWMJCAR6AFHZaaI7CQVahwkKAZc4+vDwDdUCfdDKtfn6jwUgqsHqlbjxFCcK5vGymWEXpPch4AMs8CcblipUqFUGp0WgieMV9wLL5fKZ+ceVSQUq2ZMKUJEuABg9iXa21NcHCxYK+hoHgJMq3GO4dHR+f2XypF0Ee5UpZABDQCACUXXi1EshDlUMPPfoGch9joKBbX1uT2nIyntgYe7Il1G8PhWMCWBZZW/kZ2IdSEuXfKpGQMg5rMPZY4B8Qlb6Go9FAwK9SxmYt76wtw4Wl0gkFgwz6A62f3o65LGo+9pD+jKgRk0aoLhbgyWyiumayLrV5iLIwDAX/mDc9CxuNhizMjA28pc6DwUBrRgHYWmvZIrJOU4/pHBC8Ur9G9jNhJBCTzhrYeNDXXOlTyJfuj14+UeaLoPKLAsBnvvLOKQB1nceE+3kvuzOr8cu+ji/1TcYP5isgBbEuaQ+r/dVwRSvgAeAV3Rg/LV+BN1yBH/rk84an54f3FfAVeJMV8ADwTVbfj/1qFXgZcPAifwIvHgA+hn7OOhtzEj5Yot4CGNELEJiFIhAICHxDNUavPpRyqACBZe72UOq/MHAprvlCTn3yBO4EppKWjJJfZdeNnkevPeAYAHA6mQkaVYoVZzu2pJSCwKP5nAAOlGp6tuXyBSsxt0rFprOFQkcGQ9ejjx6E6jSVMKvVqpZJpwT/ZtOpLSI4hcV2Y2NDz4vBFmcGAKLEQ8229+iRrK78DshDBYcCEOUglmisu0oGlnrNWXUBeNQGCy6AtF6rWavZtMQqoXAQ7M98di+XSnocMBWlJRCRoAtUlaftjvUHfRtPpgKBtUZd42G/HU+nUv+NRn2BvmIRe29KEBAhHXUej0ZS8w36fdl9i8WKFQooOouWTKQtCEy9AEfjiZSSSwut2appPQBAQCOJyBvrG7a+vi7oifqRmqD2JGgF6EoaMPO9cWNbCkz2hn2lnurZh308RBVJwAl9F8d2tP/IVuHc3cmDKN/Ttl824pkQ8EkF4Pe+6mIIeCZvfUoYeP6F7gHgq73t+WddegU8ALz0kvsBX7ICHgC+ZMH8w30F3pEKvMinn3ekFH6ZvgK+Ak9XwANAf01cvwq8KAB8mT9/r9oD8MWqB/Tjf0Ar/cTvCQfzFPiRSks9Rj9A9azLZGWFVf+9FP33XDiIesXR62+1sslkqF50KAFJkEUthm2X9NdMjn5xGUGfABvvanlmJQaOKcUzBAamrJArGOEe/I7qcLUMbbGg/9/CQtJ/SeBNp2UDzheLSrYdj7HHogBcqdcfYROpVMJq1aq+h/TQm0wEAAkVyWay1mg2pdQjMRcFIOEUSsAljTcI7PjkxLrdrgDgjRs3BAABcfliQUWmVjye9VM/YB3r4/mATaytGfocZrKRys+BLW4r5FHmkSCcs0azpfRhaoLtt9cfyH7MejgnsBLA1h8OlMiMunE46tug37NUamWZLMAWi7ZLXQbkYcke9IcKdymXa9ZotCyNDdjStlomFAhyeHAkAGiJ0MrVsvoSAhmpCTVEBQj8Y98PDw/P+ixyfq54gKVUjvW6lJ3sCb8DB6k3dSjm8wKT9CWkJ+OD+9/YhGTmVaha0oOQK321XMqerZ8jAPhdCPgYAD6vF+CLXf3PepS3AL967fwzL6sCHgBeVqX9OK9aAQ8AX7Vy/nm+Am93BV7mE9DbXQm/Ol8BX4HvVMADQH9RXO8KPA8GXq0/ffogqf5/TlH3GAjGv6O+A1Q5Syx9ALGs8ljCQABKgDhUbKS5coyGPRuPBhaGJM1mpQAkAAS1V6GYl12U8eglx32ZdEbpuQI9K5dEDHhMJzNGRIkAoHr+BfoCGgEAse3yXb0Js4wT2iKgt9/KBVOkM7T1U0+3con5J6REwxILRAS2MSh9DuNUYbBnEast1lWsymEoK25HScEJAUBCMrBIA7rOh44Ay6SEXLn+hBzUlzGlDAyXlhFQzQn88fhstHbgGknBAD9668laPJ3JJq0NIqwlnbJOt2sn7bY1GqT8AltH1u93I5BmlkLumCQEJaV1ktLb7fVsPl0o0KW1tiHbLwpAQCB1v/ftA6nycoWsrW20pKjE1ktiM4BU88w5uNlut6VulDoSqBuwJ9ixnRmRoBT1jiwVteZOuy2o16zXBPmArqPhwB492rXZaKD9JAxEUk8OBdHoB/dzdLOUhFFF3Y5GD3+OSfjV3zs8AHz12vlnXlYFPAC8rEr7cV61Ah4Avmrl/PN8Bd7uClytT0Fvd6396nwFrl0FPAC8dlvmJ/y9FXBA7WofZ5EgUdKqQ1h8AeSWkSILFSC/7+zctLt337P5nH560UMBe9OxkoBRAaYzPI9wCxRqaStXSi7MYrm06QwrLgoxABfBHC4dN5vOufFCeg3Sty8VycGWllSjuJVspijUpoR+8DwSfJ2n+Mx+65KCCdcIrJDPCY5FfEyrol8hEBEIhoqR0QFblVpVAEzBHFHoBgpAQBdBGHwHAKJcA8wBxnge0JHvbpujj+irlYX0FpzPNRbhKuVSWfC0mCdcBcuuC1chcKPb7dlgBGBMSo2oVOBczlL0L0wlrd3p2MnJqTVbLSn16Ns3HPalrFsKjLqkZadExO48E7DsdweWz5estb5h4/HMUqmsFQuEvJTs3jf39Nhqo2o3b25bpVqVeo/EX1SNwEnWBeIDULJOZ/EdS2XIurAFAxqxSBN2UimXNYdHe3sKBAEAAv8ozWIxs063bfPpyMIF/RwDW9KTUbDWAWkH/4CA7hUTv3JcVeP+Z2d3v8aXlQeAr7GY/lQXVAEPAC+osP60r60CHgC+tlL6E/kKvFUVuOqfhN6qYvvF+Apctwp4AHjddszP93EFnvXn7UXtwZdfR6nUzoZ1lmDgTazqiiHgeQyTSWXtpz/9mf3yl7+04XAkZRh98lC5pZIrmwoOTQT+gEv076MfYK1elZINuBaHZwDUUOC59NeEZTM5QbHxaKK+eCjmHFxLWjpKjWW+qNvohTdfBIJ3wL9UmrTfvHoW0mdvMh4r4ZYUYJ6fTaNgpF8e4R3ufqzIWJo5B8CLXnso22IICIgjGIPfOS9ADPiGSg+YSZ14vNKMzXRbNpsR1CP9FgWg648YKNG4AgAsV6R8TAoeOrUiQJI1oWQkRRjrL75ZzsfvhIDMg8D1I8Q+jAU5YTadTQTXgJ1AuXanLXUl80Z9l0ylrX3atXQmZ83mmmzSgNVSqWq1as32dh8JZjbXGrazc8MKpaIswADAUqmosbFSAzsnpPsSdsI8VNuF1kWtD/b3VR8gILZhlIOH+49sOOir/gSvYE1mH7g2xpORYDFfU0JBGAP2Rx2BxhDdcy+b+FVFT0iCURwKPpcc8lpeOh4AvpYy+pNcaAU8ALzQ8vqTv4YKeAD4GoroT+Er8BZWwAPAt3BT/ZJ8BV5XBTwAfF2V9Oe53Ao8Vig9Oe4PAcAfuv9iVnG+75/gi5yXbi6o4hwINCnuCOKIe9wBkP70F39mf/mXf6meeAcHBwKBKMUKhZx67GFPnc2mAn30f8P+W69XLZFy6jbUYxxS2gHgljCglEIqsP52Ol0lEcd9B4F29BV0gkEgEr0FF7ZAWRYp+CxBz7+04BPjoj5DAYg9mR6AWfXdy1s+l3VzA2IFwDNsukvNDQWc1kmSLYEh9A2Mgj4AhJw7RcBIEuCYVr1QwfHFzyj2GA97rzIuqOFyafPpTEnHxULBSoWSegNy0P+P83baXQE9ns8YKOpm1EbSS7NGq6nb2QuCO0hYFkxbzDQXQOtgOLD9gwMbTYBzqAKdWjJYhJbL0cux5oBjKqsQl1QqYyMSiZNJK5WL1lpv6bz0GiToo16vCQ5yflSP1GkRLFwC8HB4ZtWdz+bWaWOTNtnBUTPSF3I8HNh8OrVU0lRvsB0wlGtjAvybTWxOAvFo+CTMi0M7zhoBOnUg/wOaMhDuYKlL4+N80McrvlzcWd/Ma/EVp+yf9g5WwAPAd3DTr9mSPQC8Zhvmp+srcEkV8ADwkgrth/EVuI4V8ADwOu7auz7nGP59nwLweXDhzUGHZCIpxZ16q0W97yIC+LgnIL32IiCIfZfn/Pznv7C/+PN/ZkdHh7KlAsqwlJZKBam6CHvgiyAKmE2xVLBms64+eZwDYIWyD/UYMA+rL2o/UoeZy8HBkaXTzm4MtCLl1qKecTwPYIdajvgIIBWcTMEiBG+kUrKxBou54BsWYOy2GQAlgA1IOZsJ8PEc4JjmBCws5DUvfsY+C/xTOi/AL5US2BKAkrXZ1YzHAgCBfQA8lG7pZMrKxZKlEgnXU28wVNptIZeP7L8OAKonYKEg9R9KQIJTUN2dtlHyLdz5SUVGVVfIa8zhaKyfWRMhK1iEAX0EhDzc3ZONmPpwVWHRpi+fvooV9Q+krsC8yZiwlqSFwLOkKdiEuVBXAj2wGqNsDAnpwO6cJIl5rpowLnAVGzeBJMHcqSaBn5VyRbVazKbo9axUzKmWDgiPrdvtODgbLmQBXkzGZzDRqf+eSgGJjL9cd9QTCsycmeMTx4+EgLGu0EPAd/29/Gqv3wPAq70/fnZSZ/vP+f5C8BXwFfhOBfwbg78ofAV8BZ5bAQ8Ar+/F8WSwxPVdx8vPnD9rQB0HAuM/cs6m+Di2IGpydu705+9/etSL7x2oHnbJtOZ8PsCCmUhzFaXZRrrAaIIJe+/ue/aTT34ipR5qPlRs9XpDAJCgh3b7ROEZwB760xULeas3arLQMiYgi58F2SZTAUAFSBQJ4TA7OjqRci2RcP31UGehAETJhyoQIOma+qUsmUwL4EkRGADNSOdFVbjSQwCADJlOJmVHzedysszOZ6QTLxVmgoUYsKXH0acwDAUnsboC/5grayThFgUjACzuAShIRnptBMn0+FTK1ltrlkokbTadWq/Xs2WwVBowISCR3FIKwFKxpDWqv2KWfn8pO213XAhIEoAYyDrNeRkT0JZUL76EgCc/83ELMLi3v2+D0cjB0eVKar2trW1rNdeU5kwPQoAvCsn2Sduq1Zot6HWIytHMavWa9pznVmtV9RTEesxYgEkAIPNBBYmCcjwaGQpAast9DuKWFUISzGeWz2Ws1ajbaDRQPVEpnrZPbD51acxBMFcvwIj6WUL9/7ABA525NlljKPCHapI9XSac+i8OSWHPOIC92sA4SOTcz3HCNWEkZyrXc69U9zqNFYBPAnldrxrgse1Yt537/eXfL/wzfAVerQIeAL5a3fyzLq8CHgBeXq39SL4C16kCHgBep93yc/UVuOQKeAB4yQV/TcPxoRiVDt9R58QftF/T6a/4aWIAmJSqytXBXB3OQUBZGHULiacx/HuWAvDp2y7qz+bjiIVnF/hpW7N7PAmxpAOjiKPnG+EPfNGrDgDY7bYF9wBfqL2AK4UiKbGlyEabFrDBEgpQmk3nVq3VFP4xnbqE34PDQ8FJVIHDQdeK+azUe67PXlb97QB3PFa9/KRcc4AHIAcwQo0HjKPswCRswJm0CxaRzRd4lSbsgvOlZH+F3qrXXyajnnsAP8AfISCsCfsroJHEXF3rYXhmAx7L8py0Rq1mjVpdABAYpsCRBGAwIzu10oiDQD8XCkXBU8ZAgUgSMenDAEm3JgI4BrqKUBgC55hDIpWyWr1u49lMijj6Ifb6AykBJ5Opnk+a8M7Ojr333ge2vr5hn/7mN+qLiDJw0B/Y3dt3LJFK25T5WNLu3rljmZzrQYiKcqGAEezRKc0LcEioCbUZj8Zag8JShkMFnnBdsMcKawkW6rtYLZdc/bFOJ0zwlLoe7D2wg90HDobChIGcBMdM6DW41B6XyiWbjkeWo+diKmXDwcDm0ZxE2ZPYvt1+hoBRAkucl11z5hoDGrL3+UJBsJp9j69qXqccrHHljMWau+uN6SCk1J/sGeNGCc/8LiYYqQ6fsCMzrei8rpfmsxW+8RhX/I3NT89XwFfAV+ClKuAB4EuVyz/YV+CdqcBFfZJ5ZwroF+or8DZXwAPA67u7UtpEdtL4gy8foOPbWdnbCQf5swYUSCpkAViBRVMhFxGQEORIOPCn4IYwOFM+PbnjzwIGF/Fn84fgH7NyjznrCbh0uxqDEcIssI2Wig4GArHo6YctlC8snwAnrJ2ZTEoBGZwLaOTUeq4vHFylVqlZhtAPQaSKHR+d6HdCM05Pj62QSwnoMQMsv0AvYNhylRDsoScfYAorLSq5pYI5VvpOCAVIh16CqBEVbKEehKj36MWXFfgCALp0YMBcQWuN1X1S/y0W1h/0bTSZaK0o96RQjPoGdrpdPR+rcaNac6ASSBiEYkuMCwQUBo56K6ICRPmIrReVXrPVtG6PMcYCdU7dOJO6jaAT1twf0jfPrFAq2XA8kYovWLp+jYRkADTzxaLVazVBwpPDI/v9b35rnfbpWf+8YDa3UrVqqUzWMqQEb2xpvkBHeisCZIG7BIPw9cFHH1q9hppvZJ9//rmdHB0rIGXY71v7+NRmk4ll0mkpGllzYrW0JTbfMLD1tTVbW1+z9Y1127qxpf6FvW7Hjo4OdL4//OH3dri/Z+F8bpVqRQEk7FOpkLNGrWqPdnft/v17tgpCKQCz+ZwVK2WpEtkn6qk+i+m0rifAH0rG6ZiQFAf1sCuPRkPBOVKYuf7i3pa8HiezsRKV5TLGqh66f8SIk575PQZ9MQAUPGS8p6J04tfzi9x+fd/t/cx9BXwFfAW+WwEPAP1V4SvgK/CsClzEJxlfaV8BX4G3pAIeAF6/jYxtcvrAHKln4lW8GwAQJRFfKSW8AgGBHCiZBAjOqf2AAoCGIFw8AwA+rx/g6/6zef5833fuGACeB7uPr09hT4Il6HsHDEs6y24MUOjDx1oBgOlUZONUMEVg8wDrp0sdRslHOEaxVJEttdFas5OTtkAWirKD/T0rFVDlpZwFl95zi8AWIXCH3nt5KbwKxaIUhmOg2GJuSz12KrsvlBGAWCoWLJvJCNAGAUDWgTXmPQ8WgnwKJMnnBZjYvxgG8fNwNBQABHZxP9CR9aIsAwDSWxDVYakAxHJjqZffPEAbqoAQPSdKAUY1B2yjDqyhtbZmKAmlwJPdeHGmblQmyCphk9nUQlr3pTMCgFMSh3l+saQaVGt1a7XWbGNzw2bTmf3mH39t/+6v/zqyHnM9AiRJXklatlC2xvq23f3gY9mIUf9h+V3f2rTN7S0l+5arFfunv/ylbW5uSgX561//2h7cu6/036PDIzt69MjGw5HWx5pRO7Lf9AFEEXrn7h3bublj73/wvv3pP/0znR9VY7tzqnr93d/+B/v8s09t1Gnbzbt3rFatyD6cSSVso9W0L7743H7/u99JyQehK1YrVm82tEf0R0TtCexj32IFIPvZOW0LyAKBsSCjXgRWN+oNrYN9i6/Vk9MjWwRzXRfqYQhEjuCe7NdRSA6vX9c706kHHch3x7Psmef/8SNWDD5PFXj93vn9jH0FfAV8BZ6sgAeA/orwFfAV8ADQXwO+Ar4CL1UBDwBfqlxX4sEoYqTMiixyz37jd7DnabvclVjAj57EYwCIbfW7APAxBBQUXKEmcgq1J3sEPm8ibwoAnod9zhYZqwKfN9N8Li8lmeyPqKYESJaCN1JGYo+MbLqCJvwehZGUy4Cdlq1tbNrx8Ylsvijtdh/es3q1ZIV8VuAvTgEOIGKArzzwD4DoAOBg4EInlMA7cwCQuQBlOUcaO6oUgFhNC+qLh3qOwAsO4BHjAvjioI8YCE0532LhIJ7sxU7pCWiiZyAgUHAQ22yhaLnoHCjUgHcAQG5TwEkypXFu3botWy/nbTQaUjRidabaw6inH8m89Oqj56GUiQSfLFc2ns5kZU5mMtZcW7dSpWatVkshHigLv/rqC/vs00/tqy+/cKq82cRWKCIjNWqp1rS17Tt2672PZT0GOmbyOWuutWx754ZVI2v3n//Fn1u5XFZgyd7urn31xRd2/95923v40PYJH+n11cMvl8mpZx9qS/r8AQBv37ltN3Z27ONPPrb/8r/+r2RTPmmfWK/XtWwua3/47DP7/LPf2uHDh3b3w/csT99GXiML+gua7T58oC+FhAAAK2WrNZtSlFIv9ouehEhD1YORGueyApTDwUgK0GUQKgW62WxZq9VUeI1cxFFfxQd792w2nwr+cf2yn+xl/H6l65bWf1EyM2NyoCQ8D/9cevZj62+sMtRtSmY+l178o993/Al8BXwFfAWuVgU8ALxa++Fn4ytwVSrwuj/JXJV1+Xn4CvgKvIYKeAD4Gop4yafgwzAfjONkzjMr8Fmvu0ue0KUPFwPAtFRQAKUzG6HF/cUi2HcGB54OHfi+NODX/WfzRey/31/EsxnJ9h0fCcEYVIEAE4UuLEOBp3Q6aflMVnAFVRzXCPZPYJ6h4JrPLZ+nH15TIOv0tCMIhsVz/9FDa9YrVirmBergzPTGE0qhTxswTXZclJcpnRdbJyDOWXCdFZUnoj5bhS61djpdWD5fku1Ytmb6A0YWZ9ZBnz/OBwjinHF/S2y5LizDpQe7cAzsuqGgYD6b07iMDwBCgYYFlQ6RwOF4XkBAIN0nn/zEDg4PpCBUP8VmS8o2xiARmPOOxhMp9Fh7OptTLApAcBFKk2blWt3uvv++lSpVKQoJO+n1e/a3//7f2Vef/8F67VNLLANbBXPBWCAfgC6dK1q2WLdkpqLAj2K5ZBubm7axvWW3796xerOpPfizf/pnAo/0deTrqy++tN0HD+xgb9+OHu1bv9uzQL0OaX65kloT0IsSk7VgAf7kJ5/Yv/rv/ltrdzu2f7Bv7U7b6o261H7Yk7/9+iubjocWzKe2mE1sMhrayeGBzaYjqTn5oldgrliwfKmo1xgKRfZoPBzaUqnOrtdkpVy2R7t7CqPhea1mS7Vt1OtSKe7tPdLeUVD6Eu4+emizxVRQkefr+phN1TeQ4zzIY99j67cCYWJb/PmegpF9mD12NvcnrcKX/hblB/QV8BXwFbiECngAeAlF9kP4ClzDCrzuTzLXsAR+yr4CvgLPq4AHgNfv2ogtcufVMrFF7kz1EvGtt9P+Rp9DYBM93yKVmxFO4RREDlWdD/143s/Pf1W83qsijkE4/+f4+QDyPOJz83iscHryD3pS0CpWS6GzQzfI49OEcGQyliNgIx2lAQNOeHwqrb52WH7LlZrVGk0lDKdSGfXGa58eWbVcECjS2Uj6VR9A1/cuhoLuPqCTs/HSR04WXHouKnhjoZ/5zmNmM0IsgFU5WWcJ4YiVfgrzaDalKJT1V/PLCMbRK1AhHUGgL/WHWy4tmUoKRDImab/URnZnEoZXKAuxh6cFqlgEP5N+fOvmLUExYBMWYABcuVIR3Gx3ulKeAQB7g6GtVknL5vNSQra7PdUgky9KNfnhx59ICZnL57XGe/fu2YP739q9r76w3W++NkutLJVYWSaVtEw2LWhmlrZUtmqpUksgs1Sp2NbNHdu5dVNf+WJBtf75n/5C66EOfN3/5ls73D+w06NjOzk8tO5px2ajsZSWFgTOXpsirdnVBND34ccf2X/zL/+leviNJiPBzfF4ZK0WISgZG/Z79ulvfm3HB/s26HdsOhrYsNcVEAQiozAsVMqWL5fUs5GLoVKpCMwSEAJope4KpqnVpFQkhbmQK9jmxrpCSlBfAvMePXpkw+FAKdSoRcfToS3CucJKgIpnSdCjkfb8fPCH9jrqbXqmAIz6n+rVEUF+l2SMutQBwKePZyUMv97XuT+br4CvgK/A5VbAA8DLrbcfzVfgulTAA8DrslN+nr4Cb6ACHgC+gaL/yCHPA6K4RxZKq/j2x33wHDp6+w6gF2CroORaiA3qN9RP4Yok4DhdNIZnzwOCbxIAurk969A+uuSKCP/Fj31WWrGDi/wPpZn7bWkpwhvSGcExvgP+UKkBs1AM9oco7JKWo3deuWLdbl+zARaOJwNrVEsCgKjvgoAQlaULv4gSgPkeho9Bi5Rc9ODLZWX/DBYz9YAzrNdR+Ag9AAeDscYvVcpKuo2DSVghCkDCTeJwCaAPMAe14oBE2lj5p8ARl9Kbybp+gs1GQ+Ef49FIibmsAwBFn0TgIQm6mQgA0veQ8A2syU0A4Mam7MxYo+nJB0Lu9QZ22ulaMpVTr0Bsv8enHfUBrNTrtr65bbdu37VU1JOQEJbDg30bjQb26P439vUfPrPRFDvs3BIr+hEubT4h+CJliXTFMuV1zaFUq9rGjRt24+aOegCmCQZZhvbTn/1M0Gs0HFq/1xNcI/yj1+7Y6eGRdU/aNkN5uViYqe+jKWGY+ShFuFyy7Z0dgcQ7799VsAh9AL/88ksrFnO2vtayWrVsv/3//rN9+dnv7GDvoVSAy2Du5kySdDZnzY11y1dKlgAuLlfaM/Zz0O/rd/UFrFSsVq3a/t4jQdZWoyEoCOzjesSefXJ6aifHJ9bttG00Hlk2l7ZgFVBy2Yq5DlB9ss9A4RjWxWo+3t84YrD3+DXy5HscNYvtv+dfW3qFKBU8wunRa+vte2/0K/IV8BV4lyrgAeC7tNt+rb4CL14BDwBfvFb+kb4C71wFPAC8flsuxVd0nO9/xYfc+APw292AGg0qAAAgAElEQVT7KmmpJOqi0hkAREEEhDkPAF2VnHrOQcGnQeDz9v51/9l8lgLwbAefmoSDfE+Hu7gHPRsAKjWY/wlqOAVk0laWR2mXyysl11mFCQ2hl17aJoQ1IDUjSCSbi/r4zQX8bBXYzvaGVcpFqe8I+QCMEX6xCEJnB1aPNTcrwAqBH3lSeAn7IFCDvQgW6kOYzaQE/QhtGQxGtgicpRPohvIOpR/KPsI4sCxjHSUAgyAJp2dcqTcfARaTyUTfAUGlMmm+BT1nY2NDwLHf60udlk07+zOvFc4TzBduzGLJMumsxsZ6WiyX1aeO86SzGSMlmNCP/YND29s/tFy+pPRflItA03K1bmsbW1ZvrUn9BwiV4jKdsnqtYifHB3Z0sG8Hjx7aH7/4vbWPD2wy7Fk4n1o6BQbM2nJVMEuULFUuW6XRsNb6mjXX12xtY8OK5aKlczn75JNPBNq63a4dHR3Z0f6B9Ttd63d6dnp0ZIPTjs0nE0uE2L4dAETBmEimLUPyMoEp+bxAK0Egt+7c1jx/9Q+/sn6/a+vrLfvkow8tWEztV//v39iXn/026vmH2i4h+Nus1Wxz54blSgUlFTMGff2k0BwM9F4DXAYCkvR7fHRklVJZKcTsZ/u0LWs2cHA6mdijvUeyIvf6XatUSxZgkbblGQBkb4GAAMAY4p0P/YhfKAJ5r6Bw5lqIewa+3e+P1+9vmp+xr4CvwKtVwAPAV6ubf5avwNtegdf9SeZtr5dfn6/AO1UBDwCv33afT8WM1X5AEj7conri4PbYLnf9VvhDM3YKwFQyLwAYf6gnVZSwD6d6fNbX9QGAz1MHnkEQqQRR/ZEC7Hrp0XtNibMxAMzmrJQvCM4A2YB5gBkgEdKrEIiXwOJakJpvMp05W2oxZ5USffVM6jkBwNlMNliCO8ieJs33LFWYrnhJkmgJHEEViEUXYIQSMSHlHfBxuVSOsSyuHCj4qrWq5kYgx/HpsXpb0j/uo48+ErhDUZgrFDQvBX+MRrLEAgFRo2EjBjJhKQY88hwCKlz4R14gkGRkzquU42JJkI+AjVQmpXNubG45kJjLCUgSEHJ4fGL7h8c2mweWL5QsmytYJpe3m3fu2o2bty2XL9pJu61aFIsF29lZt//ir/6J/Zt/89f22ad/sJOjffu7f/vXNuic2DKYSgmJDXi5zFgQ5s2SFWtsb1upURdgRP1Ya9ZlCUa9d/PmTdUERSNA7OTgKAKAXVmAB52ehYSRWMKCmUt/Vs2pcK4gKzB28ORqaTc+/EAgT/0dAXC9jmUySdtYb9mdWzft01/9vX312adOrWmhra01ZeGtlIqyACcyKQuiMA2UlerROBye2XsFedMZqQJJCM5lstqnbqejn9fW1mS37nW6AppYgVfJpXoA8nplL2IrOfuhnqZR2Ivs3pGll9uUep1w/SDPrOCRPdglfqPsdI+J7z+vgo7/8eT8P5z80LuNv99XwFfAV+CqVsADwKu6M35evgJvtgIeAL7Z+vvRfQWudAU8ALzS2/OMyTm7p+uJ5T4IY3+FB2G/w44HUAEGAEnGsh06MPDsI1aVXac/FYp3sIQgoPuwDzALwkXUA/BF+v9ddghIrAI8vwvxHJ6cS+RUdA9cPdvGHZt9sfYq2ZcjuhawbwJ/sqm0rLAKwUglLVyEuhZWBHAk0wJxMDlsrfT/WyxcWEe5VLBUApAXCEJxG2m1KP9cZd1a+B7DV+YMiAP6cT26e91tcm8qrZVxM1YslqW+Y+7AJJ1/sbDBaKjruVKuCIChLAPI0ZeQeQBtAEQoxQB9Lrl3pd8BTKwNkIndFxAO7CvTow+rcNQnsFAo6nWCAhAFZLfXtVu37yiBmAMYh5J0tghtMp3b/tGxJZIZWaXpl/jeBx/Z5vaOzRaBffrZ7yybzdvG5rp98P4t+/nP7tr/9X/+3/Z3//4/2Ddf/t4efPOVzadjSyRCSyaJDiH5OGurZNVS+ZZV19ak0sO2iwKw3mioByDqvc2tTc0zhl4nh0fWa7etd9q2o0cHNuh0LZwvVOPpaGTz6dTCkITchCzAqj7/R2/FzQ318VOPwITZeDS0IJhbLpu2tWbd+qfH1jnct/GgZ+l0wjY21mxrc9MqpYJNg7mtkglL5QhuoUIJ9VgEALKHvPboPSnAPHVJ0KsQheBQdl7gL+9JQNv4emCPO/2OjSZDC5eBkWQtyIeaEeVqPq9rlgP7OdcTqcy8p5FATbo0du+4f2QcEMI5aAOA8hPgzP2EhnDdxMfT7ROu27u/n6+vgK+Ar8CT/xWhf43zh6+Ar4CvwBMV8G8M/oLwFfAVeG4FPAC8bhcHsAeokhL44cMxH3xR3vDh+MaNbcFBPqTT8wvAEQSAgWcBr2dZSq9DPZySjC+FgES97wgPcMqeOADgPGB7+ufLBoAOnrhDDf6in787D5fq7I7vVyqdP587axwCIvXX47NEo8YdAleqmwCgkAsAJ6exqCFW3lW4cKoyXV9PaKgimPc8Q3IMX918uC7dNSqPqvasVmtYo9EULCKJF5WbAlyimgAtUYXdvn3b6vWG+vzFQSPMMbYLE0KBNbnb61un01ZPPdSQAKFyqWw1EnqrVSsVi/rC/lssFAX7gESoG0+Oj+3Gzo7ShIFNQDJeP/lC0ZLpnD3c27d5uLJ0Nm+VWsPuvv+hVeoNOzo5sf/nb/7GypWyvX/3jn380XvWatTsH/7j39rf/tu/tt/8p78X9FvR585WlkpF6ciJgiVzTcvWbqgfI1cq/fW2dnas3mzoNuaysbVt9XpN8yXYglTh7umptY+P7WB3z/rtji2wQi8CGw8HtphOtF+idFEARgK7dyEvsAgYm0zGVq5VbTGfuveEVWjBbGqVYkF9CtuHB5bPZ2wdO3KzafDCwXhoiUxSANFtz0owDgCIVZuwFW6nvyTvOdwHCJxNXWiLAHDS2bABsoSGAIkJYRmOh1IpA+viAA96SfKYfN7Z1rlsOE+v2xX8BSZyAHtRfAINY3s7E+mPelI6AgkBwzznvN333UtMvw7v536OvgK+Aq9aAa8AfNXK+ef5CrzdFfAA8O3eX786X4EfVQEPAH9U+S75ydLQKEk0AQCkVb9seyspvRr1uv3Jn/yJ9fs9Wf2Oj48MW6wUgk9YYr9v2tfhT8bzeur9EOR8+v7nQcCLqsGzzvt9IPJFLq/z5zyvdHKwJsaNT57JYcIYSH73UU69Fz//GYjy3L2Pz3z+OfGtT64YDZwD2GeBDM8JYwAK/fxPfm61Wt1ZQoG8kTTS9Xucu56A9Caczqw/GAn4cJAqu7NzQ/AQMMXzUJkB0wCL6+vrUhr2ej31rWN9UpElk4JXJNemAaLJtC2ClU0WoSUzOas0mrZz+46tkin78o9/tH/9r/8Pq9Ur9smH79tPP/nAWvWyffPl5/ab//wr+/1v/tHy+awtFq4XojsStkoXLVloWa5xw1aJlFSVjFtrNKxUq1mpXLFKrWa379zRPJkLoSbhfCYF4NH+I9vf27X+6akNgafDoS0nEwe9oXEiZgvXDzCTsXQ+bxtbmzYdDKx9dGSZcsmC+cwy6ZQCV/onx1ZE8ZlKCDLS429nZ1sBIQSP5Ao5yxZzlpJ9eSlwKrXmYGBbW1sulTkIBeZOT9oK+uj3+1IEAghRCKLOLJcrqjHWYMJSKpWqzsOeAXWZC+cA0qIgLKlHY1nzQT34aHdPEJFej+w78Ji1kvrMxQo0xC5+b+9bq1SK+keBdrvtFNLn/vEDVWUMul/k1eUf4yvgK+ArcJUr4AHgVd4dPzdfgTdXgYv6JPPmVuRH9hXwFXhtFfAA8LWV8hJO5BRUyQR2RSyVsT10JVBQq9bs1q2bAhsnJ8fWH/TOAOGTARjfN9Xr9CfjReb6YwHbJWzrBQ/x4tjxTHd4QTMC/jkA+EMHqrHbN28LCgF2AHgoAdXvEKWiEokDqfaAaItwKSjI7cAnkmWBfbwuAD6kAWMFBjShCuS7C6o41VQAiYSIYB1GWWaJlADgYDS1TL5kzY1N27p529Dz7e4f2BdffWmf/f5TW01G1mxUbevGhjUqBZuO+vbo/rf27R+/FFSjB6Js0rKzLm1pOSUA1299ZOHKbB7Nv1ipyH5MsAgQ8Obt2+qdh81Wc0+nbNDr2t6D+/bl738vEDjsdW0xm9mKtGUFgfAVIo+zEkEqOzv2wYcf2pdffGFHj/ZsMugrAAZPNnVttRo2GQ5sGQayPQ/6XQXJ1GvUp2D9btcS6aQtk1iXQz1ONm9UnVKNpiPbrqnmKBWlAJzNpcKrVivaL6kBw6VgION06A2YzZ+llgN72Sv2mH1nH4qFghSD2IEJENl7tCeQeHvnlqH8lK2X/4ugJKCQy+oPX31miRQ4NIxsx4+vNZSAMUTmuXHK9HmL8A9dl/5+XwFfAV+Bq1QBDwCv0m74ufgKXJ0K/PB/aV+dufqZ+Ar4ClxyBTwAvOSC/6jhHABMJXL6AI6tUh0BpXDK6kM0ypnBoG+DYd9m8+k55d95FeDbAgB/VDH9ky+1AudVm/HPz58AnIlegM62WxAIy+XzZwEPKAKxFwO0Uqj36HsXASFeF0qmjYI94r50/3977xZbWX5m9619P3ufGy9VJOve1VXVLalHMxpHGk80Hsm5jJFkovHYMaAxMg8B/BBM4jwFefBDEgRIHvJivwSwgRhwAj8EQZA8GhlYHlujSB7N6DIteaS+qbq7LqzinTy3fd87WN//bBarxFKT3cVqHvI70kEVyXP2+e/134dN/mqtb9H9xWgpXWwEgAQ/dLIxRsp4LGcgMiosrjTYEgFO8wpBu4v+4kXMLy1jOI7xzt27eP/ehxiPh9hde4S6SBB4FsLAQTdqYTTYwaMH90w7sMPGaroLWTiSo7JbaHWXsHjjNbBAOM1ygYAtKTQJZdYgAeCVa9ekDKUnrrgIURBgNNjD/Q8+wE9+/CM8fnBfPi4Zg6XjryAEpNOwlAjwwvIybty6hc999rP45jf/FdZWH6LKGesuJZIchi05thS9JBMkkzGylM3QORjDZakHnYslShR1adq1p647Ovn8MEQaxybCzDmAjiOxboFqlXH0EQLye1OaZNjY2DQN5RW1juE6BhhyL7jPbHR2LFtcgXRh8vOBH8hx40ksxSEEjjevvyKFLsZ5WMje8Xserw3Gid/88Q9Q1JnMAx0MB/vfH3mlPRsFlmKa0oxQ0JsqoAqoArOogALAWdw1XbMqcPIKKAA8eY31FVSBmVVAAeAsbZ2JALP9loUKBB78pZkRQoIN/lLPWV+TeIwsS55pwz0KANT/XMzS1TB7a23cf0e/zujII0gSAChlHmwUdgVSsdCDoClohQLYCI1c15FIKt8TdIWxQISQh+4xviodgXSlMRZPgEQox9l1dIQRCEkjcZbBdjx4QYTa9iT+64VteFEbkzTH3Q/vYWt3F/MLfTx69BCD9VXE2xuYjPdwcWkRZZFie2NNYJeZg+jI8XLOKPTaaPWW0F+6Jq3IbGbOikIAoB9GaNEB2O3h6rVrWJhfRLfTkfOnA3A0GODh/ft4962fYuPxY3EAZmmCMstQl5k4AC2rEqfkxUuXsHLlMhbn5vGD730Pu7vb4t6ju04iwnUl8w77vS7iyQhpQijHOYg8jnHKscAjLzOUxHzOdM+qSjQirGT8mDqbEhkHFy8uCbTj52R2oZSRAEmc4MMPPpTZhvxckeUCWtnGTJcfZw7y79yH0XAoLkLubxPXZQSaM/3m5+Zx4/o1if3SFUiQWBUler2+fO9L8xR//qMfEFnKP36sb6xLBFgmanL5zRjK6RuHx29ahmfvvaQrVgVUAVVAUiBH/w+qCqYKqALnRgH9xnButlpPVBU4vgIKAI+v2af3DAMAbfjTBlYbnuPJL7dBYIoNhsM9GfBPV0tNN9D+/CsFgJ/evukrGwWaGZZH16MphyB0ooOMAIkONDr8GOXt9noCAjlbjrFWzpYzMU+63EIBUSzHGI8nMluOEJFus93tHUwmYwFPdAHOTY81HAzkeWz8dYM2Vh9vIq+Adn8Oi8uXkZYlHm9uwXJdfP7zb2Bnh8Ucj3H/7jv47rf+JcKWL4Ua8WhPQJWZv0mXriMz/8LOPIL2AgowsmqjqCqJAre7XQF/Ua+HXn8OV69dF+DF8yTAIrhjJHdrfR2ba2vY29nGYHdHYsHFeCxlI3T/OQ5w9bU7Av+qLMOPv/tdid2yQZfOP7oevVZgZgTWJRbm+5iMh3L8Dt3De1x3JhtEdyDdfwwuH6x8EX0Za7YsAyen0V3PI4Bl67QnkJA309yc49HDVSlfIQQkuHvlxg1cuXQFFy9cQLfbwWBvgMePH2Pt8ZqslfMbub/8h40yJ6jNBAguLi7I89kyHE8mckVxViLnPnJd79x9m+ltjMZD3L17F6mcuwGajCA3sV/jhGymVuqYgKO/I/WRqoAqcJoUUAB4mnZD16IKnB4FFACenr3QlagCp04BBYCnbkt+wYIMQLHgmoiibSPwAnE8Oa4jzh/GEg3+YKNr0/7bNLM+aWg9/EX0PxezdDXM3loPxoA/evV0zjUQyUAncifTKst5cXQF0gFISMYZcxcuLEpsloCQbcaEfSyHkLZgFoTUZlYmv767syuuQAIsOswWFhbEDbe1tY2IBRSdPhyvhUdrW+L6m7uwhFdf+wyGcYKt3QHcIMDn3vgM1tYfY7CzibWH9/Cn3/ljDLY2kMUjVEUG1/MEPonLrORYQRde2IXjdpDnFptHDMh3HCkAYctwp9dHb24ely5fEZhJkCZzDvNcHHd7OzvY3d4WULe3uyMf56MRaptD7Sq4noXP/Mov45WbN8XV941/9s+kCKVKY6Tjkbj7vLAlzcNcVNTyxS3MGDEdgEk8nroWLXEwsvyDjy0rM2ORAJYQj27CkO3K7Y7oKW481kpLQ7ktgJARbe5XWVbY291Du9OR/eQMwC998Yu4fvWqQD4+f319XUpHNtY3xOXJsg8CUO4hY8FcC4/L12fJ0WgwlNfkFcXoMQtHOCtyfWsNWZFhe2fraQA4HZXA1+I/jjBCrDdVQBVQBWZdAQWAs76Dun5V4GQU0N/oTkZXPaoqcCYUUAA4S9vYOKjYAswosCOumLxg9A/yCzxjcPzFmwiQc7Cebv9VADhLu3321no8AEhYQwMrIdqz89voMqPjlYDMNPhaUpqxuLAAz3UFmvFrxkEHifvyfeEHgciap5l8jnFVOsHmF+YlbjsajeU9Y+bzVRiMEvrqBABef/U2Wt0exmmOrCykKIMz81wHmAx38f3vfhtv/+jPsbO5Bsuq0QrNnMEiL8UNaLkebIfOP87Xs2H5gRRq2K6LTn8OHQLAbk8gIOO0LAXh+5xzAjmTj+Uk4+EQO5ts2jUQbDwaoWQrrgO0Oi2JJffm57CwMC9z/f7kj7+Jlu+jTBPUeYoLSxewcGFR4OCj1Qeoyhys9KiqAjkfQygoketImoLnFhZQ1jX2hkMBgASqhKbUnnvC7z/UemtrS5yADfDjnnFfTNyacwYTmVHKz29vbeM3/8pvSAkJ94af29zcxOb6BujAbLVCiQXz8Twez5Hf6/h3Qj/CRDYDp2kiz2WcmDCYez1JJwIA96ZN6PzHkf2SD8vEsZsWYClneU4L9dl77+kZqQKqwFlUQAHgWdxVPSdV4JMroADwk2uoR1AFzqwCCgBnaWsbAOjAsc0QfQNHzC+58ss0qukvywSAdLkcjO8pAJyl3T57az0eAKTbqwGAdLQ2NwI7m/nU/TbhSt4HLLVgDJjvCzq8OA+QUIquP0JBxuRNXNWSaDAPycZsNgY3zcCEVlubm3j0aB3rWztw3Rb6i0sIu3Pw21385d/4K7C8Fh4+fiwtwK+//hpu3bwO37XEAfj//Yt/jof3PhAA6AWBADzOIMyzHHA9oKLzzgGcADZhJOcDui7avT6iDpuAO2hFEebnF+H5gcA3tuouzC/AtV2JvW6sPZbILMsyeGzpGLaBxeULePXOTbz79k+lCCgmLLz3IeqK3cW1QM4vf/U3cefOq1h9cB///A//X4xHA7QCD1ZdYXdnW0pLLiwuYHl5GQvzc7hx81WMJzHe//BDAXB02tEtSTj34MEDAaaDwQCrq6u4evUqfL8lsJOzSFnOwnmN3C/O9aMTkbs4GY/xpS/+WzKvcG/XODEZ4eZcPz6XIK/TbsvzCQ7Z1Mx/3Gj2azQeyVzBLDdlHzw+QSSBLwPLlkPXYYk4iY0bceqIPgj7pDzJNgBQIeDZ+06jZ6QKnBcFFACel53W81QFjqeAAsDj6aWPVgXOlQIKAGdpuxvoQecfZ6I5yIsMDueLiWvJzPwzETy6epoZgA08eXbW1bMf638uZulqmL21HoR2H716if2y2fcZ+Gdm/E0/Lw4uwm827hpHLCPCBEAEiIyQdtodtKNQmmIJAhlJ5dw4Pn59bQ3LKysCBAkM+RzGgx88eISNzR1cvnIDr9x+HbXjYW17F//B134HcAP85J138C/+6Bv47GdfxxuffR1zvTa+9yffxvf+5DtYW70PCHQzLcWc9Vdy0B8jzcLjbTmGQyBGt67tIOoQ/HWkBdiX+YZzAgYZbc7yAnP9efiuK/P09nZ2xY3HaLPow4ixAEcXQcvDg5/+BFlVwm4FcFAh3mSs1sGN26/iP/kbfx2LC3P48Zs/xP/9f/2fMv+v12nTiIitjXVxEneiSNyUV69dxa3bdwQA3n3/A4n9Xr5yBUsXLwqke/ToEba3t6Xh9+HDh7h86Qr6/TkZRUCQx+9HBG3cIkaruS8EtDz20sVFWCjF8be5uSFzGOM4EZcjnZlmniAj0qapmQUhnFOYTF1/bHrmgY0zlLFjQmFHmHBZG8eouBCpPx2g1QEn4EdfevoIVUAVUAVmQgEFgDOxTbpIVeClK6C/0b10yfUFVYHZUUAB4OzslXE88U4HoInXEQCyeZMkgLOy+IvvdFya/PJsSggUAM7SLp/dtR4TAB5S0iDOrSkAbMpdBXoLCTOoUGZg0hHLJlvPEzcZY6KESnT/kR2xhKLX7WF3dwcLC4vTeOlE4qWMwKZpjkmcYXn5Ktr9BWwNRnj//kP86q/9OhaWL6G0LGxub+Ldd98ByhyBY2HtwYfYeLyKJBnL65RZDsv1ZfZfyfl4hICyaLrSbFjiACSst+G3OxL59VtsNW6h2+tLszGfwucy8ixuyLKSu7h/p+3GdNTR7UsncFVmGK8+RJsx4MsrmO91EVg15vodXL9xHf/2X/4i3n3rJ/j2t76J73zrmyjyVIo1XNfG2qNHAkjZuNvrdXH7zh3cvPmqOBDv3bsvLr3r168LwCMoZYNvnCTY2NjAvXv3OF4QnY5xYRZlKY4+w+lq3L//QDS+fu06vvilLyLPE+RpjOFgD6urDzGZTARqZmkmrsxmRh+3mq9BoFiVBYqqlCi3zaYPwj6WeRwAxZX8xCt1JwIAqZvAwJKlSLWJAE+/dnbfZ3pmqoAqcF4UUAB4XnZaz1MVOJ4CCgCPp5c+WhU4VwooAJy17TbwgL8AM15YVoVEHHnL2f7LxkvzO7DcFADO2v6e5fUeEwBOwY5cx1OIfRAANm2/xD1MBPPaN9f7kxuBT9hqydw6Ov6kVdhxcPOVmzIvkPFTRloJzwme6EhbWV4RwJ6mBXq9BSRFjXurj/GT9+5icWkFv/zFX8Pn/9JfEofc3/8Hfx9v/ZsfoU4nQJYCdi0AzXYsFGkOi224touKJE84/IEfyTifkBFg24EThQijtjgAg1aIhcUL4gwkSKN7kCAtz4spCKsQRW0BboR/dMhx/YR5eTKBnSa4cGkJV25cw5XlZSwvLeLKpWVcv3IJVy8t4Z/+b/8Ef/SNP8Tjh/dR16XM26P78fHjR/A9T4AdZwC+8cYbuHbturzu49XH2NndNeUc8/MCVL/0pS8hzTJ88MGHeOutt7CzvSPr6s/Nia6c18cZfDyHR6uPpCH49u3b+MpXfhObG2tI4hHi8RCP19bE+UfoRxB4//59848ZVSnzBQk3m5gurwNGoekmNPMG6XJuSo9MXzG/Rp3p+uNe87m8NnijI7CZAXiW32l6bqqAKnA+FFAAeD72Wc9SFTiuAgoAj6uYPl4VOEcKKACctc1u5gAe/NZ+MMr7bKzX/Ho8xYGzdrK63jOlwPEA4NFO3cR/zf3pG2Eh3WKMkkpZCCPCMgswwPLSspR+EAxdu3bNuM+yDJcvXUInamMwGGFjfQuBH6KobXzw8BH+7M0fS3z4a3/r6/gbv/e38blfegP/5X/xB/jev/42kLJluIQV0KlXoSYMZPzUNhFUFBXQatOyxkYSwHNghREcthJ7HhzPR9iO4HNmYSvCjZs3pUl3MokxGk8EChKG7e0OsPpwFf3+vLjbOFuQgK0qWOJhmn6DVoBOJ8TShUXceuU6rl5awZ1br+DVm9fRiwL8j//9f4t/+UffkDmFLP+Yn+sLtNzc2BB4RkDW6/fwhV/9Ai6tXEaRFdjc2BR9+PV+v49bt27h977+daytb+A73/4Ovv3tb8ucP85SpAuQTb88DkHgaDQRnTk38PLly7h96xa2NtdQFqkASEI/wjwCwN3dXfz5mz+UshHeWObBkQaM/DYQmLUtBHz7UfDp14zHzwTC9aYKqAKqwHlQQAHgedhlPUdV4PgK6E9Cx9dMn6EKnBsFFADO2lY/r0jhowo+DoLAWTtnXe/ZUeDF/0jSOADFJncAd8s7hbPh6PqzTWu2fGzbuHjhIhbm5xFFkQBAeV5dY3FxURyDhF7xOEZV1BglOd754B7+9IdvAo6PL/87/x7+6m/9Nbz+mc/gH/6jf4g3f/B9jHe3gbpgRldcZ47noqhq1IyeMv5bM/rrAJ4Hy7WlkZfxXzYDu1GIDl11LDHp9dDr9dFfWJTI8iSOpw65UmYBcgZgnrH125RilEVl3H9ZipqtxlWJfG9HXv/iyp7bk08AACAASURBVBJ+5Zc+h8uXlrF8cQEL/S46oY///Z/8Y/zZd/+1OAYJAFme4riOOAmpD2Fb1I7w2muv48LCgjgZ6e6j2456LS5ewI0b1/GV3/wKRuMx3nv3Pbzz7rsYDUdS+kHISpA3nkwwGU+ksIOfZ1MvAeDrr72GwYCFI4Bt1VIiwnNgxHhjcxPvvP02wogNyhW2d3f2I73Ne+AJADSfkZgxY70KAM/Otwk9E1VAFTiSAgoAjySTPkgVOHcKvPifts+dhHrCqsDZVUAB4KztbfMt/dlv7Yc5/w6e20d9fdZ00PXOrgIv8scS4/eSUuDpDMBndTFfl/DwvmuMIIsOwG6ni5XlZbTCUFpqCQB930fAeYGVhc31TYyTHHfvP8T3/81foHZ8XLl2E3c++zncfuMNPFxdxWQ0EPdf4DnY3dpEksSw2Fpr2fBcH47DOXTAzs4eMs7o9Bx4jAgT3HFWoeei0+/LSfgsLel2pRF4fn5BIrV0z+0NhjKLj8di0UY8ScSNyFEAdADWjAcnCZLREJPtLfgtHwsXFnBlZQmjwQ72tjYwGeygFfr40Z9/H6sP7qEscnHgtVgW4jhI2VQsxRo1PN/HwsWL6IaRgEXCUH5tbn5eSkBWLl2SOYp8LBuJWQayy/mJjAD3+wbmbWxiNBrJOlutUMAq24Vff/11ZOlYHIBZGotbkHHhre1tPFpdlXKRMArlvLbpJHyqBqaZhPq0A/AJ/FMH4Ox+X9CVqwKqwHEVUAB4XMX08arA+VDgRf6kfT4U07NUBc6RAgoAZ3GzD/u2roBvFndS1/wiFDCFH40D8DAAePAd08RcGQmOWiG63Z64AVluwXZgwrC5bg+RH+K9t95BnJV4uLGJv3j3PcAJUNYWwk4fV+/cwat37uDC4gIWFuZw+9ZNPLj/ITbXNyT62gojdHp9eEGILC/x8NEaRpMxbNdGf7GPJEmQZem+444fF1UlAJJz9K5fu4qrVy+L425raw9xkglQXFq+hO3tHQGCnAMqcz+rGulojO31dUxGbPaN0GmHKNMYP/iz7+LN738X77/3FjzfRTl1/k0ricURyQgw5xGyaZdQz5q6E30WbvBby7R4hIUh1GhhcVEKQ+hS5GOLLMf2jpkRyKIPxnkfPHiAwXAo7j9qTL35vDt37sBGgcloD7u72zJbkLMMV1dX8eG9ewIPGdPOGQne25USj4NDDJ78E4j5WwMIGw+0RoBfxHtKj6EKqAKzoIACwFnYJV2jKvDyFVAA+PI111dUBWZGAQWAM7NVhyz0MOin3/JneUd17R9HgSftv82z6fZ78vcn1RsEhWzNLkpTOsGPeb+0cgk3b7wiEVXGUQkA59pdvPfTtzGOM6xt7+Lug0dodecwTjPEeQknjLB48aKUTSwtXcR/9Xf/AEk8wdrjx9jc3EJvjrHenkR/RxNGfl3EaSJJ4KvXLgvgKopcGoNZREIwyJgto8ivvPIKbl5fwsX5tswCHMY1BqMM8aSA7bh4+PARNre2JHYbJymcqkaV5UhGI2TJBO0ohGPV2Hz8ED/58Zt4+6c/xur99wGrgmMZxyRnAEq5hgUzGzEMxbFXcF7htGnZqms4sODbjoBJzvhjCQhdfpzdRwDI+YrUbDgcGQB44xWBgx9++KHAPLr/2LhMJyBjwDdv3kQrcJCnE4yGe9gb0t2YyON/9rOfCdB0XNccczQCqz0OA4AG/j25KQD8OO8dfY4qoArMsgIKAGd593TtqsDJKaC/DZ6ctnpkVWDmFVAAOGtbeBSn33G/7TePP8qxZ00vXe9ZV+DgVSvgT/7/5E9r/wH0hpkWYEI7OgbZCsuW2eWlJbxy/RVcuXIFo/EIc50uLvbmsPbgAda3dvFgbRMfrq0Bbgs5HNSuj6Ddhu16KPIMc70ufvt3/mNp0Y3jCcbjCebmF9Du9uEGLVS1g15/QWAWLXW9XltetypLeJ4j0djl5SVkeYbHjx/j0soK5npt9Lpt9HpdZHmN8TjFYDiWyO1wNMHOzq5xAmY5fMeBZ3G2YI7tzQ2k8QTDwQ7uvf8ettYfYWNtFTtb68iyCej8a4pTqBTl8XxPYseDwRAsLGaEuapqeJYFj1+3LIlJ8/y63a4ASzYAU0s+brC3J23BKyuXcOP6DWldvv/gvswA5POiqIOyKNBqtQSy8tyqMsV4PBRIWFaVAMB33nnH6FJVSPMMcZLI5WvgXlMD8jT0az56AgmP+/3vrL9D9PxUAVXgrCqgAPCs7qyelyrwyRTQn4Q+mX76bFXgTCugAHDWtveokO6o3/qf1yY8a7roes+rAuYdMS3HMdzPfNyAwGk5yMHoKAsmGH1lky6hW7/Xw6XlS7hy5TLiOMHF+XlcvnABq3ffx+bOQByAq9s7iNnz4fqwgxAum3mzXGBV2A5x685tdDptKcpotzvozy+g25tD2O7Cb7Xh+qEY6yy68ByiyBqu56AdReIgvH3rGrI8xbvvvC+RZLrywrCFCxcWYcORyO/e3h4erj5i1wj29oZYX99AkmYCAMMgQOB5eHjvQ2xtrGH98So+uPsOkskQo71tDAe7yPOJuP9YmVHxIFMA6PoBonbXzOwTAOhKFDhgc3JVwa5LaealY5Dn10SlZXZgmmF9fV3aeldWLkupCgEgZ/kx1uz7AYKgJbtCACgx4sV52FaJJB6Ly48x4gf3HwgAjJNY4GKapUjyFDbsacGHAsDz+h7X81YFVIHDFVAAqFeGKqAKHKbAUX8LVPVUAVXgHCqgAHDWNv2oALCBIh91fgoAP0oh/frpVsDMfBOy9pzfkJ68Zxo4yIc6li0OwLzM5U8WgjAKzK+9cuUKbqys4Cc//KFEgAdxho3BCMOkQOn5gBegth0UcQLLdeCGLQFr7U4H169fx2uvvYbe/CK6vT7aXULAHvaGdN/V8FjgWxbwPBf9XhcL83PodNt4/bXL4pJ75537iBjhtW0EnAfY76HlhyiKUgDgvXv36WMUt97a+gYmk1gUaIchuu02fvbuO3j08B4erz7A6oMPkWcTjAa7crdQwHVsWUde5Wi0czwfQRhJc29pCKDoGbgOrKoAigyBF0hsmnCPUd9OpwPX9QTyra2tyay/leUVXLp0WWLBLAbJskwewzvhH5/LGPDK0iJcGwIAWQLC1mIegxFgtgLT+Uf4l04B4MGW34ObfFgE+Eng+3Rft7o6VUAVUAU+qQIKAD+pgvp8VeBsKqAA8Gzuq56VKvBCFFAA+EJkfIkHOQ4APAoEVAD4EjdPX+oEFBCINQVWcng6/qauv2dfThqBbUfcf6Y42Lyf+CeB3MLcgkCqz9y+hdtXruB73/oWdkcT7MUptsZjpLUDeBFsrwV4njgA+VwJ0hY5Wv0+br12B1/4wq9ifvEivFYExwtguz4mSS6QrhO1gLKAY1tSIHLxwiKSNMbVKysgm1t7vCYNvT22AUchUFVcNYq8wGQcS9tuluUSMx4MR0iSVMAcZwk6loW/+PGb+ODuz7Cx9gjxaA+ea2Ey3sNgsAMbdP3V8lhCTx6ZcV/H92Wdg/0ZgDZgM1Zcw6lK2KWZl0i3I0Ee5wAyCsyyDs72I7SrylqKVJaWlkUTgkHKawCgK8+he5CfvLA4h7rMsbuzJeUf/Pru3h5WH61id3dX5iNmRS4AsPH9NTP+fjEA1B95T+AtpodUBVSBU6qAAsBTujG6LFXgU1ZAfxr6lDdAX14VOM0KKAA8zbtz2NoUAM7ajul6T1YBAYA2qyrMPLufA4DSEDwNCVuWwD+BSgIKIcCPAI2z5xhzDTwfr736Kl575QY+ePttDMcxtoZjPN7aQQYblhfB8lqopseqigJVngJ1Bcfz0Ov3sLxyCddu3cbSpSvo9OfhBS1E7Z60DourrqyQpYnEYTn7jyDs8uUVcftxpuDao1XMzfUlUhxPJhiPxhJNzrNcYCCdgGmSCWjLi1KcdqPRGJsbG7j73jt4tPoAw91tgWy+B4zHAwz2dsR1V9bEfrVEdjkNkACQswxtz0ccxwL0TFaZDcAVHN4ZwmUbL0Gp6yEKI4F/1I6Aj+Ul8Xgi5SBsLWasmg5GOgFZHsL24uWVZYR0GY5H4nws8hSbmxvi+mND8CRJsLO7g73BnuwRZwsmbEkWTNnMATz8WjpYEnKyV5seXRVQBVSB06OAAsDTsxe6ElXgNCmgAPA07YauRRU4ZQooADxlG/KRy3nRAJAvqCUgHym7PuDUKiDVHhZjrQdaYQ86AA8AQIItOtkIswgA+XfCLALALM/3odXVS5dw/coVxKMhJnGG7d0hHm9sI69t2G4A2J4UV7i+j7rIUGQJIG0j5riu52L52nUsX7qM7tw8PK8lJSC+68Gq+V3XQp5nuHL1Cl67c1vcgO12hDD0YVsWtne20A5bAipXHz7ExsaGlH/kWQY/CKRxtyxKWa9AwLzEcDjBxvomdrY3MBkNpA24rggA6dwrkKYx0iRGycbgKSe1bMfEgAkB6WgsC9TSREwIyNPh/D82AbMxmLMLHQGAPmPQqCWizDtbf5M4llbgVhAgSRMpDOHX+CdBYBMbJqz0Ah9JlmFzcxPv/exncs587SRNMYknAhV5YxPwwRbgp/b4kCvyuN8dT+1FrQtTBVQBVeAICigAPIJI+hBV4BwqoADwHG66nrIqcFQFFAAeVanT9Lij/pqr3/5P067pWk5GgSclIEc//sF3hkMIVhNwmZ5ZugDbnTY63Q6CMESelRgM2Lo7QF3RaeiKC48lGq7LFtwcRZnCsngMRmxNzNaMJrRNPBk2UNOJyAGA/NiF1wrwxud/CV/96lfwK7/8eWxtbWJ7e0uKQBYX5wW4rT58gD/90z/Bw4ds8d1CPB6DwwYd15WvVzkdgby5sODDsXx4ngWPVr+6QByPELY8zM/1Jbr7wf0P5PVrhoEZz/VaKMpSSjYs34Xl2ajyDDUdjTIqsAaqGlZZisOSsDQKW/B9D3mWyhpc2xSQcLYg3Yqj4dCUd9AtaJs5iwScdAcyBkyHZFJUGGc5tvcGePDgPipxJZob95MOQN4YOX72dtTvfke/GvSRqoAqoArMpgIKAGdz33TVqsBJK6C/AZ60wnp8VWCGFVAAOMObp0tXBVSBj6HA045XzgQk6GogFN1qrTBCq9MWVxwZVDLJMNwdA3QACmwzMwR9z0VZpsgKFnEQo5VypxNQQJUAwOn9GQDI5ttr16/j85//PF699SrGoyHiZCJxWMaCHdfGw4f38cff+mPsbG8hnowlHiyHdYzzT+qACe+sADYCWJUHx67hunQ6lsjzBFEYSNEIm3h/9sFdVCXhmoPKsuG4vjgZuWrLdwQA1kU6BYCEmJIZlsgyn8XIbxSGCAIfZZGJ6dF3XZltSAA4HOxhd2cbVUl3ogWPjkG6C20gbLUQRW1E7QiF7WKcFdgejmTun5mjKGcmEJaw0cBAxX0f4wLXp6gCqsA5UUAB4DnZaD1NVeCYCigAPKZg+nBV4DwpoADwPO22nqsqoApw9p14/aYxYfl46v6jOnSfMdrrtlqA68CxWfZRYTJMgIroz4VtOQLqAonNJkjTMYACBqUdAgAFn9EBSHDownFaKMsC3V5PorELC/OYTCbI2bbrezIb0HEd7Oxs4a23foo0TaQYxDgMD6b2jUPOngJA0KFo1TLrzxZHYo4oIgBcQNBq4e7d95EVDNUaCGg5Hg1+0sIb9iK4gYskGSMe0+2YGdci08CVGA+lxKMdhRLtLctcjkIAyNmGBICEf1ubG6DCjCfzc57jwnUsiflKhNj3YLUi8NmDSYL19fUn5ySGw6ddf2a2o4JAfeeqAqqAKvCsAgoA9ZpQBVSBwxRQAKjXhSqgCjxXAQWAenGoAqrAeVKAEKrmHLwpaDrMbSbFGJ6H2nHQCkLUJeOtKeqihlUT4HkCvlqBL2UWSTJCVWeoUUxdgBKqNaRO5hM2AJAlJGzFbaEocplByLl5rucI5KNzjvMDO50Ilm1JUchgb3caKZ7GigVcPt2JK+4/+EBNd2Il8M9hN4pdyVzBhfl5tFohPvjgHpK8kPgvJ/tZlovastGKIiwuLcIPPeyN9rCzs4EyGYn7z0BLW5qDO20CQBaA8LxzWJx36NjysWvbsta9nW2Bf/zavgvQdQVgllUp8xrDXh+V52OS5jIHsLkRxPIxB2/PAtrzdK3quaoCqoAq8IsUUACo14cqoAooANRrQBVQBY6lgALAY8mlD1YFVIEZV+B5AJCnddBpVts2bN9HGHXF9ZfEOYq0QF3ZcGxXXHCch5fnKeJ4iKriTDwCQN4PAMAG/h3803LNfL19Z9vTf7cZ8eUxmD8WUFkJEOSdswefeq6UnLiwat/EgFFyQqE49hwHCHxX5u+FYRuPVh9hkmUoeNipC5AR6E63h+WrK/BDH7uDbWxsPEIy2hX3nwBAxoUdB512WyAgz51lHoR6FucAOpyNWKNiiUhRCCxkYQnXyQgwi0E4M5CfI+TrLC6idn2MEzYBGwDIeX+Ef/zzIJRVADjjbzhdviqgCpyYAgoAT0xaPbAqMNMKqANwprdPF68KnKwCCgBPVl89uiqgCpwuBVj6QfdfEwEmbKITTwDggSgwbAduyLl1XVhwEI8zZEmOmjFg24Pn+zL7jjMAYzoAS8Itft0AQHObugAFtk1dgGZq3zOiEADyuHTtNfPvCAAJxEoQCJol1ijLZu4fn8JPMjfLdmFfXIBEh40LkNFbRoK7nQ6iqIPt7V1M0lQAIKPIwvdgIQhbmF+YRxAFGIz3sLu7iTIbG4egtBYTJjrodjvodDoC9LIkEajHKLOEdMtSgChnBFZFjvFoJMDPsSyZ/8fIcJ4Xct7dhUVYHgGgiQDznAT+lQSnNQj9BAo+Ewc+XVeSrkYVUAVUgU9XAQWAn67++uqqwGlVQAHgad0ZXZcqcAoUUAB4CjZBl6AKqAIvTQGBfRKBbfqDnwaABrPJMED4YYgw7KCuCQDpYDMOQMt2ZU4g47BVlSFNJ8YBSPhX5aiqYnoQwYsC/xijfRLeZXFH8zWCLhN75eemBbjSsCsgsa6nUNDMLdyPLjNdPP0Jr67oAGQRCAEgb4za1vBdB2XFOYCM7nYwHk0wTlPkjDLDlfUQArq+J5AwiHyMJkMMhzuoyxRwTOOxzAB0DQDk4w4CwKIg1KuAskSv10W/20MSTzDc20MSx3IeLd83wJXn4tho9+dheR4mUwDIYzTuP66ekFbO4pk48Eu7SPSFVAFVQBWYAQUUAM7AJukSVYFPQQEFgJ+C6PqSqsCsKKAAcFZ2StepCqgCJ6FAEzd92gVoAKDXaiEIoukMwEwagaU8w/bg+B7a7Uhiv1keoypT1GWOanqXdg0Z22fcfwYA8n8s4aDL7Ql4NI7ExjVo4GAz569x/ok7cVpcIqMFGwOgEEsPmEaAzaswhgu0fA9ZniIMI3TaHaRJhuEkRpYTODK268haHDb5tiP4LReTeITReA91lZL67c8wtB1L3H/tdhuB5yNPU1NMQoci48l1jV63KzFhNhoTAMaTCQj3OCeQcwE914UfBAjabVS2jUkcY2NjQ2K/cp9q4Ap4BIrSOAb1pgqoAqqAKvDzCigA1KtCFVAFDlNAAaBeF6qAKvBcBRQA6sWhCqgC51WBX9gwy7l3rgfXC1BVNrK0ktZc2w3guL4050btNiyrQp7Hcq+KzNzzDLUZtAeLEVoBgKbNVpqCpaHX4EDCPsKxBoAxAey6jN4aINZEfps9EgPjM6W4tmXm/9W1J/FfAkDHsdBuhTKj0ADALvKiwM7eEEma0fcH12ILcA3HcxBFITzfxiQZYTweiKNRYst043GYYF2jFYYIggC+5+7P+CPcC4NA5gC2Wi34nofxcCjuP4kJU4uqhM+ZiVEkENH2XIziGLt7e9jd2zXA80ADsDoAz+s7Us9bFVAFjqOAAsDjqKWPVQXOjwIKAM/PXuuZqgLHVkAB4LEl0yeoAqrAGVCgmf33vDlzDMlaLAKxA3HLlaUFJwjhBRFcP5BIbCgAsEZRJKYIROBfipLQK69gVTWsit9lDQQ08I8g0bjbCPkIv+h4MxHY0gSGbQMLD7r+yMhMRJhFIGaGYQMCHSuAZfmoKjrn6O6r4Lo2OlEkbcNR1Ean00Wel9ja3sEkTiUC7LsBCr4uKgGGnBlYlIwIJ0BdgG3ItcW7JRFf23Xhep60+5ZsAbYtifd2O20EPgFkLWAwmUxQFaU4BPn6RVWg5QfodrtSSEJ74s5gD9s720iSRCK/B+PNB2cA/kJIewauQz0FVUAVUAU+rgIKAD+ucvo8VeBsK6AA8Gzvr56dKvCJFFAA+Ink0yerAqrAjCog0V9x0z1jp9s/H0Z0DQCjWw6WK+6/oNODH7UFhkWdNhiNZRFIko5RpDHyZII8jlFmBawSsFkawibdmuHcApX5JEqZFygZYdi2LY2/T+b7NXDvydpkZqA89ucBIB2ALACpagLAGpZdCwCkM4+Qjg7AsBUhy3Nsbw8Qx5kASc/xUdJlWBXiZAw8B0WVCQC0ZZ08f3taOszmEM4/NKFpNv4yxkxnX7vTltcqy0qiwfIEwsA8Q5rEAjvpHOxEpkSEr7k3HGA4HAr4lKbfKfCk/AdbgI8LAAW1OrZAVWrG49NFSWiqN1VAFVAFzpICCgDP0m7quagCL04BBYAvTks9kipw5hRQAHjmtlRPSBVQBV6AApZF95+LqrJQWS4sh0UWFqK5RbT6cxJjbfe6cDzO+CtQ1QXS0RDj4R4mwwFKQrYScGoHLhzYpYWyLlDWKSrkTxqHmyhw0ww8jQdPW0QOOZPDgKUHgHdXAKHDmXuuAWGM5RK+ObYn0d/RIEaa8vWJAE3ZBuGfbdXodEOk+QRxPJCPGQ/m44Q8Nnc+oSnnkIISW0pEAt8XJx+jwNIEXJUyA3A4GAiE8z3fPMZ1kec5kixBXuQvYKeePgRhoud5CMNQmovTNJV781oH4eILf3E9oCqgCqgCL1EBBYAvUWx9KVVghhRQADhDm6VLVQVetgIKAF+24vp6qoAqMBsK2OJMq6S8wwUcn3W5aPXmEPT6cFsBgiiE7RKOsXW3QhqPkYyGiEcjAYC2AEAbbsXMb42yZBw2QVVnU+fhgWIPEaWBe89zJU6Vs/h14wgkqCT44xrryoHrObImRnoJAP3Ah8/Isu0iSXKMhwmyJJfiXtsyZRuMMTt2jW43RJKNMJnswbZZzHEAANL5N60orkvTTiz3aTSZsI2uOxZ9BIFp/U2TBJPJRM7LwEFXoBwjwYwGn1TLL2coMpJMOMkSkizL9l/ro6Lfs3Ft6ipVAVVAFZA2e/09Xy8EVUAV+DkF9BuDXhSqgCrwXAUUAOrFoQqoAqrAYQqYuX0yA08AoAc76sLr9BB0uwg6bVi+KxFgy6mkKyNLJkjHY7lXSW4AYGmJ+6/OKpRFJvMC2bArcd/9Zt9ngV/zsWkKNh8dfIz5fDMTsLZc8G5ZrjgSuSY6Afmn5/twPV/izFlSYDxkTLkQIGlJTJYgkMUjQLfbEvffeLQLy64klizz/yT6S0ekgaKyFDYXT2PLjNfKWiwTvfU810SAi1zgm2ksnq5XIsV0F5b7kecXff2JK9GhG9KW+K+ZtyhTHacNyzix137R56LHUwVUAVXgeQooANRrQxVQBQ7/CVZ1UQVUAVXgOQooANRLQxVQBVSBZxUQZGWaexu4Zrtw+wuw2x147Q7a831UDsmZBccFbBfIkxhZPEE+iVElBeyihl0AVgFUSYmSBSEF24IJAemuM2Ue0yF7BxZh5hOaGPJ0Bp9MyTM3A9TMPD7O4as5q4/Ay/VlHTTqydem8VzHYTsw47AF4lGCPM6BvIblTiPDNuB5FjrtAJPxLoaDLQMACSllIY4BirYjjcU8LhcjTcVTwCYQkK8yXTMfQAcho8A/p65ATXP+J3FrQJ/AU4GN5nUIKA1Q5bpO5rVP4nz0mKqAKqAKHKaAAkC9LlQBVUABoF4DqoAqcCwFFAAeSy59sCqgCpwLBYz7j/+rHQ+VFIHY8BaXYIURvE4HvYuLyO0a8Gw4Ht12NYoslQIQAsA6LWARsk3vZVKgTFNUWYwqm0wTtNM2X8IoKSMx0d7Gcce4LO+mp6RpBW7G8T1xAdaOEDxYvidOxGZcHyPAnLnH+C+bjPOMc/kyFJMcdVaK7c+1bXiuDd+z0I48jAbbGOxtSKx5P+bLpK9NCGib+YKM8k7jwARpjNky0kvOJkByWqzSOP+ebVrmccx8wZcL4RQAnos3r56kKnBuFFAAeG62Wk9UFTiWAhoBPpZc+mBV4HwpoADwfO23nq0qoAocRYEnALByPNTTKLAzv4g6asPrddFfuoCCRRu+AzewZe5ewbIJOgDjGFVcwMoqAYDIKlRpiTpNUWcJqoQA0DT9MkYrs/DYCEwAyCgtYdsU/onb7pmbgKypw09gmmOhcm1UriMNwJzpx1yvALsGAFY28rxEmpQo4hwlASXn9k0BYODbiFouRnsb2NteN7bFxp0oALKZOcg/bbh8rSnsk5bdksDQRH0bYCkOxv2G36nbkSjVdk4UAD6v6EPiy1R5WrxylCtBH6MKqAKqwGlVQAHgad0ZXZcq8OkqoADw09VfX10VONUKKAA81duji1MFVIFPRQETAaYDkA3AnAPIbK3V66OOOnD7XbQvLqLyHdiBC7flwAtclHQAJgkKAYA5kFYC/+q0lEgwsgxIE9RJPDX8mSgqAZrY54SzEa55xmVHZ5/55DTuy/jtNIrrNI48ByU7RuhAdEjgzF1cgISIdP9xjmFlIc8rFFmFPC5QJLm4C/cBoGchbDkYbq9hb3tNmo25JukbEWp2YCMEUhLumU9LnFZgoQlONzMLDQA0P4Y+cfxN5xrKwz+i7ORj7H0D/8ySnz7+Exj54l/3YyxVn6IKqAKqwCdSQAHgJ5JPn6wKnFkFFACe2a3VE1MFPrkCr7udMAAAEedJREFUCgA/uYZ6BFVAFThrChyYAQhH5gCyBARhBHR7sOd68OZ7QBjACugAdNHqBKjzXFyARZKgjnPUCV1/Bv7REYg0hZWmQBIbplYbeGbcc2beHqO2rufB4zw/x5ZZgXT7sUW3iQSz5ZZ/59fFTecAuVMis0tOt5tCQBPblebe2kY1BYBVXiNPSikCYYzX492xEPgWWr6FwdZj7G0+BpDLAokgeW8MivtzCM2Ywids8BCmdrB042nXXQMJX/x1IwCQC3sGMD7PFfjiV6BHVAVUAVXg5SigAPDl6KyvogrMmgIKAGdtx3S9qsBLVEAB4EsUW19KFVAFZkSB5wDAIAD6c8BcH+i0YHUiMwPQtxD127AYhc1zVGmGOinkTvhXTjKUnLsXGwBoEwI28IxFGQSAdNGJa8+V5l7P80HQJz5Emb3nyMcNBBQAOC3kKJwKuVuhcE2zrjjfxAnINhBL3H98iTyvURdAnhIAluL+cy0LvmPB94DAqzHYfIy9jUf7AFB6TmxLCj32E8EmqfzkZsx/cnveD50HAZwJO7+cH0+fB/6MU1GdgDPyhtRlqgKqwCEKKADUy0IVUAUOU+Dl/ISl2qsCqsBMKqAAcCa3TRetCqgCJ6oAf3QyJSAVHYB0/3mBxIDt+Xmg30flu3C6EWrOAXQtdBd6sKoSdVGgyhn3Nc6/Ms6RjTOUowx1PAHSGFaePQGAZFCkc7xblsR2vSCA7wfwBQIyDkzYRwA4dQGKs8+0FBO55XT+eYAVOiiqElMEaOAf3XtlhbKoUeaMGwNFViNLS5nPR2ehSwDoVgIAhxsPMdh4OAWAAHtO9mPAU9fiL5JelJvSQZMKNpCNswEb6CbNvC8JAD5vrRIH1lmAJ/ou0oOrAqrAySqgAPBk9dWjqwKzqoACwFndOV23KvASFFAA+BJE1pdQBVSBGVOgAYAuKhaA2B7gBrD9EMH8Aqx2B5Mih9tto2brrmOhO98VRx3n4hGagaa+pEAW50hHqWneTSeo0xHKZNhkVA0cE0onA/QksksHoO8FaLVaiKK2QDrj9nPgEKTJ60xn61U18qoQEOlGPmq2BjMWLIdkJLiWopE6L5ClKRKuKatRVjZcv2Uaji0gcEt4Tonx1gOMNh8ARWJm+vF+jLLepvmX59UAwAb+yeemTcfiApy2BX8aF4cCwBer+v7sxQO5cHVYvliN9WiqwLMKKADUa0IVUAUOU0ABoF4XqoAq8FwFFADqxaEKqAKqwLMK8EcnR+41XPnTsn243Tl05i7A8gJsD/bghiHH68lDo34Hge+Ja8/3PNi1I467LCmQTnIUGa13Cep8D8low0R+p844gr39NGoNuBL39RCFEebn5uA6rsC/fc/fFAASzrFAJCtyVJYlzkGv3UHtBuSPSPNEIKBdF7CKHMloiN3BGEkO2F4Er91DChfEhIFXwrVSZMNHiLcfIh/swJIhhSSJR71Cpk3BTbyWlI9AdOq2YzyZNxaTiAuwKT456uGP8LiDTkMDIQ+P+WoE+AhiHvIQguhG0+bPg7Mem2ZoAc+fIuD9eGenz1IFZksBBYCztV+6WlXgZSmgAPBlKa2vowrMoAIKAGdw03TJqoAqcMIKGKpngw7AKQS0PLhhB725i7BdH5vbW4BDOFiL5c+OAjieB5/uPT+AQ9dgZQOVhbokInHhWBnsaoQ83RIASFhi5vsRiDVR3UKKQfiMqBXhwoUL8FxPICCjwIImG0cgXYB1jbIkbLFg8zHtDko3QFpWmExGSPMJ6jwF8gT5ZIjBKEFaWIAfwWnPIbF9wHEQtWq4doqgHqDYW8XDd9+WALT8n48/wk3OZbo2KTeZQk5+Xj7mfEIWixAInhAg8jxP1iCAcboG/qlutCNs4Ec8hLrSlUroXBQFirJ4ArEtW67nRmuFf59cbz2CKvBRCigA/CiF9OuqwPlU4Gg/tZ1PbfSsVYFzr4ACwHN/CagAqoAq8HMKGAcgoZ1le+ICrGpHXHPzF1fgBSHWNjdRN+29tOJ5tszvs6Wow4VleQYiWi4c24fnBBKxde0YdbVnuKFly1w/1/UFnjCqWxal3AlQAj/A/Nw8fALAKQRk9JftvU0ZiHkeOSDddw7sqI3cdjHJCgyGuxjHQ5RpDOQxymSCcZwjrx1YXgSr3UfmhLB9D93IguukuDTnwkm28J1v/KGZS8g5fuXRfpQU9930LvP1pg6wxhXWNPOepPuOgIrAlCCKkIqwivdnAeBJruGsvqFYQtPtdJHnOdIslT95E5B9EADqbMWzegnoeZ0yBRQAnrIN0eWoAqdEgaP91HZKFqvLUAVUgZergALAl6u3vpoqoArMggJNBJigrQXARcFMrRti6dJVBO0uHm9soEhS1FVhBuVJWwaH+MkgP8hwQIkOE94F8N0QvlfD9zI4diwi2JZp9g2CQICegW3GOVdXtYCsdru97wAUFyCbe/cbgRkNpuvKzNszw/xCJLWNUZphd7CN8XiIQopHEnEBxlmF0vLgBB3UrR5yN4QT+Oh3XXEA/tKtJXSsCf6Pf/yPULLMhKnd+vg/SspMuOnTCAKbj/nnSUR/m6uqFbREU2rYONUOcwAqADz++5DXH69Hgr8szwSwmqvOgN+DTs/jH12foQqoAsdVQAHgcRXTx6sC50OB4//Udj500bNUBVQB84P74QOSVB1VQBVQBc6tAqYEpAYBXUucgHlByBdg5doriHpzeLy+jmQ8QUUAyMSw6dudNl9wOB/juTZAJ6AAwBY8H/D9Eq2WmYVnHICuxCr5JyOWcpjpd2WJXAbBfluvuP5sR2YMmobgaXS4osuNjjugcHxMqhrDJMXeYAeTeIwqT2CXOewiQ1rUqJ0W/LCHMuiIA9BtBeh3XPhOjq/+2mdxIazwP/93fw95lk2LQI7/o2TjCON5lpVpHBZ3oG0ZR94JzYdrdNyP/05jx89eygoAj//mJuDjdcfoL5ulD4LcBgJqs/LxddVnqAIfVwEFgB9XOX2eKnC2FTj+T21nWw89O1VAFTiggAJAvRxUAVVAFfh5PFQL1bPgeZE4APOc0M7D8tUbCHtzWNvYRDoeoypyU5PLh0vt7RQCVlMXoeUCti8A0KUDsAW0O6644wjzOLOODkCCKwKWpnDDqi35XNgKDYSTmCU/5yEMwv3nVCwByXMUOWeylUjhYJSXGMQJRpMh0iyBVeVwqkIAYJKzZSSE3+6j8rvI7JY4AOd6Plpuga/91q/jct/Ff/2f/2fIklSE4VqOcuP6uU4CPoGZ0xKOBhTtF3ScYESUr7F/e+aft3QO4FF28Rc/5iTnN37y1ekRVIHzpYACwPO133q2qsBRFTjaT21HPZo+ThVQBc6UAgoAz9R26smoAqrAC1HAAkOrpHR0AEoEWNKOLpauXEfYm8fm1g7SJEFZ5KjrnNndKfw7CACnFcEsALF92E4Nx68Rdgzsa+BfGIbyd3HJcZYfTJySEWC6A03IEvufC8NI5gMSEJZlgSzNkGWZRDPjysIwL8UBSPdfXmawqhJuXQANAKQDMOpLBDi1WnD8AAtzAdoB8PXf+au4vuDh7/zeX0caJxL/PWpZbwP4CPz2QRyZKNXk7ELHkXPi/LimIOSFbNchBzm0mfYEweNJncdpPW4z94/ra8pdTutadV2qwFlVQAHgWd1ZPS9V4JMpoADwk+mnz1YFzrQCCgDP9PbqyakCqsDHVKABgDZbclkCQkef5WNx5QrCzhz2BkPkZYm8yFAWmcC1pyAgH0/nnLjnWCjiyKxAy6mYCJbGXj/wEbRChGFLopVNxNdzPHge24TNnWDQtAUzkuxJLJhfdxwbRVEiJwBME4GAcU0AWGGc5kjSGAUjynT/VTmsPEPCCLDdghf2YUdzSKxAAOCF+RC9yMXv/81/F9cvuPj93/1riMcp6pJtukcTsZnzJzP/pmUgAoiqah9mEnaOx2OkabrfInu0ox/9UQaXGtdkAyKbUhJ1AR5dx1/0yOaabPZXo78vRlc9iipwHAUUAB5HLX2sKnB+FFAAeH72Ws9UFTi2AgoAjy2ZPkEVUAXOgQImPdqUgbgCARnlnVtcQavdw2gygWVzNiDh2wRVSQBYAdXUCVjWtEZNAaCZKWiG+5WAxbsN2/PgBi2J83quC8/3xdnXjtpyD6TQwsSE2RQs8+04B5Btw4wL82hsuWUpQ5KIIzG1HEwqC3FRmabWIpe1WbzzcaWFSmK/XXjdRQGArh9gaaGN+a6P//RvfhXXFmr83tf+I8Sj2Mx643kc4dbM+ePMPzr9pNgEkHWwPKLf66Pb7WI0GmF3dxej8egIRz3eQw7Cv4PPVEB1PB1/0aMbd+Xz4GqzBwpbX5zmeiRV4DAFFADqdaEKqAKHKaAAUK8LVUAVeK4CCgD14lAFVAFV4BAFOHPPccT5V1em0ZczAKPeItwgwngygeP5qNiGmk2ewL0GAHJun9QsSaBX7hVqVOxdIk8UV920PVVey5bjBWGEuf4c5ubm0G53ENAlOIWEdP/xxobginFWNt2yMbggAJxgNByicAOklou0gswGTOlQzFMgT2FVBYrKFQeg7Xfg95ckAkwAuLzYwUI3wN/+3d/A5V6Br//2f4h4MjFlHUfjf/tFH1L6wXmAYJSaDsJKnIyEmgSAg8EAk8lEmmRP6tZAKNHrkBPQEpCPp/xB3Q4CwCb+3RyVmp9U0cvHW7k+SxU4ewooADx7e6pnpAq8CAUUAL4IFfUYqsAZVUAB4BndWD0tVUAV+EQKMLlLiFVXNuqa8M+4AKPuIpwpACQMqYoMNd1/Ysij+296r4x/0K4NCLNh86tSDgz76aIKi69T17BdF0HUxsryMubm5sU1xxIQwjNGfukA5I1ArSx5L+XvdVmgyBKk8QS5E4gDcEIHYJ4iLwsBgFWWwirZWBygdkLAbcOO5lG6HXnN5YUOeqGDv/XbX8blXoW/8/XfxXCwK69BjHeU21MzAKcx3Aa+7c889AMkaYKiKE58DuBR1qyPeTEKHJy5KHs+nf34Yo6uR1EFVIHDFFAAqNeFKqAKHKaAAkC9LlQBVeC5CigA1ItDFVAFVIGfV+CJa6yBf3TfuejMXYTX6kgEuEhT1JyxRzufzfIPQXwACzeY8iXUEwcgYSAdgBYq2AanOaZlGHT/eR7qshLg2IrauHrtKrqdLjgvj4UfMvvPceGwKdgysFAgIO9FYdZQFqjKHJnlYZBXGKYZJiwpqSuUeYYqT2AVBWwvguW2UVkhCrcNtOYQdXq4OB8hcmt87d//dVzpWfhv/uD3sbO9jpzuwaaaWC8UVUAVUAVUgVOjgALAU7MVuhBV4FQpoADwVG2HLkYVOF0KKAA8Xfuhq1EFVIHTocDhANBDlwAw7GA8niBP2WZLAFgC9tT5B5ZulLTpCRM08M/EgSs4cq8tFoKwIIRlGTTltVBblkC+MIqwsrIi7b90/kVR27TnyhxAM1ePTjsmcyvO/2NDR1mgLlIBfZnjY1xZGOclJiwGKXIUeYY6S2GzDMTrAA4BYAul10Xl9xCEbYn/hk6J3/ryF7DSqfA//b2/i8FgC0UeT8/xdOyLrkIVUAVUAVXAKKAAUK8EVUAVOEwBBYB6XagCqsBzFVAAqBeHKqAKqAKHKdAgwGkBiESAPfTmluCHXYzGY2nd3QeAyJ+4/+gArKqpA5B+PzMFkPCvtDyAd8lImrZcOwgk/kvIR+C3uHhBGn4dx0UURXA90wrMr7Ncg7MJeczGCYgqR52nKFj64fpI4GBS1oizVO55lqLOMjh1adx/CJHVPiqvh9yO4HgB+qGL0K3x5V+5jQtBhv/1H/wPiMd7KKsEdc1z05sqoAqoAqrAaVJAAeBp2g1diypwehRQAHh69kJXogqcOgUUAJ66LdEFqQKqwKlQoJl756KGif/y3ptfRkAAOJkgTRsAWAACyfjn9O8CAHk/6AB0URH+2YHAvycOwACO58H3AwF+8/MLAvc4G1AAoMuv+WYWoB/AcdkC7AhDpAPQKnNAHICpOABZApLUQJxnGCeJOBVRZLDrChUCZJWPrPDF/ZdXAWC7iAIbbd/CF25fxpwzwf/zT/8XZOkIdc0IsALAU3FJ6iJUAVVAFTiggAJAvRxUAVXgMAX+f2QVShgMKLm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571472" y="0"/>
            <a:ext cx="7972452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ΑΣΒΕΣΤΙΤΗΣ ΣΤΗΝ ΕΛΛΑΔΑ</a:t>
            </a: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- Εικόνα" descr="xart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7564" y="1142984"/>
            <a:ext cx="4902466" cy="5214974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0" y="1428736"/>
            <a:ext cx="3929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/>
              <a:t>Κρήτη ( Ηράκλειο) </a:t>
            </a: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Κυκλάδες </a:t>
            </a:r>
            <a:r>
              <a:rPr lang="el-GR" sz="2000" dirty="0"/>
              <a:t>(Νάξος Τήνος, Πάρος) </a:t>
            </a: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Εύβοια 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Στερεά </a:t>
            </a:r>
            <a:r>
              <a:rPr lang="el-GR" sz="2000" dirty="0"/>
              <a:t>Ελλάδα </a:t>
            </a:r>
            <a:r>
              <a:rPr lang="el-GR" sz="2000" dirty="0" smtClean="0"/>
              <a:t>(Λιβαδειά, Ελικώνας) 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Αττική </a:t>
            </a:r>
            <a:r>
              <a:rPr lang="el-GR" sz="2000" dirty="0"/>
              <a:t>(βόρειο τμήμα Πεντέλης, Λαύριο) </a:t>
            </a: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Πελοπόννησος </a:t>
            </a:r>
            <a:r>
              <a:rPr lang="el-GR" sz="2000" dirty="0"/>
              <a:t>(Αργολίδα) </a:t>
            </a: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Μαγνησία </a:t>
            </a:r>
            <a:r>
              <a:rPr lang="el-GR" sz="2000" dirty="0"/>
              <a:t>(Βόλος) </a:t>
            </a: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Ήπειρος </a:t>
            </a:r>
            <a:r>
              <a:rPr lang="el-GR" sz="2000" dirty="0"/>
              <a:t>(Γιάννενα) </a:t>
            </a: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Δυτική </a:t>
            </a:r>
            <a:r>
              <a:rPr lang="el-GR" sz="2000" dirty="0"/>
              <a:t>Μακεδονία (Κοζάνη, Βέροια - </a:t>
            </a:r>
            <a:r>
              <a:rPr lang="el-GR" sz="2000" dirty="0" smtClean="0"/>
              <a:t>Βέρμιο) 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Ανατολική </a:t>
            </a:r>
            <a:r>
              <a:rPr lang="el-GR" sz="2000" dirty="0"/>
              <a:t>Μακεδονία (Δράμα, Καβάλα, Θάσος)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https://</a:t>
            </a:r>
            <a:r>
              <a:rPr lang="en-US" sz="2400" dirty="0" smtClean="0"/>
              <a:t>www.mindat.org/min-859.html</a:t>
            </a:r>
            <a:endParaRPr lang="el-GR" sz="2400" dirty="0" smtClean="0"/>
          </a:p>
          <a:p>
            <a:r>
              <a:rPr lang="en-US" sz="2400" dirty="0" smtClean="0"/>
              <a:t>http://</a:t>
            </a:r>
            <a:r>
              <a:rPr lang="en-US" sz="2400" dirty="0" smtClean="0"/>
              <a:t>webmineral.org</a:t>
            </a:r>
            <a:endParaRPr lang="el-GR" sz="2400" dirty="0" smtClean="0"/>
          </a:p>
          <a:p>
            <a:r>
              <a:rPr lang="en-US" sz="2400" dirty="0" smtClean="0"/>
              <a:t>http://www.oryktosploutos.net/2011/06/o.html#.</a:t>
            </a:r>
            <a:r>
              <a:rPr lang="en-US" sz="2400" dirty="0" smtClean="0"/>
              <a:t>WfXDZVu0PIU</a:t>
            </a:r>
            <a:endParaRPr lang="el-GR" sz="2400" dirty="0" smtClean="0"/>
          </a:p>
          <a:p>
            <a:r>
              <a:rPr lang="en-US" sz="2400" dirty="0" smtClean="0"/>
              <a:t>http://</a:t>
            </a:r>
            <a:r>
              <a:rPr lang="en-US" sz="2400" dirty="0" smtClean="0"/>
              <a:t>www.orykta.gr/geologia-oryktologia/orykta</a:t>
            </a:r>
            <a:endParaRPr lang="el-GR" sz="2400" dirty="0" smtClean="0"/>
          </a:p>
          <a:p>
            <a:r>
              <a:rPr lang="en-US" sz="2400" dirty="0" smtClean="0"/>
              <a:t>http://</a:t>
            </a:r>
            <a:r>
              <a:rPr lang="en-US" sz="2400" dirty="0" smtClean="0"/>
              <a:t>old-2017.metal.ntua.gr/index.pl/mineralogy_page07_calcite</a:t>
            </a:r>
            <a:endParaRPr lang="el-GR" sz="2400" dirty="0" smtClean="0"/>
          </a:p>
          <a:p>
            <a:r>
              <a:rPr lang="en-US" sz="2400" dirty="0" smtClean="0"/>
              <a:t>http://</a:t>
            </a:r>
            <a:r>
              <a:rPr lang="en-US" sz="2400" dirty="0" smtClean="0"/>
              <a:t>www.geo.auth.gr/106/theory/pet_metamorphic.htm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571472" y="0"/>
            <a:ext cx="7972452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ΒΙΒΛΙΟΓΡΑΦΙΑ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683568" y="5013176"/>
            <a:ext cx="7972452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Σας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ευχαριστούμε!</a:t>
            </a: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6 - Εικόνα" descr="12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5419774" cy="3816424"/>
          </a:xfrm>
          <a:prstGeom prst="round2DiagRect">
            <a:avLst>
              <a:gd name="adj1" fmla="val 50000"/>
              <a:gd name="adj2" fmla="val 0"/>
            </a:avLst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011222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ΚΡΥΣΤΑΛΛΙΚΗ ΔΟΜΗ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357158" y="542926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Μορφολογία: Πάνω από 800 διαφορετικές μορφές έχουν περιγραφεί. Πιο συχνά ως </a:t>
            </a:r>
            <a:r>
              <a:rPr lang="el-GR" sz="2400" u="sng" dirty="0" smtClean="0"/>
              <a:t>οξεία ρομβοειδή</a:t>
            </a:r>
            <a:r>
              <a:rPr lang="el-GR" sz="2400" dirty="0" smtClean="0"/>
              <a:t> ή πρισματικά με </a:t>
            </a:r>
            <a:r>
              <a:rPr lang="el-GR" sz="2400" dirty="0" err="1" smtClean="0"/>
              <a:t>κλίμακανοεδρικές</a:t>
            </a:r>
            <a:r>
              <a:rPr lang="el-GR" sz="2400" dirty="0" smtClean="0"/>
              <a:t> απολήξεις ή συνδυασμούς των δύο.</a:t>
            </a:r>
            <a:endParaRPr lang="el-GR" sz="2400" dirty="0"/>
          </a:p>
        </p:txBody>
      </p:sp>
      <p:pic>
        <p:nvPicPr>
          <p:cNvPr id="7" name="Picture 30" descr="calcite_001_s"/>
          <p:cNvPicPr>
            <a:picLocks noChangeAspect="1" noChangeArrowheads="1"/>
          </p:cNvPicPr>
          <p:nvPr/>
        </p:nvPicPr>
        <p:blipFill>
          <a:blip r:embed="rId2" cstate="print"/>
          <a:srcRect l="21812" t="22833" r="23616" b="21370"/>
          <a:stretch>
            <a:fillRect/>
          </a:stretch>
        </p:blipFill>
        <p:spPr bwMode="auto">
          <a:xfrm>
            <a:off x="4357686" y="2214554"/>
            <a:ext cx="4386953" cy="307183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" name="7 - Δεξιό βέλος"/>
          <p:cNvSpPr/>
          <p:nvPr/>
        </p:nvSpPr>
        <p:spPr>
          <a:xfrm>
            <a:off x="500034" y="2643182"/>
            <a:ext cx="3286148" cy="1714512"/>
          </a:xfrm>
          <a:prstGeom prst="rightArrow">
            <a:avLst>
              <a:gd name="adj1" fmla="val 67778"/>
              <a:gd name="adj2" fmla="val 8451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       ΔΟΜΗ</a:t>
            </a:r>
            <a:endParaRPr lang="el-GR" sz="3200" b="1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71472" y="1214422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Κρυσταλλικό σύστημα: Τριγωνικό</a:t>
            </a:r>
          </a:p>
          <a:p>
            <a:endParaRPr lang="el-GR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5286388"/>
            <a:ext cx="4643470" cy="13573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     Παρατηρείται  μια </a:t>
            </a:r>
            <a:r>
              <a:rPr lang="el-GR" sz="2400" u="sng" dirty="0" smtClean="0"/>
              <a:t>ρομβοεδρική</a:t>
            </a:r>
            <a:r>
              <a:rPr lang="el-GR" sz="2400" dirty="0" smtClean="0"/>
              <a:t> εδροκεντρωμένη κυψελίδα. </a:t>
            </a:r>
            <a:endParaRPr lang="el-GR" sz="24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011222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ΚΡΥΣΤΑΛΛΙΚΗ ΔΟΜΗ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www.all-ein-mineralien-ch Calcit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38840" y="1142984"/>
            <a:ext cx="5790680" cy="3786214"/>
          </a:xfrm>
          <a:prstGeom prst="rect">
            <a:avLst/>
          </a:prstGeom>
        </p:spPr>
      </p:pic>
      <p:pic>
        <p:nvPicPr>
          <p:cNvPr id="9" name="8 - Εικόνα" descr="calcite_structur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5000636"/>
            <a:ext cx="3567113" cy="17526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11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7972452" cy="989034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ΧΗΜΙΚΗ ΣΥΣΤΑΣΗ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1685908" cy="614354"/>
          </a:xfrm>
        </p:spPr>
        <p:txBody>
          <a:bodyPr/>
          <a:lstStyle/>
          <a:p>
            <a:r>
              <a:rPr lang="en-US" dirty="0" smtClean="0"/>
              <a:t>CaCO</a:t>
            </a:r>
            <a:r>
              <a:rPr lang="en-US" sz="1800" dirty="0" smtClean="0"/>
              <a:t>3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CaCO3+Τριγωνικό+Ρομβικό+Ορυκτό+Χημικός+τύπος+(χημική+σύσταση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0853" y="1214422"/>
            <a:ext cx="4497427" cy="435771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5286380" y="557214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Κλασσικό παράδειγμα πολυμορφίας </a:t>
            </a:r>
            <a:r>
              <a:rPr lang="el-GR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  <a:r>
              <a:rPr lang="el-GR" sz="1600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ίδιος χημικός τύπος με τον Αραγωνίτη </a:t>
            </a:r>
            <a:endParaRPr lang="el-GR" sz="1600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7 - Εικόνα" descr="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428868"/>
            <a:ext cx="3714776" cy="421182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Χωρίς τίτλο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3971459" cy="2960885"/>
          </a:xfrm>
        </p:spPr>
      </p:pic>
      <p:sp>
        <p:nvSpPr>
          <p:cNvPr id="4" name="3 - Ορθογώνιο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571472" y="0"/>
            <a:ext cx="7972452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ΟΜΑΔΑ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ΟΡΥΚΤΟΥ</a:t>
            </a: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95536" y="134076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ασβεστίτης είναι μέλος της ομάδας των ανθρακικών ορυκτών. Είναι ανθρακικό άλας του ασβεστίου.</a:t>
            </a:r>
            <a:endParaRPr lang="el-GR" sz="2400" dirty="0"/>
          </a:p>
        </p:txBody>
      </p:sp>
      <p:pic>
        <p:nvPicPr>
          <p:cNvPr id="8" name="7 - Εικόνα" descr="CALCITE 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4186349" cy="312668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571472" y="0"/>
            <a:ext cx="7972452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ΟΜΑΔΑ ΟΡΥΚΤΟΥ</a:t>
            </a:r>
          </a:p>
        </p:txBody>
      </p:sp>
      <p:pic>
        <p:nvPicPr>
          <p:cNvPr id="6" name="5 - Εικόνα" descr="22901579_1839815099380592_124520029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057900" cy="4541520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1619672" y="587727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Photo: Greene Gallery Mineral Collection, University of Wisconsin, Milwaukee.</a:t>
            </a:r>
            <a:endParaRPr lang="el-G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571472" y="0"/>
            <a:ext cx="7972452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ΧΡΗΣΕΙΣ ΑΣΒΕΣΤΙΤΗ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67544" y="126876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Είναι η πρώτη ύλη για τους ασβέστες </a:t>
            </a:r>
            <a:r>
              <a:rPr lang="el-GR" sz="2400" dirty="0" smtClean="0"/>
              <a:t> (</a:t>
            </a:r>
            <a:r>
              <a:rPr lang="el-GR" sz="2400" dirty="0" smtClean="0"/>
              <a:t>οξείδιο του ασβεστίου) και τα </a:t>
            </a:r>
            <a:r>
              <a:rPr lang="el-GR" sz="2400" dirty="0" smtClean="0"/>
              <a:t>τσιμέντα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467544" y="2492896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ασβεστίτης είναι το κυριότερο ορυκτό των ασβεστόλιθων και των μαρμάρων, που χρησιμοποιούνται στις οικοδομές, ενώ χρησιμοποιείται ευρέως και στις βιομηχανίες χημικών, υαλουργίας και χαλυβουργίας.</a:t>
            </a:r>
            <a:endParaRPr lang="el-GR" sz="2400" dirty="0"/>
          </a:p>
        </p:txBody>
      </p:sp>
      <p:pic>
        <p:nvPicPr>
          <p:cNvPr id="10" name="9 - Εικόνα" descr="pet_sed_limeston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420888"/>
            <a:ext cx="4320480" cy="3243604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4499992" y="58052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Ασβεστόλιθος με κύριο συστατικό τον ασβεστίτη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571472" y="0"/>
            <a:ext cx="7972452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ΧΡΗΣΕΙΣ ΑΣΒΕΣΤΙΤΗ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11560" y="494116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ασβεστίτης βρίσκεται κυρίως </a:t>
            </a:r>
            <a:r>
              <a:rPr lang="el-GR" sz="2400" dirty="0" smtClean="0"/>
              <a:t>σε </a:t>
            </a:r>
            <a:r>
              <a:rPr lang="el-GR" sz="2400" dirty="0" smtClean="0"/>
              <a:t>ιζηματογενή πετρώματα και αποτελεί κύριο συστατικό </a:t>
            </a:r>
            <a:r>
              <a:rPr lang="el-GR" sz="2400" dirty="0" smtClean="0"/>
              <a:t>των </a:t>
            </a:r>
            <a:r>
              <a:rPr lang="el-GR" sz="2400" dirty="0" err="1" smtClean="0"/>
              <a:t>ασβεστολιθων</a:t>
            </a:r>
            <a:r>
              <a:rPr lang="el-GR" sz="2400" dirty="0" smtClean="0"/>
              <a:t>, </a:t>
            </a:r>
            <a:r>
              <a:rPr lang="el-GR" sz="2400" dirty="0" err="1" smtClean="0"/>
              <a:t>κιμωλας</a:t>
            </a:r>
            <a:r>
              <a:rPr lang="el-GR" sz="2400" dirty="0" smtClean="0"/>
              <a:t> </a:t>
            </a:r>
            <a:r>
              <a:rPr lang="el-GR" sz="2400" dirty="0" smtClean="0"/>
              <a:t>και </a:t>
            </a:r>
            <a:r>
              <a:rPr lang="el-GR" sz="2400" dirty="0" smtClean="0"/>
              <a:t>τραβερτίνη.</a:t>
            </a:r>
            <a:endParaRPr lang="el-GR" sz="2400" dirty="0" smtClean="0"/>
          </a:p>
          <a:p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67544" y="1268760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dirty="0" smtClean="0"/>
              <a:t>τελειότερη συμπαγής μορφή ασβεστίτη είναι το ωραίο μάρμαρο της Καράρα από την Ιταλία, που χρησιμοποιείται ιδίως για γλυπτά και τύμβους.</a:t>
            </a:r>
          </a:p>
          <a:p>
            <a:endParaRPr lang="el-GR" dirty="0"/>
          </a:p>
        </p:txBody>
      </p:sp>
      <p:pic>
        <p:nvPicPr>
          <p:cNvPr id="10" name="9 - Εικόνα" descr="Χωρίς τίτλο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4002023" cy="1849102"/>
          </a:xfrm>
          <a:prstGeom prst="rect">
            <a:avLst/>
          </a:prstGeom>
        </p:spPr>
      </p:pic>
      <p:sp>
        <p:nvSpPr>
          <p:cNvPr id="11" name="10 - TextBox"/>
          <p:cNvSpPr txBox="1"/>
          <p:nvPr/>
        </p:nvSpPr>
        <p:spPr>
          <a:xfrm>
            <a:off x="5220072" y="35730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Μάρμαρα Καράρα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2571744"/>
            <a:ext cx="8401080" cy="2900369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Το </a:t>
            </a:r>
            <a:r>
              <a:rPr lang="el-GR" dirty="0"/>
              <a:t>μάρμαρο αποτελείται από </a:t>
            </a:r>
            <a:r>
              <a:rPr lang="el-GR" dirty="0" smtClean="0"/>
              <a:t>ασβεστίτη </a:t>
            </a:r>
            <a:r>
              <a:rPr lang="el-GR" dirty="0"/>
              <a:t>ή </a:t>
            </a:r>
            <a:r>
              <a:rPr lang="el-GR" dirty="0" smtClean="0"/>
              <a:t>από το </a:t>
            </a:r>
            <a:r>
              <a:rPr lang="el-GR" dirty="0"/>
              <a:t>συνδυασμό ορυκτών </a:t>
            </a:r>
            <a:r>
              <a:rPr lang="el-GR" dirty="0" smtClean="0"/>
              <a:t>ασβεστίτη </a:t>
            </a:r>
            <a:r>
              <a:rPr lang="el-GR" dirty="0"/>
              <a:t>και </a:t>
            </a:r>
            <a:r>
              <a:rPr lang="el-GR" dirty="0" smtClean="0"/>
              <a:t>δολομίτη. </a:t>
            </a:r>
            <a:r>
              <a:rPr lang="el-GR" dirty="0"/>
              <a:t>Οπότε όπου έχει μάρμαρο έχει και </a:t>
            </a:r>
            <a:r>
              <a:rPr lang="el-GR" dirty="0" smtClean="0"/>
              <a:t>ασβεστίτη. </a:t>
            </a:r>
            <a:endParaRPr lang="el-GR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571472" y="0"/>
            <a:ext cx="7972452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ΑΣΒΕΣΤΙΤΗΣ ΣΤΗΝ ΕΛΛΑΔΑ</a:t>
            </a:r>
            <a:endParaRPr kumimoji="0" lang="el-G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1000108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241</TotalTime>
  <Words>304</Words>
  <Application>Microsoft Office PowerPoint</Application>
  <PresentationFormat>Προβολή στην οθόνη (4:3)</PresentationFormat>
  <Paragraphs>47</Paragraphs>
  <Slides>12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ΑΣΒΕΣΤΙΤΗΣ  (Calcite) </vt:lpstr>
      <vt:lpstr>ΚΡΥΣΤΑΛΛΙΚΗ ΔΟΜΗ</vt:lpstr>
      <vt:lpstr>ΚΡΥΣΤΑΛΛΙΚΗ ΔΟΜΗ</vt:lpstr>
      <vt:lpstr>ΧΗΜΙΚΗ ΣΥΣΤΑΣΗ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ΑΣΒΕΣΤΙΤΗΣ  (Calcite)</dc:title>
  <dc:creator>Κώστας</dc:creator>
  <cp:lastModifiedBy>Jim</cp:lastModifiedBy>
  <cp:revision>51</cp:revision>
  <dcterms:created xsi:type="dcterms:W3CDTF">2017-10-29T09:50:07Z</dcterms:created>
  <dcterms:modified xsi:type="dcterms:W3CDTF">2017-10-30T00:00:05Z</dcterms:modified>
</cp:coreProperties>
</file>