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2"/>
  </p:notesMasterIdLst>
  <p:handoutMasterIdLst>
    <p:handoutMasterId r:id="rId23"/>
  </p:handoutMasterIdLst>
  <p:sldIdLst>
    <p:sldId id="271" r:id="rId5"/>
    <p:sldId id="338" r:id="rId6"/>
    <p:sldId id="303" r:id="rId7"/>
    <p:sldId id="364" r:id="rId8"/>
    <p:sldId id="320" r:id="rId9"/>
    <p:sldId id="331" r:id="rId10"/>
    <p:sldId id="330" r:id="rId11"/>
    <p:sldId id="353" r:id="rId12"/>
    <p:sldId id="354" r:id="rId13"/>
    <p:sldId id="355" r:id="rId14"/>
    <p:sldId id="362" r:id="rId15"/>
    <p:sldId id="359" r:id="rId16"/>
    <p:sldId id="346" r:id="rId17"/>
    <p:sldId id="347" r:id="rId18"/>
    <p:sldId id="348" r:id="rId19"/>
    <p:sldId id="349" r:id="rId20"/>
    <p:sldId id="350" r:id="rId21"/>
  </p:sldIdLst>
  <p:sldSz cx="12192000" cy="6858000"/>
  <p:notesSz cx="6858000" cy="9144000"/>
  <p:embeddedFontLst>
    <p:embeddedFont>
      <p:font typeface="Helvetica" panose="020B0604020202020204" pitchFamily="34" charset="0"/>
      <p:regular r:id="rId24"/>
      <p:bold r:id="rId25"/>
      <p:italic r:id="rId26"/>
      <p:boldItalic r:id="rId27"/>
    </p:embeddedFont>
    <p:embeddedFont>
      <p:font typeface="ＭＳ Ｐゴシック" panose="020B0600070205080204" pitchFamily="34" charset="-128"/>
      <p:regular r:id="rId28"/>
    </p:embeddedFont>
    <p:embeddedFont>
      <p:font typeface="Calibri" panose="020F0502020204030204" pitchFamily="34" charset="0"/>
      <p:regular r:id="rId29"/>
      <p:bold r:id="rId30"/>
      <p:italic r:id="rId31"/>
      <p:boldItalic r:id="rId32"/>
    </p:embeddedFont>
    <p:embeddedFont>
      <p:font typeface="Verdana" panose="020B0604030504040204" pitchFamily="34" charset="0"/>
      <p:regular r:id="rId33"/>
      <p:bold r:id="rId34"/>
      <p:italic r:id="rId35"/>
      <p:boldItalic r:id="rId36"/>
    </p:embeddedFont>
    <p:embeddedFont>
      <p:font typeface="Arial Narrow" panose="020B0606020202030204" pitchFamily="34" charset="0"/>
      <p:regular r:id="rId37"/>
      <p:bold r:id="rId38"/>
      <p:italic r:id="rId39"/>
      <p:boldItalic r:id="rId40"/>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EA76DC-C367-487B-9323-5749F5FE3284}" v="3" dt="2023-10-17T14:41:50.11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E4DB"/>
          </a:solidFill>
        </a:fill>
      </a:tcStyle>
    </a:wholeTbl>
    <a:band2H>
      <a:tcTxStyle/>
      <a:tcStyle>
        <a:tcBdr/>
        <a:fill>
          <a:solidFill>
            <a:srgbClr val="E7F2EE"/>
          </a:solidFill>
        </a:fill>
      </a:tcStyle>
    </a:band2H>
    <a:firstCol>
      <a:tcTxStyle b="on" i="off">
        <a:font>
          <a:latin typeface="Roboto Bold"/>
          <a:ea typeface="Roboto Bold"/>
          <a:cs typeface="Roboto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Roboto Bold"/>
          <a:ea typeface="Roboto Bold"/>
          <a:cs typeface="Roboto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Roboto Bold"/>
          <a:ea typeface="Roboto Bold"/>
          <a:cs typeface="Roboto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CD8"/>
          </a:solidFill>
        </a:fill>
      </a:tcStyle>
    </a:wholeTbl>
    <a:band2H>
      <a:tcTxStyle/>
      <a:tcStyle>
        <a:tcBdr/>
        <a:fill>
          <a:solidFill>
            <a:srgbClr val="E7E7ED"/>
          </a:solidFill>
        </a:fill>
      </a:tcStyle>
    </a:band2H>
    <a:firstCol>
      <a:tcTxStyle b="on" i="off">
        <a:font>
          <a:latin typeface="Roboto Bold"/>
          <a:ea typeface="Roboto Bold"/>
          <a:cs typeface="Roboto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Roboto Bold"/>
          <a:ea typeface="Roboto Bold"/>
          <a:cs typeface="Roboto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Roboto Bold"/>
          <a:ea typeface="Roboto Bold"/>
          <a:cs typeface="Roboto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E4CF"/>
          </a:solidFill>
        </a:fill>
      </a:tcStyle>
    </a:wholeTbl>
    <a:band2H>
      <a:tcTxStyle/>
      <a:tcStyle>
        <a:tcBdr/>
        <a:fill>
          <a:solidFill>
            <a:srgbClr val="F6F2E8"/>
          </a:solidFill>
        </a:fill>
      </a:tcStyle>
    </a:band2H>
    <a:firstCol>
      <a:tcTxStyle b="on" i="off">
        <a:font>
          <a:latin typeface="Roboto Bold"/>
          <a:ea typeface="Roboto Bold"/>
          <a:cs typeface="Roboto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Roboto Bold"/>
          <a:ea typeface="Roboto Bold"/>
          <a:cs typeface="Roboto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Roboto Bold"/>
          <a:ea typeface="Roboto Bold"/>
          <a:cs typeface="Roboto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Roboto Bold"/>
          <a:ea typeface="Roboto Bold"/>
          <a:cs typeface="Roboto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Roboto Bold"/>
          <a:ea typeface="Roboto Bold"/>
          <a:cs typeface="Roboto Bol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Roboto Bold"/>
          <a:ea typeface="Roboto Bold"/>
          <a:cs typeface="Roboto Bol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Roboto Bold"/>
          <a:ea typeface="Roboto Bold"/>
          <a:cs typeface="Roboto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Roboto Bold"/>
          <a:ea typeface="Roboto Bold"/>
          <a:cs typeface="Roboto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Roboto Bold"/>
          <a:ea typeface="Roboto Bold"/>
          <a:cs typeface="Roboto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Roboto Bold"/>
          <a:ea typeface="Roboto Bold"/>
          <a:cs typeface="Roboto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Roboto Bold"/>
          <a:ea typeface="Roboto Bold"/>
          <a:cs typeface="Roboto Bold"/>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Roboto Bold"/>
          <a:ea typeface="Roboto Bold"/>
          <a:cs typeface="Roboto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87975" autoAdjust="0"/>
  </p:normalViewPr>
  <p:slideViewPr>
    <p:cSldViewPr snapToGrid="0">
      <p:cViewPr varScale="1">
        <p:scale>
          <a:sx n="60" d="100"/>
          <a:sy n="60" d="100"/>
        </p:scale>
        <p:origin x="772" y="56"/>
      </p:cViewPr>
      <p:guideLst/>
    </p:cSldViewPr>
  </p:slideViewPr>
  <p:notesTextViewPr>
    <p:cViewPr>
      <p:scale>
        <a:sx n="1" d="1"/>
        <a:sy n="1" d="1"/>
      </p:scale>
      <p:origin x="0" y="0"/>
    </p:cViewPr>
  </p:notesTextViewPr>
  <p:notesViewPr>
    <p:cSldViewPr snapToGrid="0">
      <p:cViewPr varScale="1">
        <p:scale>
          <a:sx n="118" d="100"/>
          <a:sy n="118" d="100"/>
        </p:scale>
        <p:origin x="5160"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viewProps" Target="viewProp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VANIOU Anastasia" userId="4508a202-f95e-44a2-91d3-a8ce64a24094" providerId="ADAL" clId="{AA614555-55A6-4005-8740-239755A539D6}"/>
    <pc:docChg chg="undo redo custSel addSld delSld modSld sldOrd">
      <pc:chgData name="LIVANIOU Anastasia" userId="4508a202-f95e-44a2-91d3-a8ce64a24094" providerId="ADAL" clId="{AA614555-55A6-4005-8740-239755A539D6}" dt="2023-06-20T17:58:20.918" v="6539" actId="1076"/>
      <pc:docMkLst>
        <pc:docMk/>
      </pc:docMkLst>
      <pc:sldChg chg="del ord">
        <pc:chgData name="LIVANIOU Anastasia" userId="4508a202-f95e-44a2-91d3-a8ce64a24094" providerId="ADAL" clId="{AA614555-55A6-4005-8740-239755A539D6}" dt="2023-06-20T17:17:06.083" v="4934" actId="2696"/>
        <pc:sldMkLst>
          <pc:docMk/>
          <pc:sldMk cId="0" sldId="260"/>
        </pc:sldMkLst>
      </pc:sldChg>
      <pc:sldChg chg="addSp modSp mod modNotesTx">
        <pc:chgData name="LIVANIOU Anastasia" userId="4508a202-f95e-44a2-91d3-a8ce64a24094" providerId="ADAL" clId="{AA614555-55A6-4005-8740-239755A539D6}" dt="2023-06-20T17:31:57.084" v="5316" actId="20577"/>
        <pc:sldMkLst>
          <pc:docMk/>
          <pc:sldMk cId="0" sldId="271"/>
        </pc:sldMkLst>
        <pc:spChg chg="add mod">
          <ac:chgData name="LIVANIOU Anastasia" userId="4508a202-f95e-44a2-91d3-a8ce64a24094" providerId="ADAL" clId="{AA614555-55A6-4005-8740-239755A539D6}" dt="2023-06-12T17:01:08.440" v="221" actId="1076"/>
          <ac:spMkLst>
            <pc:docMk/>
            <pc:sldMk cId="0" sldId="271"/>
            <ac:spMk id="2" creationId="{7B3CE85B-55E2-DA6D-8F63-98C2D0D1CF30}"/>
          </ac:spMkLst>
        </pc:spChg>
        <pc:spChg chg="add mod">
          <ac:chgData name="LIVANIOU Anastasia" userId="4508a202-f95e-44a2-91d3-a8ce64a24094" providerId="ADAL" clId="{AA614555-55A6-4005-8740-239755A539D6}" dt="2023-06-12T17:08:50.856" v="255" actId="20577"/>
          <ac:spMkLst>
            <pc:docMk/>
            <pc:sldMk cId="0" sldId="271"/>
            <ac:spMk id="3" creationId="{49964960-8A1D-8036-B0F4-4079A69C3878}"/>
          </ac:spMkLst>
        </pc:spChg>
        <pc:spChg chg="mod">
          <ac:chgData name="LIVANIOU Anastasia" userId="4508a202-f95e-44a2-91d3-a8ce64a24094" providerId="ADAL" clId="{AA614555-55A6-4005-8740-239755A539D6}" dt="2023-06-12T17:08:26.113" v="247" actId="108"/>
          <ac:spMkLst>
            <pc:docMk/>
            <pc:sldMk cId="0" sldId="271"/>
            <ac:spMk id="501" creationId="{00000000-0000-0000-0000-000000000000}"/>
          </ac:spMkLst>
        </pc:spChg>
        <pc:spChg chg="mod">
          <ac:chgData name="LIVANIOU Anastasia" userId="4508a202-f95e-44a2-91d3-a8ce64a24094" providerId="ADAL" clId="{AA614555-55A6-4005-8740-239755A539D6}" dt="2023-06-12T17:01:05.212" v="220" actId="1076"/>
          <ac:spMkLst>
            <pc:docMk/>
            <pc:sldMk cId="0" sldId="271"/>
            <ac:spMk id="502" creationId="{00000000-0000-0000-0000-000000000000}"/>
          </ac:spMkLst>
        </pc:spChg>
      </pc:sldChg>
      <pc:sldChg chg="del">
        <pc:chgData name="LIVANIOU Anastasia" userId="4508a202-f95e-44a2-91d3-a8ce64a24094" providerId="ADAL" clId="{AA614555-55A6-4005-8740-239755A539D6}" dt="2023-06-20T17:16:58.382" v="4933" actId="2696"/>
        <pc:sldMkLst>
          <pc:docMk/>
          <pc:sldMk cId="0" sldId="277"/>
        </pc:sldMkLst>
      </pc:sldChg>
      <pc:sldChg chg="del">
        <pc:chgData name="LIVANIOU Anastasia" userId="4508a202-f95e-44a2-91d3-a8ce64a24094" providerId="ADAL" clId="{AA614555-55A6-4005-8740-239755A539D6}" dt="2023-06-20T17:17:21.048" v="4944" actId="47"/>
        <pc:sldMkLst>
          <pc:docMk/>
          <pc:sldMk cId="0" sldId="288"/>
        </pc:sldMkLst>
      </pc:sldChg>
      <pc:sldChg chg="del">
        <pc:chgData name="LIVANIOU Anastasia" userId="4508a202-f95e-44a2-91d3-a8ce64a24094" providerId="ADAL" clId="{AA614555-55A6-4005-8740-239755A539D6}" dt="2023-06-20T17:17:21.048" v="4944" actId="47"/>
        <pc:sldMkLst>
          <pc:docMk/>
          <pc:sldMk cId="0" sldId="289"/>
        </pc:sldMkLst>
      </pc:sldChg>
      <pc:sldChg chg="del">
        <pc:chgData name="LIVANIOU Anastasia" userId="4508a202-f95e-44a2-91d3-a8ce64a24094" providerId="ADAL" clId="{AA614555-55A6-4005-8740-239755A539D6}" dt="2023-06-20T17:17:21.048" v="4944" actId="47"/>
        <pc:sldMkLst>
          <pc:docMk/>
          <pc:sldMk cId="0" sldId="291"/>
        </pc:sldMkLst>
      </pc:sldChg>
      <pc:sldChg chg="del">
        <pc:chgData name="LIVANIOU Anastasia" userId="4508a202-f95e-44a2-91d3-a8ce64a24094" providerId="ADAL" clId="{AA614555-55A6-4005-8740-239755A539D6}" dt="2023-06-20T17:17:21.048" v="4944" actId="47"/>
        <pc:sldMkLst>
          <pc:docMk/>
          <pc:sldMk cId="0" sldId="296"/>
        </pc:sldMkLst>
      </pc:sldChg>
      <pc:sldChg chg="addSp delSp modSp mod delAnim modAnim modNotesTx">
        <pc:chgData name="LIVANIOU Anastasia" userId="4508a202-f95e-44a2-91d3-a8ce64a24094" providerId="ADAL" clId="{AA614555-55A6-4005-8740-239755A539D6}" dt="2023-06-20T17:33:47.359" v="5371" actId="20577"/>
        <pc:sldMkLst>
          <pc:docMk/>
          <pc:sldMk cId="3442165211" sldId="303"/>
        </pc:sldMkLst>
        <pc:spChg chg="mod">
          <ac:chgData name="LIVANIOU Anastasia" userId="4508a202-f95e-44a2-91d3-a8ce64a24094" providerId="ADAL" clId="{AA614555-55A6-4005-8740-239755A539D6}" dt="2023-06-12T17:23:43.919" v="377" actId="20577"/>
          <ac:spMkLst>
            <pc:docMk/>
            <pc:sldMk cId="3442165211" sldId="303"/>
            <ac:spMk id="2" creationId="{49536488-BA94-1560-7DE1-7D709B73D66E}"/>
          </ac:spMkLst>
        </pc:spChg>
        <pc:spChg chg="mod">
          <ac:chgData name="LIVANIOU Anastasia" userId="4508a202-f95e-44a2-91d3-a8ce64a24094" providerId="ADAL" clId="{AA614555-55A6-4005-8740-239755A539D6}" dt="2023-06-20T09:25:31.926" v="897" actId="207"/>
          <ac:spMkLst>
            <pc:docMk/>
            <pc:sldMk cId="3442165211" sldId="303"/>
            <ac:spMk id="3" creationId="{5DB265EE-EC8A-DBF6-6CDB-F74D0969D426}"/>
          </ac:spMkLst>
        </pc:spChg>
        <pc:spChg chg="add mod">
          <ac:chgData name="LIVANIOU Anastasia" userId="4508a202-f95e-44a2-91d3-a8ce64a24094" providerId="ADAL" clId="{AA614555-55A6-4005-8740-239755A539D6}" dt="2023-06-20T09:25:36.365" v="898" actId="207"/>
          <ac:spMkLst>
            <pc:docMk/>
            <pc:sldMk cId="3442165211" sldId="303"/>
            <ac:spMk id="4" creationId="{75ED128C-F1BC-35A0-8C58-066D21AB71F0}"/>
          </ac:spMkLst>
        </pc:spChg>
        <pc:spChg chg="add del mod ord">
          <ac:chgData name="LIVANIOU Anastasia" userId="4508a202-f95e-44a2-91d3-a8ce64a24094" providerId="ADAL" clId="{AA614555-55A6-4005-8740-239755A539D6}" dt="2023-06-12T17:14:01.645" v="321" actId="478"/>
          <ac:spMkLst>
            <pc:docMk/>
            <pc:sldMk cId="3442165211" sldId="303"/>
            <ac:spMk id="6" creationId="{309DA5F1-97B8-052F-B528-BC74E732099A}"/>
          </ac:spMkLst>
        </pc:spChg>
        <pc:spChg chg="add del mod">
          <ac:chgData name="LIVANIOU Anastasia" userId="4508a202-f95e-44a2-91d3-a8ce64a24094" providerId="ADAL" clId="{AA614555-55A6-4005-8740-239755A539D6}" dt="2023-06-12T17:14:15.078" v="323" actId="478"/>
          <ac:spMkLst>
            <pc:docMk/>
            <pc:sldMk cId="3442165211" sldId="303"/>
            <ac:spMk id="7" creationId="{EC528166-AF50-4F73-C715-6F78420BC439}"/>
          </ac:spMkLst>
        </pc:spChg>
        <pc:spChg chg="add del mod">
          <ac:chgData name="LIVANIOU Anastasia" userId="4508a202-f95e-44a2-91d3-a8ce64a24094" providerId="ADAL" clId="{AA614555-55A6-4005-8740-239755A539D6}" dt="2023-06-12T17:14:21.596" v="325" actId="478"/>
          <ac:spMkLst>
            <pc:docMk/>
            <pc:sldMk cId="3442165211" sldId="303"/>
            <ac:spMk id="8" creationId="{6743A250-4193-B7B1-213D-74BA421D87AC}"/>
          </ac:spMkLst>
        </pc:spChg>
        <pc:spChg chg="add mod">
          <ac:chgData name="LIVANIOU Anastasia" userId="4508a202-f95e-44a2-91d3-a8ce64a24094" providerId="ADAL" clId="{AA614555-55A6-4005-8740-239755A539D6}" dt="2023-06-19T09:02:12.415" v="824" actId="1035"/>
          <ac:spMkLst>
            <pc:docMk/>
            <pc:sldMk cId="3442165211" sldId="303"/>
            <ac:spMk id="12" creationId="{DEF01317-C379-4A95-9546-CB9D995F7E89}"/>
          </ac:spMkLst>
        </pc:spChg>
        <pc:spChg chg="add del mod">
          <ac:chgData name="LIVANIOU Anastasia" userId="4508a202-f95e-44a2-91d3-a8ce64a24094" providerId="ADAL" clId="{AA614555-55A6-4005-8740-239755A539D6}" dt="2023-06-12T17:23:33.520" v="367" actId="478"/>
          <ac:spMkLst>
            <pc:docMk/>
            <pc:sldMk cId="3442165211" sldId="303"/>
            <ac:spMk id="17" creationId="{8B17F227-BBD5-C727-3A11-0A9444538D42}"/>
          </ac:spMkLst>
        </pc:spChg>
        <pc:spChg chg="add mod">
          <ac:chgData name="LIVANIOU Anastasia" userId="4508a202-f95e-44a2-91d3-a8ce64a24094" providerId="ADAL" clId="{AA614555-55A6-4005-8740-239755A539D6}" dt="2023-06-19T09:01:39.870" v="798" actId="1036"/>
          <ac:spMkLst>
            <pc:docMk/>
            <pc:sldMk cId="3442165211" sldId="303"/>
            <ac:spMk id="18" creationId="{52C7C20C-A66D-6159-71AC-C9B9ED8B7AC1}"/>
          </ac:spMkLst>
        </pc:spChg>
        <pc:grpChg chg="add mod">
          <ac:chgData name="LIVANIOU Anastasia" userId="4508a202-f95e-44a2-91d3-a8ce64a24094" providerId="ADAL" clId="{AA614555-55A6-4005-8740-239755A539D6}" dt="2023-06-19T09:01:39.870" v="798" actId="1036"/>
          <ac:grpSpMkLst>
            <pc:docMk/>
            <pc:sldMk cId="3442165211" sldId="303"/>
            <ac:grpSpMk id="26" creationId="{0CC6BE10-D636-B7BC-8C35-1B3B61D4E780}"/>
          </ac:grpSpMkLst>
        </pc:grpChg>
        <pc:picChg chg="add del mod">
          <ac:chgData name="LIVANIOU Anastasia" userId="4508a202-f95e-44a2-91d3-a8ce64a24094" providerId="ADAL" clId="{AA614555-55A6-4005-8740-239755A539D6}" dt="2023-06-19T09:01:01.485" v="770" actId="478"/>
          <ac:picMkLst>
            <pc:docMk/>
            <pc:sldMk cId="3442165211" sldId="303"/>
            <ac:picMk id="7" creationId="{523DA33C-BC16-6FCA-FEA3-E1B3CA9EEF58}"/>
          </ac:picMkLst>
        </pc:picChg>
        <pc:picChg chg="add del mod">
          <ac:chgData name="LIVANIOU Anastasia" userId="4508a202-f95e-44a2-91d3-a8ce64a24094" providerId="ADAL" clId="{AA614555-55A6-4005-8740-239755A539D6}" dt="2023-06-19T09:01:05.500" v="772" actId="478"/>
          <ac:picMkLst>
            <pc:docMk/>
            <pc:sldMk cId="3442165211" sldId="303"/>
            <ac:picMk id="8" creationId="{B189DB87-47F6-8D83-A68A-4EC11FB3208F}"/>
          </ac:picMkLst>
        </pc:picChg>
        <pc:picChg chg="add del mod">
          <ac:chgData name="LIVANIOU Anastasia" userId="4508a202-f95e-44a2-91d3-a8ce64a24094" providerId="ADAL" clId="{AA614555-55A6-4005-8740-239755A539D6}" dt="2023-06-19T09:01:06.055" v="773" actId="478"/>
          <ac:picMkLst>
            <pc:docMk/>
            <pc:sldMk cId="3442165211" sldId="303"/>
            <ac:picMk id="9" creationId="{5294027E-ED00-F0E2-9BC6-72B3CB43CF28}"/>
          </ac:picMkLst>
        </pc:picChg>
        <pc:picChg chg="add mod">
          <ac:chgData name="LIVANIOU Anastasia" userId="4508a202-f95e-44a2-91d3-a8ce64a24094" providerId="ADAL" clId="{AA614555-55A6-4005-8740-239755A539D6}" dt="2023-06-19T09:02:12.415" v="824" actId="1035"/>
          <ac:picMkLst>
            <pc:docMk/>
            <pc:sldMk cId="3442165211" sldId="303"/>
            <ac:picMk id="10" creationId="{AB50CE6C-3B23-3C21-06A8-47943ADDA5D8}"/>
          </ac:picMkLst>
        </pc:picChg>
        <pc:picChg chg="add mod">
          <ac:chgData name="LIVANIOU Anastasia" userId="4508a202-f95e-44a2-91d3-a8ce64a24094" providerId="ADAL" clId="{AA614555-55A6-4005-8740-239755A539D6}" dt="2023-06-19T09:02:12.415" v="824" actId="1035"/>
          <ac:picMkLst>
            <pc:docMk/>
            <pc:sldMk cId="3442165211" sldId="303"/>
            <ac:picMk id="11" creationId="{9A360F21-6283-E003-A971-11328ED4A57B}"/>
          </ac:picMkLst>
        </pc:picChg>
        <pc:picChg chg="add del mod">
          <ac:chgData name="LIVANIOU Anastasia" userId="4508a202-f95e-44a2-91d3-a8ce64a24094" providerId="ADAL" clId="{AA614555-55A6-4005-8740-239755A539D6}" dt="2023-06-19T09:01:04.628" v="771" actId="478"/>
          <ac:picMkLst>
            <pc:docMk/>
            <pc:sldMk cId="3442165211" sldId="303"/>
            <ac:picMk id="13" creationId="{2258BEB5-30B2-7530-4A45-FEC79FD13188}"/>
          </ac:picMkLst>
        </pc:picChg>
        <pc:picChg chg="add del mod">
          <ac:chgData name="LIVANIOU Anastasia" userId="4508a202-f95e-44a2-91d3-a8ce64a24094" providerId="ADAL" clId="{AA614555-55A6-4005-8740-239755A539D6}" dt="2023-06-19T09:01:09.827" v="777" actId="478"/>
          <ac:picMkLst>
            <pc:docMk/>
            <pc:sldMk cId="3442165211" sldId="303"/>
            <ac:picMk id="14" creationId="{26A3186C-1C1C-8137-37DD-AFF7DED99724}"/>
          </ac:picMkLst>
        </pc:picChg>
        <pc:picChg chg="add del mod">
          <ac:chgData name="LIVANIOU Anastasia" userId="4508a202-f95e-44a2-91d3-a8ce64a24094" providerId="ADAL" clId="{AA614555-55A6-4005-8740-239755A539D6}" dt="2023-06-19T09:01:08.293" v="775" actId="478"/>
          <ac:picMkLst>
            <pc:docMk/>
            <pc:sldMk cId="3442165211" sldId="303"/>
            <ac:picMk id="15" creationId="{BEC8DA99-D893-4050-092C-33CC46225C28}"/>
          </ac:picMkLst>
        </pc:picChg>
        <pc:picChg chg="add del mod">
          <ac:chgData name="LIVANIOU Anastasia" userId="4508a202-f95e-44a2-91d3-a8ce64a24094" providerId="ADAL" clId="{AA614555-55A6-4005-8740-239755A539D6}" dt="2023-06-19T09:01:09.183" v="776" actId="478"/>
          <ac:picMkLst>
            <pc:docMk/>
            <pc:sldMk cId="3442165211" sldId="303"/>
            <ac:picMk id="17" creationId="{8EDD96E4-BFFD-E5C1-6EB9-21C9A08954C5}"/>
          </ac:picMkLst>
        </pc:picChg>
        <pc:picChg chg="add mod">
          <ac:chgData name="LIVANIOU Anastasia" userId="4508a202-f95e-44a2-91d3-a8ce64a24094" providerId="ADAL" clId="{AA614555-55A6-4005-8740-239755A539D6}" dt="2023-06-19T09:00:38.867" v="767" actId="164"/>
          <ac:picMkLst>
            <pc:docMk/>
            <pc:sldMk cId="3442165211" sldId="303"/>
            <ac:picMk id="19" creationId="{F4BD0F9D-3F8C-974E-8FED-0EBD4ECFA6EE}"/>
          </ac:picMkLst>
        </pc:picChg>
        <pc:picChg chg="add mod">
          <ac:chgData name="LIVANIOU Anastasia" userId="4508a202-f95e-44a2-91d3-a8ce64a24094" providerId="ADAL" clId="{AA614555-55A6-4005-8740-239755A539D6}" dt="2023-06-19T09:00:38.867" v="767" actId="164"/>
          <ac:picMkLst>
            <pc:docMk/>
            <pc:sldMk cId="3442165211" sldId="303"/>
            <ac:picMk id="20" creationId="{BC3222F8-E176-9392-E2D0-3657421C0245}"/>
          </ac:picMkLst>
        </pc:picChg>
        <pc:picChg chg="add mod">
          <ac:chgData name="LIVANIOU Anastasia" userId="4508a202-f95e-44a2-91d3-a8ce64a24094" providerId="ADAL" clId="{AA614555-55A6-4005-8740-239755A539D6}" dt="2023-06-19T09:00:38.867" v="767" actId="164"/>
          <ac:picMkLst>
            <pc:docMk/>
            <pc:sldMk cId="3442165211" sldId="303"/>
            <ac:picMk id="21" creationId="{8D7E4724-6A07-81A3-DA4A-43B891AB7D9A}"/>
          </ac:picMkLst>
        </pc:picChg>
        <pc:picChg chg="add mod">
          <ac:chgData name="LIVANIOU Anastasia" userId="4508a202-f95e-44a2-91d3-a8ce64a24094" providerId="ADAL" clId="{AA614555-55A6-4005-8740-239755A539D6}" dt="2023-06-19T09:00:38.867" v="767" actId="164"/>
          <ac:picMkLst>
            <pc:docMk/>
            <pc:sldMk cId="3442165211" sldId="303"/>
            <ac:picMk id="22" creationId="{E8051725-EF94-8F71-679C-D3E208CB6F7C}"/>
          </ac:picMkLst>
        </pc:picChg>
        <pc:picChg chg="add mod">
          <ac:chgData name="LIVANIOU Anastasia" userId="4508a202-f95e-44a2-91d3-a8ce64a24094" providerId="ADAL" clId="{AA614555-55A6-4005-8740-239755A539D6}" dt="2023-06-19T09:00:38.867" v="767" actId="164"/>
          <ac:picMkLst>
            <pc:docMk/>
            <pc:sldMk cId="3442165211" sldId="303"/>
            <ac:picMk id="23" creationId="{58B4F3BC-2083-31CD-C845-9248879F19E8}"/>
          </ac:picMkLst>
        </pc:picChg>
        <pc:picChg chg="add mod">
          <ac:chgData name="LIVANIOU Anastasia" userId="4508a202-f95e-44a2-91d3-a8ce64a24094" providerId="ADAL" clId="{AA614555-55A6-4005-8740-239755A539D6}" dt="2023-06-19T09:00:38.867" v="767" actId="164"/>
          <ac:picMkLst>
            <pc:docMk/>
            <pc:sldMk cId="3442165211" sldId="303"/>
            <ac:picMk id="24" creationId="{38E6D032-69F2-EAC0-6E04-DE38706EFAF5}"/>
          </ac:picMkLst>
        </pc:picChg>
        <pc:picChg chg="add mod">
          <ac:chgData name="LIVANIOU Anastasia" userId="4508a202-f95e-44a2-91d3-a8ce64a24094" providerId="ADAL" clId="{AA614555-55A6-4005-8740-239755A539D6}" dt="2023-06-19T09:00:38.867" v="767" actId="164"/>
          <ac:picMkLst>
            <pc:docMk/>
            <pc:sldMk cId="3442165211" sldId="303"/>
            <ac:picMk id="25" creationId="{9F7F814D-50CA-6256-0109-099C547CD9CB}"/>
          </ac:picMkLst>
        </pc:picChg>
        <pc:picChg chg="add del">
          <ac:chgData name="LIVANIOU Anastasia" userId="4508a202-f95e-44a2-91d3-a8ce64a24094" providerId="ADAL" clId="{AA614555-55A6-4005-8740-239755A539D6}" dt="2023-06-12T17:15:28.318" v="327" actId="478"/>
          <ac:picMkLst>
            <pc:docMk/>
            <pc:sldMk cId="3442165211" sldId="303"/>
            <ac:picMk id="1026" creationId="{B90E5F95-DFFA-3502-3231-70B3C319CA37}"/>
          </ac:picMkLst>
        </pc:picChg>
        <pc:cxnChg chg="add del">
          <ac:chgData name="LIVANIOU Anastasia" userId="4508a202-f95e-44a2-91d3-a8ce64a24094" providerId="ADAL" clId="{AA614555-55A6-4005-8740-239755A539D6}" dt="2023-06-12T17:20:55.118" v="349" actId="478"/>
          <ac:cxnSpMkLst>
            <pc:docMk/>
            <pc:sldMk cId="3442165211" sldId="303"/>
            <ac:cxnSpMk id="14" creationId="{8B9E4DB5-817C-4D10-A19D-781CCDC64B6E}"/>
          </ac:cxnSpMkLst>
        </pc:cxnChg>
        <pc:cxnChg chg="add mod">
          <ac:chgData name="LIVANIOU Anastasia" userId="4508a202-f95e-44a2-91d3-a8ce64a24094" providerId="ADAL" clId="{AA614555-55A6-4005-8740-239755A539D6}" dt="2023-06-19T09:02:12.415" v="824" actId="1035"/>
          <ac:cxnSpMkLst>
            <pc:docMk/>
            <pc:sldMk cId="3442165211" sldId="303"/>
            <ac:cxnSpMk id="16" creationId="{BC8F061E-F94C-C6F6-F997-DBB45C001409}"/>
          </ac:cxnSpMkLst>
        </pc:cxnChg>
      </pc:sldChg>
      <pc:sldChg chg="addSp delSp modSp mod modNotesTx">
        <pc:chgData name="LIVANIOU Anastasia" userId="4508a202-f95e-44a2-91d3-a8ce64a24094" providerId="ADAL" clId="{AA614555-55A6-4005-8740-239755A539D6}" dt="2023-06-20T17:55:41.392" v="6516" actId="20577"/>
        <pc:sldMkLst>
          <pc:docMk/>
          <pc:sldMk cId="1617729540" sldId="304"/>
        </pc:sldMkLst>
        <pc:spChg chg="mod">
          <ac:chgData name="LIVANIOU Anastasia" userId="4508a202-f95e-44a2-91d3-a8ce64a24094" providerId="ADAL" clId="{AA614555-55A6-4005-8740-239755A539D6}" dt="2023-06-12T17:28:35.623" v="583" actId="20577"/>
          <ac:spMkLst>
            <pc:docMk/>
            <pc:sldMk cId="1617729540" sldId="304"/>
            <ac:spMk id="2" creationId="{3207171E-5516-D8C2-9BDA-BAEF2E12A364}"/>
          </ac:spMkLst>
        </pc:spChg>
        <pc:spChg chg="del">
          <ac:chgData name="LIVANIOU Anastasia" userId="4508a202-f95e-44a2-91d3-a8ce64a24094" providerId="ADAL" clId="{AA614555-55A6-4005-8740-239755A539D6}" dt="2023-06-20T17:07:44.922" v="4692" actId="478"/>
          <ac:spMkLst>
            <pc:docMk/>
            <pc:sldMk cId="1617729540" sldId="304"/>
            <ac:spMk id="3" creationId="{C2B7EFD5-E066-8EF2-9044-4ADAF6AD8BCC}"/>
          </ac:spMkLst>
        </pc:spChg>
        <pc:spChg chg="del">
          <ac:chgData name="LIVANIOU Anastasia" userId="4508a202-f95e-44a2-91d3-a8ce64a24094" providerId="ADAL" clId="{AA614555-55A6-4005-8740-239755A539D6}" dt="2023-06-20T17:07:46.411" v="4693" actId="478"/>
          <ac:spMkLst>
            <pc:docMk/>
            <pc:sldMk cId="1617729540" sldId="304"/>
            <ac:spMk id="4" creationId="{6050623F-7DAA-00F3-E52D-0C5B7442669E}"/>
          </ac:spMkLst>
        </pc:spChg>
        <pc:spChg chg="add del mod">
          <ac:chgData name="LIVANIOU Anastasia" userId="4508a202-f95e-44a2-91d3-a8ce64a24094" providerId="ADAL" clId="{AA614555-55A6-4005-8740-239755A539D6}" dt="2023-06-20T17:07:43.201" v="4691"/>
          <ac:spMkLst>
            <pc:docMk/>
            <pc:sldMk cId="1617729540" sldId="304"/>
            <ac:spMk id="5" creationId="{D92EF123-7D02-A94C-E314-E7817D75E4FB}"/>
          </ac:spMkLst>
        </pc:spChg>
        <pc:spChg chg="add del mod">
          <ac:chgData name="LIVANIOU Anastasia" userId="4508a202-f95e-44a2-91d3-a8ce64a24094" providerId="ADAL" clId="{AA614555-55A6-4005-8740-239755A539D6}" dt="2023-06-20T17:07:43.201" v="4691"/>
          <ac:spMkLst>
            <pc:docMk/>
            <pc:sldMk cId="1617729540" sldId="304"/>
            <ac:spMk id="7" creationId="{B5FBDBDE-62C1-1D11-90D6-4675FB57A376}"/>
          </ac:spMkLst>
        </pc:spChg>
        <pc:spChg chg="add mod">
          <ac:chgData name="LIVANIOU Anastasia" userId="4508a202-f95e-44a2-91d3-a8ce64a24094" providerId="ADAL" clId="{AA614555-55A6-4005-8740-239755A539D6}" dt="2023-06-20T17:15:49.128" v="4926" actId="1036"/>
          <ac:spMkLst>
            <pc:docMk/>
            <pc:sldMk cId="1617729540" sldId="304"/>
            <ac:spMk id="8" creationId="{41FA0633-CABF-1F5F-E7CD-52E6E249FC27}"/>
          </ac:spMkLst>
        </pc:spChg>
        <pc:spChg chg="add del mod">
          <ac:chgData name="LIVANIOU Anastasia" userId="4508a202-f95e-44a2-91d3-a8ce64a24094" providerId="ADAL" clId="{AA614555-55A6-4005-8740-239755A539D6}" dt="2023-06-20T17:15:01.455" v="4911" actId="478"/>
          <ac:spMkLst>
            <pc:docMk/>
            <pc:sldMk cId="1617729540" sldId="304"/>
            <ac:spMk id="9" creationId="{78691C1F-5A4F-7EA8-3B99-ECEF6E01D950}"/>
          </ac:spMkLst>
        </pc:spChg>
        <pc:spChg chg="add mod">
          <ac:chgData name="LIVANIOU Anastasia" userId="4508a202-f95e-44a2-91d3-a8ce64a24094" providerId="ADAL" clId="{AA614555-55A6-4005-8740-239755A539D6}" dt="2023-06-20T17:15:49.128" v="4926" actId="1036"/>
          <ac:spMkLst>
            <pc:docMk/>
            <pc:sldMk cId="1617729540" sldId="304"/>
            <ac:spMk id="10" creationId="{022BCDFD-4E7D-D8A3-0B5F-7D5E86B10AB7}"/>
          </ac:spMkLst>
        </pc:spChg>
      </pc:sldChg>
      <pc:sldChg chg="addSp delSp modSp mod setBg">
        <pc:chgData name="LIVANIOU Anastasia" userId="4508a202-f95e-44a2-91d3-a8ce64a24094" providerId="ADAL" clId="{AA614555-55A6-4005-8740-239755A539D6}" dt="2023-06-20T17:58:20.918" v="6539" actId="1076"/>
        <pc:sldMkLst>
          <pc:docMk/>
          <pc:sldMk cId="591316593" sldId="308"/>
        </pc:sldMkLst>
        <pc:spChg chg="mod">
          <ac:chgData name="LIVANIOU Anastasia" userId="4508a202-f95e-44a2-91d3-a8ce64a24094" providerId="ADAL" clId="{AA614555-55A6-4005-8740-239755A539D6}" dt="2023-06-20T17:24:44.418" v="4987" actId="20577"/>
          <ac:spMkLst>
            <pc:docMk/>
            <pc:sldMk cId="591316593" sldId="308"/>
            <ac:spMk id="2" creationId="{AD8864C4-6174-80A1-A657-9879DC23E144}"/>
          </ac:spMkLst>
        </pc:spChg>
        <pc:spChg chg="add del">
          <ac:chgData name="LIVANIOU Anastasia" userId="4508a202-f95e-44a2-91d3-a8ce64a24094" providerId="ADAL" clId="{AA614555-55A6-4005-8740-239755A539D6}" dt="2023-06-20T17:18:03.200" v="4949" actId="478"/>
          <ac:spMkLst>
            <pc:docMk/>
            <pc:sldMk cId="591316593" sldId="308"/>
            <ac:spMk id="3" creationId="{0428FA56-E411-7395-4393-03FC111F7AA7}"/>
          </ac:spMkLst>
        </pc:spChg>
        <pc:spChg chg="add del mod">
          <ac:chgData name="LIVANIOU Anastasia" userId="4508a202-f95e-44a2-91d3-a8ce64a24094" providerId="ADAL" clId="{AA614555-55A6-4005-8740-239755A539D6}" dt="2023-06-20T17:17:49.378" v="4948" actId="478"/>
          <ac:spMkLst>
            <pc:docMk/>
            <pc:sldMk cId="591316593" sldId="308"/>
            <ac:spMk id="4" creationId="{B050163A-C366-4052-41BD-AF25860F3CFF}"/>
          </ac:spMkLst>
        </pc:spChg>
        <pc:spChg chg="add mod">
          <ac:chgData name="LIVANIOU Anastasia" userId="4508a202-f95e-44a2-91d3-a8ce64a24094" providerId="ADAL" clId="{AA614555-55A6-4005-8740-239755A539D6}" dt="2023-06-20T17:18:22.082" v="4957" actId="20577"/>
          <ac:spMkLst>
            <pc:docMk/>
            <pc:sldMk cId="591316593" sldId="308"/>
            <ac:spMk id="7" creationId="{2B7B62F5-C213-43CB-B0A1-CC54AD0CE296}"/>
          </ac:spMkLst>
        </pc:spChg>
        <pc:spChg chg="add mod">
          <ac:chgData name="LIVANIOU Anastasia" userId="4508a202-f95e-44a2-91d3-a8ce64a24094" providerId="ADAL" clId="{AA614555-55A6-4005-8740-239755A539D6}" dt="2023-06-20T17:26:42.406" v="4996" actId="207"/>
          <ac:spMkLst>
            <pc:docMk/>
            <pc:sldMk cId="591316593" sldId="308"/>
            <ac:spMk id="8" creationId="{EEBBD083-5889-885E-78A4-D7A4E09125F0}"/>
          </ac:spMkLst>
        </pc:spChg>
        <pc:spChg chg="add mod">
          <ac:chgData name="LIVANIOU Anastasia" userId="4508a202-f95e-44a2-91d3-a8ce64a24094" providerId="ADAL" clId="{AA614555-55A6-4005-8740-239755A539D6}" dt="2023-06-20T17:24:49.320" v="4989" actId="5793"/>
          <ac:spMkLst>
            <pc:docMk/>
            <pc:sldMk cId="591316593" sldId="308"/>
            <ac:spMk id="9" creationId="{4475A7D3-3E36-3C7A-7E49-25101BEA504D}"/>
          </ac:spMkLst>
        </pc:spChg>
        <pc:spChg chg="add mod">
          <ac:chgData name="LIVANIOU Anastasia" userId="4508a202-f95e-44a2-91d3-a8ce64a24094" providerId="ADAL" clId="{AA614555-55A6-4005-8740-239755A539D6}" dt="2023-06-20T17:28:29.661" v="5046" actId="1076"/>
          <ac:spMkLst>
            <pc:docMk/>
            <pc:sldMk cId="591316593" sldId="308"/>
            <ac:spMk id="12" creationId="{5F0404D7-7816-963A-2435-C4E7378E5D84}"/>
          </ac:spMkLst>
        </pc:spChg>
        <pc:spChg chg="add mod">
          <ac:chgData name="LIVANIOU Anastasia" userId="4508a202-f95e-44a2-91d3-a8ce64a24094" providerId="ADAL" clId="{AA614555-55A6-4005-8740-239755A539D6}" dt="2023-06-20T17:56:30.785" v="6520" actId="207"/>
          <ac:spMkLst>
            <pc:docMk/>
            <pc:sldMk cId="591316593" sldId="308"/>
            <ac:spMk id="13" creationId="{7701FF42-63A6-E878-3C10-5062B51A6968}"/>
          </ac:spMkLst>
        </pc:spChg>
        <pc:spChg chg="add mod">
          <ac:chgData name="LIVANIOU Anastasia" userId="4508a202-f95e-44a2-91d3-a8ce64a24094" providerId="ADAL" clId="{AA614555-55A6-4005-8740-239755A539D6}" dt="2023-06-20T17:56:52.385" v="6522" actId="1076"/>
          <ac:spMkLst>
            <pc:docMk/>
            <pc:sldMk cId="591316593" sldId="308"/>
            <ac:spMk id="14" creationId="{7669960A-8255-FEAD-0EB2-8FFEB38848AB}"/>
          </ac:spMkLst>
        </pc:spChg>
        <pc:spChg chg="add mod">
          <ac:chgData name="LIVANIOU Anastasia" userId="4508a202-f95e-44a2-91d3-a8ce64a24094" providerId="ADAL" clId="{AA614555-55A6-4005-8740-239755A539D6}" dt="2023-06-20T17:56:57.313" v="6524" actId="1076"/>
          <ac:spMkLst>
            <pc:docMk/>
            <pc:sldMk cId="591316593" sldId="308"/>
            <ac:spMk id="15" creationId="{91D934ED-6051-9B84-5536-A21162DCCBF6}"/>
          </ac:spMkLst>
        </pc:spChg>
        <pc:spChg chg="add del mod">
          <ac:chgData name="LIVANIOU Anastasia" userId="4508a202-f95e-44a2-91d3-a8ce64a24094" providerId="ADAL" clId="{AA614555-55A6-4005-8740-239755A539D6}" dt="2023-06-20T17:57:14.604" v="6529"/>
          <ac:spMkLst>
            <pc:docMk/>
            <pc:sldMk cId="591316593" sldId="308"/>
            <ac:spMk id="16" creationId="{E10D4611-459B-7D51-5F5C-1FCA3C5B7093}"/>
          </ac:spMkLst>
        </pc:spChg>
        <pc:spChg chg="add del mod">
          <ac:chgData name="LIVANIOU Anastasia" userId="4508a202-f95e-44a2-91d3-a8ce64a24094" providerId="ADAL" clId="{AA614555-55A6-4005-8740-239755A539D6}" dt="2023-06-20T17:57:14.604" v="6527" actId="478"/>
          <ac:spMkLst>
            <pc:docMk/>
            <pc:sldMk cId="591316593" sldId="308"/>
            <ac:spMk id="17" creationId="{B7D03D2D-E504-738A-784A-292B635AA1FF}"/>
          </ac:spMkLst>
        </pc:spChg>
        <pc:spChg chg="add mod">
          <ac:chgData name="LIVANIOU Anastasia" userId="4508a202-f95e-44a2-91d3-a8ce64a24094" providerId="ADAL" clId="{AA614555-55A6-4005-8740-239755A539D6}" dt="2023-06-20T17:58:20.918" v="6539" actId="1076"/>
          <ac:spMkLst>
            <pc:docMk/>
            <pc:sldMk cId="591316593" sldId="308"/>
            <ac:spMk id="18" creationId="{ABB3708E-B5ED-EE67-EEE8-4C00A136A692}"/>
          </ac:spMkLst>
        </pc:spChg>
        <pc:picChg chg="add mod">
          <ac:chgData name="LIVANIOU Anastasia" userId="4508a202-f95e-44a2-91d3-a8ce64a24094" providerId="ADAL" clId="{AA614555-55A6-4005-8740-239755A539D6}" dt="2023-06-20T17:27:01.837" v="4998" actId="1037"/>
          <ac:picMkLst>
            <pc:docMk/>
            <pc:sldMk cId="591316593" sldId="308"/>
            <ac:picMk id="11" creationId="{33D1F8F1-0A7D-051E-F33F-E22843FE28E3}"/>
          </ac:picMkLst>
        </pc:picChg>
      </pc:sldChg>
      <pc:sldChg chg="addSp delSp modSp del mod">
        <pc:chgData name="LIVANIOU Anastasia" userId="4508a202-f95e-44a2-91d3-a8ce64a24094" providerId="ADAL" clId="{AA614555-55A6-4005-8740-239755A539D6}" dt="2023-06-20T17:16:55.414" v="4932" actId="2696"/>
        <pc:sldMkLst>
          <pc:docMk/>
          <pc:sldMk cId="694717171" sldId="312"/>
        </pc:sldMkLst>
        <pc:spChg chg="del">
          <ac:chgData name="LIVANIOU Anastasia" userId="4508a202-f95e-44a2-91d3-a8ce64a24094" providerId="ADAL" clId="{AA614555-55A6-4005-8740-239755A539D6}" dt="2023-06-20T17:16:35.681" v="4928" actId="478"/>
          <ac:spMkLst>
            <pc:docMk/>
            <pc:sldMk cId="694717171" sldId="312"/>
            <ac:spMk id="2" creationId="{9101216B-999F-2B94-565D-0A08ECD33948}"/>
          </ac:spMkLst>
        </pc:spChg>
        <pc:spChg chg="del">
          <ac:chgData name="LIVANIOU Anastasia" userId="4508a202-f95e-44a2-91d3-a8ce64a24094" providerId="ADAL" clId="{AA614555-55A6-4005-8740-239755A539D6}" dt="2023-06-20T17:16:40.792" v="4929" actId="478"/>
          <ac:spMkLst>
            <pc:docMk/>
            <pc:sldMk cId="694717171" sldId="312"/>
            <ac:spMk id="3" creationId="{E1D54561-409C-64F9-7282-C8AE87E6F617}"/>
          </ac:spMkLst>
        </pc:spChg>
        <pc:spChg chg="mod">
          <ac:chgData name="LIVANIOU Anastasia" userId="4508a202-f95e-44a2-91d3-a8ce64a24094" providerId="ADAL" clId="{AA614555-55A6-4005-8740-239755A539D6}" dt="2023-06-20T17:16:41.225" v="4930"/>
          <ac:spMkLst>
            <pc:docMk/>
            <pc:sldMk cId="694717171" sldId="312"/>
            <ac:spMk id="9" creationId="{D90338B5-7134-8B67-60DF-316CAE8BF197}"/>
          </ac:spMkLst>
        </pc:spChg>
        <pc:spChg chg="mod">
          <ac:chgData name="LIVANIOU Anastasia" userId="4508a202-f95e-44a2-91d3-a8ce64a24094" providerId="ADAL" clId="{AA614555-55A6-4005-8740-239755A539D6}" dt="2023-06-20T17:16:41.225" v="4930"/>
          <ac:spMkLst>
            <pc:docMk/>
            <pc:sldMk cId="694717171" sldId="312"/>
            <ac:spMk id="10" creationId="{18DC13C6-B4B3-EAD0-0325-CAB1831665CB}"/>
          </ac:spMkLst>
        </pc:spChg>
        <pc:spChg chg="mod">
          <ac:chgData name="LIVANIOU Anastasia" userId="4508a202-f95e-44a2-91d3-a8ce64a24094" providerId="ADAL" clId="{AA614555-55A6-4005-8740-239755A539D6}" dt="2023-06-20T17:16:41.225" v="4930"/>
          <ac:spMkLst>
            <pc:docMk/>
            <pc:sldMk cId="694717171" sldId="312"/>
            <ac:spMk id="11" creationId="{B905F93C-7518-860E-9A12-46B5DD142C10}"/>
          </ac:spMkLst>
        </pc:spChg>
        <pc:spChg chg="mod">
          <ac:chgData name="LIVANIOU Anastasia" userId="4508a202-f95e-44a2-91d3-a8ce64a24094" providerId="ADAL" clId="{AA614555-55A6-4005-8740-239755A539D6}" dt="2023-06-20T17:16:41.225" v="4930"/>
          <ac:spMkLst>
            <pc:docMk/>
            <pc:sldMk cId="694717171" sldId="312"/>
            <ac:spMk id="12" creationId="{F2CADB88-19FE-8C2D-7E27-5B38D417BF85}"/>
          </ac:spMkLst>
        </pc:spChg>
        <pc:grpChg chg="add mod">
          <ac:chgData name="LIVANIOU Anastasia" userId="4508a202-f95e-44a2-91d3-a8ce64a24094" providerId="ADAL" clId="{AA614555-55A6-4005-8740-239755A539D6}" dt="2023-06-20T17:16:52.644" v="4931" actId="1076"/>
          <ac:grpSpMkLst>
            <pc:docMk/>
            <pc:sldMk cId="694717171" sldId="312"/>
            <ac:grpSpMk id="5" creationId="{BE5186DD-A946-D531-E711-B590C6A86799}"/>
          </ac:grpSpMkLst>
        </pc:grpChg>
        <pc:picChg chg="mod">
          <ac:chgData name="LIVANIOU Anastasia" userId="4508a202-f95e-44a2-91d3-a8ce64a24094" providerId="ADAL" clId="{AA614555-55A6-4005-8740-239755A539D6}" dt="2023-06-20T17:16:41.225" v="4930"/>
          <ac:picMkLst>
            <pc:docMk/>
            <pc:sldMk cId="694717171" sldId="312"/>
            <ac:picMk id="8" creationId="{3F61B9A2-9286-8694-A95D-4B49EC6BC0E6}"/>
          </ac:picMkLst>
        </pc:picChg>
      </pc:sldChg>
      <pc:sldChg chg="addSp delSp modSp new mod delAnim modAnim modNotesTx">
        <pc:chgData name="LIVANIOU Anastasia" userId="4508a202-f95e-44a2-91d3-a8ce64a24094" providerId="ADAL" clId="{AA614555-55A6-4005-8740-239755A539D6}" dt="2023-06-20T17:35:39.113" v="5406" actId="20577"/>
        <pc:sldMkLst>
          <pc:docMk/>
          <pc:sldMk cId="2010302911" sldId="319"/>
        </pc:sldMkLst>
        <pc:spChg chg="mod">
          <ac:chgData name="LIVANIOU Anastasia" userId="4508a202-f95e-44a2-91d3-a8ce64a24094" providerId="ADAL" clId="{AA614555-55A6-4005-8740-239755A539D6}" dt="2023-06-12T17:24:12.037" v="392" actId="20577"/>
          <ac:spMkLst>
            <pc:docMk/>
            <pc:sldMk cId="2010302911" sldId="319"/>
            <ac:spMk id="2" creationId="{EB37FAFF-2E63-16A3-5A48-69168B720D40}"/>
          </ac:spMkLst>
        </pc:spChg>
        <pc:spChg chg="mod">
          <ac:chgData name="LIVANIOU Anastasia" userId="4508a202-f95e-44a2-91d3-a8ce64a24094" providerId="ADAL" clId="{AA614555-55A6-4005-8740-239755A539D6}" dt="2023-06-20T09:25:57.653" v="899" actId="207"/>
          <ac:spMkLst>
            <pc:docMk/>
            <pc:sldMk cId="2010302911" sldId="319"/>
            <ac:spMk id="3" creationId="{B61437A7-AC55-5845-6FD9-59621B284AC5}"/>
          </ac:spMkLst>
        </pc:spChg>
        <pc:spChg chg="add mod">
          <ac:chgData name="LIVANIOU Anastasia" userId="4508a202-f95e-44a2-91d3-a8ce64a24094" providerId="ADAL" clId="{AA614555-55A6-4005-8740-239755A539D6}" dt="2023-06-20T09:52:20.386" v="2454" actId="1076"/>
          <ac:spMkLst>
            <pc:docMk/>
            <pc:sldMk cId="2010302911" sldId="319"/>
            <ac:spMk id="5" creationId="{A688E8C5-954A-3BE5-AB3F-B624225F6BB8}"/>
          </ac:spMkLst>
        </pc:spChg>
        <pc:spChg chg="add del mod ord">
          <ac:chgData name="LIVANIOU Anastasia" userId="4508a202-f95e-44a2-91d3-a8ce64a24094" providerId="ADAL" clId="{AA614555-55A6-4005-8740-239755A539D6}" dt="2023-06-20T09:31:06.994" v="1055" actId="478"/>
          <ac:spMkLst>
            <pc:docMk/>
            <pc:sldMk cId="2010302911" sldId="319"/>
            <ac:spMk id="6" creationId="{6B3916A7-A23F-6EE9-D27C-00CF6157BBFA}"/>
          </ac:spMkLst>
        </pc:spChg>
        <pc:spChg chg="add mod">
          <ac:chgData name="LIVANIOU Anastasia" userId="4508a202-f95e-44a2-91d3-a8ce64a24094" providerId="ADAL" clId="{AA614555-55A6-4005-8740-239755A539D6}" dt="2023-06-20T10:27:53.495" v="2568" actId="1035"/>
          <ac:spMkLst>
            <pc:docMk/>
            <pc:sldMk cId="2010302911" sldId="319"/>
            <ac:spMk id="15" creationId="{661F7806-70B4-A7FE-3EBA-92DDBFDC09F1}"/>
          </ac:spMkLst>
        </pc:spChg>
        <pc:grpChg chg="add del mod">
          <ac:chgData name="LIVANIOU Anastasia" userId="4508a202-f95e-44a2-91d3-a8ce64a24094" providerId="ADAL" clId="{AA614555-55A6-4005-8740-239755A539D6}" dt="2023-06-20T09:31:05.046" v="1054" actId="478"/>
          <ac:grpSpMkLst>
            <pc:docMk/>
            <pc:sldMk cId="2010302911" sldId="319"/>
            <ac:grpSpMk id="7" creationId="{AA00C833-0473-E953-B943-4E406A365D88}"/>
          </ac:grpSpMkLst>
        </pc:grpChg>
        <pc:grpChg chg="add mod">
          <ac:chgData name="LIVANIOU Anastasia" userId="4508a202-f95e-44a2-91d3-a8ce64a24094" providerId="ADAL" clId="{AA614555-55A6-4005-8740-239755A539D6}" dt="2023-06-20T10:27:53.495" v="2568" actId="1035"/>
          <ac:grpSpMkLst>
            <pc:docMk/>
            <pc:sldMk cId="2010302911" sldId="319"/>
            <ac:grpSpMk id="16" creationId="{682784F1-837F-A150-A560-86BDFD47AD10}"/>
          </ac:grpSpMkLst>
        </pc:grpChg>
        <pc:picChg chg="mod">
          <ac:chgData name="LIVANIOU Anastasia" userId="4508a202-f95e-44a2-91d3-a8ce64a24094" providerId="ADAL" clId="{AA614555-55A6-4005-8740-239755A539D6}" dt="2023-06-20T09:29:28.998" v="1042" actId="29295"/>
          <ac:picMkLst>
            <pc:docMk/>
            <pc:sldMk cId="2010302911" sldId="319"/>
            <ac:picMk id="8" creationId="{BDBB3351-A8B7-4E50-25CA-872AF917CB1A}"/>
          </ac:picMkLst>
        </pc:picChg>
        <pc:picChg chg="mod">
          <ac:chgData name="LIVANIOU Anastasia" userId="4508a202-f95e-44a2-91d3-a8ce64a24094" providerId="ADAL" clId="{AA614555-55A6-4005-8740-239755A539D6}" dt="2023-06-20T09:26:17.829" v="900"/>
          <ac:picMkLst>
            <pc:docMk/>
            <pc:sldMk cId="2010302911" sldId="319"/>
            <ac:picMk id="9" creationId="{DA85DE1E-3D80-2277-3435-083B4BC9C58E}"/>
          </ac:picMkLst>
        </pc:picChg>
        <pc:picChg chg="mod">
          <ac:chgData name="LIVANIOU Anastasia" userId="4508a202-f95e-44a2-91d3-a8ce64a24094" providerId="ADAL" clId="{AA614555-55A6-4005-8740-239755A539D6}" dt="2023-06-20T09:26:17.829" v="900"/>
          <ac:picMkLst>
            <pc:docMk/>
            <pc:sldMk cId="2010302911" sldId="319"/>
            <ac:picMk id="10" creationId="{907C3793-7811-BCA1-18E1-83985B2E8B00}"/>
          </ac:picMkLst>
        </pc:picChg>
        <pc:picChg chg="mod">
          <ac:chgData name="LIVANIOU Anastasia" userId="4508a202-f95e-44a2-91d3-a8ce64a24094" providerId="ADAL" clId="{AA614555-55A6-4005-8740-239755A539D6}" dt="2023-06-20T09:26:17.829" v="900"/>
          <ac:picMkLst>
            <pc:docMk/>
            <pc:sldMk cId="2010302911" sldId="319"/>
            <ac:picMk id="11" creationId="{A0F54116-3D3F-DF22-1E97-DE3F2EBC7323}"/>
          </ac:picMkLst>
        </pc:picChg>
        <pc:picChg chg="mod">
          <ac:chgData name="LIVANIOU Anastasia" userId="4508a202-f95e-44a2-91d3-a8ce64a24094" providerId="ADAL" clId="{AA614555-55A6-4005-8740-239755A539D6}" dt="2023-06-20T09:26:17.829" v="900"/>
          <ac:picMkLst>
            <pc:docMk/>
            <pc:sldMk cId="2010302911" sldId="319"/>
            <ac:picMk id="12" creationId="{0BDE749A-96B8-8C7B-D276-D6F048814A1C}"/>
          </ac:picMkLst>
        </pc:picChg>
        <pc:picChg chg="mod">
          <ac:chgData name="LIVANIOU Anastasia" userId="4508a202-f95e-44a2-91d3-a8ce64a24094" providerId="ADAL" clId="{AA614555-55A6-4005-8740-239755A539D6}" dt="2023-06-20T09:26:17.829" v="900"/>
          <ac:picMkLst>
            <pc:docMk/>
            <pc:sldMk cId="2010302911" sldId="319"/>
            <ac:picMk id="13" creationId="{D0C902A1-F686-ACB9-148A-DCDFA9727F32}"/>
          </ac:picMkLst>
        </pc:picChg>
        <pc:picChg chg="mod">
          <ac:chgData name="LIVANIOU Anastasia" userId="4508a202-f95e-44a2-91d3-a8ce64a24094" providerId="ADAL" clId="{AA614555-55A6-4005-8740-239755A539D6}" dt="2023-06-20T09:26:17.829" v="900"/>
          <ac:picMkLst>
            <pc:docMk/>
            <pc:sldMk cId="2010302911" sldId="319"/>
            <ac:picMk id="14" creationId="{DEE8586F-C6AD-2AA7-8C05-11F04F8BD5A1}"/>
          </ac:picMkLst>
        </pc:picChg>
        <pc:picChg chg="mod">
          <ac:chgData name="LIVANIOU Anastasia" userId="4508a202-f95e-44a2-91d3-a8ce64a24094" providerId="ADAL" clId="{AA614555-55A6-4005-8740-239755A539D6}" dt="2023-06-20T09:31:14.833" v="1056"/>
          <ac:picMkLst>
            <pc:docMk/>
            <pc:sldMk cId="2010302911" sldId="319"/>
            <ac:picMk id="17" creationId="{6B18BF6E-73C9-FF32-9DAE-7A6D1BD418D8}"/>
          </ac:picMkLst>
        </pc:picChg>
        <pc:picChg chg="mod">
          <ac:chgData name="LIVANIOU Anastasia" userId="4508a202-f95e-44a2-91d3-a8ce64a24094" providerId="ADAL" clId="{AA614555-55A6-4005-8740-239755A539D6}" dt="2023-06-20T09:31:14.833" v="1056"/>
          <ac:picMkLst>
            <pc:docMk/>
            <pc:sldMk cId="2010302911" sldId="319"/>
            <ac:picMk id="18" creationId="{785D3688-E90C-014A-00D6-F77BB70B1BA0}"/>
          </ac:picMkLst>
        </pc:picChg>
        <pc:picChg chg="mod">
          <ac:chgData name="LIVANIOU Anastasia" userId="4508a202-f95e-44a2-91d3-a8ce64a24094" providerId="ADAL" clId="{AA614555-55A6-4005-8740-239755A539D6}" dt="2023-06-20T09:31:14.833" v="1056"/>
          <ac:picMkLst>
            <pc:docMk/>
            <pc:sldMk cId="2010302911" sldId="319"/>
            <ac:picMk id="19" creationId="{98BCF9EB-43C1-6AB7-67FF-70418AB42A66}"/>
          </ac:picMkLst>
        </pc:picChg>
        <pc:picChg chg="mod">
          <ac:chgData name="LIVANIOU Anastasia" userId="4508a202-f95e-44a2-91d3-a8ce64a24094" providerId="ADAL" clId="{AA614555-55A6-4005-8740-239755A539D6}" dt="2023-06-20T09:31:14.833" v="1056"/>
          <ac:picMkLst>
            <pc:docMk/>
            <pc:sldMk cId="2010302911" sldId="319"/>
            <ac:picMk id="20" creationId="{5A67622B-36F5-E2AE-0743-CD28AFE2E53E}"/>
          </ac:picMkLst>
        </pc:picChg>
        <pc:picChg chg="mod">
          <ac:chgData name="LIVANIOU Anastasia" userId="4508a202-f95e-44a2-91d3-a8ce64a24094" providerId="ADAL" clId="{AA614555-55A6-4005-8740-239755A539D6}" dt="2023-06-20T09:31:14.833" v="1056"/>
          <ac:picMkLst>
            <pc:docMk/>
            <pc:sldMk cId="2010302911" sldId="319"/>
            <ac:picMk id="21" creationId="{B1CC526F-5A37-E34A-1B36-2AB52B4CDFD3}"/>
          </ac:picMkLst>
        </pc:picChg>
        <pc:picChg chg="mod">
          <ac:chgData name="LIVANIOU Anastasia" userId="4508a202-f95e-44a2-91d3-a8ce64a24094" providerId="ADAL" clId="{AA614555-55A6-4005-8740-239755A539D6}" dt="2023-06-20T09:31:14.833" v="1056"/>
          <ac:picMkLst>
            <pc:docMk/>
            <pc:sldMk cId="2010302911" sldId="319"/>
            <ac:picMk id="22" creationId="{F4E3042D-7BDF-3BA7-3A86-FB3524AF21C1}"/>
          </ac:picMkLst>
        </pc:picChg>
        <pc:picChg chg="mod">
          <ac:chgData name="LIVANIOU Anastasia" userId="4508a202-f95e-44a2-91d3-a8ce64a24094" providerId="ADAL" clId="{AA614555-55A6-4005-8740-239755A539D6}" dt="2023-06-20T09:31:14.833" v="1056"/>
          <ac:picMkLst>
            <pc:docMk/>
            <pc:sldMk cId="2010302911" sldId="319"/>
            <ac:picMk id="23" creationId="{469A3EE7-05E4-5352-366A-CF0FB04C11D0}"/>
          </ac:picMkLst>
        </pc:picChg>
      </pc:sldChg>
      <pc:sldChg chg="addSp delSp modSp new mod delAnim modAnim modNotesTx">
        <pc:chgData name="LIVANIOU Anastasia" userId="4508a202-f95e-44a2-91d3-a8ce64a24094" providerId="ADAL" clId="{AA614555-55A6-4005-8740-239755A539D6}" dt="2023-06-20T17:39:52.679" v="5548" actId="20577"/>
        <pc:sldMkLst>
          <pc:docMk/>
          <pc:sldMk cId="2198381079" sldId="320"/>
        </pc:sldMkLst>
        <pc:spChg chg="mod">
          <ac:chgData name="LIVANIOU Anastasia" userId="4508a202-f95e-44a2-91d3-a8ce64a24094" providerId="ADAL" clId="{AA614555-55A6-4005-8740-239755A539D6}" dt="2023-06-20T14:54:40.843" v="3892" actId="20577"/>
          <ac:spMkLst>
            <pc:docMk/>
            <pc:sldMk cId="2198381079" sldId="320"/>
            <ac:spMk id="2" creationId="{EDCE7B3F-9591-AED7-EF90-D814E99133D9}"/>
          </ac:spMkLst>
        </pc:spChg>
        <pc:spChg chg="mod">
          <ac:chgData name="LIVANIOU Anastasia" userId="4508a202-f95e-44a2-91d3-a8ce64a24094" providerId="ADAL" clId="{AA614555-55A6-4005-8740-239755A539D6}" dt="2023-06-20T12:18:05.598" v="3648" actId="20577"/>
          <ac:spMkLst>
            <pc:docMk/>
            <pc:sldMk cId="2198381079" sldId="320"/>
            <ac:spMk id="3" creationId="{202F2C0E-AF3F-2626-D359-AF7F4E8E84D5}"/>
          </ac:spMkLst>
        </pc:spChg>
        <pc:spChg chg="add del mod">
          <ac:chgData name="LIVANIOU Anastasia" userId="4508a202-f95e-44a2-91d3-a8ce64a24094" providerId="ADAL" clId="{AA614555-55A6-4005-8740-239755A539D6}" dt="2023-06-19T08:54:48.867" v="682" actId="478"/>
          <ac:spMkLst>
            <pc:docMk/>
            <pc:sldMk cId="2198381079" sldId="320"/>
            <ac:spMk id="5" creationId="{F34333DC-8776-5564-6238-DDD4BEE9A246}"/>
          </ac:spMkLst>
        </pc:spChg>
        <pc:spChg chg="add del mod">
          <ac:chgData name="LIVANIOU Anastasia" userId="4508a202-f95e-44a2-91d3-a8ce64a24094" providerId="ADAL" clId="{AA614555-55A6-4005-8740-239755A539D6}" dt="2023-06-19T08:54:48.867" v="682" actId="478"/>
          <ac:spMkLst>
            <pc:docMk/>
            <pc:sldMk cId="2198381079" sldId="320"/>
            <ac:spMk id="12" creationId="{77EE5C57-0614-FBE5-D58C-A68D4C2732E3}"/>
          </ac:spMkLst>
        </pc:spChg>
        <pc:spChg chg="mod">
          <ac:chgData name="LIVANIOU Anastasia" userId="4508a202-f95e-44a2-91d3-a8ce64a24094" providerId="ADAL" clId="{AA614555-55A6-4005-8740-239755A539D6}" dt="2023-06-20T12:16:34.409" v="3623"/>
          <ac:spMkLst>
            <pc:docMk/>
            <pc:sldMk cId="2198381079" sldId="320"/>
            <ac:spMk id="22" creationId="{EF304E5A-6A54-7354-D11D-9C684EDD6D91}"/>
          </ac:spMkLst>
        </pc:spChg>
        <pc:spChg chg="mod">
          <ac:chgData name="LIVANIOU Anastasia" userId="4508a202-f95e-44a2-91d3-a8ce64a24094" providerId="ADAL" clId="{AA614555-55A6-4005-8740-239755A539D6}" dt="2023-06-20T12:17:34.616" v="3633"/>
          <ac:spMkLst>
            <pc:docMk/>
            <pc:sldMk cId="2198381079" sldId="320"/>
            <ac:spMk id="39" creationId="{00B1ACA6-1FAA-516A-F6C7-39AB26082879}"/>
          </ac:spMkLst>
        </pc:spChg>
        <pc:spChg chg="add mod">
          <ac:chgData name="LIVANIOU Anastasia" userId="4508a202-f95e-44a2-91d3-a8ce64a24094" providerId="ADAL" clId="{AA614555-55A6-4005-8740-239755A539D6}" dt="2023-06-20T12:18:25.446" v="3651" actId="20577"/>
          <ac:spMkLst>
            <pc:docMk/>
            <pc:sldMk cId="2198381079" sldId="320"/>
            <ac:spMk id="47" creationId="{BB310914-10AE-F049-1AA0-E2E8B0A3B4E5}"/>
          </ac:spMkLst>
        </pc:spChg>
        <pc:grpChg chg="add del mod">
          <ac:chgData name="LIVANIOU Anastasia" userId="4508a202-f95e-44a2-91d3-a8ce64a24094" providerId="ADAL" clId="{AA614555-55A6-4005-8740-239755A539D6}" dt="2023-06-20T12:17:02.947" v="3626"/>
          <ac:grpSpMkLst>
            <pc:docMk/>
            <pc:sldMk cId="2198381079" sldId="320"/>
            <ac:grpSpMk id="13" creationId="{EE25743C-CC0F-C138-23E1-66BB360A469E}"/>
          </ac:grpSpMkLst>
        </pc:grpChg>
        <pc:grpChg chg="mod">
          <ac:chgData name="LIVANIOU Anastasia" userId="4508a202-f95e-44a2-91d3-a8ce64a24094" providerId="ADAL" clId="{AA614555-55A6-4005-8740-239755A539D6}" dt="2023-06-20T12:16:34.409" v="3623"/>
          <ac:grpSpMkLst>
            <pc:docMk/>
            <pc:sldMk cId="2198381079" sldId="320"/>
            <ac:grpSpMk id="14" creationId="{FD5928B5-588F-29F6-D565-06D1EE673EAD}"/>
          </ac:grpSpMkLst>
        </pc:grpChg>
        <pc:grpChg chg="add mod">
          <ac:chgData name="LIVANIOU Anastasia" userId="4508a202-f95e-44a2-91d3-a8ce64a24094" providerId="ADAL" clId="{AA614555-55A6-4005-8740-239755A539D6}" dt="2023-06-20T12:17:43.470" v="3634" actId="1076"/>
          <ac:grpSpMkLst>
            <pc:docMk/>
            <pc:sldMk cId="2198381079" sldId="320"/>
            <ac:grpSpMk id="30" creationId="{C06021A6-EEA2-68DC-614B-788480E08CD3}"/>
          </ac:grpSpMkLst>
        </pc:grpChg>
        <pc:grpChg chg="mod">
          <ac:chgData name="LIVANIOU Anastasia" userId="4508a202-f95e-44a2-91d3-a8ce64a24094" providerId="ADAL" clId="{AA614555-55A6-4005-8740-239755A539D6}" dt="2023-06-20T12:17:34.616" v="3633"/>
          <ac:grpSpMkLst>
            <pc:docMk/>
            <pc:sldMk cId="2198381079" sldId="320"/>
            <ac:grpSpMk id="31" creationId="{654B93D9-D6D4-E24B-5918-04C6F32FD01B}"/>
          </ac:grpSpMkLst>
        </pc:grpChg>
        <pc:picChg chg="add del mod">
          <ac:chgData name="LIVANIOU Anastasia" userId="4508a202-f95e-44a2-91d3-a8ce64a24094" providerId="ADAL" clId="{AA614555-55A6-4005-8740-239755A539D6}" dt="2023-06-19T08:54:48.867" v="682" actId="478"/>
          <ac:picMkLst>
            <pc:docMk/>
            <pc:sldMk cId="2198381079" sldId="320"/>
            <ac:picMk id="6" creationId="{507ECAC0-623A-FED8-B7E4-8ACB7101C9ED}"/>
          </ac:picMkLst>
        </pc:picChg>
        <pc:picChg chg="mod">
          <ac:chgData name="LIVANIOU Anastasia" userId="4508a202-f95e-44a2-91d3-a8ce64a24094" providerId="ADAL" clId="{AA614555-55A6-4005-8740-239755A539D6}" dt="2023-06-20T12:16:34.409" v="3623"/>
          <ac:picMkLst>
            <pc:docMk/>
            <pc:sldMk cId="2198381079" sldId="320"/>
            <ac:picMk id="21" creationId="{3AB863C4-40EB-473D-5EF3-A8562A4AE5FB}"/>
          </ac:picMkLst>
        </pc:picChg>
        <pc:picChg chg="mod">
          <ac:chgData name="LIVANIOU Anastasia" userId="4508a202-f95e-44a2-91d3-a8ce64a24094" providerId="ADAL" clId="{AA614555-55A6-4005-8740-239755A539D6}" dt="2023-06-20T12:16:34.409" v="3623"/>
          <ac:picMkLst>
            <pc:docMk/>
            <pc:sldMk cId="2198381079" sldId="320"/>
            <ac:picMk id="23" creationId="{24463C45-E49D-9544-7674-B311A9B527BE}"/>
          </ac:picMkLst>
        </pc:picChg>
        <pc:picChg chg="mod">
          <ac:chgData name="LIVANIOU Anastasia" userId="4508a202-f95e-44a2-91d3-a8ce64a24094" providerId="ADAL" clId="{AA614555-55A6-4005-8740-239755A539D6}" dt="2023-06-20T12:16:34.409" v="3623"/>
          <ac:picMkLst>
            <pc:docMk/>
            <pc:sldMk cId="2198381079" sldId="320"/>
            <ac:picMk id="24" creationId="{6A55C54E-FD40-25D2-DDB9-D308FDB2DFFA}"/>
          </ac:picMkLst>
        </pc:picChg>
        <pc:picChg chg="mod">
          <ac:chgData name="LIVANIOU Anastasia" userId="4508a202-f95e-44a2-91d3-a8ce64a24094" providerId="ADAL" clId="{AA614555-55A6-4005-8740-239755A539D6}" dt="2023-06-20T12:16:34.409" v="3623"/>
          <ac:picMkLst>
            <pc:docMk/>
            <pc:sldMk cId="2198381079" sldId="320"/>
            <ac:picMk id="25" creationId="{66A45367-3A0A-2985-1C0E-EB4CD131E772}"/>
          </ac:picMkLst>
        </pc:picChg>
        <pc:picChg chg="mod">
          <ac:chgData name="LIVANIOU Anastasia" userId="4508a202-f95e-44a2-91d3-a8ce64a24094" providerId="ADAL" clId="{AA614555-55A6-4005-8740-239755A539D6}" dt="2023-06-20T12:16:34.409" v="3623"/>
          <ac:picMkLst>
            <pc:docMk/>
            <pc:sldMk cId="2198381079" sldId="320"/>
            <ac:picMk id="26" creationId="{5B073680-4938-43C0-C10A-C55868B0647C}"/>
          </ac:picMkLst>
        </pc:picChg>
        <pc:picChg chg="mod">
          <ac:chgData name="LIVANIOU Anastasia" userId="4508a202-f95e-44a2-91d3-a8ce64a24094" providerId="ADAL" clId="{AA614555-55A6-4005-8740-239755A539D6}" dt="2023-06-20T12:16:34.409" v="3623"/>
          <ac:picMkLst>
            <pc:docMk/>
            <pc:sldMk cId="2198381079" sldId="320"/>
            <ac:picMk id="27" creationId="{4EBDB723-885B-6EB8-3177-2C40AD0D3F85}"/>
          </ac:picMkLst>
        </pc:picChg>
        <pc:picChg chg="mod">
          <ac:chgData name="LIVANIOU Anastasia" userId="4508a202-f95e-44a2-91d3-a8ce64a24094" providerId="ADAL" clId="{AA614555-55A6-4005-8740-239755A539D6}" dt="2023-06-20T12:16:34.409" v="3623"/>
          <ac:picMkLst>
            <pc:docMk/>
            <pc:sldMk cId="2198381079" sldId="320"/>
            <ac:picMk id="28" creationId="{4B20E5AA-9882-FC7C-0163-7C5A994E5A1F}"/>
          </ac:picMkLst>
        </pc:picChg>
        <pc:picChg chg="mod">
          <ac:chgData name="LIVANIOU Anastasia" userId="4508a202-f95e-44a2-91d3-a8ce64a24094" providerId="ADAL" clId="{AA614555-55A6-4005-8740-239755A539D6}" dt="2023-06-20T12:16:34.409" v="3623"/>
          <ac:picMkLst>
            <pc:docMk/>
            <pc:sldMk cId="2198381079" sldId="320"/>
            <ac:picMk id="29" creationId="{6377FC8E-B214-61F1-6513-3DFBCA4F76C3}"/>
          </ac:picMkLst>
        </pc:picChg>
        <pc:picChg chg="mod">
          <ac:chgData name="LIVANIOU Anastasia" userId="4508a202-f95e-44a2-91d3-a8ce64a24094" providerId="ADAL" clId="{AA614555-55A6-4005-8740-239755A539D6}" dt="2023-06-20T12:17:34.616" v="3633"/>
          <ac:picMkLst>
            <pc:docMk/>
            <pc:sldMk cId="2198381079" sldId="320"/>
            <ac:picMk id="38" creationId="{F5CA1F3A-8FA6-F93F-EE89-768783DF09AB}"/>
          </ac:picMkLst>
        </pc:picChg>
        <pc:picChg chg="mod">
          <ac:chgData name="LIVANIOU Anastasia" userId="4508a202-f95e-44a2-91d3-a8ce64a24094" providerId="ADAL" clId="{AA614555-55A6-4005-8740-239755A539D6}" dt="2023-06-20T12:17:34.616" v="3633"/>
          <ac:picMkLst>
            <pc:docMk/>
            <pc:sldMk cId="2198381079" sldId="320"/>
            <ac:picMk id="40" creationId="{4C3CE9F4-0F32-1D59-1797-67C080DBE1ED}"/>
          </ac:picMkLst>
        </pc:picChg>
        <pc:picChg chg="mod">
          <ac:chgData name="LIVANIOU Anastasia" userId="4508a202-f95e-44a2-91d3-a8ce64a24094" providerId="ADAL" clId="{AA614555-55A6-4005-8740-239755A539D6}" dt="2023-06-20T12:17:34.616" v="3633"/>
          <ac:picMkLst>
            <pc:docMk/>
            <pc:sldMk cId="2198381079" sldId="320"/>
            <ac:picMk id="41" creationId="{8673EE27-8EB0-EDAB-7AF1-5E62ECB0F547}"/>
          </ac:picMkLst>
        </pc:picChg>
        <pc:picChg chg="mod">
          <ac:chgData name="LIVANIOU Anastasia" userId="4508a202-f95e-44a2-91d3-a8ce64a24094" providerId="ADAL" clId="{AA614555-55A6-4005-8740-239755A539D6}" dt="2023-06-20T12:17:34.616" v="3633"/>
          <ac:picMkLst>
            <pc:docMk/>
            <pc:sldMk cId="2198381079" sldId="320"/>
            <ac:picMk id="42" creationId="{AF0574BD-62D2-3A81-0260-628C62409DF6}"/>
          </ac:picMkLst>
        </pc:picChg>
        <pc:picChg chg="mod">
          <ac:chgData name="LIVANIOU Anastasia" userId="4508a202-f95e-44a2-91d3-a8ce64a24094" providerId="ADAL" clId="{AA614555-55A6-4005-8740-239755A539D6}" dt="2023-06-20T12:17:34.616" v="3633"/>
          <ac:picMkLst>
            <pc:docMk/>
            <pc:sldMk cId="2198381079" sldId="320"/>
            <ac:picMk id="43" creationId="{27171BCE-4F6A-15D0-0F9E-FB98BE1F80D3}"/>
          </ac:picMkLst>
        </pc:picChg>
        <pc:picChg chg="mod">
          <ac:chgData name="LIVANIOU Anastasia" userId="4508a202-f95e-44a2-91d3-a8ce64a24094" providerId="ADAL" clId="{AA614555-55A6-4005-8740-239755A539D6}" dt="2023-06-20T12:17:34.616" v="3633"/>
          <ac:picMkLst>
            <pc:docMk/>
            <pc:sldMk cId="2198381079" sldId="320"/>
            <ac:picMk id="44" creationId="{C8CC945E-01C0-1116-8D0C-254285C796D8}"/>
          </ac:picMkLst>
        </pc:picChg>
        <pc:picChg chg="mod">
          <ac:chgData name="LIVANIOU Anastasia" userId="4508a202-f95e-44a2-91d3-a8ce64a24094" providerId="ADAL" clId="{AA614555-55A6-4005-8740-239755A539D6}" dt="2023-06-20T12:17:34.616" v="3633"/>
          <ac:picMkLst>
            <pc:docMk/>
            <pc:sldMk cId="2198381079" sldId="320"/>
            <ac:picMk id="45" creationId="{F1C61AD5-0C67-6BD3-7E05-AE6AB285AD2D}"/>
          </ac:picMkLst>
        </pc:picChg>
        <pc:picChg chg="mod">
          <ac:chgData name="LIVANIOU Anastasia" userId="4508a202-f95e-44a2-91d3-a8ce64a24094" providerId="ADAL" clId="{AA614555-55A6-4005-8740-239755A539D6}" dt="2023-06-20T12:17:34.616" v="3633"/>
          <ac:picMkLst>
            <pc:docMk/>
            <pc:sldMk cId="2198381079" sldId="320"/>
            <ac:picMk id="46" creationId="{CE817A53-063E-69F0-1A12-81AB9F3C95A2}"/>
          </ac:picMkLst>
        </pc:picChg>
        <pc:cxnChg chg="add del mod">
          <ac:chgData name="LIVANIOU Anastasia" userId="4508a202-f95e-44a2-91d3-a8ce64a24094" providerId="ADAL" clId="{AA614555-55A6-4005-8740-239755A539D6}" dt="2023-06-19T08:54:48.867" v="682" actId="478"/>
          <ac:cxnSpMkLst>
            <pc:docMk/>
            <pc:sldMk cId="2198381079" sldId="320"/>
            <ac:cxnSpMk id="7" creationId="{0B25B001-EBAE-87AB-FDCF-64EBA1E8EFD6}"/>
          </ac:cxnSpMkLst>
        </pc:cxnChg>
        <pc:cxnChg chg="add del mod">
          <ac:chgData name="LIVANIOU Anastasia" userId="4508a202-f95e-44a2-91d3-a8ce64a24094" providerId="ADAL" clId="{AA614555-55A6-4005-8740-239755A539D6}" dt="2023-06-19T08:54:48.867" v="682" actId="478"/>
          <ac:cxnSpMkLst>
            <pc:docMk/>
            <pc:sldMk cId="2198381079" sldId="320"/>
            <ac:cxnSpMk id="8" creationId="{79946C42-785D-1B3E-D49C-DA2B95A88D9E}"/>
          </ac:cxnSpMkLst>
        </pc:cxnChg>
        <pc:cxnChg chg="add del mod">
          <ac:chgData name="LIVANIOU Anastasia" userId="4508a202-f95e-44a2-91d3-a8ce64a24094" providerId="ADAL" clId="{AA614555-55A6-4005-8740-239755A539D6}" dt="2023-06-19T08:54:48.867" v="682" actId="478"/>
          <ac:cxnSpMkLst>
            <pc:docMk/>
            <pc:sldMk cId="2198381079" sldId="320"/>
            <ac:cxnSpMk id="9" creationId="{C3730D0E-2DC3-3257-B048-C0601188EE01}"/>
          </ac:cxnSpMkLst>
        </pc:cxnChg>
        <pc:cxnChg chg="add del mod">
          <ac:chgData name="LIVANIOU Anastasia" userId="4508a202-f95e-44a2-91d3-a8ce64a24094" providerId="ADAL" clId="{AA614555-55A6-4005-8740-239755A539D6}" dt="2023-06-19T08:54:48.867" v="682" actId="478"/>
          <ac:cxnSpMkLst>
            <pc:docMk/>
            <pc:sldMk cId="2198381079" sldId="320"/>
            <ac:cxnSpMk id="10" creationId="{5072B389-DD5D-E69B-60CF-05363C842D70}"/>
          </ac:cxnSpMkLst>
        </pc:cxnChg>
        <pc:cxnChg chg="add del mod">
          <ac:chgData name="LIVANIOU Anastasia" userId="4508a202-f95e-44a2-91d3-a8ce64a24094" providerId="ADAL" clId="{AA614555-55A6-4005-8740-239755A539D6}" dt="2023-06-19T08:54:48.867" v="682" actId="478"/>
          <ac:cxnSpMkLst>
            <pc:docMk/>
            <pc:sldMk cId="2198381079" sldId="320"/>
            <ac:cxnSpMk id="11" creationId="{E06DA18E-0640-CB25-5A4A-F45970CDD579}"/>
          </ac:cxnSpMkLst>
        </pc:cxnChg>
        <pc:cxnChg chg="mod">
          <ac:chgData name="LIVANIOU Anastasia" userId="4508a202-f95e-44a2-91d3-a8ce64a24094" providerId="ADAL" clId="{AA614555-55A6-4005-8740-239755A539D6}" dt="2023-06-20T12:16:34.409" v="3623"/>
          <ac:cxnSpMkLst>
            <pc:docMk/>
            <pc:sldMk cId="2198381079" sldId="320"/>
            <ac:cxnSpMk id="15" creationId="{ADFF0DFC-0512-2BE2-BFB8-E4CA46E88000}"/>
          </ac:cxnSpMkLst>
        </pc:cxnChg>
        <pc:cxnChg chg="mod">
          <ac:chgData name="LIVANIOU Anastasia" userId="4508a202-f95e-44a2-91d3-a8ce64a24094" providerId="ADAL" clId="{AA614555-55A6-4005-8740-239755A539D6}" dt="2023-06-20T12:16:34.409" v="3623"/>
          <ac:cxnSpMkLst>
            <pc:docMk/>
            <pc:sldMk cId="2198381079" sldId="320"/>
            <ac:cxnSpMk id="16" creationId="{5E2F26AF-8040-80B4-BD71-32B2C71D4BCB}"/>
          </ac:cxnSpMkLst>
        </pc:cxnChg>
        <pc:cxnChg chg="mod">
          <ac:chgData name="LIVANIOU Anastasia" userId="4508a202-f95e-44a2-91d3-a8ce64a24094" providerId="ADAL" clId="{AA614555-55A6-4005-8740-239755A539D6}" dt="2023-06-20T12:16:34.409" v="3623"/>
          <ac:cxnSpMkLst>
            <pc:docMk/>
            <pc:sldMk cId="2198381079" sldId="320"/>
            <ac:cxnSpMk id="17" creationId="{E9AB5BAF-FD44-3781-C063-FF345D24FE77}"/>
          </ac:cxnSpMkLst>
        </pc:cxnChg>
        <pc:cxnChg chg="mod">
          <ac:chgData name="LIVANIOU Anastasia" userId="4508a202-f95e-44a2-91d3-a8ce64a24094" providerId="ADAL" clId="{AA614555-55A6-4005-8740-239755A539D6}" dt="2023-06-20T12:16:34.409" v="3623"/>
          <ac:cxnSpMkLst>
            <pc:docMk/>
            <pc:sldMk cId="2198381079" sldId="320"/>
            <ac:cxnSpMk id="18" creationId="{C73C6443-9FE0-6E2D-5CBB-9431EB49026D}"/>
          </ac:cxnSpMkLst>
        </pc:cxnChg>
        <pc:cxnChg chg="mod">
          <ac:chgData name="LIVANIOU Anastasia" userId="4508a202-f95e-44a2-91d3-a8ce64a24094" providerId="ADAL" clId="{AA614555-55A6-4005-8740-239755A539D6}" dt="2023-06-20T12:16:34.409" v="3623"/>
          <ac:cxnSpMkLst>
            <pc:docMk/>
            <pc:sldMk cId="2198381079" sldId="320"/>
            <ac:cxnSpMk id="19" creationId="{106E57CE-74CB-0E78-5814-06229680582C}"/>
          </ac:cxnSpMkLst>
        </pc:cxnChg>
        <pc:cxnChg chg="mod">
          <ac:chgData name="LIVANIOU Anastasia" userId="4508a202-f95e-44a2-91d3-a8ce64a24094" providerId="ADAL" clId="{AA614555-55A6-4005-8740-239755A539D6}" dt="2023-06-20T12:16:34.409" v="3623"/>
          <ac:cxnSpMkLst>
            <pc:docMk/>
            <pc:sldMk cId="2198381079" sldId="320"/>
            <ac:cxnSpMk id="20" creationId="{7E03ED5A-BE3F-C7EE-F0DB-A23432C2DA02}"/>
          </ac:cxnSpMkLst>
        </pc:cxnChg>
        <pc:cxnChg chg="mod">
          <ac:chgData name="LIVANIOU Anastasia" userId="4508a202-f95e-44a2-91d3-a8ce64a24094" providerId="ADAL" clId="{AA614555-55A6-4005-8740-239755A539D6}" dt="2023-06-20T12:17:34.616" v="3633"/>
          <ac:cxnSpMkLst>
            <pc:docMk/>
            <pc:sldMk cId="2198381079" sldId="320"/>
            <ac:cxnSpMk id="32" creationId="{6621BCB8-F562-7B92-5053-97C119F73CEC}"/>
          </ac:cxnSpMkLst>
        </pc:cxnChg>
        <pc:cxnChg chg="mod">
          <ac:chgData name="LIVANIOU Anastasia" userId="4508a202-f95e-44a2-91d3-a8ce64a24094" providerId="ADAL" clId="{AA614555-55A6-4005-8740-239755A539D6}" dt="2023-06-20T12:17:34.616" v="3633"/>
          <ac:cxnSpMkLst>
            <pc:docMk/>
            <pc:sldMk cId="2198381079" sldId="320"/>
            <ac:cxnSpMk id="33" creationId="{50AA4510-A149-759F-2F54-60136FB1386A}"/>
          </ac:cxnSpMkLst>
        </pc:cxnChg>
        <pc:cxnChg chg="mod">
          <ac:chgData name="LIVANIOU Anastasia" userId="4508a202-f95e-44a2-91d3-a8ce64a24094" providerId="ADAL" clId="{AA614555-55A6-4005-8740-239755A539D6}" dt="2023-06-20T12:17:34.616" v="3633"/>
          <ac:cxnSpMkLst>
            <pc:docMk/>
            <pc:sldMk cId="2198381079" sldId="320"/>
            <ac:cxnSpMk id="34" creationId="{FD0CE2A9-75B5-8116-0583-0B6C84D28903}"/>
          </ac:cxnSpMkLst>
        </pc:cxnChg>
        <pc:cxnChg chg="mod">
          <ac:chgData name="LIVANIOU Anastasia" userId="4508a202-f95e-44a2-91d3-a8ce64a24094" providerId="ADAL" clId="{AA614555-55A6-4005-8740-239755A539D6}" dt="2023-06-20T12:17:34.616" v="3633"/>
          <ac:cxnSpMkLst>
            <pc:docMk/>
            <pc:sldMk cId="2198381079" sldId="320"/>
            <ac:cxnSpMk id="35" creationId="{DFF2EE37-56A7-69B0-935E-1B8AD3DCE217}"/>
          </ac:cxnSpMkLst>
        </pc:cxnChg>
        <pc:cxnChg chg="mod">
          <ac:chgData name="LIVANIOU Anastasia" userId="4508a202-f95e-44a2-91d3-a8ce64a24094" providerId="ADAL" clId="{AA614555-55A6-4005-8740-239755A539D6}" dt="2023-06-20T12:17:34.616" v="3633"/>
          <ac:cxnSpMkLst>
            <pc:docMk/>
            <pc:sldMk cId="2198381079" sldId="320"/>
            <ac:cxnSpMk id="36" creationId="{5557B15E-4A07-2DEB-D4DE-23BB723905A9}"/>
          </ac:cxnSpMkLst>
        </pc:cxnChg>
        <pc:cxnChg chg="mod">
          <ac:chgData name="LIVANIOU Anastasia" userId="4508a202-f95e-44a2-91d3-a8ce64a24094" providerId="ADAL" clId="{AA614555-55A6-4005-8740-239755A539D6}" dt="2023-06-20T12:17:34.616" v="3633"/>
          <ac:cxnSpMkLst>
            <pc:docMk/>
            <pc:sldMk cId="2198381079" sldId="320"/>
            <ac:cxnSpMk id="37" creationId="{EDD02BCF-CA25-A197-BC08-D418074C4A3D}"/>
          </ac:cxnSpMkLst>
        </pc:cxnChg>
      </pc:sldChg>
      <pc:sldChg chg="modSp new del mod">
        <pc:chgData name="LIVANIOU Anastasia" userId="4508a202-f95e-44a2-91d3-a8ce64a24094" providerId="ADAL" clId="{AA614555-55A6-4005-8740-239755A539D6}" dt="2023-06-20T11:53:57.245" v="3113" actId="2696"/>
        <pc:sldMkLst>
          <pc:docMk/>
          <pc:sldMk cId="2056174258" sldId="321"/>
        </pc:sldMkLst>
        <pc:spChg chg="mod">
          <ac:chgData name="LIVANIOU Anastasia" userId="4508a202-f95e-44a2-91d3-a8ce64a24094" providerId="ADAL" clId="{AA614555-55A6-4005-8740-239755A539D6}" dt="2023-06-12T17:25:35.781" v="456" actId="20577"/>
          <ac:spMkLst>
            <pc:docMk/>
            <pc:sldMk cId="2056174258" sldId="321"/>
            <ac:spMk id="2" creationId="{94087BE7-CD30-3161-F33A-5D9D4FADA368}"/>
          </ac:spMkLst>
        </pc:spChg>
      </pc:sldChg>
      <pc:sldChg chg="addSp delSp modSp new mod addAnim delAnim modAnim modNotesTx">
        <pc:chgData name="LIVANIOU Anastasia" userId="4508a202-f95e-44a2-91d3-a8ce64a24094" providerId="ADAL" clId="{AA614555-55A6-4005-8740-239755A539D6}" dt="2023-06-20T17:44:37.014" v="5575" actId="20577"/>
        <pc:sldMkLst>
          <pc:docMk/>
          <pc:sldMk cId="1812198082" sldId="322"/>
        </pc:sldMkLst>
        <pc:spChg chg="mod">
          <ac:chgData name="LIVANIOU Anastasia" userId="4508a202-f95e-44a2-91d3-a8ce64a24094" providerId="ADAL" clId="{AA614555-55A6-4005-8740-239755A539D6}" dt="2023-06-12T17:25:53.456" v="475" actId="20577"/>
          <ac:spMkLst>
            <pc:docMk/>
            <pc:sldMk cId="1812198082" sldId="322"/>
            <ac:spMk id="2" creationId="{3AB2C1A7-5D1D-C38D-A108-43243F7773E5}"/>
          </ac:spMkLst>
        </pc:spChg>
        <pc:spChg chg="del">
          <ac:chgData name="LIVANIOU Anastasia" userId="4508a202-f95e-44a2-91d3-a8ce64a24094" providerId="ADAL" clId="{AA614555-55A6-4005-8740-239755A539D6}" dt="2023-06-20T11:54:03.596" v="3114" actId="478"/>
          <ac:spMkLst>
            <pc:docMk/>
            <pc:sldMk cId="1812198082" sldId="322"/>
            <ac:spMk id="3" creationId="{68BACF5A-75AC-64C6-5DE5-FCD0B22E036C}"/>
          </ac:spMkLst>
        </pc:spChg>
        <pc:spChg chg="add del mod">
          <ac:chgData name="LIVANIOU Anastasia" userId="4508a202-f95e-44a2-91d3-a8ce64a24094" providerId="ADAL" clId="{AA614555-55A6-4005-8740-239755A539D6}" dt="2023-06-20T12:05:16.925" v="3504" actId="478"/>
          <ac:spMkLst>
            <pc:docMk/>
            <pc:sldMk cId="1812198082" sldId="322"/>
            <ac:spMk id="8" creationId="{E3BE4CA6-D408-7C28-F107-5A5E1E09F52D}"/>
          </ac:spMkLst>
        </pc:spChg>
        <pc:graphicFrameChg chg="add del modGraphic">
          <ac:chgData name="LIVANIOU Anastasia" userId="4508a202-f95e-44a2-91d3-a8ce64a24094" providerId="ADAL" clId="{AA614555-55A6-4005-8740-239755A539D6}" dt="2023-06-20T11:54:55.549" v="3116" actId="1032"/>
          <ac:graphicFrameMkLst>
            <pc:docMk/>
            <pc:sldMk cId="1812198082" sldId="322"/>
            <ac:graphicFrameMk id="5" creationId="{69D564AB-B99E-CFD0-D01C-DF12BC93E42D}"/>
          </ac:graphicFrameMkLst>
        </pc:graphicFrameChg>
        <pc:graphicFrameChg chg="add mod modGraphic">
          <ac:chgData name="LIVANIOU Anastasia" userId="4508a202-f95e-44a2-91d3-a8ce64a24094" providerId="ADAL" clId="{AA614555-55A6-4005-8740-239755A539D6}" dt="2023-06-20T17:41:14.302" v="5561" actId="207"/>
          <ac:graphicFrameMkLst>
            <pc:docMk/>
            <pc:sldMk cId="1812198082" sldId="322"/>
            <ac:graphicFrameMk id="6" creationId="{55F5B6C5-8443-09EA-66D8-0FAE1E74A6ED}"/>
          </ac:graphicFrameMkLst>
        </pc:graphicFrameChg>
        <pc:picChg chg="add del mod">
          <ac:chgData name="LIVANIOU Anastasia" userId="4508a202-f95e-44a2-91d3-a8ce64a24094" providerId="ADAL" clId="{AA614555-55A6-4005-8740-239755A539D6}" dt="2023-06-20T12:06:06.314" v="3509" actId="207"/>
          <ac:picMkLst>
            <pc:docMk/>
            <pc:sldMk cId="1812198082" sldId="322"/>
            <ac:picMk id="7" creationId="{450ED224-82B4-B243-9D7E-F3C844D52FE8}"/>
          </ac:picMkLst>
        </pc:picChg>
      </pc:sldChg>
      <pc:sldChg chg="addSp delSp modSp new mod modNotesTx">
        <pc:chgData name="LIVANIOU Anastasia" userId="4508a202-f95e-44a2-91d3-a8ce64a24094" providerId="ADAL" clId="{AA614555-55A6-4005-8740-239755A539D6}" dt="2023-06-20T17:47:14.439" v="5961" actId="20577"/>
        <pc:sldMkLst>
          <pc:docMk/>
          <pc:sldMk cId="3597471537" sldId="323"/>
        </pc:sldMkLst>
        <pc:spChg chg="mod">
          <ac:chgData name="LIVANIOU Anastasia" userId="4508a202-f95e-44a2-91d3-a8ce64a24094" providerId="ADAL" clId="{AA614555-55A6-4005-8740-239755A539D6}" dt="2023-06-12T17:26:44.021" v="516" actId="20577"/>
          <ac:spMkLst>
            <pc:docMk/>
            <pc:sldMk cId="3597471537" sldId="323"/>
            <ac:spMk id="2" creationId="{07C31E1D-0D34-C515-7A62-92478AE1B0F1}"/>
          </ac:spMkLst>
        </pc:spChg>
        <pc:spChg chg="mod">
          <ac:chgData name="LIVANIOU Anastasia" userId="4508a202-f95e-44a2-91d3-a8ce64a24094" providerId="ADAL" clId="{AA614555-55A6-4005-8740-239755A539D6}" dt="2023-06-20T16:32:09.920" v="3951" actId="1076"/>
          <ac:spMkLst>
            <pc:docMk/>
            <pc:sldMk cId="3597471537" sldId="323"/>
            <ac:spMk id="3" creationId="{EF3A1316-8750-D0BD-C134-DF9A6D7BD408}"/>
          </ac:spMkLst>
        </pc:spChg>
        <pc:grpChg chg="add del mod">
          <ac:chgData name="LIVANIOU Anastasia" userId="4508a202-f95e-44a2-91d3-a8ce64a24094" providerId="ADAL" clId="{AA614555-55A6-4005-8740-239755A539D6}" dt="2023-06-20T12:06:46.062" v="3512" actId="21"/>
          <ac:grpSpMkLst>
            <pc:docMk/>
            <pc:sldMk cId="3597471537" sldId="323"/>
            <ac:grpSpMk id="5" creationId="{8356B40D-3CF4-EEDF-B209-0C7415C1B608}"/>
          </ac:grpSpMkLst>
        </pc:grpChg>
        <pc:picChg chg="mod">
          <ac:chgData name="LIVANIOU Anastasia" userId="4508a202-f95e-44a2-91d3-a8ce64a24094" providerId="ADAL" clId="{AA614555-55A6-4005-8740-239755A539D6}" dt="2023-06-20T12:06:31.840" v="3510"/>
          <ac:picMkLst>
            <pc:docMk/>
            <pc:sldMk cId="3597471537" sldId="323"/>
            <ac:picMk id="6" creationId="{3743CE7E-ADE4-7021-3CB8-72A27B099E2F}"/>
          </ac:picMkLst>
        </pc:picChg>
        <pc:picChg chg="mod">
          <ac:chgData name="LIVANIOU Anastasia" userId="4508a202-f95e-44a2-91d3-a8ce64a24094" providerId="ADAL" clId="{AA614555-55A6-4005-8740-239755A539D6}" dt="2023-06-20T12:06:31.840" v="3510"/>
          <ac:picMkLst>
            <pc:docMk/>
            <pc:sldMk cId="3597471537" sldId="323"/>
            <ac:picMk id="7" creationId="{7251671B-3C30-7719-4A84-93CFB54EB689}"/>
          </ac:picMkLst>
        </pc:picChg>
        <pc:picChg chg="mod">
          <ac:chgData name="LIVANIOU Anastasia" userId="4508a202-f95e-44a2-91d3-a8ce64a24094" providerId="ADAL" clId="{AA614555-55A6-4005-8740-239755A539D6}" dt="2023-06-20T12:06:31.840" v="3510"/>
          <ac:picMkLst>
            <pc:docMk/>
            <pc:sldMk cId="3597471537" sldId="323"/>
            <ac:picMk id="8" creationId="{4F43A999-3638-D7DA-D2ED-080F55043850}"/>
          </ac:picMkLst>
        </pc:picChg>
        <pc:picChg chg="mod">
          <ac:chgData name="LIVANIOU Anastasia" userId="4508a202-f95e-44a2-91d3-a8ce64a24094" providerId="ADAL" clId="{AA614555-55A6-4005-8740-239755A539D6}" dt="2023-06-20T12:06:31.840" v="3510"/>
          <ac:picMkLst>
            <pc:docMk/>
            <pc:sldMk cId="3597471537" sldId="323"/>
            <ac:picMk id="9" creationId="{6D6BA47C-65E9-27E3-5318-5380976DD546}"/>
          </ac:picMkLst>
        </pc:picChg>
        <pc:picChg chg="mod">
          <ac:chgData name="LIVANIOU Anastasia" userId="4508a202-f95e-44a2-91d3-a8ce64a24094" providerId="ADAL" clId="{AA614555-55A6-4005-8740-239755A539D6}" dt="2023-06-20T12:06:31.840" v="3510"/>
          <ac:picMkLst>
            <pc:docMk/>
            <pc:sldMk cId="3597471537" sldId="323"/>
            <ac:picMk id="10" creationId="{BA992BF2-E689-D57E-DE8F-BCFABBDBA804}"/>
          </ac:picMkLst>
        </pc:picChg>
        <pc:picChg chg="mod">
          <ac:chgData name="LIVANIOU Anastasia" userId="4508a202-f95e-44a2-91d3-a8ce64a24094" providerId="ADAL" clId="{AA614555-55A6-4005-8740-239755A539D6}" dt="2023-06-20T12:06:31.840" v="3510"/>
          <ac:picMkLst>
            <pc:docMk/>
            <pc:sldMk cId="3597471537" sldId="323"/>
            <ac:picMk id="11" creationId="{294327E7-D9BC-A736-3AA4-72F04C12DD35}"/>
          </ac:picMkLst>
        </pc:picChg>
        <pc:picChg chg="mod">
          <ac:chgData name="LIVANIOU Anastasia" userId="4508a202-f95e-44a2-91d3-a8ce64a24094" providerId="ADAL" clId="{AA614555-55A6-4005-8740-239755A539D6}" dt="2023-06-20T12:06:31.840" v="3510"/>
          <ac:picMkLst>
            <pc:docMk/>
            <pc:sldMk cId="3597471537" sldId="323"/>
            <ac:picMk id="12" creationId="{069E7177-CDE8-3787-B343-319E2A2481CC}"/>
          </ac:picMkLst>
        </pc:picChg>
      </pc:sldChg>
      <pc:sldChg chg="modSp new del mod">
        <pc:chgData name="LIVANIOU Anastasia" userId="4508a202-f95e-44a2-91d3-a8ce64a24094" providerId="ADAL" clId="{AA614555-55A6-4005-8740-239755A539D6}" dt="2023-06-20T16:32:43.767" v="3962" actId="2696"/>
        <pc:sldMkLst>
          <pc:docMk/>
          <pc:sldMk cId="2953681300" sldId="324"/>
        </pc:sldMkLst>
        <pc:spChg chg="mod">
          <ac:chgData name="LIVANIOU Anastasia" userId="4508a202-f95e-44a2-91d3-a8ce64a24094" providerId="ADAL" clId="{AA614555-55A6-4005-8740-239755A539D6}" dt="2023-06-12T17:26:51.266" v="517"/>
          <ac:spMkLst>
            <pc:docMk/>
            <pc:sldMk cId="2953681300" sldId="324"/>
            <ac:spMk id="2" creationId="{38FE322E-5DD1-6946-353A-8BE5E57F615E}"/>
          </ac:spMkLst>
        </pc:spChg>
      </pc:sldChg>
      <pc:sldChg chg="addSp delSp modSp new mod modNotesTx">
        <pc:chgData name="LIVANIOU Anastasia" userId="4508a202-f95e-44a2-91d3-a8ce64a24094" providerId="ADAL" clId="{AA614555-55A6-4005-8740-239755A539D6}" dt="2023-06-20T17:54:49.198" v="6447" actId="20577"/>
        <pc:sldMkLst>
          <pc:docMk/>
          <pc:sldMk cId="287959377" sldId="325"/>
        </pc:sldMkLst>
        <pc:spChg chg="mod">
          <ac:chgData name="LIVANIOU Anastasia" userId="4508a202-f95e-44a2-91d3-a8ce64a24094" providerId="ADAL" clId="{AA614555-55A6-4005-8740-239755A539D6}" dt="2023-06-12T17:28:21.706" v="570" actId="20577"/>
          <ac:spMkLst>
            <pc:docMk/>
            <pc:sldMk cId="287959377" sldId="325"/>
            <ac:spMk id="2" creationId="{D1687B46-0806-0C36-9454-69F14F6616F5}"/>
          </ac:spMkLst>
        </pc:spChg>
        <pc:spChg chg="del">
          <ac:chgData name="LIVANIOU Anastasia" userId="4508a202-f95e-44a2-91d3-a8ce64a24094" providerId="ADAL" clId="{AA614555-55A6-4005-8740-239755A539D6}" dt="2023-06-20T17:04:07.065" v="4644" actId="478"/>
          <ac:spMkLst>
            <pc:docMk/>
            <pc:sldMk cId="287959377" sldId="325"/>
            <ac:spMk id="3" creationId="{9695B6DA-E105-9FDC-9183-7ACC56E796DC}"/>
          </ac:spMkLst>
        </pc:spChg>
        <pc:spChg chg="add mod">
          <ac:chgData name="LIVANIOU Anastasia" userId="4508a202-f95e-44a2-91d3-a8ce64a24094" providerId="ADAL" clId="{AA614555-55A6-4005-8740-239755A539D6}" dt="2023-06-20T17:16:26.699" v="4927" actId="164"/>
          <ac:spMkLst>
            <pc:docMk/>
            <pc:sldMk cId="287959377" sldId="325"/>
            <ac:spMk id="7" creationId="{16D560B6-2562-ADA8-4035-44C40D285EA9}"/>
          </ac:spMkLst>
        </pc:spChg>
        <pc:spChg chg="add mod">
          <ac:chgData name="LIVANIOU Anastasia" userId="4508a202-f95e-44a2-91d3-a8ce64a24094" providerId="ADAL" clId="{AA614555-55A6-4005-8740-239755A539D6}" dt="2023-06-20T17:16:26.699" v="4927" actId="164"/>
          <ac:spMkLst>
            <pc:docMk/>
            <pc:sldMk cId="287959377" sldId="325"/>
            <ac:spMk id="8" creationId="{DD8480CB-9D99-7435-3879-A896ACC0F366}"/>
          </ac:spMkLst>
        </pc:spChg>
        <pc:spChg chg="add mod">
          <ac:chgData name="LIVANIOU Anastasia" userId="4508a202-f95e-44a2-91d3-a8ce64a24094" providerId="ADAL" clId="{AA614555-55A6-4005-8740-239755A539D6}" dt="2023-06-20T17:16:26.699" v="4927" actId="164"/>
          <ac:spMkLst>
            <pc:docMk/>
            <pc:sldMk cId="287959377" sldId="325"/>
            <ac:spMk id="9" creationId="{1D9FE0DD-E570-4DE4-28D1-FDBAA82D5B48}"/>
          </ac:spMkLst>
        </pc:spChg>
        <pc:spChg chg="add mod">
          <ac:chgData name="LIVANIOU Anastasia" userId="4508a202-f95e-44a2-91d3-a8ce64a24094" providerId="ADAL" clId="{AA614555-55A6-4005-8740-239755A539D6}" dt="2023-06-20T17:16:26.699" v="4927" actId="164"/>
          <ac:spMkLst>
            <pc:docMk/>
            <pc:sldMk cId="287959377" sldId="325"/>
            <ac:spMk id="10" creationId="{759CAE22-FD5E-8A22-BEF6-C94D5D20385A}"/>
          </ac:spMkLst>
        </pc:spChg>
        <pc:grpChg chg="add mod">
          <ac:chgData name="LIVANIOU Anastasia" userId="4508a202-f95e-44a2-91d3-a8ce64a24094" providerId="ADAL" clId="{AA614555-55A6-4005-8740-239755A539D6}" dt="2023-06-20T17:16:26.699" v="4927" actId="164"/>
          <ac:grpSpMkLst>
            <pc:docMk/>
            <pc:sldMk cId="287959377" sldId="325"/>
            <ac:grpSpMk id="11" creationId="{D6C1EA0A-B834-82EC-AC7C-D9039BFB41D1}"/>
          </ac:grpSpMkLst>
        </pc:grpChg>
        <pc:picChg chg="add mod">
          <ac:chgData name="LIVANIOU Anastasia" userId="4508a202-f95e-44a2-91d3-a8ce64a24094" providerId="ADAL" clId="{AA614555-55A6-4005-8740-239755A539D6}" dt="2023-06-20T17:16:26.699" v="4927" actId="164"/>
          <ac:picMkLst>
            <pc:docMk/>
            <pc:sldMk cId="287959377" sldId="325"/>
            <ac:picMk id="6" creationId="{51AE29D4-3943-E4C0-6987-7BDE4D134819}"/>
          </ac:picMkLst>
        </pc:picChg>
      </pc:sldChg>
      <pc:sldChg chg="add del">
        <pc:chgData name="LIVANIOU Anastasia" userId="4508a202-f95e-44a2-91d3-a8ce64a24094" providerId="ADAL" clId="{AA614555-55A6-4005-8740-239755A539D6}" dt="2023-06-20T16:32:43.767" v="3962" actId="2696"/>
        <pc:sldMkLst>
          <pc:docMk/>
          <pc:sldMk cId="3702801790" sldId="326"/>
        </pc:sldMkLst>
      </pc:sldChg>
      <pc:sldChg chg="add del">
        <pc:chgData name="LIVANIOU Anastasia" userId="4508a202-f95e-44a2-91d3-a8ce64a24094" providerId="ADAL" clId="{AA614555-55A6-4005-8740-239755A539D6}" dt="2023-06-20T16:32:43.767" v="3962" actId="2696"/>
        <pc:sldMkLst>
          <pc:docMk/>
          <pc:sldMk cId="4087459793" sldId="327"/>
        </pc:sldMkLst>
      </pc:sldChg>
      <pc:sldChg chg="modSp add del mod">
        <pc:chgData name="LIVANIOU Anastasia" userId="4508a202-f95e-44a2-91d3-a8ce64a24094" providerId="ADAL" clId="{AA614555-55A6-4005-8740-239755A539D6}" dt="2023-06-20T16:41:05.578" v="4339" actId="2696"/>
        <pc:sldMkLst>
          <pc:docMk/>
          <pc:sldMk cId="3893655274" sldId="328"/>
        </pc:sldMkLst>
        <pc:spChg chg="mod">
          <ac:chgData name="LIVANIOU Anastasia" userId="4508a202-f95e-44a2-91d3-a8ce64a24094" providerId="ADAL" clId="{AA614555-55A6-4005-8740-239755A539D6}" dt="2023-06-12T17:27:27.023" v="527" actId="20577"/>
          <ac:spMkLst>
            <pc:docMk/>
            <pc:sldMk cId="3893655274" sldId="328"/>
            <ac:spMk id="2" creationId="{38FE322E-5DD1-6946-353A-8BE5E57F615E}"/>
          </ac:spMkLst>
        </pc:spChg>
      </pc:sldChg>
      <pc:sldChg chg="addSp delSp modSp new mod modNotesTx">
        <pc:chgData name="LIVANIOU Anastasia" userId="4508a202-f95e-44a2-91d3-a8ce64a24094" providerId="ADAL" clId="{AA614555-55A6-4005-8740-239755A539D6}" dt="2023-06-20T17:52:20.197" v="6271" actId="20577"/>
        <pc:sldMkLst>
          <pc:docMk/>
          <pc:sldMk cId="59517973" sldId="329"/>
        </pc:sldMkLst>
        <pc:spChg chg="mod">
          <ac:chgData name="LIVANIOU Anastasia" userId="4508a202-f95e-44a2-91d3-a8ce64a24094" providerId="ADAL" clId="{AA614555-55A6-4005-8740-239755A539D6}" dt="2023-06-12T17:27:55.764" v="555" actId="20577"/>
          <ac:spMkLst>
            <pc:docMk/>
            <pc:sldMk cId="59517973" sldId="329"/>
            <ac:spMk id="2" creationId="{79423003-D6BB-3774-0C1F-A968788285E6}"/>
          </ac:spMkLst>
        </pc:spChg>
        <pc:spChg chg="del">
          <ac:chgData name="LIVANIOU Anastasia" userId="4508a202-f95e-44a2-91d3-a8ce64a24094" providerId="ADAL" clId="{AA614555-55A6-4005-8740-239755A539D6}" dt="2023-06-20T16:50:27.881" v="4600" actId="478"/>
          <ac:spMkLst>
            <pc:docMk/>
            <pc:sldMk cId="59517973" sldId="329"/>
            <ac:spMk id="3" creationId="{DF000947-F0D4-E9E0-0D77-4A25F9260147}"/>
          </ac:spMkLst>
        </pc:spChg>
        <pc:picChg chg="add mod ord">
          <ac:chgData name="LIVANIOU Anastasia" userId="4508a202-f95e-44a2-91d3-a8ce64a24094" providerId="ADAL" clId="{AA614555-55A6-4005-8740-239755A539D6}" dt="2023-06-20T16:51:18.880" v="4608" actId="1076"/>
          <ac:picMkLst>
            <pc:docMk/>
            <pc:sldMk cId="59517973" sldId="329"/>
            <ac:picMk id="6" creationId="{FDD88596-8AC8-85B9-684A-7097165C9536}"/>
          </ac:picMkLst>
        </pc:picChg>
      </pc:sldChg>
      <pc:sldChg chg="add del">
        <pc:chgData name="LIVANIOU Anastasia" userId="4508a202-f95e-44a2-91d3-a8ce64a24094" providerId="ADAL" clId="{AA614555-55A6-4005-8740-239755A539D6}" dt="2023-06-12T17:27:35.623" v="528" actId="2696"/>
        <pc:sldMkLst>
          <pc:docMk/>
          <pc:sldMk cId="3761871587" sldId="329"/>
        </pc:sldMkLst>
      </pc:sldChg>
      <pc:sldChg chg="addSp delSp modSp add mod modNotesTx">
        <pc:chgData name="LIVANIOU Anastasia" userId="4508a202-f95e-44a2-91d3-a8ce64a24094" providerId="ADAL" clId="{AA614555-55A6-4005-8740-239755A539D6}" dt="2023-06-20T17:40:46.500" v="5559" actId="20577"/>
        <pc:sldMkLst>
          <pc:docMk/>
          <pc:sldMk cId="184927412" sldId="330"/>
        </pc:sldMkLst>
        <pc:spChg chg="add mod">
          <ac:chgData name="LIVANIOU Anastasia" userId="4508a202-f95e-44a2-91d3-a8ce64a24094" providerId="ADAL" clId="{AA614555-55A6-4005-8740-239755A539D6}" dt="2023-06-20T12:18:47.746" v="3654" actId="122"/>
          <ac:spMkLst>
            <pc:docMk/>
            <pc:sldMk cId="184927412" sldId="330"/>
            <ac:spMk id="5" creationId="{E3955C95-C934-254F-9D72-FE437BF94550}"/>
          </ac:spMkLst>
        </pc:spChg>
        <pc:spChg chg="mod">
          <ac:chgData name="LIVANIOU Anastasia" userId="4508a202-f95e-44a2-91d3-a8ce64a24094" providerId="ADAL" clId="{AA614555-55A6-4005-8740-239755A539D6}" dt="2023-06-20T11:42:03.177" v="2871" actId="27636"/>
          <ac:spMkLst>
            <pc:docMk/>
            <pc:sldMk cId="184927412" sldId="330"/>
            <ac:spMk id="634" creationId="{00000000-0000-0000-0000-000000000000}"/>
          </ac:spMkLst>
        </pc:spChg>
        <pc:graphicFrameChg chg="add del mod">
          <ac:chgData name="LIVANIOU Anastasia" userId="4508a202-f95e-44a2-91d3-a8ce64a24094" providerId="ADAL" clId="{AA614555-55A6-4005-8740-239755A539D6}" dt="2023-06-20T11:46:21.868" v="2963" actId="478"/>
          <ac:graphicFrameMkLst>
            <pc:docMk/>
            <pc:sldMk cId="184927412" sldId="330"/>
            <ac:graphicFrameMk id="2" creationId="{C245B50F-100F-3B70-F5FB-BB6B4C0E232C}"/>
          </ac:graphicFrameMkLst>
        </pc:graphicFrameChg>
        <pc:graphicFrameChg chg="add mod modGraphic">
          <ac:chgData name="LIVANIOU Anastasia" userId="4508a202-f95e-44a2-91d3-a8ce64a24094" providerId="ADAL" clId="{AA614555-55A6-4005-8740-239755A539D6}" dt="2023-06-20T11:50:57.325" v="3050" actId="1035"/>
          <ac:graphicFrameMkLst>
            <pc:docMk/>
            <pc:sldMk cId="184927412" sldId="330"/>
            <ac:graphicFrameMk id="4" creationId="{3DC03805-83B8-CF4B-EF66-760AF33E1950}"/>
          </ac:graphicFrameMkLst>
        </pc:graphicFrameChg>
        <pc:picChg chg="add del mod ord">
          <ac:chgData name="LIVANIOU Anastasia" userId="4508a202-f95e-44a2-91d3-a8ce64a24094" providerId="ADAL" clId="{AA614555-55A6-4005-8740-239755A539D6}" dt="2023-06-20T12:10:44.696" v="3589" actId="22"/>
          <ac:picMkLst>
            <pc:docMk/>
            <pc:sldMk cId="184927412" sldId="330"/>
            <ac:picMk id="7" creationId="{6E04B56D-8229-CB23-0868-BA02BF44B7A6}"/>
          </ac:picMkLst>
        </pc:picChg>
        <pc:picChg chg="add del mod">
          <ac:chgData name="LIVANIOU Anastasia" userId="4508a202-f95e-44a2-91d3-a8ce64a24094" providerId="ADAL" clId="{AA614555-55A6-4005-8740-239755A539D6}" dt="2023-06-20T12:17:07.455" v="3630" actId="14826"/>
          <ac:picMkLst>
            <pc:docMk/>
            <pc:sldMk cId="184927412" sldId="330"/>
            <ac:picMk id="636" creationId="{00000000-0000-0000-0000-000000000000}"/>
          </ac:picMkLst>
        </pc:picChg>
      </pc:sldChg>
      <pc:sldChg chg="modSp new mod ord modNotesTx">
        <pc:chgData name="LIVANIOU Anastasia" userId="4508a202-f95e-44a2-91d3-a8ce64a24094" providerId="ADAL" clId="{AA614555-55A6-4005-8740-239755A539D6}" dt="2023-06-20T17:37:28.322" v="5486" actId="5793"/>
        <pc:sldMkLst>
          <pc:docMk/>
          <pc:sldMk cId="3758107913" sldId="331"/>
        </pc:sldMkLst>
        <pc:spChg chg="mod">
          <ac:chgData name="LIVANIOU Anastasia" userId="4508a202-f95e-44a2-91d3-a8ce64a24094" providerId="ADAL" clId="{AA614555-55A6-4005-8740-239755A539D6}" dt="2023-06-20T14:55:05.248" v="3916" actId="20577"/>
          <ac:spMkLst>
            <pc:docMk/>
            <pc:sldMk cId="3758107913" sldId="331"/>
            <ac:spMk id="2" creationId="{A13669C1-AB87-49B5-B1CA-91C2EC91367F}"/>
          </ac:spMkLst>
        </pc:spChg>
        <pc:spChg chg="mod">
          <ac:chgData name="LIVANIOU Anastasia" userId="4508a202-f95e-44a2-91d3-a8ce64a24094" providerId="ADAL" clId="{AA614555-55A6-4005-8740-239755A539D6}" dt="2023-06-20T17:37:28.322" v="5486" actId="5793"/>
          <ac:spMkLst>
            <pc:docMk/>
            <pc:sldMk cId="3758107913" sldId="331"/>
            <ac:spMk id="3" creationId="{DD75E33A-E729-DCDF-0D13-F987CAEA1A3E}"/>
          </ac:spMkLst>
        </pc:spChg>
      </pc:sldChg>
      <pc:sldChg chg="modSp add mod modNotesTx">
        <pc:chgData name="LIVANIOU Anastasia" userId="4508a202-f95e-44a2-91d3-a8ce64a24094" providerId="ADAL" clId="{AA614555-55A6-4005-8740-239755A539D6}" dt="2023-06-20T17:49:59.543" v="6081" actId="20577"/>
        <pc:sldMkLst>
          <pc:docMk/>
          <pc:sldMk cId="253842155" sldId="332"/>
        </pc:sldMkLst>
        <pc:spChg chg="mod">
          <ac:chgData name="LIVANIOU Anastasia" userId="4508a202-f95e-44a2-91d3-a8ce64a24094" providerId="ADAL" clId="{AA614555-55A6-4005-8740-239755A539D6}" dt="2023-06-20T16:37:28.615" v="4117" actId="20577"/>
          <ac:spMkLst>
            <pc:docMk/>
            <pc:sldMk cId="253842155" sldId="332"/>
            <ac:spMk id="3" creationId="{EF3A1316-8750-D0BD-C134-DF9A6D7BD408}"/>
          </ac:spMkLst>
        </pc:spChg>
      </pc:sldChg>
      <pc:sldChg chg="addSp delSp modSp new del mod modAnim">
        <pc:chgData name="LIVANIOU Anastasia" userId="4508a202-f95e-44a2-91d3-a8ce64a24094" providerId="ADAL" clId="{AA614555-55A6-4005-8740-239755A539D6}" dt="2023-06-20T13:58:01.901" v="3806" actId="2696"/>
        <pc:sldMkLst>
          <pc:docMk/>
          <pc:sldMk cId="1725758327" sldId="332"/>
        </pc:sldMkLst>
        <pc:spChg chg="del">
          <ac:chgData name="LIVANIOU Anastasia" userId="4508a202-f95e-44a2-91d3-a8ce64a24094" providerId="ADAL" clId="{AA614555-55A6-4005-8740-239755A539D6}" dt="2023-06-20T12:06:48.931" v="3513" actId="478"/>
          <ac:spMkLst>
            <pc:docMk/>
            <pc:sldMk cId="1725758327" sldId="332"/>
            <ac:spMk id="3" creationId="{3E2A1EA1-8587-C051-C74A-08C4F7128FDE}"/>
          </ac:spMkLst>
        </pc:spChg>
        <pc:spChg chg="add mod topLvl">
          <ac:chgData name="LIVANIOU Anastasia" userId="4508a202-f95e-44a2-91d3-a8ce64a24094" providerId="ADAL" clId="{AA614555-55A6-4005-8740-239755A539D6}" dt="2023-06-20T12:17:30.862" v="3632" actId="164"/>
          <ac:spMkLst>
            <pc:docMk/>
            <pc:sldMk cId="1725758327" sldId="332"/>
            <ac:spMk id="35" creationId="{EA8AF89C-00E2-408F-2087-F0EB340309CF}"/>
          </ac:spMkLst>
        </pc:spChg>
        <pc:grpChg chg="add mod topLvl">
          <ac:chgData name="LIVANIOU Anastasia" userId="4508a202-f95e-44a2-91d3-a8ce64a24094" providerId="ADAL" clId="{AA614555-55A6-4005-8740-239755A539D6}" dt="2023-06-20T12:17:30.862" v="3632" actId="164"/>
          <ac:grpSpMkLst>
            <pc:docMk/>
            <pc:sldMk cId="1725758327" sldId="332"/>
            <ac:grpSpMk id="5" creationId="{17D4003C-07A4-28B4-67EF-17B2AC06B0AE}"/>
          </ac:grpSpMkLst>
        </pc:grpChg>
        <pc:grpChg chg="add mod">
          <ac:chgData name="LIVANIOU Anastasia" userId="4508a202-f95e-44a2-91d3-a8ce64a24094" providerId="ADAL" clId="{AA614555-55A6-4005-8740-239755A539D6}" dt="2023-06-20T12:07:34.853" v="3519"/>
          <ac:grpSpMkLst>
            <pc:docMk/>
            <pc:sldMk cId="1725758327" sldId="332"/>
            <ac:grpSpMk id="15" creationId="{DF47CD58-88EC-5902-4CA2-36725B0E4DC8}"/>
          </ac:grpSpMkLst>
        </pc:grpChg>
        <pc:grpChg chg="add del mod">
          <ac:chgData name="LIVANIOU Anastasia" userId="4508a202-f95e-44a2-91d3-a8ce64a24094" providerId="ADAL" clId="{AA614555-55A6-4005-8740-239755A539D6}" dt="2023-06-20T12:11:20.470" v="3591" actId="165"/>
          <ac:grpSpMkLst>
            <pc:docMk/>
            <pc:sldMk cId="1725758327" sldId="332"/>
            <ac:grpSpMk id="36" creationId="{58299D9D-9708-CF10-D220-62A8DD85F1A5}"/>
          </ac:grpSpMkLst>
        </pc:grpChg>
        <pc:grpChg chg="add mod">
          <ac:chgData name="LIVANIOU Anastasia" userId="4508a202-f95e-44a2-91d3-a8ce64a24094" providerId="ADAL" clId="{AA614555-55A6-4005-8740-239755A539D6}" dt="2023-06-20T12:17:03.688" v="3627" actId="164"/>
          <ac:grpSpMkLst>
            <pc:docMk/>
            <pc:sldMk cId="1725758327" sldId="332"/>
            <ac:grpSpMk id="42" creationId="{CF7A9C29-A7D8-3029-5E69-EF16B78D6B56}"/>
          </ac:grpSpMkLst>
        </pc:grpChg>
        <pc:grpChg chg="add mod">
          <ac:chgData name="LIVANIOU Anastasia" userId="4508a202-f95e-44a2-91d3-a8ce64a24094" providerId="ADAL" clId="{AA614555-55A6-4005-8740-239755A539D6}" dt="2023-06-20T12:17:30.862" v="3632" actId="164"/>
          <ac:grpSpMkLst>
            <pc:docMk/>
            <pc:sldMk cId="1725758327" sldId="332"/>
            <ac:grpSpMk id="43" creationId="{A3F7E7C0-9189-E5B6-BF13-B00E2B437774}"/>
          </ac:grpSpMkLst>
        </pc:grpChg>
        <pc:picChg chg="mod">
          <ac:chgData name="LIVANIOU Anastasia" userId="4508a202-f95e-44a2-91d3-a8ce64a24094" providerId="ADAL" clId="{AA614555-55A6-4005-8740-239755A539D6}" dt="2023-06-20T12:17:03.688" v="3627" actId="164"/>
          <ac:picMkLst>
            <pc:docMk/>
            <pc:sldMk cId="1725758327" sldId="332"/>
            <ac:picMk id="6" creationId="{72CD8CA6-767D-5EC9-EC46-453AE1118FBB}"/>
          </ac:picMkLst>
        </pc:picChg>
        <pc:picChg chg="mod">
          <ac:chgData name="LIVANIOU Anastasia" userId="4508a202-f95e-44a2-91d3-a8ce64a24094" providerId="ADAL" clId="{AA614555-55A6-4005-8740-239755A539D6}" dt="2023-06-20T12:17:03.688" v="3627" actId="164"/>
          <ac:picMkLst>
            <pc:docMk/>
            <pc:sldMk cId="1725758327" sldId="332"/>
            <ac:picMk id="7" creationId="{EBE0B9BB-F9F8-900C-1FAD-77B6659B8468}"/>
          </ac:picMkLst>
        </pc:picChg>
        <pc:picChg chg="mod">
          <ac:chgData name="LIVANIOU Anastasia" userId="4508a202-f95e-44a2-91d3-a8ce64a24094" providerId="ADAL" clId="{AA614555-55A6-4005-8740-239755A539D6}" dt="2023-06-20T12:17:03.688" v="3627" actId="164"/>
          <ac:picMkLst>
            <pc:docMk/>
            <pc:sldMk cId="1725758327" sldId="332"/>
            <ac:picMk id="8" creationId="{33AABE6B-6164-8A96-941F-6EFE09426508}"/>
          </ac:picMkLst>
        </pc:picChg>
        <pc:picChg chg="mod">
          <ac:chgData name="LIVANIOU Anastasia" userId="4508a202-f95e-44a2-91d3-a8ce64a24094" providerId="ADAL" clId="{AA614555-55A6-4005-8740-239755A539D6}" dt="2023-06-20T12:17:03.688" v="3627" actId="164"/>
          <ac:picMkLst>
            <pc:docMk/>
            <pc:sldMk cId="1725758327" sldId="332"/>
            <ac:picMk id="9" creationId="{3B3D934D-D521-0686-A203-77215861BA18}"/>
          </ac:picMkLst>
        </pc:picChg>
        <pc:picChg chg="mod">
          <ac:chgData name="LIVANIOU Anastasia" userId="4508a202-f95e-44a2-91d3-a8ce64a24094" providerId="ADAL" clId="{AA614555-55A6-4005-8740-239755A539D6}" dt="2023-06-20T12:17:03.688" v="3627" actId="164"/>
          <ac:picMkLst>
            <pc:docMk/>
            <pc:sldMk cId="1725758327" sldId="332"/>
            <ac:picMk id="10" creationId="{56CFB42B-94BC-51D9-3240-819B57646087}"/>
          </ac:picMkLst>
        </pc:picChg>
        <pc:picChg chg="mod">
          <ac:chgData name="LIVANIOU Anastasia" userId="4508a202-f95e-44a2-91d3-a8ce64a24094" providerId="ADAL" clId="{AA614555-55A6-4005-8740-239755A539D6}" dt="2023-06-20T12:17:03.688" v="3627" actId="164"/>
          <ac:picMkLst>
            <pc:docMk/>
            <pc:sldMk cId="1725758327" sldId="332"/>
            <ac:picMk id="11" creationId="{0D25285B-D9FC-4CB7-A0C6-163AFECF1E4B}"/>
          </ac:picMkLst>
        </pc:picChg>
        <pc:picChg chg="mod">
          <ac:chgData name="LIVANIOU Anastasia" userId="4508a202-f95e-44a2-91d3-a8ce64a24094" providerId="ADAL" clId="{AA614555-55A6-4005-8740-239755A539D6}" dt="2023-06-20T12:17:03.688" v="3627" actId="164"/>
          <ac:picMkLst>
            <pc:docMk/>
            <pc:sldMk cId="1725758327" sldId="332"/>
            <ac:picMk id="12" creationId="{D06C8288-FD42-C6EE-E971-E4B0FF2282E8}"/>
          </ac:picMkLst>
        </pc:picChg>
        <pc:picChg chg="del mod">
          <ac:chgData name="LIVANIOU Anastasia" userId="4508a202-f95e-44a2-91d3-a8ce64a24094" providerId="ADAL" clId="{AA614555-55A6-4005-8740-239755A539D6}" dt="2023-06-20T12:07:36.917" v="3520" actId="478"/>
          <ac:picMkLst>
            <pc:docMk/>
            <pc:sldMk cId="1725758327" sldId="332"/>
            <ac:picMk id="16" creationId="{11DAC03A-C9EF-84D6-79DB-FB8F151D2011}"/>
          </ac:picMkLst>
        </pc:picChg>
        <pc:picChg chg="mod">
          <ac:chgData name="LIVANIOU Anastasia" userId="4508a202-f95e-44a2-91d3-a8ce64a24094" providerId="ADAL" clId="{AA614555-55A6-4005-8740-239755A539D6}" dt="2023-06-20T12:07:34.853" v="3519"/>
          <ac:picMkLst>
            <pc:docMk/>
            <pc:sldMk cId="1725758327" sldId="332"/>
            <ac:picMk id="17" creationId="{DBCE93E9-AC0E-6A69-907E-14398A5D4388}"/>
          </ac:picMkLst>
        </pc:picChg>
        <pc:picChg chg="mod">
          <ac:chgData name="LIVANIOU Anastasia" userId="4508a202-f95e-44a2-91d3-a8ce64a24094" providerId="ADAL" clId="{AA614555-55A6-4005-8740-239755A539D6}" dt="2023-06-20T12:07:34.853" v="3519"/>
          <ac:picMkLst>
            <pc:docMk/>
            <pc:sldMk cId="1725758327" sldId="332"/>
            <ac:picMk id="18" creationId="{86B9C1EF-C6F0-DB0A-46BA-2B1924759167}"/>
          </ac:picMkLst>
        </pc:picChg>
        <pc:picChg chg="mod">
          <ac:chgData name="LIVANIOU Anastasia" userId="4508a202-f95e-44a2-91d3-a8ce64a24094" providerId="ADAL" clId="{AA614555-55A6-4005-8740-239755A539D6}" dt="2023-06-20T12:07:34.853" v="3519"/>
          <ac:picMkLst>
            <pc:docMk/>
            <pc:sldMk cId="1725758327" sldId="332"/>
            <ac:picMk id="19" creationId="{CC224497-C384-6AFF-94AB-E6F11FD79E13}"/>
          </ac:picMkLst>
        </pc:picChg>
        <pc:picChg chg="mod">
          <ac:chgData name="LIVANIOU Anastasia" userId="4508a202-f95e-44a2-91d3-a8ce64a24094" providerId="ADAL" clId="{AA614555-55A6-4005-8740-239755A539D6}" dt="2023-06-20T12:07:34.853" v="3519"/>
          <ac:picMkLst>
            <pc:docMk/>
            <pc:sldMk cId="1725758327" sldId="332"/>
            <ac:picMk id="20" creationId="{C5274F58-6FC9-2929-81A1-2071DD31A941}"/>
          </ac:picMkLst>
        </pc:picChg>
        <pc:picChg chg="mod">
          <ac:chgData name="LIVANIOU Anastasia" userId="4508a202-f95e-44a2-91d3-a8ce64a24094" providerId="ADAL" clId="{AA614555-55A6-4005-8740-239755A539D6}" dt="2023-06-20T12:07:34.853" v="3519"/>
          <ac:picMkLst>
            <pc:docMk/>
            <pc:sldMk cId="1725758327" sldId="332"/>
            <ac:picMk id="21" creationId="{E1ECB9D0-7F85-A91C-D659-8D1366192209}"/>
          </ac:picMkLst>
        </pc:picChg>
        <pc:picChg chg="mod">
          <ac:chgData name="LIVANIOU Anastasia" userId="4508a202-f95e-44a2-91d3-a8ce64a24094" providerId="ADAL" clId="{AA614555-55A6-4005-8740-239755A539D6}" dt="2023-06-20T12:07:34.853" v="3519"/>
          <ac:picMkLst>
            <pc:docMk/>
            <pc:sldMk cId="1725758327" sldId="332"/>
            <ac:picMk id="22" creationId="{4917210C-5C13-0BB7-810A-D4FF1748DA1F}"/>
          </ac:picMkLst>
        </pc:picChg>
        <pc:picChg chg="add mod topLvl">
          <ac:chgData name="LIVANIOU Anastasia" userId="4508a202-f95e-44a2-91d3-a8ce64a24094" providerId="ADAL" clId="{AA614555-55A6-4005-8740-239755A539D6}" dt="2023-06-20T12:17:30.862" v="3632" actId="164"/>
          <ac:picMkLst>
            <pc:docMk/>
            <pc:sldMk cId="1725758327" sldId="332"/>
            <ac:picMk id="34" creationId="{ACADA230-4838-2E98-5E6C-3201199F0CBC}"/>
          </ac:picMkLst>
        </pc:picChg>
        <pc:cxnChg chg="add mod topLvl">
          <ac:chgData name="LIVANIOU Anastasia" userId="4508a202-f95e-44a2-91d3-a8ce64a24094" providerId="ADAL" clId="{AA614555-55A6-4005-8740-239755A539D6}" dt="2023-06-20T12:17:30.862" v="3632" actId="164"/>
          <ac:cxnSpMkLst>
            <pc:docMk/>
            <pc:sldMk cId="1725758327" sldId="332"/>
            <ac:cxnSpMk id="14" creationId="{A6E7D983-965D-41B7-47F7-DF8E6B4647B2}"/>
          </ac:cxnSpMkLst>
        </pc:cxnChg>
        <pc:cxnChg chg="add mod topLvl">
          <ac:chgData name="LIVANIOU Anastasia" userId="4508a202-f95e-44a2-91d3-a8ce64a24094" providerId="ADAL" clId="{AA614555-55A6-4005-8740-239755A539D6}" dt="2023-06-20T12:17:30.862" v="3632" actId="164"/>
          <ac:cxnSpMkLst>
            <pc:docMk/>
            <pc:sldMk cId="1725758327" sldId="332"/>
            <ac:cxnSpMk id="23" creationId="{FF1DB836-04A8-AD94-1D9C-E1796BA2F511}"/>
          </ac:cxnSpMkLst>
        </pc:cxnChg>
        <pc:cxnChg chg="add mod topLvl">
          <ac:chgData name="LIVANIOU Anastasia" userId="4508a202-f95e-44a2-91d3-a8ce64a24094" providerId="ADAL" clId="{AA614555-55A6-4005-8740-239755A539D6}" dt="2023-06-20T12:17:30.862" v="3632" actId="164"/>
          <ac:cxnSpMkLst>
            <pc:docMk/>
            <pc:sldMk cId="1725758327" sldId="332"/>
            <ac:cxnSpMk id="25" creationId="{B942E6DE-B28F-8431-08AC-1A51FFE1425F}"/>
          </ac:cxnSpMkLst>
        </pc:cxnChg>
        <pc:cxnChg chg="add mod topLvl">
          <ac:chgData name="LIVANIOU Anastasia" userId="4508a202-f95e-44a2-91d3-a8ce64a24094" providerId="ADAL" clId="{AA614555-55A6-4005-8740-239755A539D6}" dt="2023-06-20T12:17:30.862" v="3632" actId="164"/>
          <ac:cxnSpMkLst>
            <pc:docMk/>
            <pc:sldMk cId="1725758327" sldId="332"/>
            <ac:cxnSpMk id="27" creationId="{B7E7001C-8709-7907-0C51-76EAD4192DD1}"/>
          </ac:cxnSpMkLst>
        </pc:cxnChg>
        <pc:cxnChg chg="add mod topLvl">
          <ac:chgData name="LIVANIOU Anastasia" userId="4508a202-f95e-44a2-91d3-a8ce64a24094" providerId="ADAL" clId="{AA614555-55A6-4005-8740-239755A539D6}" dt="2023-06-20T12:17:30.862" v="3632" actId="164"/>
          <ac:cxnSpMkLst>
            <pc:docMk/>
            <pc:sldMk cId="1725758327" sldId="332"/>
            <ac:cxnSpMk id="29" creationId="{57CF0D8B-A6D1-F979-FC3E-97E9C04F2A27}"/>
          </ac:cxnSpMkLst>
        </pc:cxnChg>
        <pc:cxnChg chg="add mod topLvl">
          <ac:chgData name="LIVANIOU Anastasia" userId="4508a202-f95e-44a2-91d3-a8ce64a24094" providerId="ADAL" clId="{AA614555-55A6-4005-8740-239755A539D6}" dt="2023-06-20T12:17:30.862" v="3632" actId="164"/>
          <ac:cxnSpMkLst>
            <pc:docMk/>
            <pc:sldMk cId="1725758327" sldId="332"/>
            <ac:cxnSpMk id="31" creationId="{788F4E29-D61F-5365-ED0B-4E62B0A78392}"/>
          </ac:cxnSpMkLst>
        </pc:cxnChg>
      </pc:sldChg>
      <pc:sldChg chg="addSp modSp add mod modNotesTx">
        <pc:chgData name="LIVANIOU Anastasia" userId="4508a202-f95e-44a2-91d3-a8ce64a24094" providerId="ADAL" clId="{AA614555-55A6-4005-8740-239755A539D6}" dt="2023-06-20T16:45:54.507" v="4599" actId="20577"/>
        <pc:sldMkLst>
          <pc:docMk/>
          <pc:sldMk cId="886963184" sldId="333"/>
        </pc:sldMkLst>
        <pc:spChg chg="mod">
          <ac:chgData name="LIVANIOU Anastasia" userId="4508a202-f95e-44a2-91d3-a8ce64a24094" providerId="ADAL" clId="{AA614555-55A6-4005-8740-239755A539D6}" dt="2023-06-20T16:41:09.309" v="4340" actId="20577"/>
          <ac:spMkLst>
            <pc:docMk/>
            <pc:sldMk cId="886963184" sldId="333"/>
            <ac:spMk id="2" creationId="{07C31E1D-0D34-C515-7A62-92478AE1B0F1}"/>
          </ac:spMkLst>
        </pc:spChg>
        <pc:spChg chg="mod">
          <ac:chgData name="LIVANIOU Anastasia" userId="4508a202-f95e-44a2-91d3-a8ce64a24094" providerId="ADAL" clId="{AA614555-55A6-4005-8740-239755A539D6}" dt="2023-06-20T16:44:25.071" v="4461" actId="20577"/>
          <ac:spMkLst>
            <pc:docMk/>
            <pc:sldMk cId="886963184" sldId="333"/>
            <ac:spMk id="3" creationId="{EF3A1316-8750-D0BD-C134-DF9A6D7BD408}"/>
          </ac:spMkLst>
        </pc:spChg>
        <pc:spChg chg="mod">
          <ac:chgData name="LIVANIOU Anastasia" userId="4508a202-f95e-44a2-91d3-a8ce64a24094" providerId="ADAL" clId="{AA614555-55A6-4005-8740-239755A539D6}" dt="2023-06-20T16:44:37.907" v="4462"/>
          <ac:spMkLst>
            <pc:docMk/>
            <pc:sldMk cId="886963184" sldId="333"/>
            <ac:spMk id="14" creationId="{40598068-D734-36CE-903D-400EF03E07AC}"/>
          </ac:spMkLst>
        </pc:spChg>
        <pc:grpChg chg="add mod">
          <ac:chgData name="LIVANIOU Anastasia" userId="4508a202-f95e-44a2-91d3-a8ce64a24094" providerId="ADAL" clId="{AA614555-55A6-4005-8740-239755A539D6}" dt="2023-06-20T16:44:49.611" v="4463" actId="1076"/>
          <ac:grpSpMkLst>
            <pc:docMk/>
            <pc:sldMk cId="886963184" sldId="333"/>
            <ac:grpSpMk id="5" creationId="{E7A2733D-4F2D-4270-EF55-6DA9FFDB7BA2}"/>
          </ac:grpSpMkLst>
        </pc:grpChg>
        <pc:grpChg chg="mod">
          <ac:chgData name="LIVANIOU Anastasia" userId="4508a202-f95e-44a2-91d3-a8ce64a24094" providerId="ADAL" clId="{AA614555-55A6-4005-8740-239755A539D6}" dt="2023-06-20T16:44:37.907" v="4462"/>
          <ac:grpSpMkLst>
            <pc:docMk/>
            <pc:sldMk cId="886963184" sldId="333"/>
            <ac:grpSpMk id="6" creationId="{F5C3A530-7D01-61E4-746B-34E6E32A04E3}"/>
          </ac:grpSpMkLst>
        </pc:grpChg>
        <pc:picChg chg="mod">
          <ac:chgData name="LIVANIOU Anastasia" userId="4508a202-f95e-44a2-91d3-a8ce64a24094" providerId="ADAL" clId="{AA614555-55A6-4005-8740-239755A539D6}" dt="2023-06-20T16:44:37.907" v="4462"/>
          <ac:picMkLst>
            <pc:docMk/>
            <pc:sldMk cId="886963184" sldId="333"/>
            <ac:picMk id="13" creationId="{B4CF7CB4-07E4-8218-451A-86D8563AF605}"/>
          </ac:picMkLst>
        </pc:picChg>
        <pc:picChg chg="mod">
          <ac:chgData name="LIVANIOU Anastasia" userId="4508a202-f95e-44a2-91d3-a8ce64a24094" providerId="ADAL" clId="{AA614555-55A6-4005-8740-239755A539D6}" dt="2023-06-20T16:44:37.907" v="4462"/>
          <ac:picMkLst>
            <pc:docMk/>
            <pc:sldMk cId="886963184" sldId="333"/>
            <ac:picMk id="15" creationId="{F4FA4B7D-EB96-6F2A-6C16-EE6EC875619E}"/>
          </ac:picMkLst>
        </pc:picChg>
        <pc:picChg chg="mod">
          <ac:chgData name="LIVANIOU Anastasia" userId="4508a202-f95e-44a2-91d3-a8ce64a24094" providerId="ADAL" clId="{AA614555-55A6-4005-8740-239755A539D6}" dt="2023-06-20T16:44:37.907" v="4462"/>
          <ac:picMkLst>
            <pc:docMk/>
            <pc:sldMk cId="886963184" sldId="333"/>
            <ac:picMk id="16" creationId="{E4BC385F-89FE-E413-A42E-EC21331C6487}"/>
          </ac:picMkLst>
        </pc:picChg>
        <pc:picChg chg="mod">
          <ac:chgData name="LIVANIOU Anastasia" userId="4508a202-f95e-44a2-91d3-a8ce64a24094" providerId="ADAL" clId="{AA614555-55A6-4005-8740-239755A539D6}" dt="2023-06-20T16:44:37.907" v="4462"/>
          <ac:picMkLst>
            <pc:docMk/>
            <pc:sldMk cId="886963184" sldId="333"/>
            <ac:picMk id="17" creationId="{D02FAD28-6E94-A8DD-0D6E-E27F842B2849}"/>
          </ac:picMkLst>
        </pc:picChg>
        <pc:picChg chg="mod">
          <ac:chgData name="LIVANIOU Anastasia" userId="4508a202-f95e-44a2-91d3-a8ce64a24094" providerId="ADAL" clId="{AA614555-55A6-4005-8740-239755A539D6}" dt="2023-06-20T16:44:37.907" v="4462"/>
          <ac:picMkLst>
            <pc:docMk/>
            <pc:sldMk cId="886963184" sldId="333"/>
            <ac:picMk id="18" creationId="{992CCD69-466B-2DF6-0090-70503C4134A0}"/>
          </ac:picMkLst>
        </pc:picChg>
        <pc:picChg chg="mod">
          <ac:chgData name="LIVANIOU Anastasia" userId="4508a202-f95e-44a2-91d3-a8ce64a24094" providerId="ADAL" clId="{AA614555-55A6-4005-8740-239755A539D6}" dt="2023-06-20T16:44:37.907" v="4462"/>
          <ac:picMkLst>
            <pc:docMk/>
            <pc:sldMk cId="886963184" sldId="333"/>
            <ac:picMk id="19" creationId="{3807BE05-2765-9839-B11E-0CC4A7D26E0A}"/>
          </ac:picMkLst>
        </pc:picChg>
        <pc:picChg chg="mod">
          <ac:chgData name="LIVANIOU Anastasia" userId="4508a202-f95e-44a2-91d3-a8ce64a24094" providerId="ADAL" clId="{AA614555-55A6-4005-8740-239755A539D6}" dt="2023-06-20T16:44:37.907" v="4462"/>
          <ac:picMkLst>
            <pc:docMk/>
            <pc:sldMk cId="886963184" sldId="333"/>
            <ac:picMk id="20" creationId="{1A16B042-7019-C6B8-294C-F07EEAE6613B}"/>
          </ac:picMkLst>
        </pc:picChg>
        <pc:picChg chg="mod">
          <ac:chgData name="LIVANIOU Anastasia" userId="4508a202-f95e-44a2-91d3-a8ce64a24094" providerId="ADAL" clId="{AA614555-55A6-4005-8740-239755A539D6}" dt="2023-06-20T16:44:37.907" v="4462"/>
          <ac:picMkLst>
            <pc:docMk/>
            <pc:sldMk cId="886963184" sldId="333"/>
            <ac:picMk id="21" creationId="{3ED3B94B-B78E-614A-68CB-061DC3DA7E5B}"/>
          </ac:picMkLst>
        </pc:picChg>
        <pc:cxnChg chg="mod">
          <ac:chgData name="LIVANIOU Anastasia" userId="4508a202-f95e-44a2-91d3-a8ce64a24094" providerId="ADAL" clId="{AA614555-55A6-4005-8740-239755A539D6}" dt="2023-06-20T16:44:37.907" v="4462"/>
          <ac:cxnSpMkLst>
            <pc:docMk/>
            <pc:sldMk cId="886963184" sldId="333"/>
            <ac:cxnSpMk id="7" creationId="{1275028A-F5A9-3AF6-10D6-2EE099977AD3}"/>
          </ac:cxnSpMkLst>
        </pc:cxnChg>
        <pc:cxnChg chg="mod">
          <ac:chgData name="LIVANIOU Anastasia" userId="4508a202-f95e-44a2-91d3-a8ce64a24094" providerId="ADAL" clId="{AA614555-55A6-4005-8740-239755A539D6}" dt="2023-06-20T16:44:37.907" v="4462"/>
          <ac:cxnSpMkLst>
            <pc:docMk/>
            <pc:sldMk cId="886963184" sldId="333"/>
            <ac:cxnSpMk id="8" creationId="{55472A0C-BA68-8BE4-531A-A68C8F12881E}"/>
          </ac:cxnSpMkLst>
        </pc:cxnChg>
        <pc:cxnChg chg="mod">
          <ac:chgData name="LIVANIOU Anastasia" userId="4508a202-f95e-44a2-91d3-a8ce64a24094" providerId="ADAL" clId="{AA614555-55A6-4005-8740-239755A539D6}" dt="2023-06-20T16:44:37.907" v="4462"/>
          <ac:cxnSpMkLst>
            <pc:docMk/>
            <pc:sldMk cId="886963184" sldId="333"/>
            <ac:cxnSpMk id="9" creationId="{C13C4D37-52C2-4D47-4392-9EA72E745652}"/>
          </ac:cxnSpMkLst>
        </pc:cxnChg>
        <pc:cxnChg chg="mod">
          <ac:chgData name="LIVANIOU Anastasia" userId="4508a202-f95e-44a2-91d3-a8ce64a24094" providerId="ADAL" clId="{AA614555-55A6-4005-8740-239755A539D6}" dt="2023-06-20T16:44:37.907" v="4462"/>
          <ac:cxnSpMkLst>
            <pc:docMk/>
            <pc:sldMk cId="886963184" sldId="333"/>
            <ac:cxnSpMk id="10" creationId="{2A991E4A-5373-E7EE-A07B-687FCF000F6C}"/>
          </ac:cxnSpMkLst>
        </pc:cxnChg>
        <pc:cxnChg chg="mod">
          <ac:chgData name="LIVANIOU Anastasia" userId="4508a202-f95e-44a2-91d3-a8ce64a24094" providerId="ADAL" clId="{AA614555-55A6-4005-8740-239755A539D6}" dt="2023-06-20T16:44:37.907" v="4462"/>
          <ac:cxnSpMkLst>
            <pc:docMk/>
            <pc:sldMk cId="886963184" sldId="333"/>
            <ac:cxnSpMk id="11" creationId="{1D0F01D5-F573-C395-F69A-BBE6E63ED49B}"/>
          </ac:cxnSpMkLst>
        </pc:cxnChg>
        <pc:cxnChg chg="mod">
          <ac:chgData name="LIVANIOU Anastasia" userId="4508a202-f95e-44a2-91d3-a8ce64a24094" providerId="ADAL" clId="{AA614555-55A6-4005-8740-239755A539D6}" dt="2023-06-20T16:44:37.907" v="4462"/>
          <ac:cxnSpMkLst>
            <pc:docMk/>
            <pc:sldMk cId="886963184" sldId="333"/>
            <ac:cxnSpMk id="12" creationId="{E8F84D1D-EF2A-7D9E-FDE8-5E6962C9796F}"/>
          </ac:cxnSpMkLst>
        </pc:cxnChg>
      </pc:sldChg>
      <pc:sldChg chg="addSp delSp modSp new del mod">
        <pc:chgData name="LIVANIOU Anastasia" userId="4508a202-f95e-44a2-91d3-a8ce64a24094" providerId="ADAL" clId="{AA614555-55A6-4005-8740-239755A539D6}" dt="2023-06-20T17:53:30.168" v="6293" actId="2696"/>
        <pc:sldMkLst>
          <pc:docMk/>
          <pc:sldMk cId="443414851" sldId="334"/>
        </pc:sldMkLst>
        <pc:spChg chg="mod">
          <ac:chgData name="LIVANIOU Anastasia" userId="4508a202-f95e-44a2-91d3-a8ce64a24094" providerId="ADAL" clId="{AA614555-55A6-4005-8740-239755A539D6}" dt="2023-06-20T17:07:07.287" v="4689"/>
          <ac:spMkLst>
            <pc:docMk/>
            <pc:sldMk cId="443414851" sldId="334"/>
            <ac:spMk id="2" creationId="{D6286263-2706-A9CC-C2C6-7D5E85CF9878}"/>
          </ac:spMkLst>
        </pc:spChg>
        <pc:spChg chg="del">
          <ac:chgData name="LIVANIOU Anastasia" userId="4508a202-f95e-44a2-91d3-a8ce64a24094" providerId="ADAL" clId="{AA614555-55A6-4005-8740-239755A539D6}" dt="2023-06-20T16:58:14.023" v="4610" actId="478"/>
          <ac:spMkLst>
            <pc:docMk/>
            <pc:sldMk cId="443414851" sldId="334"/>
            <ac:spMk id="3" creationId="{022EBA9F-A73B-8623-22B6-768B0F71FC9D}"/>
          </ac:spMkLst>
        </pc:spChg>
        <pc:picChg chg="add mod">
          <ac:chgData name="LIVANIOU Anastasia" userId="4508a202-f95e-44a2-91d3-a8ce64a24094" providerId="ADAL" clId="{AA614555-55A6-4005-8740-239755A539D6}" dt="2023-06-20T16:58:33.539" v="4615" actId="1076"/>
          <ac:picMkLst>
            <pc:docMk/>
            <pc:sldMk cId="443414851" sldId="334"/>
            <ac:picMk id="6" creationId="{E70A0570-51D0-3738-AA78-7FF482499E78}"/>
          </ac:picMkLst>
        </pc:picChg>
      </pc:sldChg>
      <pc:sldChg chg="addSp delSp modSp add mod modNotesTx">
        <pc:chgData name="LIVANIOU Anastasia" userId="4508a202-f95e-44a2-91d3-a8ce64a24094" providerId="ADAL" clId="{AA614555-55A6-4005-8740-239755A539D6}" dt="2023-06-20T17:54:20.035" v="6364" actId="20577"/>
        <pc:sldMkLst>
          <pc:docMk/>
          <pc:sldMk cId="3748506850" sldId="335"/>
        </pc:sldMkLst>
        <pc:picChg chg="add mod">
          <ac:chgData name="LIVANIOU Anastasia" userId="4508a202-f95e-44a2-91d3-a8ce64a24094" providerId="ADAL" clId="{AA614555-55A6-4005-8740-239755A539D6}" dt="2023-06-20T17:01:29.960" v="4643" actId="1035"/>
          <ac:picMkLst>
            <pc:docMk/>
            <pc:sldMk cId="3748506850" sldId="335"/>
            <ac:picMk id="3" creationId="{3D54D2BA-57F4-B93D-4CE6-1D3408975817}"/>
          </ac:picMkLst>
        </pc:picChg>
        <pc:picChg chg="del">
          <ac:chgData name="LIVANIOU Anastasia" userId="4508a202-f95e-44a2-91d3-a8ce64a24094" providerId="ADAL" clId="{AA614555-55A6-4005-8740-239755A539D6}" dt="2023-06-20T17:00:16.919" v="4630" actId="478"/>
          <ac:picMkLst>
            <pc:docMk/>
            <pc:sldMk cId="3748506850" sldId="335"/>
            <ac:picMk id="6" creationId="{FDD88596-8AC8-85B9-684A-7097165C9536}"/>
          </ac:picMkLst>
        </pc:picChg>
        <pc:picChg chg="add mod">
          <ac:chgData name="LIVANIOU Anastasia" userId="4508a202-f95e-44a2-91d3-a8ce64a24094" providerId="ADAL" clId="{AA614555-55A6-4005-8740-239755A539D6}" dt="2023-06-20T17:01:18.395" v="4635" actId="1076"/>
          <ac:picMkLst>
            <pc:docMk/>
            <pc:sldMk cId="3748506850" sldId="335"/>
            <ac:picMk id="7" creationId="{E3321379-DA96-CAFC-4FE4-47B95B2E7EA5}"/>
          </ac:picMkLst>
        </pc:picChg>
      </pc:sldChg>
      <pc:sldChg chg="addSp delSp modSp new del mod">
        <pc:chgData name="LIVANIOU Anastasia" userId="4508a202-f95e-44a2-91d3-a8ce64a24094" providerId="ADAL" clId="{AA614555-55A6-4005-8740-239755A539D6}" dt="2023-06-20T17:06:58.976" v="4688" actId="2696"/>
        <pc:sldMkLst>
          <pc:docMk/>
          <pc:sldMk cId="2795541569" sldId="336"/>
        </pc:sldMkLst>
        <pc:spChg chg="del">
          <ac:chgData name="LIVANIOU Anastasia" userId="4508a202-f95e-44a2-91d3-a8ce64a24094" providerId="ADAL" clId="{AA614555-55A6-4005-8740-239755A539D6}" dt="2023-06-20T17:06:51.692" v="4686" actId="478"/>
          <ac:spMkLst>
            <pc:docMk/>
            <pc:sldMk cId="2795541569" sldId="336"/>
            <ac:spMk id="3" creationId="{30EA19AD-63F7-5C58-D0AF-8C6724FF0CE8}"/>
          </ac:spMkLst>
        </pc:spChg>
        <pc:picChg chg="add mod">
          <ac:chgData name="LIVANIOU Anastasia" userId="4508a202-f95e-44a2-91d3-a8ce64a24094" providerId="ADAL" clId="{AA614555-55A6-4005-8740-239755A539D6}" dt="2023-06-20T17:06:52.094" v="4687"/>
          <ac:picMkLst>
            <pc:docMk/>
            <pc:sldMk cId="2795541569" sldId="336"/>
            <ac:picMk id="5" creationId="{59B97F78-801F-98D0-87C9-79C61451735E}"/>
          </ac:picMkLst>
        </pc:picChg>
      </pc:sldChg>
      <pc:sldMasterChg chg="delSldLayout">
        <pc:chgData name="LIVANIOU Anastasia" userId="4508a202-f95e-44a2-91d3-a8ce64a24094" providerId="ADAL" clId="{AA614555-55A6-4005-8740-239755A539D6}" dt="2023-06-20T17:17:06.083" v="4934" actId="2696"/>
        <pc:sldMasterMkLst>
          <pc:docMk/>
          <pc:sldMasterMk cId="0" sldId="2147483648"/>
        </pc:sldMasterMkLst>
        <pc:sldLayoutChg chg="del">
          <pc:chgData name="LIVANIOU Anastasia" userId="4508a202-f95e-44a2-91d3-a8ce64a24094" providerId="ADAL" clId="{AA614555-55A6-4005-8740-239755A539D6}" dt="2023-06-20T17:16:58.382" v="4933" actId="2696"/>
          <pc:sldLayoutMkLst>
            <pc:docMk/>
            <pc:sldMasterMk cId="0" sldId="2147483648"/>
            <pc:sldLayoutMk cId="0" sldId="2147483657"/>
          </pc:sldLayoutMkLst>
        </pc:sldLayoutChg>
        <pc:sldLayoutChg chg="del">
          <pc:chgData name="LIVANIOU Anastasia" userId="4508a202-f95e-44a2-91d3-a8ce64a24094" providerId="ADAL" clId="{AA614555-55A6-4005-8740-239755A539D6}" dt="2023-06-20T17:17:06.083" v="4934" actId="2696"/>
          <pc:sldLayoutMkLst>
            <pc:docMk/>
            <pc:sldMasterMk cId="0" sldId="2147483648"/>
            <pc:sldLayoutMk cId="0" sldId="2147483668"/>
          </pc:sldLayoutMkLst>
        </pc:sldLayoutChg>
      </pc:sldMasterChg>
    </pc:docChg>
  </pc:docChgLst>
  <pc:docChgLst>
    <pc:chgData name="LIVANIOU Anastasia" userId="4508a202-f95e-44a2-91d3-a8ce64a24094" providerId="ADAL" clId="{F3EA76DC-C367-487B-9323-5749F5FE3284}"/>
    <pc:docChg chg="undo custSel addSld modSld sldOrd">
      <pc:chgData name="LIVANIOU Anastasia" userId="4508a202-f95e-44a2-91d3-a8ce64a24094" providerId="ADAL" clId="{F3EA76DC-C367-487B-9323-5749F5FE3284}" dt="2023-10-17T15:43:46.408" v="653" actId="20577"/>
      <pc:docMkLst>
        <pc:docMk/>
      </pc:docMkLst>
      <pc:sldChg chg="modNotesTx">
        <pc:chgData name="LIVANIOU Anastasia" userId="4508a202-f95e-44a2-91d3-a8ce64a24094" providerId="ADAL" clId="{F3EA76DC-C367-487B-9323-5749F5FE3284}" dt="2023-10-17T14:08:06.710" v="0" actId="20577"/>
        <pc:sldMkLst>
          <pc:docMk/>
          <pc:sldMk cId="0" sldId="271"/>
        </pc:sldMkLst>
      </pc:sldChg>
      <pc:sldChg chg="modNotesTx">
        <pc:chgData name="LIVANIOU Anastasia" userId="4508a202-f95e-44a2-91d3-a8ce64a24094" providerId="ADAL" clId="{F3EA76DC-C367-487B-9323-5749F5FE3284}" dt="2023-10-17T14:09:32.363" v="7" actId="20577"/>
        <pc:sldMkLst>
          <pc:docMk/>
          <pc:sldMk cId="3442165211" sldId="303"/>
        </pc:sldMkLst>
      </pc:sldChg>
      <pc:sldChg chg="modSp mod modNotesTx">
        <pc:chgData name="LIVANIOU Anastasia" userId="4508a202-f95e-44a2-91d3-a8ce64a24094" providerId="ADAL" clId="{F3EA76DC-C367-487B-9323-5749F5FE3284}" dt="2023-10-17T15:43:46.408" v="653" actId="20577"/>
        <pc:sldMkLst>
          <pc:docMk/>
          <pc:sldMk cId="1617729540" sldId="304"/>
        </pc:sldMkLst>
        <pc:spChg chg="mod">
          <ac:chgData name="LIVANIOU Anastasia" userId="4508a202-f95e-44a2-91d3-a8ce64a24094" providerId="ADAL" clId="{F3EA76DC-C367-487B-9323-5749F5FE3284}" dt="2023-10-17T14:36:06.845" v="499" actId="20577"/>
          <ac:spMkLst>
            <pc:docMk/>
            <pc:sldMk cId="1617729540" sldId="304"/>
            <ac:spMk id="2" creationId="{3207171E-5516-D8C2-9BDA-BAEF2E12A364}"/>
          </ac:spMkLst>
        </pc:spChg>
      </pc:sldChg>
      <pc:sldChg chg="modSp mod">
        <pc:chgData name="LIVANIOU Anastasia" userId="4508a202-f95e-44a2-91d3-a8ce64a24094" providerId="ADAL" clId="{F3EA76DC-C367-487B-9323-5749F5FE3284}" dt="2023-10-17T14:42:34.242" v="584" actId="255"/>
        <pc:sldMkLst>
          <pc:docMk/>
          <pc:sldMk cId="591316593" sldId="308"/>
        </pc:sldMkLst>
        <pc:spChg chg="mod">
          <ac:chgData name="LIVANIOU Anastasia" userId="4508a202-f95e-44a2-91d3-a8ce64a24094" providerId="ADAL" clId="{F3EA76DC-C367-487B-9323-5749F5FE3284}" dt="2023-10-17T14:42:34.242" v="584" actId="255"/>
          <ac:spMkLst>
            <pc:docMk/>
            <pc:sldMk cId="591316593" sldId="308"/>
            <ac:spMk id="12" creationId="{5F0404D7-7816-963A-2435-C4E7378E5D84}"/>
          </ac:spMkLst>
        </pc:spChg>
      </pc:sldChg>
      <pc:sldChg chg="modNotesTx">
        <pc:chgData name="LIVANIOU Anastasia" userId="4508a202-f95e-44a2-91d3-a8ce64a24094" providerId="ADAL" clId="{F3EA76DC-C367-487B-9323-5749F5FE3284}" dt="2023-10-17T14:10:54.829" v="29" actId="5793"/>
        <pc:sldMkLst>
          <pc:docMk/>
          <pc:sldMk cId="2010302911" sldId="319"/>
        </pc:sldMkLst>
      </pc:sldChg>
      <pc:sldChg chg="modSp mod modNotesTx">
        <pc:chgData name="LIVANIOU Anastasia" userId="4508a202-f95e-44a2-91d3-a8ce64a24094" providerId="ADAL" clId="{F3EA76DC-C367-487B-9323-5749F5FE3284}" dt="2023-10-17T14:19:08.222" v="243" actId="20577"/>
        <pc:sldMkLst>
          <pc:docMk/>
          <pc:sldMk cId="2198381079" sldId="320"/>
        </pc:sldMkLst>
        <pc:spChg chg="mod">
          <ac:chgData name="LIVANIOU Anastasia" userId="4508a202-f95e-44a2-91d3-a8ce64a24094" providerId="ADAL" clId="{F3EA76DC-C367-487B-9323-5749F5FE3284}" dt="2023-10-17T14:16:53.190" v="224" actId="20577"/>
          <ac:spMkLst>
            <pc:docMk/>
            <pc:sldMk cId="2198381079" sldId="320"/>
            <ac:spMk id="2" creationId="{EDCE7B3F-9591-AED7-EF90-D814E99133D9}"/>
          </ac:spMkLst>
        </pc:spChg>
        <pc:spChg chg="mod">
          <ac:chgData name="LIVANIOU Anastasia" userId="4508a202-f95e-44a2-91d3-a8ce64a24094" providerId="ADAL" clId="{F3EA76DC-C367-487B-9323-5749F5FE3284}" dt="2023-10-17T14:18:19.846" v="242" actId="20577"/>
          <ac:spMkLst>
            <pc:docMk/>
            <pc:sldMk cId="2198381079" sldId="320"/>
            <ac:spMk id="3" creationId="{202F2C0E-AF3F-2626-D359-AF7F4E8E84D5}"/>
          </ac:spMkLst>
        </pc:spChg>
      </pc:sldChg>
      <pc:sldChg chg="modNotesTx">
        <pc:chgData name="LIVANIOU Anastasia" userId="4508a202-f95e-44a2-91d3-a8ce64a24094" providerId="ADAL" clId="{F3EA76DC-C367-487B-9323-5749F5FE3284}" dt="2023-10-17T14:20:38.110" v="244" actId="20577"/>
        <pc:sldMkLst>
          <pc:docMk/>
          <pc:sldMk cId="1812198082" sldId="322"/>
        </pc:sldMkLst>
      </pc:sldChg>
      <pc:sldChg chg="modNotesTx">
        <pc:chgData name="LIVANIOU Anastasia" userId="4508a202-f95e-44a2-91d3-a8ce64a24094" providerId="ADAL" clId="{F3EA76DC-C367-487B-9323-5749F5FE3284}" dt="2023-10-17T14:22:52.338" v="336" actId="20577"/>
        <pc:sldMkLst>
          <pc:docMk/>
          <pc:sldMk cId="3597471537" sldId="323"/>
        </pc:sldMkLst>
      </pc:sldChg>
      <pc:sldChg chg="modNotesTx">
        <pc:chgData name="LIVANIOU Anastasia" userId="4508a202-f95e-44a2-91d3-a8ce64a24094" providerId="ADAL" clId="{F3EA76DC-C367-487B-9323-5749F5FE3284}" dt="2023-10-17T14:24:23.491" v="352" actId="20577"/>
        <pc:sldMkLst>
          <pc:docMk/>
          <pc:sldMk cId="287959377" sldId="325"/>
        </pc:sldMkLst>
      </pc:sldChg>
      <pc:sldChg chg="modNotesTx">
        <pc:chgData name="LIVANIOU Anastasia" userId="4508a202-f95e-44a2-91d3-a8ce64a24094" providerId="ADAL" clId="{F3EA76DC-C367-487B-9323-5749F5FE3284}" dt="2023-10-17T15:43:17.110" v="652" actId="20577"/>
        <pc:sldMkLst>
          <pc:docMk/>
          <pc:sldMk cId="59517973" sldId="329"/>
        </pc:sldMkLst>
      </pc:sldChg>
      <pc:sldChg chg="modNotesTx">
        <pc:chgData name="LIVANIOU Anastasia" userId="4508a202-f95e-44a2-91d3-a8ce64a24094" providerId="ADAL" clId="{F3EA76DC-C367-487B-9323-5749F5FE3284}" dt="2023-10-17T15:42:32.358" v="635" actId="20577"/>
        <pc:sldMkLst>
          <pc:docMk/>
          <pc:sldMk cId="184927412" sldId="330"/>
        </pc:sldMkLst>
      </pc:sldChg>
      <pc:sldChg chg="modSp mod modNotesTx">
        <pc:chgData name="LIVANIOU Anastasia" userId="4508a202-f95e-44a2-91d3-a8ce64a24094" providerId="ADAL" clId="{F3EA76DC-C367-487B-9323-5749F5FE3284}" dt="2023-10-17T15:42:00.022" v="614" actId="20577"/>
        <pc:sldMkLst>
          <pc:docMk/>
          <pc:sldMk cId="3758107913" sldId="331"/>
        </pc:sldMkLst>
        <pc:spChg chg="mod">
          <ac:chgData name="LIVANIOU Anastasia" userId="4508a202-f95e-44a2-91d3-a8ce64a24094" providerId="ADAL" clId="{F3EA76DC-C367-487B-9323-5749F5FE3284}" dt="2023-10-17T14:16:43.647" v="203" actId="20577"/>
          <ac:spMkLst>
            <pc:docMk/>
            <pc:sldMk cId="3758107913" sldId="331"/>
            <ac:spMk id="2" creationId="{A13669C1-AB87-49B5-B1CA-91C2EC91367F}"/>
          </ac:spMkLst>
        </pc:spChg>
        <pc:spChg chg="mod">
          <ac:chgData name="LIVANIOU Anastasia" userId="4508a202-f95e-44a2-91d3-a8ce64a24094" providerId="ADAL" clId="{F3EA76DC-C367-487B-9323-5749F5FE3284}" dt="2023-10-17T14:15:24.099" v="181" actId="20577"/>
          <ac:spMkLst>
            <pc:docMk/>
            <pc:sldMk cId="3758107913" sldId="331"/>
            <ac:spMk id="3" creationId="{DD75E33A-E729-DCDF-0D13-F987CAEA1A3E}"/>
          </ac:spMkLst>
        </pc:spChg>
      </pc:sldChg>
      <pc:sldChg chg="modNotesTx">
        <pc:chgData name="LIVANIOU Anastasia" userId="4508a202-f95e-44a2-91d3-a8ce64a24094" providerId="ADAL" clId="{F3EA76DC-C367-487B-9323-5749F5FE3284}" dt="2023-10-17T14:23:14.832" v="337" actId="20577"/>
        <pc:sldMkLst>
          <pc:docMk/>
          <pc:sldMk cId="886963184" sldId="333"/>
        </pc:sldMkLst>
      </pc:sldChg>
      <pc:sldChg chg="addSp delSp modSp new mod ord">
        <pc:chgData name="LIVANIOU Anastasia" userId="4508a202-f95e-44a2-91d3-a8ce64a24094" providerId="ADAL" clId="{F3EA76DC-C367-487B-9323-5749F5FE3284}" dt="2023-10-17T14:41:52.347" v="582" actId="20577"/>
        <pc:sldMkLst>
          <pc:docMk/>
          <pc:sldMk cId="1912158846" sldId="336"/>
        </pc:sldMkLst>
        <pc:spChg chg="mod">
          <ac:chgData name="LIVANIOU Anastasia" userId="4508a202-f95e-44a2-91d3-a8ce64a24094" providerId="ADAL" clId="{F3EA76DC-C367-487B-9323-5749F5FE3284}" dt="2023-10-17T14:24:45.561" v="371" actId="20577"/>
          <ac:spMkLst>
            <pc:docMk/>
            <pc:sldMk cId="1912158846" sldId="336"/>
            <ac:spMk id="2" creationId="{7BE31C86-3B05-2C7A-3B8B-A0BE3F8D3888}"/>
          </ac:spMkLst>
        </pc:spChg>
        <pc:spChg chg="mod">
          <ac:chgData name="LIVANIOU Anastasia" userId="4508a202-f95e-44a2-91d3-a8ce64a24094" providerId="ADAL" clId="{F3EA76DC-C367-487B-9323-5749F5FE3284}" dt="2023-10-17T14:41:52.347" v="582" actId="20577"/>
          <ac:spMkLst>
            <pc:docMk/>
            <pc:sldMk cId="1912158846" sldId="336"/>
            <ac:spMk id="3" creationId="{8B812C66-B1E5-D955-98F2-9BCCC3041642}"/>
          </ac:spMkLst>
        </pc:spChg>
        <pc:spChg chg="del mod">
          <ac:chgData name="LIVANIOU Anastasia" userId="4508a202-f95e-44a2-91d3-a8ce64a24094" providerId="ADAL" clId="{F3EA76DC-C367-487B-9323-5749F5FE3284}" dt="2023-10-17T14:25:22.543" v="376" actId="478"/>
          <ac:spMkLst>
            <pc:docMk/>
            <pc:sldMk cId="1912158846" sldId="336"/>
            <ac:spMk id="4" creationId="{5496D70A-34B1-4832-F25F-416A331D2463}"/>
          </ac:spMkLst>
        </pc:spChg>
        <pc:spChg chg="add mod">
          <ac:chgData name="LIVANIOU Anastasia" userId="4508a202-f95e-44a2-91d3-a8ce64a24094" providerId="ADAL" clId="{F3EA76DC-C367-487B-9323-5749F5FE3284}" dt="2023-10-17T14:41:13.506" v="577" actId="1076"/>
          <ac:spMkLst>
            <pc:docMk/>
            <pc:sldMk cId="1912158846" sldId="336"/>
            <ac:spMk id="6" creationId="{5210295A-016C-2399-ABF7-1F52C653F288}"/>
          </ac:spMkLst>
        </pc:spChg>
        <pc:spChg chg="add mod">
          <ac:chgData name="LIVANIOU Anastasia" userId="4508a202-f95e-44a2-91d3-a8ce64a24094" providerId="ADAL" clId="{F3EA76DC-C367-487B-9323-5749F5FE3284}" dt="2023-10-17T14:41:25.480" v="578" actId="1076"/>
          <ac:spMkLst>
            <pc:docMk/>
            <pc:sldMk cId="1912158846" sldId="336"/>
            <ac:spMk id="7" creationId="{B19954D3-3794-5065-D7F1-83618ADE55E9}"/>
          </ac:spMkLst>
        </pc:spChg>
        <pc:spChg chg="add del">
          <ac:chgData name="LIVANIOU Anastasia" userId="4508a202-f95e-44a2-91d3-a8ce64a24094" providerId="ADAL" clId="{F3EA76DC-C367-487B-9323-5749F5FE3284}" dt="2023-10-17T14:38:17.406" v="524" actId="22"/>
          <ac:spMkLst>
            <pc:docMk/>
            <pc:sldMk cId="1912158846" sldId="336"/>
            <ac:spMk id="9" creationId="{4EA7D7E7-E95A-0D65-00B0-5341237A0A4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B64BA9-EA4F-4EF1-B25D-C152AF8B717B}"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GB"/>
        </a:p>
      </dgm:t>
    </dgm:pt>
    <dgm:pt modelId="{26ECBA39-7EE5-442D-AE46-0D54C49925F8}">
      <dgm:prSet phldrT="[Text]" custT="1"/>
      <dgm:spPr/>
      <dgm:t>
        <a:bodyPr/>
        <a:lstStyle/>
        <a:p>
          <a:r>
            <a:rPr lang="en-US" sz="1700" b="1" dirty="0">
              <a:solidFill>
                <a:schemeClr val="accent1"/>
              </a:solidFill>
            </a:rPr>
            <a:t>Development</a:t>
          </a:r>
          <a:endParaRPr lang="en-GB" sz="1700" b="1" dirty="0">
            <a:solidFill>
              <a:schemeClr val="accent1"/>
            </a:solidFill>
          </a:endParaRPr>
        </a:p>
      </dgm:t>
    </dgm:pt>
    <dgm:pt modelId="{C37E3992-9985-4A2A-BC26-305459D76DE3}" type="parTrans" cxnId="{8C58DC5F-D0B2-41D2-AF0A-78CB02433D90}">
      <dgm:prSet/>
      <dgm:spPr/>
      <dgm:t>
        <a:bodyPr/>
        <a:lstStyle/>
        <a:p>
          <a:endParaRPr lang="en-GB"/>
        </a:p>
      </dgm:t>
    </dgm:pt>
    <dgm:pt modelId="{531BEA20-78D4-4CCC-ABC7-5DF359A26CCA}" type="sibTrans" cxnId="{8C58DC5F-D0B2-41D2-AF0A-78CB02433D90}">
      <dgm:prSet/>
      <dgm:spPr/>
      <dgm:t>
        <a:bodyPr/>
        <a:lstStyle/>
        <a:p>
          <a:endParaRPr lang="en-GB"/>
        </a:p>
      </dgm:t>
    </dgm:pt>
    <dgm:pt modelId="{EB071D27-6C6F-420B-9F0F-C680E39D29F5}">
      <dgm:prSet phldrT="[Text]" custT="1"/>
      <dgm:spPr/>
      <dgm:t>
        <a:bodyPr/>
        <a:lstStyle/>
        <a:p>
          <a:r>
            <a:rPr lang="en-US" sz="1700" b="1" dirty="0">
              <a:solidFill>
                <a:schemeClr val="accent1"/>
              </a:solidFill>
            </a:rPr>
            <a:t>Publication</a:t>
          </a:r>
          <a:endParaRPr lang="en-GB" sz="1700" b="1" dirty="0">
            <a:solidFill>
              <a:schemeClr val="accent1"/>
            </a:solidFill>
          </a:endParaRPr>
        </a:p>
      </dgm:t>
    </dgm:pt>
    <dgm:pt modelId="{DB585318-2FDF-4B32-B2B7-884333E07C5F}" type="parTrans" cxnId="{8BAFA67D-B8B1-4DCE-886D-C985466279A4}">
      <dgm:prSet/>
      <dgm:spPr/>
      <dgm:t>
        <a:bodyPr/>
        <a:lstStyle/>
        <a:p>
          <a:endParaRPr lang="en-GB"/>
        </a:p>
      </dgm:t>
    </dgm:pt>
    <dgm:pt modelId="{F02717DB-F10B-43C1-9B79-9EFE4F89199E}" type="sibTrans" cxnId="{8BAFA67D-B8B1-4DCE-886D-C985466279A4}">
      <dgm:prSet/>
      <dgm:spPr/>
      <dgm:t>
        <a:bodyPr/>
        <a:lstStyle/>
        <a:p>
          <a:endParaRPr lang="en-GB"/>
        </a:p>
      </dgm:t>
    </dgm:pt>
    <dgm:pt modelId="{11A620AB-585D-4C02-B61F-788AE4E5DA04}">
      <dgm:prSet phldrT="[Text]" custT="1"/>
      <dgm:spPr/>
      <dgm:t>
        <a:bodyPr/>
        <a:lstStyle/>
        <a:p>
          <a:r>
            <a:rPr lang="en-US" sz="1700" b="1" dirty="0">
              <a:solidFill>
                <a:schemeClr val="accent1"/>
              </a:solidFill>
            </a:rPr>
            <a:t>Maintenance</a:t>
          </a:r>
          <a:endParaRPr lang="en-GB" sz="1700" b="1" dirty="0">
            <a:solidFill>
              <a:schemeClr val="accent1"/>
            </a:solidFill>
          </a:endParaRPr>
        </a:p>
      </dgm:t>
    </dgm:pt>
    <dgm:pt modelId="{D1549081-8EDC-493C-A80D-38F4672453C3}" type="parTrans" cxnId="{719190AC-9AD1-43FA-A61A-3C141426C673}">
      <dgm:prSet/>
      <dgm:spPr/>
      <dgm:t>
        <a:bodyPr/>
        <a:lstStyle/>
        <a:p>
          <a:endParaRPr lang="en-GB"/>
        </a:p>
      </dgm:t>
    </dgm:pt>
    <dgm:pt modelId="{475C315C-B6DC-4AEB-B76E-808B92CD0D45}" type="sibTrans" cxnId="{719190AC-9AD1-43FA-A61A-3C141426C673}">
      <dgm:prSet/>
      <dgm:spPr/>
      <dgm:t>
        <a:bodyPr/>
        <a:lstStyle/>
        <a:p>
          <a:endParaRPr lang="en-GB"/>
        </a:p>
      </dgm:t>
    </dgm:pt>
    <dgm:pt modelId="{48720C2F-6AA2-4F0C-82A3-7A8E171A9AAA}" type="pres">
      <dgm:prSet presAssocID="{30B64BA9-EA4F-4EF1-B25D-C152AF8B717B}" presName="Name0" presStyleCnt="0">
        <dgm:presLayoutVars>
          <dgm:chMax val="11"/>
          <dgm:chPref val="11"/>
          <dgm:dir/>
          <dgm:resizeHandles/>
        </dgm:presLayoutVars>
      </dgm:prSet>
      <dgm:spPr/>
      <dgm:t>
        <a:bodyPr/>
        <a:lstStyle/>
        <a:p>
          <a:endParaRPr lang="en-US"/>
        </a:p>
      </dgm:t>
    </dgm:pt>
    <dgm:pt modelId="{9D043AAC-E921-487B-A19C-61FB1D7742E7}" type="pres">
      <dgm:prSet presAssocID="{11A620AB-585D-4C02-B61F-788AE4E5DA04}" presName="Accent3" presStyleCnt="0"/>
      <dgm:spPr/>
    </dgm:pt>
    <dgm:pt modelId="{DFE239D5-2A8D-411D-AF9F-1F94EEE77465}" type="pres">
      <dgm:prSet presAssocID="{11A620AB-585D-4C02-B61F-788AE4E5DA04}" presName="Accent" presStyleLbl="node1" presStyleIdx="0" presStyleCnt="3"/>
      <dgm:spPr/>
    </dgm:pt>
    <dgm:pt modelId="{154A2137-0394-44A2-8611-9541671D4A0E}" type="pres">
      <dgm:prSet presAssocID="{11A620AB-585D-4C02-B61F-788AE4E5DA04}" presName="ParentBackground3" presStyleCnt="0"/>
      <dgm:spPr/>
    </dgm:pt>
    <dgm:pt modelId="{618B3CD1-54DB-471F-A18E-CEEDE845ABC5}" type="pres">
      <dgm:prSet presAssocID="{11A620AB-585D-4C02-B61F-788AE4E5DA04}" presName="ParentBackground" presStyleLbl="fgAcc1" presStyleIdx="0" presStyleCnt="3" custScaleX="102903"/>
      <dgm:spPr/>
      <dgm:t>
        <a:bodyPr/>
        <a:lstStyle/>
        <a:p>
          <a:endParaRPr lang="en-US"/>
        </a:p>
      </dgm:t>
    </dgm:pt>
    <dgm:pt modelId="{306AE4F3-B183-47BD-ABE4-C19C0BFA86B1}" type="pres">
      <dgm:prSet presAssocID="{11A620AB-585D-4C02-B61F-788AE4E5DA04}" presName="Parent3" presStyleLbl="revTx" presStyleIdx="0" presStyleCnt="0">
        <dgm:presLayoutVars>
          <dgm:chMax val="1"/>
          <dgm:chPref val="1"/>
          <dgm:bulletEnabled val="1"/>
        </dgm:presLayoutVars>
      </dgm:prSet>
      <dgm:spPr/>
      <dgm:t>
        <a:bodyPr/>
        <a:lstStyle/>
        <a:p>
          <a:endParaRPr lang="en-US"/>
        </a:p>
      </dgm:t>
    </dgm:pt>
    <dgm:pt modelId="{E04F3FFD-5D96-442B-90BE-7C046C352911}" type="pres">
      <dgm:prSet presAssocID="{EB071D27-6C6F-420B-9F0F-C680E39D29F5}" presName="Accent2" presStyleCnt="0"/>
      <dgm:spPr/>
    </dgm:pt>
    <dgm:pt modelId="{26064662-F14F-4ACD-AC1A-FCD915BDD328}" type="pres">
      <dgm:prSet presAssocID="{EB071D27-6C6F-420B-9F0F-C680E39D29F5}" presName="Accent" presStyleLbl="node1" presStyleIdx="1" presStyleCnt="3"/>
      <dgm:spPr/>
    </dgm:pt>
    <dgm:pt modelId="{64DEE844-518C-4986-92FA-C157813CDCA6}" type="pres">
      <dgm:prSet presAssocID="{EB071D27-6C6F-420B-9F0F-C680E39D29F5}" presName="ParentBackground2" presStyleCnt="0"/>
      <dgm:spPr/>
    </dgm:pt>
    <dgm:pt modelId="{0D37CEA5-F167-43F9-9DA4-8A68E9757D10}" type="pres">
      <dgm:prSet presAssocID="{EB071D27-6C6F-420B-9F0F-C680E39D29F5}" presName="ParentBackground" presStyleLbl="fgAcc1" presStyleIdx="1" presStyleCnt="3" custScaleX="107124"/>
      <dgm:spPr/>
      <dgm:t>
        <a:bodyPr/>
        <a:lstStyle/>
        <a:p>
          <a:endParaRPr lang="en-US"/>
        </a:p>
      </dgm:t>
    </dgm:pt>
    <dgm:pt modelId="{96A8D0E3-467C-4E54-9934-65A7C5326115}" type="pres">
      <dgm:prSet presAssocID="{EB071D27-6C6F-420B-9F0F-C680E39D29F5}" presName="Parent2" presStyleLbl="revTx" presStyleIdx="0" presStyleCnt="0">
        <dgm:presLayoutVars>
          <dgm:chMax val="1"/>
          <dgm:chPref val="1"/>
          <dgm:bulletEnabled val="1"/>
        </dgm:presLayoutVars>
      </dgm:prSet>
      <dgm:spPr/>
      <dgm:t>
        <a:bodyPr/>
        <a:lstStyle/>
        <a:p>
          <a:endParaRPr lang="en-US"/>
        </a:p>
      </dgm:t>
    </dgm:pt>
    <dgm:pt modelId="{49656BD1-9540-4C2D-B5C4-87621B84FE74}" type="pres">
      <dgm:prSet presAssocID="{26ECBA39-7EE5-442D-AE46-0D54C49925F8}" presName="Accent1" presStyleCnt="0"/>
      <dgm:spPr/>
    </dgm:pt>
    <dgm:pt modelId="{2C96AB43-FD3F-4FA5-9BEC-D74D7446786A}" type="pres">
      <dgm:prSet presAssocID="{26ECBA39-7EE5-442D-AE46-0D54C49925F8}" presName="Accent" presStyleLbl="node1" presStyleIdx="2" presStyleCnt="3"/>
      <dgm:spPr/>
    </dgm:pt>
    <dgm:pt modelId="{FF40399B-4DE9-447B-A22F-43CE4D4807EF}" type="pres">
      <dgm:prSet presAssocID="{26ECBA39-7EE5-442D-AE46-0D54C49925F8}" presName="ParentBackground1" presStyleCnt="0"/>
      <dgm:spPr/>
    </dgm:pt>
    <dgm:pt modelId="{0E9FB16F-33B8-4335-9FC3-89E2DEEE7689}" type="pres">
      <dgm:prSet presAssocID="{26ECBA39-7EE5-442D-AE46-0D54C49925F8}" presName="ParentBackground" presStyleLbl="fgAcc1" presStyleIdx="2" presStyleCnt="3" custScaleX="102013" custScaleY="95217"/>
      <dgm:spPr/>
      <dgm:t>
        <a:bodyPr/>
        <a:lstStyle/>
        <a:p>
          <a:endParaRPr lang="en-US"/>
        </a:p>
      </dgm:t>
    </dgm:pt>
    <dgm:pt modelId="{9FFB779F-55B2-4242-B3C5-3357CA3AA739}" type="pres">
      <dgm:prSet presAssocID="{26ECBA39-7EE5-442D-AE46-0D54C49925F8}" presName="Parent1" presStyleLbl="revTx" presStyleIdx="0" presStyleCnt="0">
        <dgm:presLayoutVars>
          <dgm:chMax val="1"/>
          <dgm:chPref val="1"/>
          <dgm:bulletEnabled val="1"/>
        </dgm:presLayoutVars>
      </dgm:prSet>
      <dgm:spPr/>
      <dgm:t>
        <a:bodyPr/>
        <a:lstStyle/>
        <a:p>
          <a:endParaRPr lang="en-US"/>
        </a:p>
      </dgm:t>
    </dgm:pt>
  </dgm:ptLst>
  <dgm:cxnLst>
    <dgm:cxn modelId="{78561BE2-67E5-4D86-8AE8-53B03272D3F1}" type="presOf" srcId="{26ECBA39-7EE5-442D-AE46-0D54C49925F8}" destId="{0E9FB16F-33B8-4335-9FC3-89E2DEEE7689}" srcOrd="0" destOrd="0" presId="urn:microsoft.com/office/officeart/2011/layout/CircleProcess"/>
    <dgm:cxn modelId="{719190AC-9AD1-43FA-A61A-3C141426C673}" srcId="{30B64BA9-EA4F-4EF1-B25D-C152AF8B717B}" destId="{11A620AB-585D-4C02-B61F-788AE4E5DA04}" srcOrd="2" destOrd="0" parTransId="{D1549081-8EDC-493C-A80D-38F4672453C3}" sibTransId="{475C315C-B6DC-4AEB-B76E-808B92CD0D45}"/>
    <dgm:cxn modelId="{2EA75867-4A9C-45C9-BF0B-DB55CA88E70C}" type="presOf" srcId="{11A620AB-585D-4C02-B61F-788AE4E5DA04}" destId="{306AE4F3-B183-47BD-ABE4-C19C0BFA86B1}" srcOrd="1" destOrd="0" presId="urn:microsoft.com/office/officeart/2011/layout/CircleProcess"/>
    <dgm:cxn modelId="{89B21B34-F2D8-4E4B-A772-C502A028FFBA}" type="presOf" srcId="{EB071D27-6C6F-420B-9F0F-C680E39D29F5}" destId="{96A8D0E3-467C-4E54-9934-65A7C5326115}" srcOrd="1" destOrd="0" presId="urn:microsoft.com/office/officeart/2011/layout/CircleProcess"/>
    <dgm:cxn modelId="{C9C66A3C-37DE-479F-962C-47DDC6385355}" type="presOf" srcId="{30B64BA9-EA4F-4EF1-B25D-C152AF8B717B}" destId="{48720C2F-6AA2-4F0C-82A3-7A8E171A9AAA}" srcOrd="0" destOrd="0" presId="urn:microsoft.com/office/officeart/2011/layout/CircleProcess"/>
    <dgm:cxn modelId="{44B70423-436F-49D1-B2DA-96151B586E72}" type="presOf" srcId="{11A620AB-585D-4C02-B61F-788AE4E5DA04}" destId="{618B3CD1-54DB-471F-A18E-CEEDE845ABC5}" srcOrd="0" destOrd="0" presId="urn:microsoft.com/office/officeart/2011/layout/CircleProcess"/>
    <dgm:cxn modelId="{8BAFA67D-B8B1-4DCE-886D-C985466279A4}" srcId="{30B64BA9-EA4F-4EF1-B25D-C152AF8B717B}" destId="{EB071D27-6C6F-420B-9F0F-C680E39D29F5}" srcOrd="1" destOrd="0" parTransId="{DB585318-2FDF-4B32-B2B7-884333E07C5F}" sibTransId="{F02717DB-F10B-43C1-9B79-9EFE4F89199E}"/>
    <dgm:cxn modelId="{8C58DC5F-D0B2-41D2-AF0A-78CB02433D90}" srcId="{30B64BA9-EA4F-4EF1-B25D-C152AF8B717B}" destId="{26ECBA39-7EE5-442D-AE46-0D54C49925F8}" srcOrd="0" destOrd="0" parTransId="{C37E3992-9985-4A2A-BC26-305459D76DE3}" sibTransId="{531BEA20-78D4-4CCC-ABC7-5DF359A26CCA}"/>
    <dgm:cxn modelId="{4E022D3A-EA9F-4389-8EF2-F47056D977F4}" type="presOf" srcId="{EB071D27-6C6F-420B-9F0F-C680E39D29F5}" destId="{0D37CEA5-F167-43F9-9DA4-8A68E9757D10}" srcOrd="0" destOrd="0" presId="urn:microsoft.com/office/officeart/2011/layout/CircleProcess"/>
    <dgm:cxn modelId="{3D0ABFED-CF08-4212-9D2A-5C50320AD1C7}" type="presOf" srcId="{26ECBA39-7EE5-442D-AE46-0D54C49925F8}" destId="{9FFB779F-55B2-4242-B3C5-3357CA3AA739}" srcOrd="1" destOrd="0" presId="urn:microsoft.com/office/officeart/2011/layout/CircleProcess"/>
    <dgm:cxn modelId="{875A3D9A-02F6-41D8-9D65-7D30ADDF480E}" type="presParOf" srcId="{48720C2F-6AA2-4F0C-82A3-7A8E171A9AAA}" destId="{9D043AAC-E921-487B-A19C-61FB1D7742E7}" srcOrd="0" destOrd="0" presId="urn:microsoft.com/office/officeart/2011/layout/CircleProcess"/>
    <dgm:cxn modelId="{015185A7-1A78-45DD-998B-F2107D964204}" type="presParOf" srcId="{9D043AAC-E921-487B-A19C-61FB1D7742E7}" destId="{DFE239D5-2A8D-411D-AF9F-1F94EEE77465}" srcOrd="0" destOrd="0" presId="urn:microsoft.com/office/officeart/2011/layout/CircleProcess"/>
    <dgm:cxn modelId="{C3FB49ED-65D1-4175-8DE7-84DE9DD7C17F}" type="presParOf" srcId="{48720C2F-6AA2-4F0C-82A3-7A8E171A9AAA}" destId="{154A2137-0394-44A2-8611-9541671D4A0E}" srcOrd="1" destOrd="0" presId="urn:microsoft.com/office/officeart/2011/layout/CircleProcess"/>
    <dgm:cxn modelId="{551D52CE-4C15-4A9E-B7FA-3DE828B2F1E2}" type="presParOf" srcId="{154A2137-0394-44A2-8611-9541671D4A0E}" destId="{618B3CD1-54DB-471F-A18E-CEEDE845ABC5}" srcOrd="0" destOrd="0" presId="urn:microsoft.com/office/officeart/2011/layout/CircleProcess"/>
    <dgm:cxn modelId="{A2B38FE8-0CA0-406B-912F-ABF3629AE74B}" type="presParOf" srcId="{48720C2F-6AA2-4F0C-82A3-7A8E171A9AAA}" destId="{306AE4F3-B183-47BD-ABE4-C19C0BFA86B1}" srcOrd="2" destOrd="0" presId="urn:microsoft.com/office/officeart/2011/layout/CircleProcess"/>
    <dgm:cxn modelId="{455006DC-9531-492E-B45A-CF9572BA3466}" type="presParOf" srcId="{48720C2F-6AA2-4F0C-82A3-7A8E171A9AAA}" destId="{E04F3FFD-5D96-442B-90BE-7C046C352911}" srcOrd="3" destOrd="0" presId="urn:microsoft.com/office/officeart/2011/layout/CircleProcess"/>
    <dgm:cxn modelId="{8A42A023-8603-4184-AC88-509AFD4B52CB}" type="presParOf" srcId="{E04F3FFD-5D96-442B-90BE-7C046C352911}" destId="{26064662-F14F-4ACD-AC1A-FCD915BDD328}" srcOrd="0" destOrd="0" presId="urn:microsoft.com/office/officeart/2011/layout/CircleProcess"/>
    <dgm:cxn modelId="{4563F86A-07BC-4806-A170-4F81D8312B23}" type="presParOf" srcId="{48720C2F-6AA2-4F0C-82A3-7A8E171A9AAA}" destId="{64DEE844-518C-4986-92FA-C157813CDCA6}" srcOrd="4" destOrd="0" presId="urn:microsoft.com/office/officeart/2011/layout/CircleProcess"/>
    <dgm:cxn modelId="{0DB12B4D-6590-4897-BAA5-AE515207CE3D}" type="presParOf" srcId="{64DEE844-518C-4986-92FA-C157813CDCA6}" destId="{0D37CEA5-F167-43F9-9DA4-8A68E9757D10}" srcOrd="0" destOrd="0" presId="urn:microsoft.com/office/officeart/2011/layout/CircleProcess"/>
    <dgm:cxn modelId="{30C004CF-418D-4376-BC68-D56C876B9C4F}" type="presParOf" srcId="{48720C2F-6AA2-4F0C-82A3-7A8E171A9AAA}" destId="{96A8D0E3-467C-4E54-9934-65A7C5326115}" srcOrd="5" destOrd="0" presId="urn:microsoft.com/office/officeart/2011/layout/CircleProcess"/>
    <dgm:cxn modelId="{C43393DD-EB50-4BBA-9599-A7C3444C92A6}" type="presParOf" srcId="{48720C2F-6AA2-4F0C-82A3-7A8E171A9AAA}" destId="{49656BD1-9540-4C2D-B5C4-87621B84FE74}" srcOrd="6" destOrd="0" presId="urn:microsoft.com/office/officeart/2011/layout/CircleProcess"/>
    <dgm:cxn modelId="{9A7AE27D-8CA7-45E1-8788-E6BC1D377AC7}" type="presParOf" srcId="{49656BD1-9540-4C2D-B5C4-87621B84FE74}" destId="{2C96AB43-FD3F-4FA5-9BEC-D74D7446786A}" srcOrd="0" destOrd="0" presId="urn:microsoft.com/office/officeart/2011/layout/CircleProcess"/>
    <dgm:cxn modelId="{51FF8CAE-BBED-480C-9D71-1863FAC88F34}" type="presParOf" srcId="{48720C2F-6AA2-4F0C-82A3-7A8E171A9AAA}" destId="{FF40399B-4DE9-447B-A22F-43CE4D4807EF}" srcOrd="7" destOrd="0" presId="urn:microsoft.com/office/officeart/2011/layout/CircleProcess"/>
    <dgm:cxn modelId="{31C0FC59-59D3-4874-827C-C0463DB80380}" type="presParOf" srcId="{FF40399B-4DE9-447B-A22F-43CE4D4807EF}" destId="{0E9FB16F-33B8-4335-9FC3-89E2DEEE7689}" srcOrd="0" destOrd="0" presId="urn:microsoft.com/office/officeart/2011/layout/CircleProcess"/>
    <dgm:cxn modelId="{7FE8BD07-878D-4C75-8D16-479A92A40587}" type="presParOf" srcId="{48720C2F-6AA2-4F0C-82A3-7A8E171A9AAA}" destId="{9FFB779F-55B2-4242-B3C5-3357CA3AA739}" srcOrd="8" destOrd="0" presId="urn:microsoft.com/office/officeart/2011/layout/Circle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239D5-2A8D-411D-AF9F-1F94EEE77465}">
      <dsp:nvSpPr>
        <dsp:cNvPr id="0" name=""/>
        <dsp:cNvSpPr/>
      </dsp:nvSpPr>
      <dsp:spPr>
        <a:xfrm>
          <a:off x="5024089" y="750943"/>
          <a:ext cx="1965022" cy="196538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8B3CD1-54DB-471F-A18E-CEEDE845ABC5}">
      <dsp:nvSpPr>
        <dsp:cNvPr id="0" name=""/>
        <dsp:cNvSpPr/>
      </dsp:nvSpPr>
      <dsp:spPr>
        <a:xfrm>
          <a:off x="5062706" y="816468"/>
          <a:ext cx="1887789" cy="1834337"/>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a:solidFill>
                <a:schemeClr val="accent1"/>
              </a:solidFill>
            </a:rPr>
            <a:t>Maintenance</a:t>
          </a:r>
          <a:endParaRPr lang="en-GB" sz="1700" b="1" kern="1200" dirty="0">
            <a:solidFill>
              <a:schemeClr val="accent1"/>
            </a:solidFill>
          </a:endParaRPr>
        </a:p>
      </dsp:txBody>
      <dsp:txXfrm>
        <a:off x="5332578" y="1078565"/>
        <a:ext cx="1348044" cy="1310142"/>
      </dsp:txXfrm>
    </dsp:sp>
    <dsp:sp modelId="{26064662-F14F-4ACD-AC1A-FCD915BDD328}">
      <dsp:nvSpPr>
        <dsp:cNvPr id="0" name=""/>
        <dsp:cNvSpPr/>
      </dsp:nvSpPr>
      <dsp:spPr>
        <a:xfrm rot="2700000">
          <a:off x="2995549" y="753319"/>
          <a:ext cx="1960289" cy="1960289"/>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37CEA5-F167-43F9-9DA4-8A68E9757D10}">
      <dsp:nvSpPr>
        <dsp:cNvPr id="0" name=""/>
        <dsp:cNvSpPr/>
      </dsp:nvSpPr>
      <dsp:spPr>
        <a:xfrm>
          <a:off x="2993081" y="816468"/>
          <a:ext cx="1965224" cy="1834337"/>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a:solidFill>
                <a:schemeClr val="accent1"/>
              </a:solidFill>
            </a:rPr>
            <a:t>Publication</a:t>
          </a:r>
          <a:endParaRPr lang="en-GB" sz="1700" b="1" kern="1200" dirty="0">
            <a:solidFill>
              <a:schemeClr val="accent1"/>
            </a:solidFill>
          </a:endParaRPr>
        </a:p>
      </dsp:txBody>
      <dsp:txXfrm>
        <a:off x="3274023" y="1078565"/>
        <a:ext cx="1403340" cy="1310142"/>
      </dsp:txXfrm>
    </dsp:sp>
    <dsp:sp modelId="{2C96AB43-FD3F-4FA5-9BEC-D74D7446786A}">
      <dsp:nvSpPr>
        <dsp:cNvPr id="0" name=""/>
        <dsp:cNvSpPr/>
      </dsp:nvSpPr>
      <dsp:spPr>
        <a:xfrm rot="2700000">
          <a:off x="964641" y="753319"/>
          <a:ext cx="1960289" cy="1960289"/>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9FB16F-33B8-4335-9FC3-89E2DEEE7689}">
      <dsp:nvSpPr>
        <dsp:cNvPr id="0" name=""/>
        <dsp:cNvSpPr/>
      </dsp:nvSpPr>
      <dsp:spPr>
        <a:xfrm>
          <a:off x="1009055" y="860336"/>
          <a:ext cx="1871462" cy="1746601"/>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a:solidFill>
                <a:schemeClr val="accent1"/>
              </a:solidFill>
            </a:rPr>
            <a:t>Development</a:t>
          </a:r>
          <a:endParaRPr lang="en-GB" sz="1700" b="1" kern="1200" dirty="0">
            <a:solidFill>
              <a:schemeClr val="accent1"/>
            </a:solidFill>
          </a:endParaRPr>
        </a:p>
      </dsp:txBody>
      <dsp:txXfrm>
        <a:off x="1276593" y="1109897"/>
        <a:ext cx="1336385" cy="1247478"/>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14E0334-EAD4-BBBE-439B-9358C57A4E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latin typeface="Roboto" panose="02000000000000000000" pitchFamily="2" charset="0"/>
              <a:ea typeface="Roboto" panose="02000000000000000000" pitchFamily="2" charset="0"/>
            </a:endParaRPr>
          </a:p>
        </p:txBody>
      </p:sp>
      <p:sp>
        <p:nvSpPr>
          <p:cNvPr id="3" name="Espace réservé de la date 2">
            <a:extLst>
              <a:ext uri="{FF2B5EF4-FFF2-40B4-BE49-F238E27FC236}">
                <a16:creationId xmlns:a16="http://schemas.microsoft.com/office/drawing/2014/main" id="{D870D964-4379-FB07-81A0-B139A91C2B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163322-BF17-4A4F-A99C-5BD4EF41BF7F}" type="datetimeFigureOut">
              <a:rPr lang="fr-FR" smtClean="0">
                <a:latin typeface="Roboto" panose="02000000000000000000" pitchFamily="2" charset="0"/>
                <a:ea typeface="Roboto" panose="02000000000000000000" pitchFamily="2" charset="0"/>
              </a:rPr>
              <a:t>01/11/2023</a:t>
            </a:fld>
            <a:endParaRPr lang="fr-FR" dirty="0">
              <a:latin typeface="Roboto" panose="02000000000000000000" pitchFamily="2" charset="0"/>
              <a:ea typeface="Roboto" panose="02000000000000000000" pitchFamily="2" charset="0"/>
            </a:endParaRPr>
          </a:p>
        </p:txBody>
      </p:sp>
      <p:sp>
        <p:nvSpPr>
          <p:cNvPr id="4" name="Espace réservé du pied de page 3">
            <a:extLst>
              <a:ext uri="{FF2B5EF4-FFF2-40B4-BE49-F238E27FC236}">
                <a16:creationId xmlns:a16="http://schemas.microsoft.com/office/drawing/2014/main" id="{BFF3E11D-467C-9E27-4263-4E236FEDEC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latin typeface="Roboto" panose="02000000000000000000" pitchFamily="2" charset="0"/>
              <a:ea typeface="Roboto" panose="02000000000000000000" pitchFamily="2" charset="0"/>
            </a:endParaRPr>
          </a:p>
        </p:txBody>
      </p:sp>
      <p:sp>
        <p:nvSpPr>
          <p:cNvPr id="5" name="Espace réservé du numéro de diapositive 4">
            <a:extLst>
              <a:ext uri="{FF2B5EF4-FFF2-40B4-BE49-F238E27FC236}">
                <a16:creationId xmlns:a16="http://schemas.microsoft.com/office/drawing/2014/main" id="{EA4471FA-66CD-C804-C9F1-0F8CFFC8B8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58B3F8-ED18-F745-8DC7-360613E71883}" type="slidenum">
              <a:rPr lang="fr-FR" smtClean="0">
                <a:latin typeface="Roboto" panose="02000000000000000000" pitchFamily="2" charset="0"/>
                <a:ea typeface="Roboto" panose="02000000000000000000" pitchFamily="2" charset="0"/>
              </a:rPr>
              <a:t>‹#›</a:t>
            </a:fld>
            <a:endParaRPr lang="fr-FR"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18572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1143000" y="685800"/>
            <a:ext cx="4572000" cy="3429000"/>
          </a:xfrm>
          <a:prstGeom prst="rect">
            <a:avLst/>
          </a:prstGeom>
        </p:spPr>
        <p:txBody>
          <a:bodyPr/>
          <a:lstStyle/>
          <a:p>
            <a:endParaRPr/>
          </a:p>
        </p:txBody>
      </p:sp>
      <p:sp>
        <p:nvSpPr>
          <p:cNvPr id="282" name="Shape 28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41755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79545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1511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13808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Shape 639"/>
          <p:cNvSpPr>
            <a:spLocks noGrp="1" noRot="1" noChangeAspect="1"/>
          </p:cNvSpPr>
          <p:nvPr>
            <p:ph type="sldImg"/>
          </p:nvPr>
        </p:nvSpPr>
        <p:spPr>
          <a:xfrm>
            <a:off x="381000" y="685800"/>
            <a:ext cx="6096000" cy="3429000"/>
          </a:xfrm>
          <a:prstGeom prst="rect">
            <a:avLst/>
          </a:prstGeom>
        </p:spPr>
        <p:txBody>
          <a:bodyPr/>
          <a:lstStyle/>
          <a:p>
            <a:endParaRPr/>
          </a:p>
        </p:txBody>
      </p:sp>
      <p:sp>
        <p:nvSpPr>
          <p:cNvPr id="640" name="Shape 640"/>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1200" b="1" dirty="0"/>
          </a:p>
        </p:txBody>
      </p:sp>
    </p:spTree>
    <p:extLst>
      <p:ext uri="{BB962C8B-B14F-4D97-AF65-F5344CB8AC3E}">
        <p14:creationId xmlns:p14="http://schemas.microsoft.com/office/powerpoint/2010/main" val="3281586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6_Diapositive de titre">
    <p:spTree>
      <p:nvGrpSpPr>
        <p:cNvPr id="1" name=""/>
        <p:cNvGrpSpPr/>
        <p:nvPr/>
      </p:nvGrpSpPr>
      <p:grpSpPr>
        <a:xfrm>
          <a:off x="0" y="0"/>
          <a:ext cx="0" cy="0"/>
          <a:chOff x="0" y="0"/>
          <a:chExt cx="0" cy="0"/>
        </a:xfrm>
      </p:grpSpPr>
      <p:pic>
        <p:nvPicPr>
          <p:cNvPr id="14" name="Image 8">
            <a:extLst>
              <a:ext uri="{FF2B5EF4-FFF2-40B4-BE49-F238E27FC236}">
                <a16:creationId xmlns:a16="http://schemas.microsoft.com/office/drawing/2014/main" id="{087DD51D-50D3-64DD-B5E4-A7A7CD9A47B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9221135">
            <a:off x="752349" y="1263715"/>
            <a:ext cx="5798623" cy="5461949"/>
          </a:xfrm>
          <a:prstGeom prst="ellipse">
            <a:avLst/>
          </a:prstGeom>
          <a:ln w="12700">
            <a:miter lim="400000"/>
          </a:ln>
        </p:spPr>
      </p:pic>
      <p:pic>
        <p:nvPicPr>
          <p:cNvPr id="30" name="Image 10" descr="Imag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 y="-2"/>
            <a:ext cx="12192003" cy="6876001"/>
          </a:xfrm>
          <a:prstGeom prst="rect">
            <a:avLst/>
          </a:prstGeom>
          <a:ln w="12700">
            <a:miter lim="400000"/>
          </a:ln>
        </p:spPr>
      </p:pic>
      <p:sp>
        <p:nvSpPr>
          <p:cNvPr id="31" name="Click to modify the title"/>
          <p:cNvSpPr txBox="1">
            <a:spLocks noGrp="1"/>
          </p:cNvSpPr>
          <p:nvPr>
            <p:ph type="title" hasCustomPrompt="1"/>
          </p:nvPr>
        </p:nvSpPr>
        <p:spPr>
          <a:xfrm>
            <a:off x="5843782" y="1347537"/>
            <a:ext cx="5889415" cy="2204187"/>
          </a:xfrm>
          <a:prstGeom prst="rect">
            <a:avLst/>
          </a:prstGeom>
        </p:spPr>
        <p:txBody>
          <a:bodyPr anchor="b">
            <a:normAutofit/>
          </a:bodyPr>
          <a:lstStyle>
            <a:lvl1pPr algn="r">
              <a:defRPr sz="4500">
                <a:solidFill>
                  <a:srgbClr val="FFFFFF"/>
                </a:solidFill>
              </a:defRPr>
            </a:lvl1pPr>
          </a:lstStyle>
          <a:p>
            <a:r>
              <a:rPr dirty="0"/>
              <a:t>Click to modify the title</a:t>
            </a:r>
          </a:p>
        </p:txBody>
      </p:sp>
      <p:sp>
        <p:nvSpPr>
          <p:cNvPr id="32" name="Body Level One…"/>
          <p:cNvSpPr txBox="1">
            <a:spLocks noGrp="1"/>
          </p:cNvSpPr>
          <p:nvPr>
            <p:ph type="body" sz="quarter" idx="1" hasCustomPrompt="1"/>
          </p:nvPr>
        </p:nvSpPr>
        <p:spPr>
          <a:xfrm>
            <a:off x="7084193" y="4273165"/>
            <a:ext cx="4649004" cy="411699"/>
          </a:xfrm>
          <a:prstGeom prst="rect">
            <a:avLst/>
          </a:prstGeom>
        </p:spPr>
        <p:txBody>
          <a:bodyPr>
            <a:normAutofit/>
          </a:bodyPr>
          <a:lstStyle>
            <a:lvl1pPr marL="0" indent="0" algn="r">
              <a:buSzTx/>
              <a:buFontTx/>
              <a:buNone/>
              <a:defRPr sz="2000">
                <a:solidFill>
                  <a:srgbClr val="FFFFFF"/>
                </a:solidFill>
                <a:latin typeface="Roboto" panose="02000000000000000000" pitchFamily="2" charset="0"/>
                <a:ea typeface="Roboto" panose="02000000000000000000" pitchFamily="2" charset="0"/>
              </a:defRPr>
            </a:lvl1pPr>
            <a:lvl2pPr marL="0" indent="457200" algn="r">
              <a:buSzTx/>
              <a:buFontTx/>
              <a:buNone/>
              <a:defRPr sz="2000">
                <a:solidFill>
                  <a:srgbClr val="FFFFFF"/>
                </a:solidFill>
                <a:latin typeface="Roboto" panose="02000000000000000000" pitchFamily="2" charset="0"/>
                <a:ea typeface="Roboto" panose="02000000000000000000" pitchFamily="2" charset="0"/>
              </a:defRPr>
            </a:lvl2pPr>
            <a:lvl3pPr marL="0" indent="914400" algn="r">
              <a:buSzTx/>
              <a:buFontTx/>
              <a:buNone/>
              <a:defRPr sz="2000">
                <a:solidFill>
                  <a:srgbClr val="FFFFFF"/>
                </a:solidFill>
                <a:latin typeface="Roboto" panose="02000000000000000000" pitchFamily="2" charset="0"/>
                <a:ea typeface="Roboto" panose="02000000000000000000" pitchFamily="2" charset="0"/>
              </a:defRPr>
            </a:lvl3pPr>
            <a:lvl4pPr marL="0" indent="1371600" algn="r">
              <a:buSzTx/>
              <a:buFontTx/>
              <a:buNone/>
              <a:defRPr sz="2000">
                <a:solidFill>
                  <a:srgbClr val="FFFFFF"/>
                </a:solidFill>
                <a:latin typeface="Roboto" panose="02000000000000000000" pitchFamily="2" charset="0"/>
                <a:ea typeface="Roboto" panose="02000000000000000000" pitchFamily="2" charset="0"/>
              </a:defRPr>
            </a:lvl4pPr>
            <a:lvl5pPr marL="0" indent="1828800" algn="r">
              <a:buSzTx/>
              <a:buFontTx/>
              <a:buNone/>
              <a:defRPr sz="2000">
                <a:solidFill>
                  <a:srgbClr val="FFFFFF"/>
                </a:solidFill>
                <a:latin typeface="Roboto" panose="02000000000000000000" pitchFamily="2" charset="0"/>
                <a:ea typeface="Roboto" panose="02000000000000000000" pitchFamily="2" charset="0"/>
              </a:defRPr>
            </a:lvl5pPr>
          </a:lstStyle>
          <a:p>
            <a:r>
              <a:rPr dirty="0"/>
              <a:t>Click to add Speaker / Title</a:t>
            </a:r>
          </a:p>
          <a:p>
            <a:pPr lvl="1"/>
            <a:endParaRPr dirty="0"/>
          </a:p>
          <a:p>
            <a:pPr lvl="2"/>
            <a:endParaRPr dirty="0"/>
          </a:p>
          <a:p>
            <a:pPr lvl="3"/>
            <a:endParaRPr dirty="0"/>
          </a:p>
          <a:p>
            <a:pPr lvl="4"/>
            <a:endParaRPr dirty="0"/>
          </a:p>
        </p:txBody>
      </p:sp>
      <p:grpSp>
        <p:nvGrpSpPr>
          <p:cNvPr id="15" name="Groupe 13">
            <a:extLst>
              <a:ext uri="{FF2B5EF4-FFF2-40B4-BE49-F238E27FC236}">
                <a16:creationId xmlns:a16="http://schemas.microsoft.com/office/drawing/2014/main" id="{CEB87C4C-6B0F-4446-3180-762C8BB7FFD9}"/>
              </a:ext>
            </a:extLst>
          </p:cNvPr>
          <p:cNvGrpSpPr/>
          <p:nvPr userDrawn="1"/>
        </p:nvGrpSpPr>
        <p:grpSpPr>
          <a:xfrm>
            <a:off x="12085624" y="-24"/>
            <a:ext cx="108002" cy="6872385"/>
            <a:chOff x="0" y="-1"/>
            <a:chExt cx="108000" cy="6857395"/>
          </a:xfrm>
        </p:grpSpPr>
        <p:sp>
          <p:nvSpPr>
            <p:cNvPr id="16" name="Rectangle 3">
              <a:extLst>
                <a:ext uri="{FF2B5EF4-FFF2-40B4-BE49-F238E27FC236}">
                  <a16:creationId xmlns:a16="http://schemas.microsoft.com/office/drawing/2014/main" id="{9D116EAE-D6A5-E0FE-360D-DBA9CBC6A14A}"/>
                </a:ext>
              </a:extLst>
            </p:cNvPr>
            <p:cNvSpPr/>
            <p:nvPr/>
          </p:nvSpPr>
          <p:spPr>
            <a:xfrm>
              <a:off x="0" y="-1"/>
              <a:ext cx="108000" cy="1717202"/>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Roboto" panose="02000000000000000000" pitchFamily="2" charset="0"/>
                <a:ea typeface="Roboto" panose="02000000000000000000" pitchFamily="2" charset="0"/>
              </a:endParaRPr>
            </a:p>
          </p:txBody>
        </p:sp>
        <p:sp>
          <p:nvSpPr>
            <p:cNvPr id="17" name="Rectangle 6">
              <a:extLst>
                <a:ext uri="{FF2B5EF4-FFF2-40B4-BE49-F238E27FC236}">
                  <a16:creationId xmlns:a16="http://schemas.microsoft.com/office/drawing/2014/main" id="{3DEC15F5-D52E-C381-8CAA-75056054C906}"/>
                </a:ext>
              </a:extLst>
            </p:cNvPr>
            <p:cNvSpPr/>
            <p:nvPr/>
          </p:nvSpPr>
          <p:spPr>
            <a:xfrm>
              <a:off x="0" y="1711192"/>
              <a:ext cx="108000" cy="1717202"/>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Roboto" panose="02000000000000000000" pitchFamily="2" charset="0"/>
                <a:ea typeface="Roboto" panose="02000000000000000000" pitchFamily="2" charset="0"/>
              </a:endParaRPr>
            </a:p>
          </p:txBody>
        </p:sp>
        <p:sp>
          <p:nvSpPr>
            <p:cNvPr id="18" name="Rectangle 11">
              <a:extLst>
                <a:ext uri="{FF2B5EF4-FFF2-40B4-BE49-F238E27FC236}">
                  <a16:creationId xmlns:a16="http://schemas.microsoft.com/office/drawing/2014/main" id="{6CB219FD-D41D-E0D6-569A-CAE1AA035321}"/>
                </a:ext>
              </a:extLst>
            </p:cNvPr>
            <p:cNvSpPr/>
            <p:nvPr/>
          </p:nvSpPr>
          <p:spPr>
            <a:xfrm>
              <a:off x="0" y="3425076"/>
              <a:ext cx="108000" cy="1717201"/>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Roboto" panose="02000000000000000000" pitchFamily="2" charset="0"/>
                <a:ea typeface="Roboto" panose="02000000000000000000" pitchFamily="2" charset="0"/>
              </a:endParaRPr>
            </a:p>
          </p:txBody>
        </p:sp>
        <p:sp>
          <p:nvSpPr>
            <p:cNvPr id="19" name="Rectangle 12">
              <a:extLst>
                <a:ext uri="{FF2B5EF4-FFF2-40B4-BE49-F238E27FC236}">
                  <a16:creationId xmlns:a16="http://schemas.microsoft.com/office/drawing/2014/main" id="{EDEDFB3B-107F-562C-2A45-39092467C034}"/>
                </a:ext>
              </a:extLst>
            </p:cNvPr>
            <p:cNvSpPr/>
            <p:nvPr/>
          </p:nvSpPr>
          <p:spPr>
            <a:xfrm>
              <a:off x="0" y="5140193"/>
              <a:ext cx="108000" cy="1717201"/>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Roboto" panose="02000000000000000000" pitchFamily="2" charset="0"/>
                <a:ea typeface="Roboto" panose="02000000000000000000" pitchFamily="2" charset="0"/>
              </a:endParaRPr>
            </a:p>
          </p:txBody>
        </p:sp>
      </p:gr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0_Titre et contenu">
    <p:spTree>
      <p:nvGrpSpPr>
        <p:cNvPr id="1" name=""/>
        <p:cNvGrpSpPr/>
        <p:nvPr/>
      </p:nvGrpSpPr>
      <p:grpSpPr>
        <a:xfrm>
          <a:off x="0" y="0"/>
          <a:ext cx="0" cy="0"/>
          <a:chOff x="0" y="0"/>
          <a:chExt cx="0" cy="0"/>
        </a:xfrm>
      </p:grpSpPr>
      <p:pic>
        <p:nvPicPr>
          <p:cNvPr id="123" name="Picture 9" descr="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 y="-2"/>
            <a:ext cx="12171926" cy="6858004"/>
          </a:xfrm>
          <a:prstGeom prst="rect">
            <a:avLst/>
          </a:prstGeom>
          <a:ln w="12700">
            <a:miter lim="400000"/>
          </a:ln>
        </p:spPr>
      </p:pic>
      <p:sp>
        <p:nvSpPr>
          <p:cNvPr id="124" name="Forme libre 1"/>
          <p:cNvSpPr/>
          <p:nvPr/>
        </p:nvSpPr>
        <p:spPr>
          <a:xfrm>
            <a:off x="2531" y="-3000"/>
            <a:ext cx="12192008" cy="6858001"/>
          </a:xfrm>
          <a:custGeom>
            <a:avLst/>
            <a:gdLst/>
            <a:ahLst/>
            <a:cxnLst>
              <a:cxn ang="0">
                <a:pos x="wd2" y="hd2"/>
              </a:cxn>
              <a:cxn ang="5400000">
                <a:pos x="wd2" y="hd2"/>
              </a:cxn>
              <a:cxn ang="10800000">
                <a:pos x="wd2" y="hd2"/>
              </a:cxn>
              <a:cxn ang="16200000">
                <a:pos x="wd2" y="hd2"/>
              </a:cxn>
            </a:cxnLst>
            <a:rect l="0" t="0" r="r" b="b"/>
            <a:pathLst>
              <a:path w="21600" h="21600" extrusionOk="0">
                <a:moveTo>
                  <a:pt x="21022" y="0"/>
                </a:moveTo>
                <a:lnTo>
                  <a:pt x="21600" y="0"/>
                </a:lnTo>
                <a:lnTo>
                  <a:pt x="21600" y="21600"/>
                </a:lnTo>
                <a:lnTo>
                  <a:pt x="0" y="21600"/>
                </a:lnTo>
                <a:lnTo>
                  <a:pt x="0" y="13658"/>
                </a:lnTo>
                <a:lnTo>
                  <a:pt x="337" y="14349"/>
                </a:lnTo>
                <a:cubicBezTo>
                  <a:pt x="2511" y="18603"/>
                  <a:pt x="5649" y="21273"/>
                  <a:pt x="9137" y="21273"/>
                </a:cubicBezTo>
                <a:cubicBezTo>
                  <a:pt x="15702" y="21273"/>
                  <a:pt x="21024" y="11811"/>
                  <a:pt x="21024" y="139"/>
                </a:cubicBezTo>
                <a:close/>
              </a:path>
            </a:pathLst>
          </a:custGeom>
          <a:solidFill>
            <a:schemeClr val="accent1"/>
          </a:solidFill>
          <a:ln w="12700">
            <a:miter lim="400000"/>
          </a:ln>
        </p:spPr>
        <p:txBody>
          <a:bodyPr lIns="45719" rIns="45719" anchor="ctr"/>
          <a:lstStyle/>
          <a:p>
            <a:pPr algn="ctr">
              <a:defRPr>
                <a:solidFill>
                  <a:srgbClr val="FFFFFF"/>
                </a:solidFill>
              </a:defRPr>
            </a:pPr>
            <a:endParaRPr dirty="0">
              <a:latin typeface="Roboto" panose="02000000000000000000" pitchFamily="2" charset="0"/>
              <a:ea typeface="Roboto" panose="02000000000000000000" pitchFamily="2" charset="0"/>
            </a:endParaRPr>
          </a:p>
        </p:txBody>
      </p:sp>
      <p:sp>
        <p:nvSpPr>
          <p:cNvPr id="125" name="Click to modify section title"/>
          <p:cNvSpPr txBox="1">
            <a:spLocks noGrp="1"/>
          </p:cNvSpPr>
          <p:nvPr>
            <p:ph type="title" hasCustomPrompt="1"/>
          </p:nvPr>
        </p:nvSpPr>
        <p:spPr>
          <a:xfrm>
            <a:off x="934055" y="3429000"/>
            <a:ext cx="6927555" cy="1455820"/>
          </a:xfrm>
          <a:prstGeom prst="rect">
            <a:avLst/>
          </a:prstGeom>
        </p:spPr>
        <p:txBody>
          <a:bodyPr anchor="b">
            <a:normAutofit/>
          </a:bodyPr>
          <a:lstStyle>
            <a:lvl1pPr>
              <a:defRPr sz="4800">
                <a:solidFill>
                  <a:srgbClr val="FFFFFF"/>
                </a:solidFill>
              </a:defRPr>
            </a:lvl1pPr>
          </a:lstStyle>
          <a:p>
            <a:r>
              <a:rPr dirty="0"/>
              <a:t>Click to modify section title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4D88AD7-7688-679B-F59F-07B4B8784067}"/>
              </a:ext>
            </a:extLst>
          </p:cNvPr>
          <p:cNvSpPr>
            <a:spLocks noGrp="1"/>
          </p:cNvSpPr>
          <p:nvPr>
            <p:ph sz="half" idx="1"/>
          </p:nvPr>
        </p:nvSpPr>
        <p:spPr>
          <a:xfrm>
            <a:off x="838200" y="1770205"/>
            <a:ext cx="9966158" cy="3805647"/>
          </a:xfrm>
          <a:prstGeom prst="rect">
            <a:avLst/>
          </a:prstGeom>
        </p:spPr>
        <p:txBody>
          <a:bodyPr/>
          <a:lstStyle>
            <a:lvl1pPr marL="223838" indent="-223838">
              <a:buClr>
                <a:schemeClr val="accent1"/>
              </a:buClr>
              <a:buFont typeface="Arial" panose="020B0604020202020204" pitchFamily="34" charset="0"/>
              <a:buChar char="•"/>
              <a:tabLst/>
              <a:defRPr sz="2000">
                <a:solidFill>
                  <a:srgbClr val="465F6F"/>
                </a:solidFill>
                <a:latin typeface="Roboto" panose="02000000000000000000" pitchFamily="2" charset="0"/>
                <a:ea typeface="Roboto" panose="02000000000000000000" pitchFamily="2" charset="0"/>
              </a:defRPr>
            </a:lvl1pPr>
            <a:lvl2pPr marL="357188" indent="-179388">
              <a:buClr>
                <a:srgbClr val="4FB89A"/>
              </a:buClr>
              <a:tabLst/>
              <a:defRPr sz="1800">
                <a:solidFill>
                  <a:srgbClr val="465F6F"/>
                </a:solidFill>
                <a:latin typeface="Roboto" panose="02000000000000000000" pitchFamily="2" charset="0"/>
                <a:ea typeface="Roboto" panose="02000000000000000000" pitchFamily="2" charset="0"/>
              </a:defRPr>
            </a:lvl2pPr>
            <a:lvl3pPr marL="536575" indent="-179388">
              <a:buClr>
                <a:srgbClr val="4FB89A"/>
              </a:buClr>
              <a:tabLst/>
              <a:defRPr sz="1400">
                <a:solidFill>
                  <a:srgbClr val="465F6F"/>
                </a:solidFill>
                <a:latin typeface="Roboto" panose="02000000000000000000" pitchFamily="2" charset="0"/>
                <a:ea typeface="Roboto" panose="02000000000000000000" pitchFamily="2" charset="0"/>
              </a:defRPr>
            </a:lvl3pPr>
            <a:lvl4pPr marL="715963" indent="-179388">
              <a:buClr>
                <a:srgbClr val="4FB89A"/>
              </a:buClr>
              <a:tabLst/>
              <a:defRPr sz="1400">
                <a:solidFill>
                  <a:srgbClr val="465F6F"/>
                </a:solidFill>
                <a:latin typeface="Roboto" panose="02000000000000000000" pitchFamily="2" charset="0"/>
                <a:ea typeface="Roboto" panose="02000000000000000000" pitchFamily="2" charset="0"/>
              </a:defRPr>
            </a:lvl4pPr>
            <a:lvl5pPr marL="895350" indent="-180975">
              <a:buClr>
                <a:srgbClr val="4FB89A"/>
              </a:buClr>
              <a:tabLst/>
              <a:defRPr sz="1400">
                <a:solidFill>
                  <a:srgbClr val="465F6F"/>
                </a:solidFill>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66" name="Forme libre 4"/>
          <p:cNvSpPr/>
          <p:nvPr/>
        </p:nvSpPr>
        <p:spPr>
          <a:xfrm flipH="1">
            <a:off x="0" y="5656238"/>
            <a:ext cx="488009" cy="900001"/>
          </a:xfrm>
          <a:custGeom>
            <a:avLst/>
            <a:gdLst/>
            <a:ahLst/>
            <a:cxnLst>
              <a:cxn ang="0">
                <a:pos x="wd2" y="hd2"/>
              </a:cxn>
              <a:cxn ang="5400000">
                <a:pos x="wd2" y="hd2"/>
              </a:cxn>
              <a:cxn ang="10800000">
                <a:pos x="wd2" y="hd2"/>
              </a:cxn>
              <a:cxn ang="16200000">
                <a:pos x="wd2" y="hd2"/>
              </a:cxn>
            </a:cxnLst>
            <a:rect l="0" t="0" r="r" b="b"/>
            <a:pathLst>
              <a:path w="21600" h="21600" extrusionOk="0">
                <a:moveTo>
                  <a:pt x="19918" y="0"/>
                </a:moveTo>
                <a:lnTo>
                  <a:pt x="21600" y="46"/>
                </a:lnTo>
                <a:lnTo>
                  <a:pt x="21600" y="4912"/>
                </a:lnTo>
                <a:lnTo>
                  <a:pt x="19918" y="4820"/>
                </a:lnTo>
                <a:cubicBezTo>
                  <a:pt x="13827" y="4820"/>
                  <a:pt x="8889" y="7497"/>
                  <a:pt x="8889" y="10800"/>
                </a:cubicBezTo>
                <a:cubicBezTo>
                  <a:pt x="8889" y="14103"/>
                  <a:pt x="13827" y="16780"/>
                  <a:pt x="19918" y="16780"/>
                </a:cubicBezTo>
                <a:lnTo>
                  <a:pt x="21600" y="16688"/>
                </a:lnTo>
                <a:lnTo>
                  <a:pt x="21600" y="21554"/>
                </a:lnTo>
                <a:lnTo>
                  <a:pt x="19918" y="21600"/>
                </a:lnTo>
                <a:cubicBezTo>
                  <a:pt x="8917" y="21600"/>
                  <a:pt x="0" y="16765"/>
                  <a:pt x="0" y="10800"/>
                </a:cubicBezTo>
                <a:cubicBezTo>
                  <a:pt x="0" y="4835"/>
                  <a:pt x="8917" y="0"/>
                  <a:pt x="19918" y="0"/>
                </a:cubicBezTo>
                <a:close/>
              </a:path>
            </a:pathLst>
          </a:custGeom>
          <a:solidFill>
            <a:srgbClr val="22284D"/>
          </a:solidFill>
          <a:ln w="12700">
            <a:miter lim="400000"/>
          </a:ln>
        </p:spPr>
        <p:txBody>
          <a:bodyPr lIns="45719" rIns="45719" anchor="ctr"/>
          <a:lstStyle/>
          <a:p>
            <a:pPr algn="ctr">
              <a:defRPr>
                <a:solidFill>
                  <a:srgbClr val="FFFFFF"/>
                </a:solidFill>
              </a:defRPr>
            </a:pPr>
            <a:endParaRPr dirty="0">
              <a:latin typeface="Roboto" panose="02000000000000000000" pitchFamily="2" charset="0"/>
              <a:ea typeface="Roboto" panose="02000000000000000000" pitchFamily="2" charset="0"/>
            </a:endParaRPr>
          </a:p>
        </p:txBody>
      </p:sp>
      <p:sp>
        <p:nvSpPr>
          <p:cNvPr id="167" name="Rectangle 5"/>
          <p:cNvSpPr/>
          <p:nvPr/>
        </p:nvSpPr>
        <p:spPr>
          <a:xfrm>
            <a:off x="0" y="0"/>
            <a:ext cx="12192000" cy="1205272"/>
          </a:xfrm>
          <a:prstGeom prst="rect">
            <a:avLst/>
          </a:prstGeom>
          <a:solidFill>
            <a:srgbClr val="22284D"/>
          </a:solidFill>
          <a:ln w="12700">
            <a:miter lim="400000"/>
          </a:ln>
        </p:spPr>
        <p:txBody>
          <a:bodyPr lIns="45719" rIns="45719" anchor="ctr"/>
          <a:lstStyle/>
          <a:p>
            <a:pPr algn="ctr">
              <a:defRPr>
                <a:solidFill>
                  <a:srgbClr val="FFFFFF"/>
                </a:solidFill>
              </a:defRPr>
            </a:pPr>
            <a:endParaRPr dirty="0">
              <a:latin typeface="Roboto" panose="02000000000000000000" pitchFamily="2" charset="0"/>
              <a:ea typeface="Roboto" panose="02000000000000000000" pitchFamily="2" charset="0"/>
            </a:endParaRPr>
          </a:p>
        </p:txBody>
      </p:sp>
      <p:sp>
        <p:nvSpPr>
          <p:cNvPr id="168" name="Rectangle 7"/>
          <p:cNvSpPr/>
          <p:nvPr/>
        </p:nvSpPr>
        <p:spPr>
          <a:xfrm flipV="1">
            <a:off x="838197" y="322068"/>
            <a:ext cx="848362" cy="67678"/>
          </a:xfrm>
          <a:prstGeom prst="rect">
            <a:avLst/>
          </a:prstGeom>
          <a:solidFill>
            <a:srgbClr val="FFFFFF"/>
          </a:solidFill>
          <a:ln w="12700">
            <a:miter lim="400000"/>
          </a:ln>
        </p:spPr>
        <p:txBody>
          <a:bodyPr lIns="45719" rIns="45719" anchor="ctr"/>
          <a:lstStyle/>
          <a:p>
            <a:pPr algn="ctr">
              <a:defRPr>
                <a:solidFill>
                  <a:srgbClr val="FFFFFF"/>
                </a:solidFill>
              </a:defRPr>
            </a:pPr>
            <a:endParaRPr dirty="0">
              <a:latin typeface="Roboto" panose="02000000000000000000" pitchFamily="2" charset="0"/>
              <a:ea typeface="Roboto" panose="02000000000000000000" pitchFamily="2" charset="0"/>
            </a:endParaRPr>
          </a:p>
        </p:txBody>
      </p:sp>
      <p:sp>
        <p:nvSpPr>
          <p:cNvPr id="169" name="Click to add title"/>
          <p:cNvSpPr txBox="1">
            <a:spLocks noGrp="1"/>
          </p:cNvSpPr>
          <p:nvPr>
            <p:ph type="title" hasCustomPrompt="1"/>
          </p:nvPr>
        </p:nvSpPr>
        <p:spPr>
          <a:xfrm>
            <a:off x="750770" y="523681"/>
            <a:ext cx="10053589" cy="629699"/>
          </a:xfrm>
          <a:prstGeom prst="rect">
            <a:avLst/>
          </a:prstGeom>
        </p:spPr>
        <p:txBody>
          <a:bodyPr anchor="t">
            <a:normAutofit/>
          </a:bodyPr>
          <a:lstStyle>
            <a:lvl1pPr>
              <a:defRPr sz="2800">
                <a:solidFill>
                  <a:srgbClr val="FFFFFF"/>
                </a:solidFill>
              </a:defRPr>
            </a:lvl1pPr>
          </a:lstStyle>
          <a:p>
            <a:r>
              <a:rPr dirty="0"/>
              <a:t>Click to add title</a:t>
            </a:r>
          </a:p>
        </p:txBody>
      </p:sp>
      <p:grpSp>
        <p:nvGrpSpPr>
          <p:cNvPr id="2" name="Groupe 3">
            <a:extLst>
              <a:ext uri="{FF2B5EF4-FFF2-40B4-BE49-F238E27FC236}">
                <a16:creationId xmlns:a16="http://schemas.microsoft.com/office/drawing/2014/main" id="{AFB45E79-E574-8EE9-8697-A11A1CCCFED4}"/>
              </a:ext>
            </a:extLst>
          </p:cNvPr>
          <p:cNvGrpSpPr/>
          <p:nvPr userDrawn="1"/>
        </p:nvGrpSpPr>
        <p:grpSpPr>
          <a:xfrm>
            <a:off x="-1" y="322068"/>
            <a:ext cx="1686561" cy="6234172"/>
            <a:chOff x="0" y="0"/>
            <a:chExt cx="1686559" cy="6234171"/>
          </a:xfrm>
        </p:grpSpPr>
        <p:sp>
          <p:nvSpPr>
            <p:cNvPr id="5" name="Rectangle 4">
              <a:extLst>
                <a:ext uri="{FF2B5EF4-FFF2-40B4-BE49-F238E27FC236}">
                  <a16:creationId xmlns:a16="http://schemas.microsoft.com/office/drawing/2014/main" id="{9F466F29-ECEC-82FB-FD31-B87C921DF99F}"/>
                </a:ext>
              </a:extLst>
            </p:cNvPr>
            <p:cNvSpPr/>
            <p:nvPr/>
          </p:nvSpPr>
          <p:spPr>
            <a:xfrm rot="10800000" flipH="1">
              <a:off x="838198" y="-1"/>
              <a:ext cx="848362" cy="67678"/>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Roboto" panose="02000000000000000000" pitchFamily="2" charset="0"/>
                <a:ea typeface="Roboto" panose="02000000000000000000" pitchFamily="2" charset="0"/>
              </a:endParaRPr>
            </a:p>
          </p:txBody>
        </p:sp>
        <p:sp>
          <p:nvSpPr>
            <p:cNvPr id="6" name="Forme libre 5">
              <a:extLst>
                <a:ext uri="{FF2B5EF4-FFF2-40B4-BE49-F238E27FC236}">
                  <a16:creationId xmlns:a16="http://schemas.microsoft.com/office/drawing/2014/main" id="{A45092F7-ED31-EE83-7E23-3EE1F3894004}"/>
                </a:ext>
              </a:extLst>
            </p:cNvPr>
            <p:cNvSpPr/>
            <p:nvPr/>
          </p:nvSpPr>
          <p:spPr>
            <a:xfrm flipH="1">
              <a:off x="0" y="5334171"/>
              <a:ext cx="488009" cy="900001"/>
            </a:xfrm>
            <a:custGeom>
              <a:avLst/>
              <a:gdLst/>
              <a:ahLst/>
              <a:cxnLst>
                <a:cxn ang="0">
                  <a:pos x="wd2" y="hd2"/>
                </a:cxn>
                <a:cxn ang="5400000">
                  <a:pos x="wd2" y="hd2"/>
                </a:cxn>
                <a:cxn ang="10800000">
                  <a:pos x="wd2" y="hd2"/>
                </a:cxn>
                <a:cxn ang="16200000">
                  <a:pos x="wd2" y="hd2"/>
                </a:cxn>
              </a:cxnLst>
              <a:rect l="0" t="0" r="r" b="b"/>
              <a:pathLst>
                <a:path w="21600" h="21600" extrusionOk="0">
                  <a:moveTo>
                    <a:pt x="19918" y="0"/>
                  </a:moveTo>
                  <a:lnTo>
                    <a:pt x="21600" y="46"/>
                  </a:lnTo>
                  <a:lnTo>
                    <a:pt x="21600" y="4912"/>
                  </a:lnTo>
                  <a:lnTo>
                    <a:pt x="19918" y="4820"/>
                  </a:lnTo>
                  <a:cubicBezTo>
                    <a:pt x="13827" y="4820"/>
                    <a:pt x="8889" y="7497"/>
                    <a:pt x="8889" y="10800"/>
                  </a:cubicBezTo>
                  <a:cubicBezTo>
                    <a:pt x="8889" y="14103"/>
                    <a:pt x="13827" y="16780"/>
                    <a:pt x="19918" y="16780"/>
                  </a:cubicBezTo>
                  <a:lnTo>
                    <a:pt x="21600" y="16688"/>
                  </a:lnTo>
                  <a:lnTo>
                    <a:pt x="21600" y="21554"/>
                  </a:lnTo>
                  <a:lnTo>
                    <a:pt x="19918" y="21600"/>
                  </a:lnTo>
                  <a:cubicBezTo>
                    <a:pt x="8917" y="21600"/>
                    <a:pt x="0" y="16765"/>
                    <a:pt x="0" y="10800"/>
                  </a:cubicBezTo>
                  <a:cubicBezTo>
                    <a:pt x="0" y="4835"/>
                    <a:pt x="8917" y="0"/>
                    <a:pt x="19918"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Roboto" panose="02000000000000000000" pitchFamily="2" charset="0"/>
                <a:ea typeface="Roboto" panose="02000000000000000000" pitchFamily="2" charset="0"/>
              </a:endParaRPr>
            </a:p>
          </p:txBody>
        </p:sp>
      </p:gr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62E7BDD5-E660-FF68-7867-3D7FB32D8DD1}"/>
              </a:ext>
            </a:extLst>
          </p:cNvPr>
          <p:cNvSpPr>
            <a:spLocks noGrp="1"/>
          </p:cNvSpPr>
          <p:nvPr>
            <p:ph type="pic" sz="quarter" idx="10" hasCustomPrompt="1"/>
          </p:nvPr>
        </p:nvSpPr>
        <p:spPr>
          <a:xfrm>
            <a:off x="0" y="0"/>
            <a:ext cx="12192000" cy="5548816"/>
          </a:xfrm>
          <a:prstGeom prst="rect">
            <a:avLst/>
          </a:prstGeom>
        </p:spPr>
        <p:txBody>
          <a:bodyPr/>
          <a:lstStyle>
            <a:lvl1pPr marL="0" indent="0" algn="ctr">
              <a:buNone/>
              <a:defRPr sz="1800">
                <a:solidFill>
                  <a:srgbClr val="465F6F"/>
                </a:solidFill>
                <a:latin typeface="Roboto" panose="02000000000000000000" pitchFamily="2" charset="0"/>
                <a:ea typeface="Roboto" panose="02000000000000000000" pitchFamily="2" charset="0"/>
              </a:defRPr>
            </a:lvl1pPr>
          </a:lstStyle>
          <a:p>
            <a:r>
              <a:rPr lang="fr-FR" dirty="0"/>
              <a:t>Click to </a:t>
            </a:r>
            <a:r>
              <a:rPr lang="fr-FR" dirty="0" err="1"/>
              <a:t>add</a:t>
            </a:r>
            <a:r>
              <a:rPr lang="fr-FR" dirty="0"/>
              <a:t> a </a:t>
            </a:r>
            <a:r>
              <a:rPr lang="en-BE" dirty="0"/>
              <a:t>picture</a:t>
            </a:r>
          </a:p>
        </p:txBody>
      </p:sp>
    </p:spTree>
  </p:cSld>
  <p:clrMapOvr>
    <a:masterClrMapping/>
  </p:clrMapOvr>
  <p:transition spd="med"/>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6_Titre et contenu">
    <p:spTree>
      <p:nvGrpSpPr>
        <p:cNvPr id="1" name=""/>
        <p:cNvGrpSpPr/>
        <p:nvPr/>
      </p:nvGrpSpPr>
      <p:grpSpPr>
        <a:xfrm>
          <a:off x="0" y="0"/>
          <a:ext cx="0" cy="0"/>
          <a:chOff x="0" y="0"/>
          <a:chExt cx="0" cy="0"/>
        </a:xfrm>
      </p:grpSpPr>
      <p:sp>
        <p:nvSpPr>
          <p:cNvPr id="211" name="Rectangle 4"/>
          <p:cNvSpPr/>
          <p:nvPr/>
        </p:nvSpPr>
        <p:spPr>
          <a:xfrm>
            <a:off x="0" y="0"/>
            <a:ext cx="12192000" cy="1205272"/>
          </a:xfrm>
          <a:prstGeom prst="rect">
            <a:avLst/>
          </a:prstGeom>
          <a:solidFill>
            <a:srgbClr val="22284D"/>
          </a:solidFill>
          <a:ln w="12700">
            <a:miter lim="400000"/>
          </a:ln>
        </p:spPr>
        <p:txBody>
          <a:bodyPr lIns="45719" rIns="45719" anchor="ctr"/>
          <a:lstStyle/>
          <a:p>
            <a:pPr algn="ctr">
              <a:defRPr>
                <a:solidFill>
                  <a:srgbClr val="FFFFFF"/>
                </a:solidFill>
              </a:defRPr>
            </a:pPr>
            <a:endParaRPr dirty="0">
              <a:latin typeface="Roboto" panose="02000000000000000000" pitchFamily="2" charset="0"/>
              <a:ea typeface="Roboto" panose="02000000000000000000" pitchFamily="2" charset="0"/>
            </a:endParaRPr>
          </a:p>
        </p:txBody>
      </p:sp>
      <p:sp>
        <p:nvSpPr>
          <p:cNvPr id="213" name="Rectangle 8"/>
          <p:cNvSpPr/>
          <p:nvPr/>
        </p:nvSpPr>
        <p:spPr>
          <a:xfrm flipV="1">
            <a:off x="838197" y="322068"/>
            <a:ext cx="848362" cy="67678"/>
          </a:xfrm>
          <a:prstGeom prst="rect">
            <a:avLst/>
          </a:prstGeom>
          <a:solidFill>
            <a:srgbClr val="FFFFFF"/>
          </a:solidFill>
          <a:ln w="12700">
            <a:miter lim="400000"/>
          </a:ln>
        </p:spPr>
        <p:txBody>
          <a:bodyPr lIns="45719" rIns="45719" anchor="ctr"/>
          <a:lstStyle/>
          <a:p>
            <a:pPr algn="ctr">
              <a:defRPr>
                <a:solidFill>
                  <a:srgbClr val="FFFFFF"/>
                </a:solidFill>
              </a:defRPr>
            </a:pPr>
            <a:endParaRPr dirty="0">
              <a:latin typeface="Roboto" panose="02000000000000000000" pitchFamily="2" charset="0"/>
              <a:ea typeface="Roboto" panose="02000000000000000000" pitchFamily="2" charset="0"/>
            </a:endParaRPr>
          </a:p>
        </p:txBody>
      </p:sp>
      <p:sp>
        <p:nvSpPr>
          <p:cNvPr id="216" name="Forme libre 3"/>
          <p:cNvSpPr/>
          <p:nvPr/>
        </p:nvSpPr>
        <p:spPr>
          <a:xfrm flipH="1">
            <a:off x="0" y="5656238"/>
            <a:ext cx="488009" cy="900001"/>
          </a:xfrm>
          <a:custGeom>
            <a:avLst/>
            <a:gdLst/>
            <a:ahLst/>
            <a:cxnLst>
              <a:cxn ang="0">
                <a:pos x="wd2" y="hd2"/>
              </a:cxn>
              <a:cxn ang="5400000">
                <a:pos x="wd2" y="hd2"/>
              </a:cxn>
              <a:cxn ang="10800000">
                <a:pos x="wd2" y="hd2"/>
              </a:cxn>
              <a:cxn ang="16200000">
                <a:pos x="wd2" y="hd2"/>
              </a:cxn>
            </a:cxnLst>
            <a:rect l="0" t="0" r="r" b="b"/>
            <a:pathLst>
              <a:path w="21600" h="21600" extrusionOk="0">
                <a:moveTo>
                  <a:pt x="19918" y="0"/>
                </a:moveTo>
                <a:lnTo>
                  <a:pt x="21600" y="46"/>
                </a:lnTo>
                <a:lnTo>
                  <a:pt x="21600" y="4912"/>
                </a:lnTo>
                <a:lnTo>
                  <a:pt x="19918" y="4820"/>
                </a:lnTo>
                <a:cubicBezTo>
                  <a:pt x="13827" y="4820"/>
                  <a:pt x="8889" y="7497"/>
                  <a:pt x="8889" y="10800"/>
                </a:cubicBezTo>
                <a:cubicBezTo>
                  <a:pt x="8889" y="14103"/>
                  <a:pt x="13827" y="16780"/>
                  <a:pt x="19918" y="16780"/>
                </a:cubicBezTo>
                <a:lnTo>
                  <a:pt x="21600" y="16688"/>
                </a:lnTo>
                <a:lnTo>
                  <a:pt x="21600" y="21554"/>
                </a:lnTo>
                <a:lnTo>
                  <a:pt x="19918" y="21600"/>
                </a:lnTo>
                <a:cubicBezTo>
                  <a:pt x="8917" y="21600"/>
                  <a:pt x="0" y="16765"/>
                  <a:pt x="0" y="10800"/>
                </a:cubicBezTo>
                <a:cubicBezTo>
                  <a:pt x="0" y="4835"/>
                  <a:pt x="8917" y="0"/>
                  <a:pt x="19918" y="0"/>
                </a:cubicBezTo>
                <a:close/>
              </a:path>
            </a:pathLst>
          </a:custGeom>
          <a:solidFill>
            <a:srgbClr val="22284D"/>
          </a:solidFill>
          <a:ln w="12700">
            <a:miter lim="400000"/>
          </a:ln>
        </p:spPr>
        <p:txBody>
          <a:bodyPr lIns="45719" rIns="45719" anchor="ctr"/>
          <a:lstStyle/>
          <a:p>
            <a:pPr algn="ctr">
              <a:defRPr>
                <a:solidFill>
                  <a:srgbClr val="FFFFFF"/>
                </a:solidFill>
              </a:defRPr>
            </a:pPr>
            <a:endParaRPr dirty="0">
              <a:latin typeface="Roboto" panose="02000000000000000000" pitchFamily="2" charset="0"/>
              <a:ea typeface="Roboto" panose="02000000000000000000" pitchFamily="2" charset="0"/>
            </a:endParaRPr>
          </a:p>
        </p:txBody>
      </p:sp>
      <p:sp>
        <p:nvSpPr>
          <p:cNvPr id="217" name="Click to add title"/>
          <p:cNvSpPr txBox="1">
            <a:spLocks noGrp="1"/>
          </p:cNvSpPr>
          <p:nvPr>
            <p:ph type="title" hasCustomPrompt="1"/>
          </p:nvPr>
        </p:nvSpPr>
        <p:spPr>
          <a:xfrm>
            <a:off x="750770" y="523681"/>
            <a:ext cx="10053589" cy="629699"/>
          </a:xfrm>
          <a:prstGeom prst="rect">
            <a:avLst/>
          </a:prstGeom>
        </p:spPr>
        <p:txBody>
          <a:bodyPr anchor="t">
            <a:normAutofit/>
          </a:bodyPr>
          <a:lstStyle>
            <a:lvl1pPr>
              <a:defRPr sz="2800">
                <a:solidFill>
                  <a:srgbClr val="FFFFFF"/>
                </a:solidFill>
              </a:defRPr>
            </a:lvl1pPr>
          </a:lstStyle>
          <a:p>
            <a:r>
              <a:rPr dirty="0"/>
              <a:t>Click to add title</a:t>
            </a:r>
          </a:p>
        </p:txBody>
      </p:sp>
      <p:sp>
        <p:nvSpPr>
          <p:cNvPr id="3" name="Espace réservé du contenu 2">
            <a:extLst>
              <a:ext uri="{FF2B5EF4-FFF2-40B4-BE49-F238E27FC236}">
                <a16:creationId xmlns:a16="http://schemas.microsoft.com/office/drawing/2014/main" id="{F3E135CB-FC5C-A8B2-9E31-0CF0059B65FA}"/>
              </a:ext>
            </a:extLst>
          </p:cNvPr>
          <p:cNvSpPr>
            <a:spLocks noGrp="1"/>
          </p:cNvSpPr>
          <p:nvPr>
            <p:ph sz="half" idx="1"/>
          </p:nvPr>
        </p:nvSpPr>
        <p:spPr>
          <a:xfrm>
            <a:off x="838200" y="1770205"/>
            <a:ext cx="9966158" cy="3805647"/>
          </a:xfrm>
          <a:prstGeom prst="rect">
            <a:avLst/>
          </a:prstGeom>
        </p:spPr>
        <p:txBody>
          <a:bodyPr/>
          <a:lstStyle>
            <a:lvl1pPr marL="223838" indent="-223838">
              <a:buClr>
                <a:schemeClr val="accent1"/>
              </a:buClr>
              <a:buFont typeface="Arial" panose="020B0604020202020204" pitchFamily="34" charset="0"/>
              <a:buChar char="•"/>
              <a:tabLst/>
              <a:defRPr sz="2000">
                <a:solidFill>
                  <a:srgbClr val="465F6F"/>
                </a:solidFill>
                <a:latin typeface="Roboto" panose="02000000000000000000" pitchFamily="2" charset="0"/>
                <a:ea typeface="Roboto" panose="02000000000000000000" pitchFamily="2" charset="0"/>
              </a:defRPr>
            </a:lvl1pPr>
            <a:lvl2pPr marL="357188" indent="-179388">
              <a:buClr>
                <a:srgbClr val="4FB89A"/>
              </a:buClr>
              <a:tabLst/>
              <a:defRPr sz="1800">
                <a:solidFill>
                  <a:srgbClr val="465F6F"/>
                </a:solidFill>
                <a:latin typeface="Roboto" panose="02000000000000000000" pitchFamily="2" charset="0"/>
                <a:ea typeface="Roboto" panose="02000000000000000000" pitchFamily="2" charset="0"/>
              </a:defRPr>
            </a:lvl2pPr>
            <a:lvl3pPr marL="536575" indent="-179388">
              <a:buClr>
                <a:srgbClr val="4FB89A"/>
              </a:buClr>
              <a:tabLst/>
              <a:defRPr sz="1400">
                <a:solidFill>
                  <a:srgbClr val="465F6F"/>
                </a:solidFill>
                <a:latin typeface="Roboto" panose="02000000000000000000" pitchFamily="2" charset="0"/>
                <a:ea typeface="Roboto" panose="02000000000000000000" pitchFamily="2" charset="0"/>
              </a:defRPr>
            </a:lvl3pPr>
            <a:lvl4pPr marL="715963" indent="-179388">
              <a:buClr>
                <a:srgbClr val="4FB89A"/>
              </a:buClr>
              <a:tabLst/>
              <a:defRPr sz="1400">
                <a:solidFill>
                  <a:srgbClr val="465F6F"/>
                </a:solidFill>
                <a:latin typeface="Roboto" panose="02000000000000000000" pitchFamily="2" charset="0"/>
                <a:ea typeface="Roboto" panose="02000000000000000000" pitchFamily="2" charset="0"/>
              </a:defRPr>
            </a:lvl4pPr>
            <a:lvl5pPr marL="895350" indent="-180975">
              <a:buClr>
                <a:srgbClr val="4FB89A"/>
              </a:buClr>
              <a:tabLst/>
              <a:defRPr sz="1400">
                <a:solidFill>
                  <a:srgbClr val="465F6F"/>
                </a:solidFill>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4" name="Slide Number">
            <a:extLst>
              <a:ext uri="{FF2B5EF4-FFF2-40B4-BE49-F238E27FC236}">
                <a16:creationId xmlns:a16="http://schemas.microsoft.com/office/drawing/2014/main" id="{6EA74058-3C9C-30F2-98A0-6A5675DCF758}"/>
              </a:ext>
            </a:extLst>
          </p:cNvPr>
          <p:cNvSpPr txBox="1">
            <a:spLocks noGrp="1"/>
          </p:cNvSpPr>
          <p:nvPr>
            <p:ph type="sldNum" sz="quarter" idx="2"/>
          </p:nvPr>
        </p:nvSpPr>
        <p:spPr>
          <a:xfrm>
            <a:off x="9601201" y="6177775"/>
            <a:ext cx="1313396" cy="230621"/>
          </a:xfrm>
          <a:prstGeom prst="rect">
            <a:avLst/>
          </a:prstGeom>
        </p:spPr>
        <p:txBody>
          <a:bodyPr/>
          <a:lstStyle>
            <a:lvl1pPr algn="r">
              <a:defRPr sz="1400">
                <a:solidFill>
                  <a:srgbClr val="465F6F"/>
                </a:solidFill>
                <a:latin typeface="Roboto Bold"/>
                <a:ea typeface="Roboto Bold"/>
                <a:cs typeface="Roboto Bold"/>
                <a:sym typeface="Roboto Bold"/>
              </a:defRPr>
            </a:lvl1pPr>
          </a:lstStyle>
          <a:p>
            <a:fld id="{86CB4B4D-7CA3-9044-876B-883B54F8677D}" type="slidenum">
              <a:rPr lang="fr-BE" smtClean="0"/>
              <a:pPr/>
              <a:t>‹#›</a:t>
            </a:fld>
            <a:endParaRPr lang="fr-BE" dirty="0"/>
          </a:p>
        </p:txBody>
      </p:sp>
      <p:grpSp>
        <p:nvGrpSpPr>
          <p:cNvPr id="2" name="Groupe 3">
            <a:extLst>
              <a:ext uri="{FF2B5EF4-FFF2-40B4-BE49-F238E27FC236}">
                <a16:creationId xmlns:a16="http://schemas.microsoft.com/office/drawing/2014/main" id="{2558B7C3-8995-A0B7-D2BA-BC5460B7447D}"/>
              </a:ext>
            </a:extLst>
          </p:cNvPr>
          <p:cNvGrpSpPr/>
          <p:nvPr userDrawn="1"/>
        </p:nvGrpSpPr>
        <p:grpSpPr>
          <a:xfrm>
            <a:off x="-1" y="322068"/>
            <a:ext cx="1686561" cy="6234172"/>
            <a:chOff x="0" y="0"/>
            <a:chExt cx="1686559" cy="6234171"/>
          </a:xfrm>
        </p:grpSpPr>
        <p:sp>
          <p:nvSpPr>
            <p:cNvPr id="5" name="Rectangle 4">
              <a:extLst>
                <a:ext uri="{FF2B5EF4-FFF2-40B4-BE49-F238E27FC236}">
                  <a16:creationId xmlns:a16="http://schemas.microsoft.com/office/drawing/2014/main" id="{1F61B921-53CF-BF73-4AD8-873C36C5D0F3}"/>
                </a:ext>
              </a:extLst>
            </p:cNvPr>
            <p:cNvSpPr/>
            <p:nvPr/>
          </p:nvSpPr>
          <p:spPr>
            <a:xfrm rot="10800000" flipH="1">
              <a:off x="838198" y="-1"/>
              <a:ext cx="848362" cy="67678"/>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Roboto" panose="02000000000000000000" pitchFamily="2" charset="0"/>
                <a:ea typeface="Roboto" panose="02000000000000000000" pitchFamily="2" charset="0"/>
              </a:endParaRPr>
            </a:p>
          </p:txBody>
        </p:sp>
        <p:sp>
          <p:nvSpPr>
            <p:cNvPr id="6" name="Forme libre 5">
              <a:extLst>
                <a:ext uri="{FF2B5EF4-FFF2-40B4-BE49-F238E27FC236}">
                  <a16:creationId xmlns:a16="http://schemas.microsoft.com/office/drawing/2014/main" id="{F244A22D-41BE-76C0-BC4F-38BCC6F66782}"/>
                </a:ext>
              </a:extLst>
            </p:cNvPr>
            <p:cNvSpPr/>
            <p:nvPr/>
          </p:nvSpPr>
          <p:spPr>
            <a:xfrm flipH="1">
              <a:off x="0" y="5334171"/>
              <a:ext cx="488009" cy="900001"/>
            </a:xfrm>
            <a:custGeom>
              <a:avLst/>
              <a:gdLst/>
              <a:ahLst/>
              <a:cxnLst>
                <a:cxn ang="0">
                  <a:pos x="wd2" y="hd2"/>
                </a:cxn>
                <a:cxn ang="5400000">
                  <a:pos x="wd2" y="hd2"/>
                </a:cxn>
                <a:cxn ang="10800000">
                  <a:pos x="wd2" y="hd2"/>
                </a:cxn>
                <a:cxn ang="16200000">
                  <a:pos x="wd2" y="hd2"/>
                </a:cxn>
              </a:cxnLst>
              <a:rect l="0" t="0" r="r" b="b"/>
              <a:pathLst>
                <a:path w="21600" h="21600" extrusionOk="0">
                  <a:moveTo>
                    <a:pt x="19918" y="0"/>
                  </a:moveTo>
                  <a:lnTo>
                    <a:pt x="21600" y="46"/>
                  </a:lnTo>
                  <a:lnTo>
                    <a:pt x="21600" y="4912"/>
                  </a:lnTo>
                  <a:lnTo>
                    <a:pt x="19918" y="4820"/>
                  </a:lnTo>
                  <a:cubicBezTo>
                    <a:pt x="13827" y="4820"/>
                    <a:pt x="8889" y="7497"/>
                    <a:pt x="8889" y="10800"/>
                  </a:cubicBezTo>
                  <a:cubicBezTo>
                    <a:pt x="8889" y="14103"/>
                    <a:pt x="13827" y="16780"/>
                    <a:pt x="19918" y="16780"/>
                  </a:cubicBezTo>
                  <a:lnTo>
                    <a:pt x="21600" y="16688"/>
                  </a:lnTo>
                  <a:lnTo>
                    <a:pt x="21600" y="21554"/>
                  </a:lnTo>
                  <a:lnTo>
                    <a:pt x="19918" y="21600"/>
                  </a:lnTo>
                  <a:cubicBezTo>
                    <a:pt x="8917" y="21600"/>
                    <a:pt x="0" y="16765"/>
                    <a:pt x="0" y="10800"/>
                  </a:cubicBezTo>
                  <a:cubicBezTo>
                    <a:pt x="0" y="4835"/>
                    <a:pt x="8917" y="0"/>
                    <a:pt x="19918"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Roboto" panose="02000000000000000000" pitchFamily="2" charset="0"/>
                <a:ea typeface="Roboto" panose="02000000000000000000" pitchFamily="2" charset="0"/>
              </a:endParaRPr>
            </a:p>
          </p:txBody>
        </p:sp>
      </p:grpSp>
    </p:spTree>
  </p:cSld>
  <p:clrMapOvr>
    <a:masterClrMapping/>
  </p:clrMapOvr>
  <p:transition spd="med"/>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00"/>
                </a:solidFill>
              </a:defRPr>
            </a:lvl1pPr>
          </a:lstStyle>
          <a:p>
            <a:r>
              <a:rPr lang="en-US" dirty="0" smtClean="0"/>
              <a:t>Click to edit Master title style</a:t>
            </a:r>
            <a:endParaRPr lang="el-GR" dirty="0"/>
          </a:p>
        </p:txBody>
      </p:sp>
      <p:sp>
        <p:nvSpPr>
          <p:cNvPr id="3" name="Content Placeholder 2"/>
          <p:cNvSpPr>
            <a:spLocks noGrp="1"/>
          </p:cNvSpPr>
          <p:nvPr>
            <p:ph idx="1"/>
          </p:nvPr>
        </p:nvSpPr>
        <p:spPr/>
        <p:txBody>
          <a:bodyPr/>
          <a:lstStyle>
            <a:lvl1pPr>
              <a:defRPr>
                <a:solidFill>
                  <a:srgbClr val="EAEAEA"/>
                </a:solidFill>
              </a:defRPr>
            </a:lvl1pPr>
            <a:lvl2pPr>
              <a:defRPr>
                <a:solidFill>
                  <a:srgbClr val="EAEAEA"/>
                </a:solidFill>
              </a:defRPr>
            </a:lvl2pPr>
            <a:lvl3pPr>
              <a:defRPr>
                <a:solidFill>
                  <a:srgbClr val="EAEAEA"/>
                </a:solidFill>
              </a:defRPr>
            </a:lvl3pPr>
            <a:lvl4pPr>
              <a:defRPr>
                <a:solidFill>
                  <a:srgbClr val="EAEAEA"/>
                </a:solidFill>
              </a:defRPr>
            </a:lvl4pPr>
            <a:lvl5pPr>
              <a:defRPr>
                <a:solidFill>
                  <a:srgbClr val="EAEAEA"/>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4" name="Date Placeholder 3"/>
          <p:cNvSpPr>
            <a:spLocks noGrp="1"/>
          </p:cNvSpPr>
          <p:nvPr>
            <p:ph type="dt" sz="half" idx="10"/>
          </p:nvPr>
        </p:nvSpPr>
        <p:spPr/>
        <p:txBody>
          <a:bodyPr/>
          <a:lstStyle/>
          <a:p>
            <a:fld id="{234188D9-C750-48E0-8981-CB4ADD2634C3}" type="datetimeFigureOut">
              <a:rPr lang="el-GR" smtClean="0"/>
              <a:pPr/>
              <a:t>1/11/2023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564BC3D-7FEF-47C8-AC92-17977294E2EA}" type="slidenum">
              <a:rPr lang="el-GR" smtClean="0"/>
              <a:pPr/>
              <a:t>‹#›</a:t>
            </a:fld>
            <a:endParaRPr lang="el-GR"/>
          </a:p>
        </p:txBody>
      </p:sp>
    </p:spTree>
    <p:extLst>
      <p:ext uri="{BB962C8B-B14F-4D97-AF65-F5344CB8AC3E}">
        <p14:creationId xmlns:p14="http://schemas.microsoft.com/office/powerpoint/2010/main" val="1516804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4188D9-C750-48E0-8981-CB4ADD2634C3}" type="datetimeFigureOut">
              <a:rPr lang="el-GR" smtClean="0"/>
              <a:pPr/>
              <a:t>1/11/2023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5564BC3D-7FEF-47C8-AC92-17977294E2EA}" type="slidenum">
              <a:rPr lang="el-GR" smtClean="0"/>
              <a:pPr/>
              <a:t>‹#›</a:t>
            </a:fld>
            <a:endParaRPr lang="el-GR"/>
          </a:p>
        </p:txBody>
      </p:sp>
    </p:spTree>
    <p:extLst>
      <p:ext uri="{BB962C8B-B14F-4D97-AF65-F5344CB8AC3E}">
        <p14:creationId xmlns:p14="http://schemas.microsoft.com/office/powerpoint/2010/main" val="2673742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234188D9-C750-48E0-8981-CB4ADD2634C3}" type="datetimeFigureOut">
              <a:rPr lang="el-GR" smtClean="0"/>
              <a:pPr/>
              <a:t>1/11/2023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564BC3D-7FEF-47C8-AC92-17977294E2EA}" type="slidenum">
              <a:rPr lang="el-GR" smtClean="0"/>
              <a:pPr/>
              <a:t>‹#›</a:t>
            </a:fld>
            <a:endParaRPr lang="el-GR"/>
          </a:p>
        </p:txBody>
      </p:sp>
    </p:spTree>
    <p:extLst>
      <p:ext uri="{BB962C8B-B14F-4D97-AF65-F5344CB8AC3E}">
        <p14:creationId xmlns:p14="http://schemas.microsoft.com/office/powerpoint/2010/main" val="281599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6C29C-9327-7218-F167-69886F81B1B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63B7B20-B81C-9D00-36C8-23EC449151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CC5293C-CDAD-21C3-CD9F-F7033D962E44}"/>
              </a:ext>
            </a:extLst>
          </p:cNvPr>
          <p:cNvSpPr>
            <a:spLocks noGrp="1"/>
          </p:cNvSpPr>
          <p:nvPr>
            <p:ph type="dt" sz="half" idx="10"/>
          </p:nvPr>
        </p:nvSpPr>
        <p:spPr/>
        <p:txBody>
          <a:bodyPr/>
          <a:lstStyle/>
          <a:p>
            <a:fld id="{3F7E1E6A-B269-AF4D-96E8-45F03F10A528}" type="datetimeFigureOut">
              <a:rPr lang="en-US" smtClean="0"/>
              <a:t>11/1/2023</a:t>
            </a:fld>
            <a:endParaRPr lang="en-US"/>
          </a:p>
        </p:txBody>
      </p:sp>
      <p:sp>
        <p:nvSpPr>
          <p:cNvPr id="5" name="Footer Placeholder 4">
            <a:extLst>
              <a:ext uri="{FF2B5EF4-FFF2-40B4-BE49-F238E27FC236}">
                <a16:creationId xmlns:a16="http://schemas.microsoft.com/office/drawing/2014/main" id="{342A3E82-9CC5-7997-EBC7-260F089560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E8DEA-CA9A-FD74-A924-3EF2B764559D}"/>
              </a:ext>
            </a:extLst>
          </p:cNvPr>
          <p:cNvSpPr>
            <a:spLocks noGrp="1"/>
          </p:cNvSpPr>
          <p:nvPr>
            <p:ph type="sldNum" sz="quarter" idx="12"/>
          </p:nvPr>
        </p:nvSpPr>
        <p:spPr/>
        <p:txBody>
          <a:bodyPr/>
          <a:lstStyle/>
          <a:p>
            <a:fld id="{B1498290-ACBA-8848-965F-D7A09D677C59}" type="slidenum">
              <a:rPr lang="en-US" smtClean="0"/>
              <a:t>‹#›</a:t>
            </a:fld>
            <a:endParaRPr lang="en-US"/>
          </a:p>
        </p:txBody>
      </p:sp>
    </p:spTree>
    <p:extLst>
      <p:ext uri="{BB962C8B-B14F-4D97-AF65-F5344CB8AC3E}">
        <p14:creationId xmlns:p14="http://schemas.microsoft.com/office/powerpoint/2010/main" val="4252692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0" r:id="rId1"/>
    <p:sldLayoutId id="2147483656" r:id="rId2"/>
    <p:sldLayoutId id="2147483660" r:id="rId3"/>
    <p:sldLayoutId id="2147483662" r:id="rId4"/>
    <p:sldLayoutId id="2147483664" r:id="rId5"/>
    <p:sldLayoutId id="2147483666" r:id="rId6"/>
    <p:sldLayoutId id="2147483667" r:id="rId7"/>
    <p:sldLayoutId id="2147483669" r:id="rId8"/>
    <p:sldLayoutId id="2147483670" r:id="rId9"/>
  </p:sldLayoutIdLst>
  <p:transition spd="med"/>
  <p:hf hdr="0" ftr="0" dt="0"/>
  <p:txStyles>
    <p:titleStyle>
      <a:lvl1pPr marL="0" marR="0" indent="0" algn="l" defTabSz="914400" rtl="0" eaLnBrk="1" latinLnBrk="0" hangingPunct="1">
        <a:lnSpc>
          <a:spcPct val="90000"/>
        </a:lnSpc>
        <a:spcBef>
          <a:spcPts val="0"/>
        </a:spcBef>
        <a:spcAft>
          <a:spcPts val="0"/>
        </a:spcAft>
        <a:buClrTx/>
        <a:buSzTx/>
        <a:buFontTx/>
        <a:buNone/>
        <a:tabLst/>
        <a:defRPr sz="4400" b="0" i="0" u="none" strike="noStrike" cap="all" spc="0" baseline="0">
          <a:solidFill>
            <a:srgbClr val="22284D"/>
          </a:solidFill>
          <a:uFillTx/>
          <a:latin typeface="Roboto Bold"/>
          <a:ea typeface="Roboto Bold"/>
          <a:cs typeface="Roboto Bold"/>
          <a:sym typeface="Roboto Bold"/>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all" spc="0" baseline="0">
          <a:solidFill>
            <a:srgbClr val="22284D"/>
          </a:solidFill>
          <a:uFillTx/>
          <a:latin typeface="Roboto Bold"/>
          <a:ea typeface="Roboto Bold"/>
          <a:cs typeface="Roboto Bold"/>
          <a:sym typeface="Roboto Bold"/>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all" spc="0" baseline="0">
          <a:solidFill>
            <a:srgbClr val="22284D"/>
          </a:solidFill>
          <a:uFillTx/>
          <a:latin typeface="Roboto Bold"/>
          <a:ea typeface="Roboto Bold"/>
          <a:cs typeface="Roboto Bold"/>
          <a:sym typeface="Roboto Bold"/>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all" spc="0" baseline="0">
          <a:solidFill>
            <a:srgbClr val="22284D"/>
          </a:solidFill>
          <a:uFillTx/>
          <a:latin typeface="Roboto Bold"/>
          <a:ea typeface="Roboto Bold"/>
          <a:cs typeface="Roboto Bold"/>
          <a:sym typeface="Roboto Bold"/>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all" spc="0" baseline="0">
          <a:solidFill>
            <a:srgbClr val="22284D"/>
          </a:solidFill>
          <a:uFillTx/>
          <a:latin typeface="Roboto Bold"/>
          <a:ea typeface="Roboto Bold"/>
          <a:cs typeface="Roboto Bold"/>
          <a:sym typeface="Roboto Bold"/>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all" spc="0" baseline="0">
          <a:solidFill>
            <a:srgbClr val="22284D"/>
          </a:solidFill>
          <a:uFillTx/>
          <a:latin typeface="Roboto Bold"/>
          <a:ea typeface="Roboto Bold"/>
          <a:cs typeface="Roboto Bold"/>
          <a:sym typeface="Roboto Bold"/>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all" spc="0" baseline="0">
          <a:solidFill>
            <a:srgbClr val="22284D"/>
          </a:solidFill>
          <a:uFillTx/>
          <a:latin typeface="Roboto Bold"/>
          <a:ea typeface="Roboto Bold"/>
          <a:cs typeface="Roboto Bold"/>
          <a:sym typeface="Roboto Bold"/>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all" spc="0" baseline="0">
          <a:solidFill>
            <a:srgbClr val="22284D"/>
          </a:solidFill>
          <a:uFillTx/>
          <a:latin typeface="Roboto Bold"/>
          <a:ea typeface="Roboto Bold"/>
          <a:cs typeface="Roboto Bold"/>
          <a:sym typeface="Roboto Bold"/>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all" spc="0" baseline="0">
          <a:solidFill>
            <a:srgbClr val="22284D"/>
          </a:solidFill>
          <a:uFillTx/>
          <a:latin typeface="Roboto Bold"/>
          <a:ea typeface="Roboto Bold"/>
          <a:cs typeface="Roboto Bold"/>
          <a:sym typeface="Roboto Bold"/>
        </a:defRPr>
      </a:lvl9pPr>
    </p:titleStyle>
    <p:bodyStyle>
      <a:lvl1pPr marL="177800" marR="0" indent="-177800" algn="l" defTabSz="914400" rtl="0" eaLnBrk="1" latinLnBrk="0" hangingPunct="1">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416983" marR="0" indent="-239183" algn="l" defTabSz="914400" rtl="0" eaLnBrk="1" latinLnBrk="0" hangingPunct="1">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2pPr>
      <a:lvl3pPr marL="626836" marR="0" indent="-220436" algn="l" defTabSz="914400" rtl="0" eaLnBrk="1" latinLnBrk="0" hangingPunct="1">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842509" marR="0" indent="-307522" algn="l" defTabSz="914400" rtl="0" eaLnBrk="1" latinLnBrk="0" hangingPunct="1">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1019175" marR="0" indent="-304800" algn="l" defTabSz="914400" rtl="0" eaLnBrk="1" latinLnBrk="0" hangingPunct="1">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90800" marR="0" indent="-304800" algn="l" defTabSz="914400" rtl="0" eaLnBrk="1" latinLnBrk="0" hangingPunct="1">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48000" marR="0" indent="-304800" algn="l" defTabSz="914400" rtl="0" eaLnBrk="1" latinLnBrk="0" hangingPunct="1">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505200" marR="0" indent="-304800" algn="l" defTabSz="914400" rtl="0" eaLnBrk="1" latinLnBrk="0" hangingPunct="1">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62400" marR="0" indent="-304800" algn="l" defTabSz="914400" rtl="0" eaLnBrk="1" latinLnBrk="0" hangingPunct="1">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hyperlink" Target="http://104.155.19.23/nexus7/foodexplorer_old.php" TargetMode="Externa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javascript:close();"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10.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0.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9.png"/><Relationship Id="rId7" Type="http://schemas.openxmlformats.org/officeDocument/2006/relationships/diagramLayout" Target="../diagrams/layout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Data" Target="../diagrams/data1.xml"/><Relationship Id="rId5" Type="http://schemas.openxmlformats.org/officeDocument/2006/relationships/image" Target="../media/image21.png"/><Relationship Id="rId10" Type="http://schemas.microsoft.com/office/2007/relationships/diagramDrawing" Target="../diagrams/drawing1.xml"/><Relationship Id="rId4" Type="http://schemas.openxmlformats.org/officeDocument/2006/relationships/image" Target="../media/image20.jpeg"/><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655981" y="1230154"/>
            <a:ext cx="5075526" cy="3384376"/>
          </a:xfrm>
          <a:prstGeom prst="rect">
            <a:avLst/>
          </a:prstGeom>
        </p:spPr>
        <p:txBody>
          <a:bodyPr anchor="b">
            <a:noAutofit/>
          </a:bodyPr>
          <a:lstStyle>
            <a:lvl1pPr marL="0" marR="0" indent="0" algn="r" defTabSz="914400" rtl="0" eaLnBrk="1" latinLnBrk="0" hangingPunct="1">
              <a:lnSpc>
                <a:spcPct val="90000"/>
              </a:lnSpc>
              <a:spcBef>
                <a:spcPts val="0"/>
              </a:spcBef>
              <a:spcAft>
                <a:spcPts val="0"/>
              </a:spcAft>
              <a:buClrTx/>
              <a:buSzTx/>
              <a:buFontTx/>
              <a:buNone/>
              <a:tabLst/>
              <a:defRPr sz="4500" b="0" i="0" u="none" strike="noStrike" cap="all" spc="0" baseline="0">
                <a:solidFill>
                  <a:srgbClr val="FFFFFF"/>
                </a:solidFill>
                <a:uFillTx/>
                <a:latin typeface="Roboto Bold"/>
                <a:ea typeface="Roboto Bold"/>
                <a:cs typeface="Roboto Bold"/>
                <a:sym typeface="Roboto Bold"/>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all" spc="0" baseline="0">
                <a:solidFill>
                  <a:srgbClr val="22284D"/>
                </a:solidFill>
                <a:uFillTx/>
                <a:latin typeface="Roboto Bold"/>
                <a:ea typeface="Roboto Bold"/>
                <a:cs typeface="Roboto Bold"/>
                <a:sym typeface="Roboto Bold"/>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all" spc="0" baseline="0">
                <a:solidFill>
                  <a:srgbClr val="22284D"/>
                </a:solidFill>
                <a:uFillTx/>
                <a:latin typeface="Roboto Bold"/>
                <a:ea typeface="Roboto Bold"/>
                <a:cs typeface="Roboto Bold"/>
                <a:sym typeface="Roboto Bold"/>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all" spc="0" baseline="0">
                <a:solidFill>
                  <a:srgbClr val="22284D"/>
                </a:solidFill>
                <a:uFillTx/>
                <a:latin typeface="Roboto Bold"/>
                <a:ea typeface="Roboto Bold"/>
                <a:cs typeface="Roboto Bold"/>
                <a:sym typeface="Roboto Bold"/>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all" spc="0" baseline="0">
                <a:solidFill>
                  <a:srgbClr val="22284D"/>
                </a:solidFill>
                <a:uFillTx/>
                <a:latin typeface="Roboto Bold"/>
                <a:ea typeface="Roboto Bold"/>
                <a:cs typeface="Roboto Bold"/>
                <a:sym typeface="Roboto Bold"/>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all" spc="0" baseline="0">
                <a:solidFill>
                  <a:srgbClr val="22284D"/>
                </a:solidFill>
                <a:uFillTx/>
                <a:latin typeface="Roboto Bold"/>
                <a:ea typeface="Roboto Bold"/>
                <a:cs typeface="Roboto Bold"/>
                <a:sym typeface="Roboto Bold"/>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all" spc="0" baseline="0">
                <a:solidFill>
                  <a:srgbClr val="22284D"/>
                </a:solidFill>
                <a:uFillTx/>
                <a:latin typeface="Roboto Bold"/>
                <a:ea typeface="Roboto Bold"/>
                <a:cs typeface="Roboto Bold"/>
                <a:sym typeface="Roboto Bold"/>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all" spc="0" baseline="0">
                <a:solidFill>
                  <a:srgbClr val="22284D"/>
                </a:solidFill>
                <a:uFillTx/>
                <a:latin typeface="Roboto Bold"/>
                <a:ea typeface="Roboto Bold"/>
                <a:cs typeface="Roboto Bold"/>
                <a:sym typeface="Roboto Bold"/>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all" spc="0" baseline="0">
                <a:solidFill>
                  <a:srgbClr val="22284D"/>
                </a:solidFill>
                <a:uFillTx/>
                <a:latin typeface="Roboto Bold"/>
                <a:ea typeface="Roboto Bold"/>
                <a:cs typeface="Roboto Bold"/>
                <a:sym typeface="Roboto Bold"/>
              </a:defRPr>
            </a:lvl9pPr>
          </a:lstStyle>
          <a:p>
            <a:r>
              <a:rPr lang="el-GR" sz="3200" dirty="0" smtClean="0">
                <a:solidFill>
                  <a:srgbClr val="FFFF00"/>
                </a:solidFill>
              </a:rPr>
              <a:t/>
            </a:r>
            <a:br>
              <a:rPr lang="el-GR" sz="3200" dirty="0" smtClean="0">
                <a:solidFill>
                  <a:srgbClr val="FFFF00"/>
                </a:solidFill>
              </a:rPr>
            </a:br>
            <a:r>
              <a:rPr lang="el-GR" sz="3200" dirty="0" err="1" smtClean="0">
                <a:solidFill>
                  <a:srgbClr val="FFFF00"/>
                </a:solidFill>
              </a:rPr>
              <a:t>Food</a:t>
            </a:r>
            <a:r>
              <a:rPr lang="el-GR" sz="3200" dirty="0" smtClean="0">
                <a:solidFill>
                  <a:srgbClr val="FFFF00"/>
                </a:solidFill>
              </a:rPr>
              <a:t> </a:t>
            </a:r>
            <a:r>
              <a:rPr lang="el-GR" sz="3200" dirty="0" err="1" smtClean="0">
                <a:solidFill>
                  <a:srgbClr val="FFFF00"/>
                </a:solidFill>
              </a:rPr>
              <a:t>Composition</a:t>
            </a:r>
            <a:r>
              <a:rPr lang="el-GR" sz="3200" dirty="0" smtClean="0">
                <a:solidFill>
                  <a:srgbClr val="FFFF00"/>
                </a:solidFill>
              </a:rPr>
              <a:t> </a:t>
            </a:r>
            <a:r>
              <a:rPr lang="el-GR" sz="3200" dirty="0" err="1" smtClean="0">
                <a:solidFill>
                  <a:srgbClr val="FFFF00"/>
                </a:solidFill>
              </a:rPr>
              <a:t>Data</a:t>
            </a:r>
            <a:r>
              <a:rPr lang="el-GR" sz="3200" dirty="0" smtClean="0">
                <a:solidFill>
                  <a:srgbClr val="FFFF00"/>
                </a:solidFill>
              </a:rPr>
              <a:t> </a:t>
            </a:r>
            <a:r>
              <a:rPr lang="el-GR" sz="3200" dirty="0" err="1" smtClean="0">
                <a:solidFill>
                  <a:srgbClr val="FFFF00"/>
                </a:solidFill>
              </a:rPr>
              <a:t>Bases</a:t>
            </a:r>
            <a:r>
              <a:rPr lang="el-GR" sz="3200" dirty="0" smtClean="0">
                <a:solidFill>
                  <a:srgbClr val="FFFF00"/>
                </a:solidFill>
              </a:rPr>
              <a:t> </a:t>
            </a:r>
            <a:r>
              <a:rPr lang="el-GR" sz="3200" dirty="0" err="1" smtClean="0">
                <a:solidFill>
                  <a:srgbClr val="FFFF00"/>
                </a:solidFill>
              </a:rPr>
              <a:t>as</a:t>
            </a:r>
            <a:r>
              <a:rPr lang="el-GR" sz="3200" dirty="0" smtClean="0">
                <a:solidFill>
                  <a:srgbClr val="FFFF00"/>
                </a:solidFill>
              </a:rPr>
              <a:t> </a:t>
            </a:r>
            <a:r>
              <a:rPr lang="el-GR" sz="3200" dirty="0" err="1" smtClean="0">
                <a:solidFill>
                  <a:srgbClr val="FFFF00"/>
                </a:solidFill>
              </a:rPr>
              <a:t>an</a:t>
            </a:r>
            <a:r>
              <a:rPr lang="el-GR" sz="3200" dirty="0" smtClean="0">
                <a:solidFill>
                  <a:srgbClr val="FFFF00"/>
                </a:solidFill>
              </a:rPr>
              <a:t> </a:t>
            </a:r>
            <a:r>
              <a:rPr lang="el-GR" sz="3200" dirty="0" err="1" smtClean="0">
                <a:solidFill>
                  <a:srgbClr val="FFFF00"/>
                </a:solidFill>
              </a:rPr>
              <a:t>important</a:t>
            </a:r>
            <a:r>
              <a:rPr lang="el-GR" sz="3200" dirty="0" smtClean="0">
                <a:solidFill>
                  <a:srgbClr val="FFFF00"/>
                </a:solidFill>
              </a:rPr>
              <a:t> </a:t>
            </a:r>
            <a:r>
              <a:rPr lang="el-GR" sz="3200" dirty="0" err="1" smtClean="0">
                <a:solidFill>
                  <a:srgbClr val="FFFF00"/>
                </a:solidFill>
              </a:rPr>
              <a:t>tool</a:t>
            </a:r>
            <a:r>
              <a:rPr lang="el-GR" sz="3200" dirty="0" smtClean="0">
                <a:solidFill>
                  <a:srgbClr val="FFFF00"/>
                </a:solidFill>
              </a:rPr>
              <a:t> </a:t>
            </a:r>
            <a:r>
              <a:rPr lang="en-US" sz="3200" dirty="0" smtClean="0">
                <a:solidFill>
                  <a:srgbClr val="FFFF00"/>
                </a:solidFill>
              </a:rPr>
              <a:t/>
            </a:r>
            <a:br>
              <a:rPr lang="en-US" sz="3200" dirty="0" smtClean="0">
                <a:solidFill>
                  <a:srgbClr val="FFFF00"/>
                </a:solidFill>
              </a:rPr>
            </a:br>
            <a:endParaRPr lang="en-US" sz="3200" dirty="0" smtClean="0">
              <a:solidFill>
                <a:srgbClr val="FFFF00"/>
              </a:solidFill>
            </a:endParaRPr>
          </a:p>
          <a:p>
            <a:r>
              <a:rPr lang="el-GR" sz="3200" dirty="0" smtClean="0">
                <a:solidFill>
                  <a:srgbClr val="FFFF00"/>
                </a:solidFill>
              </a:rPr>
              <a:t>in </a:t>
            </a:r>
            <a:r>
              <a:rPr lang="el-GR" sz="3200" dirty="0" err="1" smtClean="0">
                <a:solidFill>
                  <a:srgbClr val="FFFF00"/>
                </a:solidFill>
              </a:rPr>
              <a:t>food</a:t>
            </a:r>
            <a:r>
              <a:rPr lang="el-GR" sz="3200" dirty="0" smtClean="0">
                <a:solidFill>
                  <a:srgbClr val="FFFF00"/>
                </a:solidFill>
              </a:rPr>
              <a:t> and </a:t>
            </a:r>
            <a:r>
              <a:rPr lang="el-GR" sz="3200" dirty="0" err="1" smtClean="0">
                <a:solidFill>
                  <a:srgbClr val="FFFF00"/>
                </a:solidFill>
              </a:rPr>
              <a:t>nutrition</a:t>
            </a:r>
            <a:r>
              <a:rPr lang="el-GR" sz="3200" dirty="0" smtClean="0">
                <a:solidFill>
                  <a:srgbClr val="FFFF00"/>
                </a:solidFill>
              </a:rPr>
              <a:t> </a:t>
            </a:r>
            <a:r>
              <a:rPr lang="el-GR" sz="3200" dirty="0" err="1" smtClean="0">
                <a:solidFill>
                  <a:srgbClr val="FFFF00"/>
                </a:solidFill>
              </a:rPr>
              <a:t>research</a:t>
            </a:r>
            <a:r>
              <a:rPr lang="el-GR" sz="3200" dirty="0" smtClean="0">
                <a:solidFill>
                  <a:srgbClr val="FFFF00"/>
                </a:solidFill>
              </a:rPr>
              <a:t> </a:t>
            </a:r>
            <a:r>
              <a:rPr lang="en-US" sz="3200" dirty="0" smtClean="0">
                <a:solidFill>
                  <a:srgbClr val="FFFF00"/>
                </a:solidFill>
              </a:rPr>
              <a:t/>
            </a:r>
            <a:br>
              <a:rPr lang="en-US" sz="3200" dirty="0" smtClean="0">
                <a:solidFill>
                  <a:srgbClr val="FFFF00"/>
                </a:solidFill>
              </a:rPr>
            </a:br>
            <a:r>
              <a:rPr lang="el-GR" sz="3200" dirty="0" smtClean="0">
                <a:solidFill>
                  <a:srgbClr val="FFFF00"/>
                </a:solidFill>
              </a:rPr>
              <a:t>and </a:t>
            </a:r>
            <a:r>
              <a:rPr lang="el-GR" sz="3200" dirty="0" err="1" smtClean="0">
                <a:solidFill>
                  <a:srgbClr val="FFFF00"/>
                </a:solidFill>
              </a:rPr>
              <a:t>policy</a:t>
            </a:r>
            <a:r>
              <a:rPr lang="el-GR" sz="3200" dirty="0" smtClean="0">
                <a:solidFill>
                  <a:srgbClr val="FFFF00"/>
                </a:solidFill>
              </a:rPr>
              <a:t> </a:t>
            </a:r>
            <a:r>
              <a:rPr lang="el-GR" sz="3200" dirty="0" err="1" smtClean="0">
                <a:solidFill>
                  <a:srgbClr val="FFFF00"/>
                </a:solidFill>
              </a:rPr>
              <a:t>making</a:t>
            </a:r>
            <a:r>
              <a:rPr lang="el-GR" sz="3200" dirty="0" smtClean="0">
                <a:solidFill>
                  <a:srgbClr val="FFFF00"/>
                </a:solidFill>
              </a:rPr>
              <a:t/>
            </a:r>
            <a:br>
              <a:rPr lang="el-GR" sz="3200" dirty="0" smtClean="0">
                <a:solidFill>
                  <a:srgbClr val="FFFF00"/>
                </a:solidFill>
              </a:rPr>
            </a:br>
            <a:r>
              <a:rPr lang="en-US" sz="3200" dirty="0" smtClean="0">
                <a:solidFill>
                  <a:srgbClr val="FFFF00"/>
                </a:solidFill>
              </a:rPr>
              <a:t>	</a:t>
            </a:r>
            <a:endParaRPr lang="en-US" sz="3200" dirty="0">
              <a:solidFill>
                <a:srgbClr val="FFFF00"/>
              </a:solidFill>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mep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438" y="1613826"/>
            <a:ext cx="5379228" cy="4697748"/>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3CD2BD2C-D72E-4C5F-A3D6-B8ED164292D2}"/>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6021800" y="1610574"/>
            <a:ext cx="5153019" cy="4701000"/>
          </a:xfrm>
          <a:prstGeom prst="rect">
            <a:avLst/>
          </a:prstGeom>
        </p:spPr>
      </p:pic>
      <p:sp>
        <p:nvSpPr>
          <p:cNvPr id="7" name="Title 1"/>
          <p:cNvSpPr>
            <a:spLocks noGrp="1"/>
          </p:cNvSpPr>
          <p:nvPr>
            <p:ph type="title"/>
          </p:nvPr>
        </p:nvSpPr>
        <p:spPr/>
        <p:txBody>
          <a:bodyPr>
            <a:noAutofit/>
          </a:bodyPr>
          <a:lstStyle/>
          <a:p>
            <a:pPr algn="ctr"/>
            <a:r>
              <a:rPr lang="en-GB" dirty="0" err="1"/>
              <a:t>FoodEXplorer</a:t>
            </a:r>
            <a:r>
              <a:rPr lang="en-GB" dirty="0"/>
              <a:t>: search tool</a:t>
            </a:r>
            <a:endParaRPr lang="nl-NL" dirty="0"/>
          </a:p>
        </p:txBody>
      </p:sp>
      <p:sp>
        <p:nvSpPr>
          <p:cNvPr id="8" name="Folded Corner 7">
            <a:extLst>
              <a:ext uri="{FF2B5EF4-FFF2-40B4-BE49-F238E27FC236}">
                <a16:creationId xmlns:a16="http://schemas.microsoft.com/office/drawing/2014/main" id="{E84CE448-BB80-A533-32E5-189C92F2CF70}"/>
              </a:ext>
            </a:extLst>
          </p:cNvPr>
          <p:cNvSpPr/>
          <p:nvPr/>
        </p:nvSpPr>
        <p:spPr>
          <a:xfrm>
            <a:off x="4550064" y="5328138"/>
            <a:ext cx="3270780" cy="1133033"/>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400" dirty="0"/>
              <a:t>Username  “test user”</a:t>
            </a:r>
          </a:p>
          <a:p>
            <a:pPr marL="0" indent="0" algn="ctr">
              <a:buNone/>
            </a:pPr>
            <a:r>
              <a:rPr lang="en-US" sz="2400" dirty="0"/>
              <a:t>Password “112233”</a:t>
            </a:r>
          </a:p>
        </p:txBody>
      </p:sp>
    </p:spTree>
    <p:extLst>
      <p:ext uri="{BB962C8B-B14F-4D97-AF65-F5344CB8AC3E}">
        <p14:creationId xmlns:p14="http://schemas.microsoft.com/office/powerpoint/2010/main" val="9380433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u="sng" dirty="0">
                <a:hlinkClick r:id="rId2"/>
              </a:rPr>
              <a:t>http://104.155.19.23/nexus7/foodexplorer_old.php</a:t>
            </a:r>
            <a:endParaRPr lang="el-GR" dirty="0"/>
          </a:p>
        </p:txBody>
      </p:sp>
      <p:sp>
        <p:nvSpPr>
          <p:cNvPr id="3" name="Text Placeholder 2"/>
          <p:cNvSpPr>
            <a:spLocks noGrp="1"/>
          </p:cNvSpPr>
          <p:nvPr>
            <p:ph type="body" idx="1"/>
          </p:nvPr>
        </p:nvSpPr>
        <p:spPr/>
        <p:txBody>
          <a:bodyPr/>
          <a:lstStyle/>
          <a:p>
            <a:r>
              <a:rPr lang="el-GR" u="sng" dirty="0">
                <a:hlinkClick r:id="rId2"/>
              </a:rPr>
              <a:t>http://104.155.19.23/nexus7/foodexplorer_old.php</a:t>
            </a:r>
            <a:endParaRPr lang="el-GR" dirty="0"/>
          </a:p>
        </p:txBody>
      </p:sp>
    </p:spTree>
    <p:extLst>
      <p:ext uri="{BB962C8B-B14F-4D97-AF65-F5344CB8AC3E}">
        <p14:creationId xmlns:p14="http://schemas.microsoft.com/office/powerpoint/2010/main" val="33697763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2455" y="202018"/>
            <a:ext cx="5263117" cy="2402959"/>
          </a:xfrm>
        </p:spPr>
        <p:txBody>
          <a:bodyPr>
            <a:normAutofit fontScale="90000"/>
          </a:bodyPr>
          <a:lstStyle/>
          <a:p>
            <a:r>
              <a:rPr lang="el-GR" dirty="0" smtClean="0">
                <a:solidFill>
                  <a:srgbClr val="92D050"/>
                </a:solidFill>
              </a:rPr>
              <a:t>Οι </a:t>
            </a:r>
            <a:r>
              <a:rPr lang="el-GR" dirty="0" err="1" smtClean="0">
                <a:solidFill>
                  <a:srgbClr val="92D050"/>
                </a:solidFill>
              </a:rPr>
              <a:t>ελληνικοι</a:t>
            </a:r>
            <a:r>
              <a:rPr lang="el-GR" dirty="0" smtClean="0">
                <a:solidFill>
                  <a:srgbClr val="92D050"/>
                </a:solidFill>
              </a:rPr>
              <a:t> </a:t>
            </a:r>
            <a:r>
              <a:rPr lang="el-GR" dirty="0" err="1" smtClean="0">
                <a:solidFill>
                  <a:srgbClr val="92D050"/>
                </a:solidFill>
              </a:rPr>
              <a:t>πινακεσ</a:t>
            </a:r>
            <a:r>
              <a:rPr lang="el-GR" dirty="0" smtClean="0">
                <a:solidFill>
                  <a:srgbClr val="92D050"/>
                </a:solidFill>
              </a:rPr>
              <a:t> </a:t>
            </a:r>
            <a:r>
              <a:rPr lang="el-GR" dirty="0" err="1" smtClean="0">
                <a:solidFill>
                  <a:srgbClr val="92D050"/>
                </a:solidFill>
              </a:rPr>
              <a:t>συστασησ</a:t>
            </a:r>
            <a:r>
              <a:rPr lang="el-GR" dirty="0" smtClean="0">
                <a:solidFill>
                  <a:srgbClr val="92D050"/>
                </a:solidFill>
              </a:rPr>
              <a:t> </a:t>
            </a:r>
            <a:r>
              <a:rPr lang="el-GR" dirty="0" err="1" smtClean="0">
                <a:solidFill>
                  <a:srgbClr val="92D050"/>
                </a:solidFill>
              </a:rPr>
              <a:t>τροφιμων</a:t>
            </a:r>
            <a:endParaRPr lang="el-GR" dirty="0">
              <a:solidFill>
                <a:srgbClr val="92D050"/>
              </a:solidFill>
            </a:endParaRPr>
          </a:p>
        </p:txBody>
      </p:sp>
    </p:spTree>
    <p:extLst>
      <p:ext uri="{BB962C8B-B14F-4D97-AF65-F5344CB8AC3E}">
        <p14:creationId xmlns:p14="http://schemas.microsoft.com/office/powerpoint/2010/main" val="355494721"/>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2207569" y="168975"/>
            <a:ext cx="7858125" cy="6429420"/>
          </a:xfrm>
          <a:prstGeom prst="rect">
            <a:avLst/>
          </a:prstGeom>
          <a:noFill/>
          <a:ln w="9525">
            <a:noFill/>
            <a:miter lim="800000"/>
            <a:headEnd/>
            <a:tailEnd/>
          </a:ln>
          <a:effectLst/>
        </p:spPr>
      </p:pic>
    </p:spTree>
    <p:extLst>
      <p:ext uri="{BB962C8B-B14F-4D97-AF65-F5344CB8AC3E}">
        <p14:creationId xmlns:p14="http://schemas.microsoft.com/office/powerpoint/2010/main" val="1170731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343478" y="158468"/>
            <a:ext cx="7424930" cy="6366876"/>
          </a:xfrm>
          <a:prstGeom prst="rect">
            <a:avLst/>
          </a:prstGeom>
          <a:noFill/>
          <a:ln w="9525">
            <a:noFill/>
            <a:miter lim="800000"/>
            <a:headEnd/>
            <a:tailEnd/>
          </a:ln>
          <a:effectLst/>
        </p:spPr>
      </p:pic>
      <p:sp>
        <p:nvSpPr>
          <p:cNvPr id="3" name="Oval 2"/>
          <p:cNvSpPr/>
          <p:nvPr/>
        </p:nvSpPr>
        <p:spPr>
          <a:xfrm>
            <a:off x="4007768" y="980728"/>
            <a:ext cx="5832648" cy="136815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1713509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309787" y="142853"/>
            <a:ext cx="7591425" cy="6538921"/>
          </a:xfrm>
          <a:prstGeom prst="rect">
            <a:avLst/>
          </a:prstGeom>
          <a:noFill/>
          <a:ln w="9525">
            <a:noFill/>
            <a:miter lim="800000"/>
            <a:headEnd/>
            <a:tailEnd/>
          </a:ln>
          <a:effectLst/>
        </p:spPr>
      </p:pic>
      <p:sp>
        <p:nvSpPr>
          <p:cNvPr id="5" name="Oval 4"/>
          <p:cNvSpPr/>
          <p:nvPr/>
        </p:nvSpPr>
        <p:spPr>
          <a:xfrm>
            <a:off x="2567608" y="548680"/>
            <a:ext cx="7200800" cy="122413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1403850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n-US"/>
          </a:p>
        </p:txBody>
      </p:sp>
      <p:sp>
        <p:nvSpPr>
          <p:cNvPr id="3" name="2 - Υπότιτλος"/>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srcRect/>
          <a:stretch>
            <a:fillRect/>
          </a:stretch>
        </p:blipFill>
        <p:spPr bwMode="auto">
          <a:xfrm>
            <a:off x="2224089" y="414339"/>
            <a:ext cx="7743825" cy="6029325"/>
          </a:xfrm>
          <a:prstGeom prst="rect">
            <a:avLst/>
          </a:prstGeom>
          <a:noFill/>
          <a:ln w="9525">
            <a:noFill/>
            <a:miter lim="800000"/>
            <a:headEnd/>
            <a:tailEnd/>
          </a:ln>
          <a:effectLst/>
        </p:spPr>
      </p:pic>
      <p:sp>
        <p:nvSpPr>
          <p:cNvPr id="4" name="Oval 3"/>
          <p:cNvSpPr/>
          <p:nvPr/>
        </p:nvSpPr>
        <p:spPr>
          <a:xfrm>
            <a:off x="4727848" y="3356993"/>
            <a:ext cx="1728192" cy="38648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Oval 6"/>
          <p:cNvSpPr/>
          <p:nvPr/>
        </p:nvSpPr>
        <p:spPr>
          <a:xfrm>
            <a:off x="4232176" y="4877544"/>
            <a:ext cx="5616624" cy="4320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2789176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42054" y="260648"/>
            <a:ext cx="6516258" cy="6264696"/>
          </a:xfrm>
          <a:prstGeom prst="rect">
            <a:avLst/>
          </a:prstGeom>
        </p:spPr>
      </p:pic>
      <p:sp>
        <p:nvSpPr>
          <p:cNvPr id="4" name="Oval 3"/>
          <p:cNvSpPr/>
          <p:nvPr/>
        </p:nvSpPr>
        <p:spPr>
          <a:xfrm>
            <a:off x="3015547" y="764704"/>
            <a:ext cx="5960773" cy="5082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Oval 4"/>
          <p:cNvSpPr/>
          <p:nvPr/>
        </p:nvSpPr>
        <p:spPr>
          <a:xfrm>
            <a:off x="2783632" y="2132856"/>
            <a:ext cx="6480720" cy="59283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209095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FF00"/>
                </a:solidFill>
              </a:rPr>
              <a:t>Food Composition Data in Policy making</a:t>
            </a:r>
            <a:endParaRPr lang="el-GR" dirty="0"/>
          </a:p>
        </p:txBody>
      </p:sp>
      <p:pic>
        <p:nvPicPr>
          <p:cNvPr id="4" name="Content Placeholder 5" descr="http://www.fao.org/typo3temp/pics/feb10d2c79.jpg">
            <a:hlinkClick r:id="rId2"/>
            <a:extLst>
              <a:ext uri="{FF2B5EF4-FFF2-40B4-BE49-F238E27FC236}">
                <a16:creationId xmlns:a16="http://schemas.microsoft.com/office/drawing/2014/main" id="{39B2E5BD-A5F3-48BC-B9FB-22970D6707C4}"/>
              </a:ext>
            </a:extLst>
          </p:cNvPr>
          <p:cNvPicPr>
            <a:picLocks/>
          </p:cNvPicPr>
          <p:nvPr/>
        </p:nvPicPr>
        <p:blipFill>
          <a:blip r:embed="rId3" cstate="email">
            <a:extLst>
              <a:ext uri="{28A0092B-C50C-407E-A947-70E740481C1C}">
                <a14:useLocalDpi xmlns:a14="http://schemas.microsoft.com/office/drawing/2010/main"/>
              </a:ext>
            </a:extLst>
          </a:blip>
          <a:srcRect/>
          <a:stretch>
            <a:fillRect/>
          </a:stretch>
        </p:blipFill>
        <p:spPr>
          <a:xfrm>
            <a:off x="2639616" y="1556792"/>
            <a:ext cx="6624736" cy="3888432"/>
          </a:xfrm>
          <a:prstGeom prst="rect">
            <a:avLst/>
          </a:prstGeom>
          <a:ln w="3175">
            <a:solidFill>
              <a:schemeClr val="tx1">
                <a:lumMod val="50000"/>
              </a:schemeClr>
            </a:solidFill>
          </a:ln>
          <a:effectLst>
            <a:outerShdw blurRad="228600" dist="12700" dir="2700000" sx="101000" sy="101000" algn="tl" rotWithShape="0">
              <a:prstClr val="black">
                <a:alpha val="40000"/>
              </a:prstClr>
            </a:outerShdw>
          </a:effectLst>
        </p:spPr>
      </p:pic>
      <p:sp>
        <p:nvSpPr>
          <p:cNvPr id="5" name="TextBox 6"/>
          <p:cNvSpPr txBox="1">
            <a:spLocks noChangeArrowheads="1"/>
          </p:cNvSpPr>
          <p:nvPr/>
        </p:nvSpPr>
        <p:spPr bwMode="auto">
          <a:xfrm>
            <a:off x="750769" y="5661249"/>
            <a:ext cx="10657965" cy="738664"/>
          </a:xfrm>
          <a:prstGeom prst="rect">
            <a:avLst/>
          </a:prstGeom>
          <a:noFill/>
          <a:ln w="9525">
            <a:noFill/>
            <a:miter lim="800000"/>
            <a:headEnd/>
            <a:tailEnd/>
          </a:ln>
        </p:spPr>
        <p:txBody>
          <a:bodyPr wrap="square">
            <a:spAutoFit/>
          </a:bodyPr>
          <a:lstStyle/>
          <a:p>
            <a:pPr algn="just"/>
            <a:r>
              <a:rPr lang="en-US" sz="1400" b="1" dirty="0">
                <a:solidFill>
                  <a:srgbClr val="FF0000"/>
                </a:solidFill>
              </a:rPr>
              <a:t>“Relevant, reliable and up-to-date food composition data are of fundamental importance in nutrition, dietetics and health, but also for other disciplines such as food science, biodiversity, plant breeding, food industry, trade, and food regulation’’ Barbara Burlingame (FAO INFOODS)</a:t>
            </a:r>
            <a:endParaRPr lang="nl-NL" sz="1400" b="1" dirty="0">
              <a:solidFill>
                <a:srgbClr val="FF0000"/>
              </a:solidFill>
            </a:endParaRPr>
          </a:p>
        </p:txBody>
      </p:sp>
    </p:spTree>
    <p:extLst>
      <p:ext uri="{BB962C8B-B14F-4D97-AF65-F5344CB8AC3E}">
        <p14:creationId xmlns:p14="http://schemas.microsoft.com/office/powerpoint/2010/main" val="2064504274"/>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536488-BA94-1560-7DE1-7D709B73D66E}"/>
              </a:ext>
            </a:extLst>
          </p:cNvPr>
          <p:cNvSpPr>
            <a:spLocks noGrp="1"/>
          </p:cNvSpPr>
          <p:nvPr>
            <p:ph type="title"/>
          </p:nvPr>
        </p:nvSpPr>
        <p:spPr/>
        <p:txBody>
          <a:bodyPr>
            <a:normAutofit fontScale="90000"/>
          </a:bodyPr>
          <a:lstStyle/>
          <a:p>
            <a:r>
              <a:rPr lang="en-US" dirty="0" smtClean="0"/>
              <a:t>Background </a:t>
            </a:r>
            <a:r>
              <a:rPr lang="en-GB" b="1" dirty="0">
                <a:solidFill>
                  <a:schemeClr val="accent1"/>
                </a:solidFill>
              </a:rPr>
              <a:t>Food composition databases (FCDBs)</a:t>
            </a:r>
            <a:br>
              <a:rPr lang="en-GB" b="1" dirty="0">
                <a:solidFill>
                  <a:schemeClr val="accent1"/>
                </a:solidFill>
              </a:rPr>
            </a:br>
            <a:endParaRPr lang="en-GB" dirty="0"/>
          </a:p>
        </p:txBody>
      </p:sp>
      <p:sp>
        <p:nvSpPr>
          <p:cNvPr id="3" name="Espace réservé du contenu 2">
            <a:extLst>
              <a:ext uri="{FF2B5EF4-FFF2-40B4-BE49-F238E27FC236}">
                <a16:creationId xmlns:a16="http://schemas.microsoft.com/office/drawing/2014/main" id="{5DB265EE-EC8A-DBF6-6CDB-F74D0969D426}"/>
              </a:ext>
            </a:extLst>
          </p:cNvPr>
          <p:cNvSpPr>
            <a:spLocks noGrp="1"/>
          </p:cNvSpPr>
          <p:nvPr>
            <p:ph sz="half" idx="1"/>
          </p:nvPr>
        </p:nvSpPr>
        <p:spPr>
          <a:xfrm>
            <a:off x="838200" y="1770206"/>
            <a:ext cx="9966158" cy="1185266"/>
          </a:xfrm>
        </p:spPr>
        <p:txBody>
          <a:bodyPr/>
          <a:lstStyle/>
          <a:p>
            <a:r>
              <a:rPr lang="en-GB" b="1" dirty="0">
                <a:solidFill>
                  <a:schemeClr val="accent1"/>
                </a:solidFill>
              </a:rPr>
              <a:t>Food composition databases (FCDBs)</a:t>
            </a:r>
          </a:p>
          <a:p>
            <a:pPr marL="177800" lvl="1" indent="0">
              <a:buNone/>
            </a:pPr>
            <a:r>
              <a:rPr lang="en-GB" sz="2000" dirty="0"/>
              <a:t>= store </a:t>
            </a:r>
            <a:r>
              <a:rPr lang="en-US" sz="2000" dirty="0"/>
              <a:t>information on the amount of nutrients and non-nutrient components contained in different foods</a:t>
            </a:r>
            <a:endParaRPr lang="en-GB" sz="2000" dirty="0"/>
          </a:p>
          <a:p>
            <a:pPr marL="0" indent="0">
              <a:buNone/>
            </a:pPr>
            <a:endParaRPr lang="en-GB" dirty="0"/>
          </a:p>
        </p:txBody>
      </p:sp>
      <p:sp>
        <p:nvSpPr>
          <p:cNvPr id="5" name="Slide Number">
            <a:extLst>
              <a:ext uri="{FF2B5EF4-FFF2-40B4-BE49-F238E27FC236}">
                <a16:creationId xmlns:a16="http://schemas.microsoft.com/office/drawing/2014/main" id="{6EA74058-3C9C-30F2-98A0-6A5675DCF758}"/>
              </a:ext>
            </a:extLst>
          </p:cNvPr>
          <p:cNvSpPr txBox="1">
            <a:spLocks noGrp="1"/>
          </p:cNvSpPr>
          <p:nvPr>
            <p:ph type="sldNum" sz="quarter" idx="2"/>
          </p:nvPr>
        </p:nvSpPr>
        <p:spPr>
          <a:xfrm>
            <a:off x="9601201" y="6177775"/>
            <a:ext cx="1313396" cy="230621"/>
          </a:xfrm>
          <a:prstGeom prst="rect">
            <a:avLst/>
          </a:prstGeom>
        </p:spPr>
        <p:txBody>
          <a:bodyPr/>
          <a:lstStyle>
            <a:lvl1pPr algn="r">
              <a:defRPr sz="1400">
                <a:solidFill>
                  <a:srgbClr val="465F6F"/>
                </a:solidFill>
                <a:latin typeface="Roboto Bold"/>
                <a:ea typeface="Roboto Bold"/>
                <a:cs typeface="Roboto Bold"/>
                <a:sym typeface="Roboto Bold"/>
              </a:defRPr>
            </a:lvl1pPr>
          </a:lstStyle>
          <a:p>
            <a:fld id="{86CB4B4D-7CA3-9044-876B-883B54F8677D}" type="slidenum">
              <a:rPr lang="fr-BE" smtClean="0"/>
              <a:pPr/>
              <a:t>3</a:t>
            </a:fld>
            <a:endParaRPr lang="fr-BE" dirty="0"/>
          </a:p>
        </p:txBody>
      </p:sp>
      <p:sp>
        <p:nvSpPr>
          <p:cNvPr id="4" name="Espace réservé du contenu 2">
            <a:extLst>
              <a:ext uri="{FF2B5EF4-FFF2-40B4-BE49-F238E27FC236}">
                <a16:creationId xmlns:a16="http://schemas.microsoft.com/office/drawing/2014/main" id="{75ED128C-F1BC-35A0-8C58-066D21AB71F0}"/>
              </a:ext>
            </a:extLst>
          </p:cNvPr>
          <p:cNvSpPr txBox="1">
            <a:spLocks/>
          </p:cNvSpPr>
          <p:nvPr/>
        </p:nvSpPr>
        <p:spPr>
          <a:xfrm>
            <a:off x="4700960" y="2838785"/>
            <a:ext cx="4683649" cy="3569611"/>
          </a:xfrm>
          <a:prstGeom prst="rect">
            <a:avLst/>
          </a:prstGeom>
        </p:spPr>
        <p:txBody>
          <a:bodyPr/>
          <a:lstStyle>
            <a:lvl1pPr marL="223838" marR="0" indent="-223838" algn="l" defTabSz="914400" rtl="0" eaLnBrk="1" latinLnBrk="0" hangingPunct="1">
              <a:lnSpc>
                <a:spcPct val="90000"/>
              </a:lnSpc>
              <a:spcBef>
                <a:spcPts val="1000"/>
              </a:spcBef>
              <a:spcAft>
                <a:spcPts val="0"/>
              </a:spcAft>
              <a:buClr>
                <a:schemeClr val="accent1"/>
              </a:buClr>
              <a:buSzPct val="100000"/>
              <a:buFont typeface="Arial" panose="020B0604020202020204" pitchFamily="34" charset="0"/>
              <a:buChar char="•"/>
              <a:tabLst/>
              <a:defRPr sz="2000" b="0" i="0" u="none" strike="noStrike" cap="none" spc="0" baseline="0">
                <a:solidFill>
                  <a:srgbClr val="465F6F"/>
                </a:solidFill>
                <a:uFillTx/>
                <a:latin typeface="Roboto" panose="02000000000000000000" pitchFamily="2" charset="0"/>
                <a:ea typeface="Roboto" panose="02000000000000000000" pitchFamily="2" charset="0"/>
                <a:cs typeface="arial"/>
                <a:sym typeface="arial"/>
              </a:defRPr>
            </a:lvl1pPr>
            <a:lvl2pPr marL="357188" marR="0" indent="-179388" algn="l" defTabSz="914400" rtl="0" eaLnBrk="1" latinLnBrk="0" hangingPunct="1">
              <a:lnSpc>
                <a:spcPct val="90000"/>
              </a:lnSpc>
              <a:spcBef>
                <a:spcPts val="1000"/>
              </a:spcBef>
              <a:spcAft>
                <a:spcPts val="0"/>
              </a:spcAft>
              <a:buClr>
                <a:srgbClr val="4FB89A"/>
              </a:buClr>
              <a:buSzPct val="100000"/>
              <a:buFont typeface="Arial"/>
              <a:buChar char="•"/>
              <a:tabLst/>
              <a:defRPr sz="1800" b="0" i="0" u="none" strike="noStrike" cap="none" spc="0" baseline="0">
                <a:solidFill>
                  <a:srgbClr val="465F6F"/>
                </a:solidFill>
                <a:uFillTx/>
                <a:latin typeface="Roboto" panose="02000000000000000000" pitchFamily="2" charset="0"/>
                <a:ea typeface="Roboto" panose="02000000000000000000" pitchFamily="2" charset="0"/>
                <a:cs typeface="arial"/>
                <a:sym typeface="arial"/>
              </a:defRPr>
            </a:lvl2pPr>
            <a:lvl3pPr marL="536575" marR="0" indent="-179388" algn="l" defTabSz="914400" rtl="0" eaLnBrk="1" latinLnBrk="0" hangingPunct="1">
              <a:lnSpc>
                <a:spcPct val="90000"/>
              </a:lnSpc>
              <a:spcBef>
                <a:spcPts val="1000"/>
              </a:spcBef>
              <a:spcAft>
                <a:spcPts val="0"/>
              </a:spcAft>
              <a:buClr>
                <a:srgbClr val="4FB89A"/>
              </a:buClr>
              <a:buSzPct val="100000"/>
              <a:buFont typeface="Arial"/>
              <a:buChar char="•"/>
              <a:tabLst/>
              <a:defRPr sz="1400" b="0" i="0" u="none" strike="noStrike" cap="none" spc="0" baseline="0">
                <a:solidFill>
                  <a:srgbClr val="465F6F"/>
                </a:solidFill>
                <a:uFillTx/>
                <a:latin typeface="Roboto" panose="02000000000000000000" pitchFamily="2" charset="0"/>
                <a:ea typeface="Roboto" panose="02000000000000000000" pitchFamily="2" charset="0"/>
                <a:cs typeface="arial"/>
                <a:sym typeface="arial"/>
              </a:defRPr>
            </a:lvl3pPr>
            <a:lvl4pPr marL="715963" marR="0" indent="-179388" algn="l" defTabSz="914400" rtl="0" eaLnBrk="1" latinLnBrk="0" hangingPunct="1">
              <a:lnSpc>
                <a:spcPct val="90000"/>
              </a:lnSpc>
              <a:spcBef>
                <a:spcPts val="1000"/>
              </a:spcBef>
              <a:spcAft>
                <a:spcPts val="0"/>
              </a:spcAft>
              <a:buClr>
                <a:srgbClr val="4FB89A"/>
              </a:buClr>
              <a:buSzPct val="100000"/>
              <a:buFont typeface="Arial"/>
              <a:buChar char="•"/>
              <a:tabLst/>
              <a:defRPr sz="1400" b="0" i="0" u="none" strike="noStrike" cap="none" spc="0" baseline="0">
                <a:solidFill>
                  <a:srgbClr val="465F6F"/>
                </a:solidFill>
                <a:uFillTx/>
                <a:latin typeface="Roboto" panose="02000000000000000000" pitchFamily="2" charset="0"/>
                <a:ea typeface="Roboto" panose="02000000000000000000" pitchFamily="2" charset="0"/>
                <a:cs typeface="arial"/>
                <a:sym typeface="arial"/>
              </a:defRPr>
            </a:lvl4pPr>
            <a:lvl5pPr marL="895350" marR="0" indent="-180975" algn="l" defTabSz="914400" rtl="0" eaLnBrk="1" latinLnBrk="0" hangingPunct="1">
              <a:lnSpc>
                <a:spcPct val="90000"/>
              </a:lnSpc>
              <a:spcBef>
                <a:spcPts val="1000"/>
              </a:spcBef>
              <a:spcAft>
                <a:spcPts val="0"/>
              </a:spcAft>
              <a:buClr>
                <a:srgbClr val="4FB89A"/>
              </a:buClr>
              <a:buSzPct val="100000"/>
              <a:buFont typeface="Arial"/>
              <a:buChar char="•"/>
              <a:tabLst/>
              <a:defRPr sz="1400" b="0" i="0" u="none" strike="noStrike" cap="none" spc="0" baseline="0">
                <a:solidFill>
                  <a:srgbClr val="465F6F"/>
                </a:solidFill>
                <a:uFillTx/>
                <a:latin typeface="Roboto" panose="02000000000000000000" pitchFamily="2" charset="0"/>
                <a:ea typeface="Roboto" panose="02000000000000000000" pitchFamily="2" charset="0"/>
                <a:cs typeface="arial"/>
                <a:sym typeface="arial"/>
              </a:defRPr>
            </a:lvl5pPr>
            <a:lvl6pPr marL="2590800" marR="0" indent="-304800" algn="l" defTabSz="914400" rtl="0" eaLnBrk="1" latinLnBrk="0" hangingPunct="1">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48000" marR="0" indent="-304800" algn="l" defTabSz="914400" rtl="0" eaLnBrk="1" latinLnBrk="0" hangingPunct="1">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505200" marR="0" indent="-304800" algn="l" defTabSz="914400" rtl="0" eaLnBrk="1" latinLnBrk="0" hangingPunct="1">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62400" marR="0" indent="-304800" algn="l" defTabSz="914400" rtl="0" eaLnBrk="1" latinLnBrk="0" hangingPunct="1">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r>
              <a:rPr lang="en-GB" b="1" dirty="0">
                <a:solidFill>
                  <a:schemeClr val="accent1"/>
                </a:solidFill>
              </a:rPr>
              <a:t>Challenges</a:t>
            </a:r>
            <a:r>
              <a:rPr lang="en-GB" dirty="0">
                <a:solidFill>
                  <a:schemeClr val="accent1"/>
                </a:solidFill>
              </a:rPr>
              <a:t>:</a:t>
            </a:r>
          </a:p>
          <a:p>
            <a:pPr lvl="1">
              <a:buFont typeface="Wingdings" panose="05000000000000000000" pitchFamily="2" charset="2"/>
              <a:buChar char="Ø"/>
            </a:pPr>
            <a:r>
              <a:rPr lang="en-US" sz="2000" dirty="0"/>
              <a:t> Nutrient content in foods can vary across countries!</a:t>
            </a:r>
          </a:p>
          <a:p>
            <a:pPr lvl="2"/>
            <a:r>
              <a:rPr lang="en-US" sz="1600" dirty="0"/>
              <a:t>diverse feed practices </a:t>
            </a:r>
          </a:p>
          <a:p>
            <a:pPr lvl="2"/>
            <a:r>
              <a:rPr lang="en-US" sz="1600" dirty="0"/>
              <a:t>soil </a:t>
            </a:r>
          </a:p>
          <a:p>
            <a:pPr lvl="2"/>
            <a:r>
              <a:rPr lang="en-US" sz="1600" dirty="0"/>
              <a:t>environmental and genetic influence </a:t>
            </a:r>
          </a:p>
          <a:p>
            <a:pPr lvl="2"/>
            <a:r>
              <a:rPr lang="en-US" sz="1600" dirty="0"/>
              <a:t>fortification policies </a:t>
            </a:r>
          </a:p>
          <a:p>
            <a:pPr lvl="2"/>
            <a:r>
              <a:rPr lang="en-US" sz="1600" dirty="0"/>
              <a:t>food production</a:t>
            </a:r>
          </a:p>
          <a:p>
            <a:pPr lvl="2"/>
            <a:r>
              <a:rPr lang="en-US" sz="1600" dirty="0"/>
              <a:t>processing practices</a:t>
            </a:r>
          </a:p>
          <a:p>
            <a:pPr lvl="1">
              <a:buFont typeface="Wingdings" panose="05000000000000000000" pitchFamily="2" charset="2"/>
              <a:buChar char="Ø"/>
            </a:pPr>
            <a:r>
              <a:rPr lang="en-US" sz="2000" dirty="0">
                <a:sym typeface="Wingdings" panose="05000000000000000000" pitchFamily="2" charset="2"/>
              </a:rPr>
              <a:t> FCDBs exist in many countries!</a:t>
            </a:r>
            <a:endParaRPr lang="en-GB" sz="2000" dirty="0"/>
          </a:p>
          <a:p>
            <a:pPr marL="0" indent="0">
              <a:buFont typeface="Arial" panose="020B0604020202020204" pitchFamily="34" charset="0"/>
              <a:buNone/>
            </a:pPr>
            <a:endParaRPr lang="en-GB" dirty="0"/>
          </a:p>
        </p:txBody>
      </p:sp>
      <p:pic>
        <p:nvPicPr>
          <p:cNvPr id="10" name="Picture 9">
            <a:extLst>
              <a:ext uri="{FF2B5EF4-FFF2-40B4-BE49-F238E27FC236}">
                <a16:creationId xmlns:a16="http://schemas.microsoft.com/office/drawing/2014/main" id="{AB50CE6C-3B23-3C21-06A8-47943ADDA5D8}"/>
              </a:ext>
            </a:extLst>
          </p:cNvPr>
          <p:cNvPicPr>
            <a:picLocks noChangeAspect="1"/>
          </p:cNvPicPr>
          <p:nvPr/>
        </p:nvPicPr>
        <p:blipFill>
          <a:blip r:embed="rId3"/>
          <a:stretch>
            <a:fillRect/>
          </a:stretch>
        </p:blipFill>
        <p:spPr>
          <a:xfrm>
            <a:off x="1830393" y="3399289"/>
            <a:ext cx="2468010" cy="2296684"/>
          </a:xfrm>
          <a:prstGeom prst="rect">
            <a:avLst/>
          </a:prstGeom>
        </p:spPr>
      </p:pic>
      <p:pic>
        <p:nvPicPr>
          <p:cNvPr id="11" name="Graphic 10" descr="Database with solid fill">
            <a:extLst>
              <a:ext uri="{FF2B5EF4-FFF2-40B4-BE49-F238E27FC236}">
                <a16:creationId xmlns:a16="http://schemas.microsoft.com/office/drawing/2014/main" id="{9A360F21-6283-E003-A971-11328ED4A57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73100" y="4137441"/>
            <a:ext cx="914400" cy="914400"/>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DEF01317-C379-4A95-9546-CB9D995F7E89}"/>
              </a:ext>
            </a:extLst>
          </p:cNvPr>
          <p:cNvSpPr txBox="1"/>
          <p:nvPr/>
        </p:nvSpPr>
        <p:spPr>
          <a:xfrm>
            <a:off x="820055" y="4940655"/>
            <a:ext cx="867445" cy="369332"/>
          </a:xfrm>
          <a:prstGeom prst="rect">
            <a:avLst/>
          </a:prstGeom>
          <a:noFill/>
        </p:spPr>
        <p:txBody>
          <a:bodyPr wrap="square" rtlCol="0">
            <a:spAutoFit/>
          </a:bodyPr>
          <a:lstStyle/>
          <a:p>
            <a:r>
              <a:rPr lang="en-GB" dirty="0">
                <a:solidFill>
                  <a:schemeClr val="bg1">
                    <a:lumMod val="75000"/>
                  </a:schemeClr>
                </a:solidFill>
              </a:rPr>
              <a:t>FCDB</a:t>
            </a:r>
          </a:p>
        </p:txBody>
      </p:sp>
      <p:cxnSp>
        <p:nvCxnSpPr>
          <p:cNvPr id="16" name="Straight Arrow Connector 15">
            <a:extLst>
              <a:ext uri="{FF2B5EF4-FFF2-40B4-BE49-F238E27FC236}">
                <a16:creationId xmlns:a16="http://schemas.microsoft.com/office/drawing/2014/main" id="{BC8F061E-F94C-C6F6-F997-DBB45C001409}"/>
              </a:ext>
            </a:extLst>
          </p:cNvPr>
          <p:cNvCxnSpPr/>
          <p:nvPr/>
        </p:nvCxnSpPr>
        <p:spPr>
          <a:xfrm flipV="1">
            <a:off x="1173150" y="3937701"/>
            <a:ext cx="553141" cy="351064"/>
          </a:xfrm>
          <a:prstGeom prst="straightConnector1">
            <a:avLst/>
          </a:prstGeom>
          <a:noFill/>
          <a:ln w="12700" cap="flat">
            <a:solidFill>
              <a:schemeClr val="bg2">
                <a:lumMod val="90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52C7C20C-A66D-6159-71AC-C9B9ED8B7AC1}"/>
              </a:ext>
            </a:extLst>
          </p:cNvPr>
          <p:cNvSpPr txBox="1"/>
          <p:nvPr/>
        </p:nvSpPr>
        <p:spPr>
          <a:xfrm>
            <a:off x="9978182" y="5104671"/>
            <a:ext cx="2027017" cy="369332"/>
          </a:xfrm>
          <a:prstGeom prst="rect">
            <a:avLst/>
          </a:prstGeom>
          <a:noFill/>
        </p:spPr>
        <p:txBody>
          <a:bodyPr wrap="square" rtlCol="0">
            <a:spAutoFit/>
          </a:bodyPr>
          <a:lstStyle/>
          <a:p>
            <a:r>
              <a:rPr lang="en-GB" dirty="0">
                <a:solidFill>
                  <a:schemeClr val="accent1"/>
                </a:solidFill>
              </a:rPr>
              <a:t>Harmonisation?</a:t>
            </a:r>
          </a:p>
        </p:txBody>
      </p:sp>
      <p:grpSp>
        <p:nvGrpSpPr>
          <p:cNvPr id="26" name="Group 25">
            <a:extLst>
              <a:ext uri="{FF2B5EF4-FFF2-40B4-BE49-F238E27FC236}">
                <a16:creationId xmlns:a16="http://schemas.microsoft.com/office/drawing/2014/main" id="{0CC6BE10-D636-B7BC-8C35-1B3B61D4E780}"/>
              </a:ext>
            </a:extLst>
          </p:cNvPr>
          <p:cNvGrpSpPr/>
          <p:nvPr/>
        </p:nvGrpSpPr>
        <p:grpSpPr>
          <a:xfrm>
            <a:off x="9657429" y="3060976"/>
            <a:ext cx="2027017" cy="2080126"/>
            <a:chOff x="9703822" y="3400408"/>
            <a:chExt cx="2027017" cy="2080126"/>
          </a:xfrm>
        </p:grpSpPr>
        <p:pic>
          <p:nvPicPr>
            <p:cNvPr id="19" name="Picture 18">
              <a:extLst>
                <a:ext uri="{FF2B5EF4-FFF2-40B4-BE49-F238E27FC236}">
                  <a16:creationId xmlns:a16="http://schemas.microsoft.com/office/drawing/2014/main" id="{F4BD0F9D-3F8C-974E-8FED-0EBD4ECFA6EE}"/>
                </a:ext>
              </a:extLst>
            </p:cNvPr>
            <p:cNvPicPr>
              <a:picLocks noChangeAspect="1"/>
            </p:cNvPicPr>
            <p:nvPr/>
          </p:nvPicPr>
          <p:blipFill>
            <a:blip r:embed="rId6"/>
            <a:stretch>
              <a:fillRect/>
            </a:stretch>
          </p:blipFill>
          <p:spPr>
            <a:xfrm>
              <a:off x="9703822" y="3400408"/>
              <a:ext cx="2027017" cy="2080126"/>
            </a:xfrm>
            <a:prstGeom prst="rect">
              <a:avLst/>
            </a:prstGeom>
          </p:spPr>
        </p:pic>
        <p:pic>
          <p:nvPicPr>
            <p:cNvPr id="20" name="Graphic 19" descr="Database with solid fill">
              <a:extLst>
                <a:ext uri="{FF2B5EF4-FFF2-40B4-BE49-F238E27FC236}">
                  <a16:creationId xmlns:a16="http://schemas.microsoft.com/office/drawing/2014/main" id="{BC3222F8-E176-9392-E2D0-3657421C024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112881" y="4946244"/>
              <a:ext cx="237820" cy="237820"/>
            </a:xfrm>
            <a:prstGeom prst="rect">
              <a:avLst/>
            </a:prstGeom>
            <a:effectLst>
              <a:outerShdw blurRad="50800" dist="38100" dir="2700000" algn="tl" rotWithShape="0">
                <a:prstClr val="black">
                  <a:alpha val="40000"/>
                </a:prstClr>
              </a:outerShdw>
            </a:effectLst>
          </p:spPr>
        </p:pic>
        <p:pic>
          <p:nvPicPr>
            <p:cNvPr id="21" name="Graphic 20" descr="Database with solid fill">
              <a:extLst>
                <a:ext uri="{FF2B5EF4-FFF2-40B4-BE49-F238E27FC236}">
                  <a16:creationId xmlns:a16="http://schemas.microsoft.com/office/drawing/2014/main" id="{8D7E4724-6A07-81A3-DA4A-43B891AB7D9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360601" y="4690670"/>
              <a:ext cx="237820" cy="237820"/>
            </a:xfrm>
            <a:prstGeom prst="rect">
              <a:avLst/>
            </a:prstGeom>
            <a:effectLst>
              <a:outerShdw blurRad="50800" dist="38100" dir="2700000" algn="tl" rotWithShape="0">
                <a:prstClr val="black">
                  <a:alpha val="40000"/>
                </a:prstClr>
              </a:outerShdw>
            </a:effectLst>
          </p:spPr>
        </p:pic>
        <p:pic>
          <p:nvPicPr>
            <p:cNvPr id="22" name="Graphic 21" descr="Database with solid fill">
              <a:extLst>
                <a:ext uri="{FF2B5EF4-FFF2-40B4-BE49-F238E27FC236}">
                  <a16:creationId xmlns:a16="http://schemas.microsoft.com/office/drawing/2014/main" id="{E8051725-EF94-8F71-679C-D3E208CB6F7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638950" y="4901988"/>
              <a:ext cx="237820" cy="237820"/>
            </a:xfrm>
            <a:prstGeom prst="rect">
              <a:avLst/>
            </a:prstGeom>
            <a:effectLst>
              <a:outerShdw blurRad="50800" dist="38100" dir="2700000" algn="tl" rotWithShape="0">
                <a:prstClr val="black">
                  <a:alpha val="40000"/>
                </a:prstClr>
              </a:outerShdw>
            </a:effectLst>
          </p:spPr>
        </p:pic>
        <p:pic>
          <p:nvPicPr>
            <p:cNvPr id="23" name="Graphic 22" descr="Database with solid fill">
              <a:extLst>
                <a:ext uri="{FF2B5EF4-FFF2-40B4-BE49-F238E27FC236}">
                  <a16:creationId xmlns:a16="http://schemas.microsoft.com/office/drawing/2014/main" id="{58B4F3BC-2083-31CD-C845-9248879F19E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598421" y="4422035"/>
              <a:ext cx="237820" cy="237820"/>
            </a:xfrm>
            <a:prstGeom prst="rect">
              <a:avLst/>
            </a:prstGeom>
            <a:effectLst>
              <a:outerShdw blurRad="50800" dist="38100" dir="2700000" algn="tl" rotWithShape="0">
                <a:prstClr val="black">
                  <a:alpha val="40000"/>
                </a:prstClr>
              </a:outerShdw>
            </a:effectLst>
          </p:spPr>
        </p:pic>
        <p:pic>
          <p:nvPicPr>
            <p:cNvPr id="24" name="Graphic 23" descr="Database with solid fill">
              <a:extLst>
                <a:ext uri="{FF2B5EF4-FFF2-40B4-BE49-F238E27FC236}">
                  <a16:creationId xmlns:a16="http://schemas.microsoft.com/office/drawing/2014/main" id="{38E6D032-69F2-EAC0-6E04-DE38706EFAF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835402" y="3907824"/>
              <a:ext cx="237820" cy="237820"/>
            </a:xfrm>
            <a:prstGeom prst="rect">
              <a:avLst/>
            </a:prstGeom>
            <a:effectLst>
              <a:outerShdw blurRad="50800" dist="38100" dir="2700000" algn="tl" rotWithShape="0">
                <a:prstClr val="black">
                  <a:alpha val="40000"/>
                </a:prstClr>
              </a:outerShdw>
            </a:effectLst>
          </p:spPr>
        </p:pic>
        <p:pic>
          <p:nvPicPr>
            <p:cNvPr id="25" name="Graphic 24" descr="Database with solid fill">
              <a:extLst>
                <a:ext uri="{FF2B5EF4-FFF2-40B4-BE49-F238E27FC236}">
                  <a16:creationId xmlns:a16="http://schemas.microsoft.com/office/drawing/2014/main" id="{9F7F814D-50CA-6256-0109-099C547CD9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899446" y="4433676"/>
              <a:ext cx="237820" cy="23782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4421652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2">
            <a:extLst>
              <a:ext uri="{FF2B5EF4-FFF2-40B4-BE49-F238E27FC236}">
                <a16:creationId xmlns:a16="http://schemas.microsoft.com/office/drawing/2014/main" id="{25FDC889-D294-4B93-9C71-32D84FCFD409}"/>
              </a:ext>
            </a:extLst>
          </p:cNvPr>
          <p:cNvSpPr>
            <a:spLocks noGrp="1"/>
          </p:cNvSpPr>
          <p:nvPr>
            <p:ph type="title"/>
          </p:nvPr>
        </p:nvSpPr>
        <p:spPr>
          <a:xfrm>
            <a:off x="750769" y="226225"/>
            <a:ext cx="10053589" cy="1083374"/>
          </a:xfrm>
          <a:prstGeom prst="rect">
            <a:avLst/>
          </a:prstGeom>
        </p:spPr>
        <p:txBody>
          <a:bodyPr wrap="square">
            <a:spAutoFit/>
          </a:bodyPr>
          <a:lstStyle/>
          <a:p>
            <a:pPr algn="just">
              <a:lnSpc>
                <a:spcPct val="115000"/>
              </a:lnSpc>
              <a:spcBef>
                <a:spcPts val="900"/>
              </a:spcBef>
              <a:spcAft>
                <a:spcPts val="750"/>
              </a:spcAft>
            </a:pPr>
            <a:r>
              <a:rPr lang="en-GB" i="1" dirty="0">
                <a:latin typeface="Calibri" panose="020F0502020204030204" pitchFamily="34" charset="0"/>
                <a:ea typeface="Calibri" panose="020F0502020204030204" pitchFamily="34" charset="0"/>
                <a:cs typeface="Times New Roman" panose="02020603050405020304" pitchFamily="18" charset="0"/>
              </a:rPr>
              <a:t>Schematic of the relationships between food consumption and composition </a:t>
            </a:r>
            <a:r>
              <a:rPr lang="en-GB" i="1" dirty="0" smtClean="0">
                <a:latin typeface="Calibri" panose="020F0502020204030204" pitchFamily="34" charset="0"/>
                <a:ea typeface="Calibri" panose="020F0502020204030204" pitchFamily="34" charset="0"/>
                <a:cs typeface="Times New Roman" panose="02020603050405020304" pitchFamily="18" charset="0"/>
              </a:rPr>
              <a:t>datasets</a:t>
            </a:r>
            <a:endParaRPr lang="en-GB" i="1"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C70DF4A8-0F70-4416-BB89-67176D346819}"/>
              </a:ext>
            </a:extLst>
          </p:cNvPr>
          <p:cNvGrpSpPr/>
          <p:nvPr/>
        </p:nvGrpSpPr>
        <p:grpSpPr>
          <a:xfrm>
            <a:off x="2320570" y="1713002"/>
            <a:ext cx="7882052" cy="4216236"/>
            <a:chOff x="1784965" y="1102334"/>
            <a:chExt cx="8930046" cy="4932786"/>
          </a:xfrm>
        </p:grpSpPr>
        <p:pic>
          <p:nvPicPr>
            <p:cNvPr id="6" name="Picture 15" descr="C:\Users\collingr\AppData\Local\Microsoft\Windows\Temporary Internet Files\Content.IE5\BK28N83C\MP900442176[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84965" y="3069825"/>
              <a:ext cx="1704053" cy="7688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91945" y="5765058"/>
              <a:ext cx="4767223" cy="270062"/>
            </a:xfrm>
            <a:prstGeom prst="rect">
              <a:avLst/>
            </a:prstGeom>
            <a:noFill/>
          </p:spPr>
          <p:txBody>
            <a:bodyPr wrap="square" rtlCol="0">
              <a:spAutoFit/>
            </a:bodyPr>
            <a:lstStyle/>
            <a:p>
              <a:pPr algn="r" eaLnBrk="0" fontAlgn="base" hangingPunct="0">
                <a:spcBef>
                  <a:spcPct val="0"/>
                </a:spcBef>
                <a:spcAft>
                  <a:spcPct val="0"/>
                </a:spcAft>
              </a:pPr>
              <a:r>
                <a:rPr lang="en-GB" sz="900" i="1" dirty="0">
                  <a:solidFill>
                    <a:srgbClr val="F58025"/>
                  </a:solidFill>
                  <a:ea typeface="ＭＳ Ｐゴシック" pitchFamily="34" charset="-128"/>
                </a:rPr>
                <a:t>Adapted from: EFSA / Dietary and Chemical Monitoring Unit</a:t>
              </a:r>
            </a:p>
          </p:txBody>
        </p:sp>
        <p:pic>
          <p:nvPicPr>
            <p:cNvPr id="8" name="Picture 7" descr="C:\Users\collingr\AppData\Local\Microsoft\Windows\Temporary Internet Files\Content.IE5\3OG3EB5T\MP900448541[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48857" y="1894421"/>
              <a:ext cx="785228" cy="720080"/>
            </a:xfrm>
            <a:prstGeom prst="rect">
              <a:avLst/>
            </a:prstGeom>
            <a:noFill/>
            <a:ln w="2540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9" name="Picture 10" descr="C:\Users\collingr\AppData\Local\Microsoft\Windows\Temporary Internet Files\Content.IE5\3VW531K3\MP900400608[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048858" y="4126669"/>
              <a:ext cx="737767" cy="720081"/>
            </a:xfrm>
            <a:prstGeom prst="rect">
              <a:avLst/>
            </a:prstGeom>
            <a:noFill/>
            <a:ln w="2540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10" name="Picture 11" descr="C:\Users\collingr\AppData\Local\Microsoft\Windows\Temporary Internet Files\Content.IE5\EBX50JSY\MP900402507[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86625" y="4126668"/>
              <a:ext cx="720081" cy="720081"/>
            </a:xfrm>
            <a:prstGeom prst="rect">
              <a:avLst/>
            </a:prstGeom>
            <a:noFill/>
            <a:ln w="2540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11" name="Oval 10"/>
            <p:cNvSpPr/>
            <p:nvPr/>
          </p:nvSpPr>
          <p:spPr>
            <a:xfrm>
              <a:off x="3702548" y="4062464"/>
              <a:ext cx="1889397" cy="791387"/>
            </a:xfrm>
            <a:prstGeom prst="ellipse">
              <a:avLst/>
            </a:prstGeom>
            <a:solidFill>
              <a:srgbClr val="FF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FFFFFF"/>
                  </a:solidFill>
                </a:rPr>
                <a:t>Food Consumption</a:t>
              </a:r>
            </a:p>
          </p:txBody>
        </p:sp>
        <p:sp>
          <p:nvSpPr>
            <p:cNvPr id="12" name="Rounded Rectangle 11"/>
            <p:cNvSpPr/>
            <p:nvPr/>
          </p:nvSpPr>
          <p:spPr>
            <a:xfrm>
              <a:off x="3732524" y="3031247"/>
              <a:ext cx="1787412" cy="6871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rgbClr val="FFFFFF"/>
                  </a:solidFill>
                </a:rPr>
                <a:t>Food</a:t>
              </a:r>
            </a:p>
            <a:p>
              <a:pPr algn="ctr"/>
              <a:r>
                <a:rPr lang="en-GB" sz="1050" b="1" dirty="0">
                  <a:solidFill>
                    <a:srgbClr val="FFFFFF"/>
                  </a:solidFill>
                </a:rPr>
                <a:t>Terminology</a:t>
              </a:r>
            </a:p>
          </p:txBody>
        </p:sp>
        <p:sp>
          <p:nvSpPr>
            <p:cNvPr id="13" name="Rounded Rectangle 12"/>
            <p:cNvSpPr/>
            <p:nvPr/>
          </p:nvSpPr>
          <p:spPr>
            <a:xfrm>
              <a:off x="5837393" y="3005009"/>
              <a:ext cx="1787412" cy="6871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rgbClr val="FFFFFF"/>
                  </a:solidFill>
                </a:rPr>
                <a:t>Dietary Intake Assessment</a:t>
              </a:r>
            </a:p>
          </p:txBody>
        </p:sp>
        <p:pic>
          <p:nvPicPr>
            <p:cNvPr id="14" name="Picture 2" descr="C:\Users\collingr\AppData\Local\Microsoft\Windows\Temporary Internet Files\Content.IE5\U5Y8BZ3Q\MP900448648[2].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838484" y="1894422"/>
              <a:ext cx="705860" cy="720081"/>
            </a:xfrm>
            <a:prstGeom prst="rect">
              <a:avLst/>
            </a:prstGeom>
            <a:noFill/>
            <a:ln w="2540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15" name="Right Arrow 14"/>
            <p:cNvSpPr/>
            <p:nvPr/>
          </p:nvSpPr>
          <p:spPr>
            <a:xfrm rot="16200000">
              <a:off x="4367807" y="3694621"/>
              <a:ext cx="576064" cy="432048"/>
            </a:xfrm>
            <a:prstGeom prst="rightArrow">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726658"/>
                </a:solidFill>
              </a:endParaRPr>
            </a:p>
          </p:txBody>
        </p:sp>
        <p:sp>
          <p:nvSpPr>
            <p:cNvPr id="16" name="Right Arrow 15"/>
            <p:cNvSpPr/>
            <p:nvPr/>
          </p:nvSpPr>
          <p:spPr>
            <a:xfrm>
              <a:off x="5429580" y="3158804"/>
              <a:ext cx="522404" cy="432048"/>
            </a:xfrm>
            <a:prstGeom prst="rightArrow">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726658"/>
                </a:solidFill>
              </a:endParaRPr>
            </a:p>
          </p:txBody>
        </p:sp>
        <p:sp>
          <p:nvSpPr>
            <p:cNvPr id="17" name="Rounded Rectangle 16"/>
            <p:cNvSpPr/>
            <p:nvPr/>
          </p:nvSpPr>
          <p:spPr>
            <a:xfrm>
              <a:off x="5861776" y="1927339"/>
              <a:ext cx="1787412" cy="687162"/>
            </a:xfrm>
            <a:prstGeom prst="roundRect">
              <a:avLst/>
            </a:prstGeom>
            <a:solidFill>
              <a:schemeClr val="bg1">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rgbClr val="726658">
                      <a:lumMod val="50000"/>
                    </a:srgbClr>
                  </a:solidFill>
                </a:rPr>
                <a:t>Monitoring &amp; Surveillance</a:t>
              </a:r>
            </a:p>
          </p:txBody>
        </p:sp>
        <p:sp>
          <p:nvSpPr>
            <p:cNvPr id="18" name="Rounded Rectangle 17"/>
            <p:cNvSpPr/>
            <p:nvPr/>
          </p:nvSpPr>
          <p:spPr>
            <a:xfrm>
              <a:off x="5840739" y="4114576"/>
              <a:ext cx="1811795" cy="687162"/>
            </a:xfrm>
            <a:prstGeom prst="roundRect">
              <a:avLst/>
            </a:prstGeom>
            <a:solidFill>
              <a:schemeClr val="bg1">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rgbClr val="726658">
                      <a:lumMod val="50000"/>
                    </a:srgbClr>
                  </a:solidFill>
                </a:rPr>
                <a:t>Intervention &amp; Research Studies</a:t>
              </a:r>
            </a:p>
          </p:txBody>
        </p:sp>
        <p:pic>
          <p:nvPicPr>
            <p:cNvPr id="19" name="Picture 3" descr="C:\Users\collingr\AppData\Local\Microsoft\Windows\Temporary Internet Files\Content.IE5\TNE1JKB4\MP900382650[1].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009297" y="1104678"/>
              <a:ext cx="687780" cy="700505"/>
            </a:xfrm>
            <a:prstGeom prst="rect">
              <a:avLst/>
            </a:prstGeom>
            <a:noFill/>
            <a:ln w="2540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20" name="Picture 5" descr="C:\Users\collingr\AppData\Local\Microsoft\Windows\Temporary Internet Files\Content.IE5\BK28N83C\MP900402266[1].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719277" y="1102334"/>
              <a:ext cx="780929" cy="702849"/>
            </a:xfrm>
            <a:prstGeom prst="rect">
              <a:avLst/>
            </a:prstGeom>
            <a:noFill/>
            <a:ln w="2540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21" name="Picture 11"/>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756891" y="4935989"/>
              <a:ext cx="692566" cy="702849"/>
            </a:xfrm>
            <a:prstGeom prst="rect">
              <a:avLst/>
            </a:prstGeom>
            <a:noFill/>
            <a:ln w="25400">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12" descr="C:\Users\collingr\AppData\Local\Microsoft\Windows\Temporary Internet Files\Content.IE5\UYQIB1PL\MP900409552[1].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047961" y="4935989"/>
              <a:ext cx="708463" cy="702849"/>
            </a:xfrm>
            <a:prstGeom prst="rect">
              <a:avLst/>
            </a:prstGeom>
            <a:noFill/>
            <a:ln w="2540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23" name="Right Arrow 22"/>
            <p:cNvSpPr/>
            <p:nvPr/>
          </p:nvSpPr>
          <p:spPr>
            <a:xfrm rot="5400000">
              <a:off x="6443067" y="3687590"/>
              <a:ext cx="576064" cy="432048"/>
            </a:xfrm>
            <a:prstGeom prst="rightArrow">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726658"/>
                </a:solidFill>
              </a:endParaRPr>
            </a:p>
          </p:txBody>
        </p:sp>
        <p:sp>
          <p:nvSpPr>
            <p:cNvPr id="24" name="Right Arrow 23"/>
            <p:cNvSpPr/>
            <p:nvPr/>
          </p:nvSpPr>
          <p:spPr>
            <a:xfrm rot="16200000">
              <a:off x="6443067" y="2614500"/>
              <a:ext cx="576064" cy="432048"/>
            </a:xfrm>
            <a:prstGeom prst="rightArrow">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726658"/>
                </a:solidFill>
              </a:endParaRPr>
            </a:p>
          </p:txBody>
        </p:sp>
        <p:sp>
          <p:nvSpPr>
            <p:cNvPr id="25" name="Rectangle 24"/>
            <p:cNvSpPr/>
            <p:nvPr/>
          </p:nvSpPr>
          <p:spPr>
            <a:xfrm>
              <a:off x="8547935" y="2556759"/>
              <a:ext cx="2167076" cy="1642495"/>
            </a:xfrm>
            <a:prstGeom prst="rect">
              <a:avLst/>
            </a:prstGeom>
            <a:solidFill>
              <a:srgbClr val="DC7831">
                <a:lumMod val="20000"/>
                <a:lumOff val="80000"/>
              </a:srgbClr>
            </a:solidFill>
            <a:ln w="31750" cap="flat" cmpd="sng" algn="ctr">
              <a:solidFill>
                <a:srgbClr val="DC7831"/>
              </a:solidFill>
              <a:prstDash val="solid"/>
            </a:ln>
            <a:effectLst/>
          </p:spPr>
          <p:txBody>
            <a:bodyPr rtlCol="0" anchor="t"/>
            <a:lstStyle/>
            <a:p>
              <a:pPr defTabSz="342900" eaLnBrk="0" fontAlgn="base">
                <a:spcBef>
                  <a:spcPct val="0"/>
                </a:spcBef>
                <a:spcAft>
                  <a:spcPct val="0"/>
                </a:spcAft>
                <a:defRPr/>
              </a:pPr>
              <a:r>
                <a:rPr lang="en-GB" sz="1050" b="1" dirty="0">
                  <a:solidFill>
                    <a:srgbClr val="21448F"/>
                  </a:solidFill>
                  <a:latin typeface=""/>
                </a:rPr>
                <a:t>Thematic Areas:</a:t>
              </a:r>
            </a:p>
            <a:p>
              <a:pPr marL="257175" indent="-257175" defTabSz="342900" eaLnBrk="0" fontAlgn="base">
                <a:spcBef>
                  <a:spcPct val="0"/>
                </a:spcBef>
                <a:spcAft>
                  <a:spcPct val="0"/>
                </a:spcAft>
                <a:buFont typeface="+mj-lt"/>
                <a:buAutoNum type="alphaUcPeriod"/>
                <a:defRPr/>
              </a:pPr>
              <a:r>
                <a:rPr lang="en-GB" sz="1050" b="1" dirty="0">
                  <a:solidFill>
                    <a:srgbClr val="21448F"/>
                  </a:solidFill>
                  <a:latin typeface=""/>
                </a:rPr>
                <a:t>Data Assessment and Harmonization</a:t>
              </a:r>
            </a:p>
            <a:p>
              <a:pPr marL="257175" indent="-257175" defTabSz="342900" eaLnBrk="0" fontAlgn="base">
                <a:spcBef>
                  <a:spcPct val="0"/>
                </a:spcBef>
                <a:spcAft>
                  <a:spcPct val="0"/>
                </a:spcAft>
                <a:buFont typeface="+mj-lt"/>
                <a:buAutoNum type="alphaUcPeriod"/>
                <a:defRPr/>
              </a:pPr>
              <a:r>
                <a:rPr lang="en-GB" sz="1050" b="1" dirty="0">
                  <a:solidFill>
                    <a:srgbClr val="21448F"/>
                  </a:solidFill>
                  <a:latin typeface=""/>
                </a:rPr>
                <a:t>Analysis of Determinants</a:t>
              </a:r>
            </a:p>
            <a:p>
              <a:pPr marL="257175" indent="-257175" defTabSz="342900" eaLnBrk="0" fontAlgn="base">
                <a:spcBef>
                  <a:spcPct val="0"/>
                </a:spcBef>
                <a:spcAft>
                  <a:spcPct val="0"/>
                </a:spcAft>
                <a:buFont typeface="+mj-lt"/>
                <a:buAutoNum type="alphaUcPeriod"/>
                <a:defRPr/>
              </a:pPr>
              <a:r>
                <a:rPr lang="en-GB" sz="1050" b="1" dirty="0">
                  <a:solidFill>
                    <a:srgbClr val="21448F"/>
                  </a:solidFill>
                  <a:latin typeface=""/>
                </a:rPr>
                <a:t>Interventions and Policies</a:t>
              </a:r>
            </a:p>
          </p:txBody>
        </p:sp>
        <p:sp>
          <p:nvSpPr>
            <p:cNvPr id="27" name="Curved Down Arrow 26"/>
            <p:cNvSpPr/>
            <p:nvPr/>
          </p:nvSpPr>
          <p:spPr>
            <a:xfrm>
              <a:off x="7570965" y="1499303"/>
              <a:ext cx="1246644" cy="39295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B2B2B2"/>
                </a:solidFill>
              </a:endParaRPr>
            </a:p>
          </p:txBody>
        </p:sp>
        <p:sp>
          <p:nvSpPr>
            <p:cNvPr id="28" name="Curved Up Arrow 27"/>
            <p:cNvSpPr/>
            <p:nvPr/>
          </p:nvSpPr>
          <p:spPr>
            <a:xfrm>
              <a:off x="7517320" y="4859901"/>
              <a:ext cx="1165076" cy="35142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B2B2B2"/>
                </a:solidFill>
              </a:endParaRPr>
            </a:p>
          </p:txBody>
        </p:sp>
        <p:sp>
          <p:nvSpPr>
            <p:cNvPr id="29" name="Oval 28"/>
            <p:cNvSpPr/>
            <p:nvPr/>
          </p:nvSpPr>
          <p:spPr>
            <a:xfrm>
              <a:off x="3702548" y="1872746"/>
              <a:ext cx="1889397" cy="796348"/>
            </a:xfrm>
            <a:prstGeom prst="ellipse">
              <a:avLst/>
            </a:prstGeom>
            <a:solidFill>
              <a:srgbClr val="FF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FFFFFF"/>
                  </a:solidFill>
                </a:rPr>
                <a:t>Food Composition</a:t>
              </a:r>
            </a:p>
          </p:txBody>
        </p:sp>
        <p:sp>
          <p:nvSpPr>
            <p:cNvPr id="30" name="Right Arrow 29"/>
            <p:cNvSpPr/>
            <p:nvPr/>
          </p:nvSpPr>
          <p:spPr>
            <a:xfrm rot="5400000">
              <a:off x="4367807" y="2614501"/>
              <a:ext cx="576064" cy="432048"/>
            </a:xfrm>
            <a:prstGeom prst="rightArrow">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726658"/>
                </a:solidFill>
              </a:endParaRPr>
            </a:p>
          </p:txBody>
        </p:sp>
      </p:grpSp>
      <p:sp>
        <p:nvSpPr>
          <p:cNvPr id="31" name="TextBox 30">
            <a:extLst>
              <a:ext uri="{FF2B5EF4-FFF2-40B4-BE49-F238E27FC236}">
                <a16:creationId xmlns:a16="http://schemas.microsoft.com/office/drawing/2014/main" id="{24FAA1B7-45A2-4864-8AFD-7E45EB793BA4}"/>
              </a:ext>
            </a:extLst>
          </p:cNvPr>
          <p:cNvSpPr txBox="1"/>
          <p:nvPr/>
        </p:nvSpPr>
        <p:spPr>
          <a:xfrm>
            <a:off x="1780817" y="5764947"/>
            <a:ext cx="8911881" cy="1015663"/>
          </a:xfrm>
          <a:prstGeom prst="rect">
            <a:avLst/>
          </a:prstGeom>
          <a:solidFill>
            <a:schemeClr val="accent6"/>
          </a:solidFill>
          <a:ln>
            <a:solidFill>
              <a:srgbClr val="002060"/>
            </a:solidFill>
          </a:ln>
        </p:spPr>
        <p:txBody>
          <a:bodyPr wrap="square" rtlCol="0">
            <a:spAutoFit/>
          </a:bodyPr>
          <a:lstStyle/>
          <a:p>
            <a:r>
              <a:rPr lang="en-GB" sz="2000" dirty="0"/>
              <a:t>A standardised system for classifying and describing food makes it easier to compare data from different sources and perform more detailed types of data analysis.</a:t>
            </a:r>
          </a:p>
        </p:txBody>
      </p:sp>
    </p:spTree>
    <p:extLst>
      <p:ext uri="{BB962C8B-B14F-4D97-AF65-F5344CB8AC3E}">
        <p14:creationId xmlns:p14="http://schemas.microsoft.com/office/powerpoint/2010/main" val="786166705"/>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E7B3F-9591-AED7-EF90-D814E99133D9}"/>
              </a:ext>
            </a:extLst>
          </p:cNvPr>
          <p:cNvSpPr>
            <a:spLocks noGrp="1"/>
          </p:cNvSpPr>
          <p:nvPr>
            <p:ph type="title"/>
          </p:nvPr>
        </p:nvSpPr>
        <p:spPr/>
        <p:txBody>
          <a:bodyPr/>
          <a:lstStyle/>
          <a:p>
            <a:r>
              <a:rPr lang="en-US" dirty="0"/>
              <a:t>Motivation FOR NEW DATA STREAMS  </a:t>
            </a:r>
            <a:endParaRPr lang="en-GB" dirty="0"/>
          </a:p>
        </p:txBody>
      </p:sp>
      <p:sp>
        <p:nvSpPr>
          <p:cNvPr id="3" name="Content Placeholder 2">
            <a:extLst>
              <a:ext uri="{FF2B5EF4-FFF2-40B4-BE49-F238E27FC236}">
                <a16:creationId xmlns:a16="http://schemas.microsoft.com/office/drawing/2014/main" id="{202F2C0E-AF3F-2626-D359-AF7F4E8E84D5}"/>
              </a:ext>
            </a:extLst>
          </p:cNvPr>
          <p:cNvSpPr>
            <a:spLocks noGrp="1"/>
          </p:cNvSpPr>
          <p:nvPr>
            <p:ph sz="half" idx="1"/>
          </p:nvPr>
        </p:nvSpPr>
        <p:spPr>
          <a:xfrm>
            <a:off x="838200" y="1770205"/>
            <a:ext cx="7946204" cy="4407570"/>
          </a:xfrm>
        </p:spPr>
        <p:txBody>
          <a:bodyPr/>
          <a:lstStyle/>
          <a:p>
            <a:pPr lvl="1"/>
            <a:r>
              <a:rPr lang="en-US" sz="2000" dirty="0"/>
              <a:t>Rapid development of food industry &amp; changes of market share</a:t>
            </a:r>
          </a:p>
          <a:p>
            <a:pPr marL="177800" lvl="1" indent="0">
              <a:buNone/>
            </a:pPr>
            <a:endParaRPr lang="en-US" sz="2000" dirty="0"/>
          </a:p>
          <a:p>
            <a:pPr lvl="1"/>
            <a:r>
              <a:rPr lang="en-US" sz="2000" dirty="0"/>
              <a:t>Profound improvement of FoodEx2 system after 2015</a:t>
            </a:r>
          </a:p>
          <a:p>
            <a:pPr lvl="1"/>
            <a:endParaRPr lang="en-US" sz="2000" dirty="0"/>
          </a:p>
          <a:p>
            <a:pPr lvl="1"/>
            <a:r>
              <a:rPr lang="en-US" sz="2000" dirty="0"/>
              <a:t>Evolution of FCDBs in Europe </a:t>
            </a:r>
          </a:p>
          <a:p>
            <a:pPr lvl="1"/>
            <a:endParaRPr lang="en-US" sz="2000" dirty="0"/>
          </a:p>
          <a:p>
            <a:pPr lvl="1"/>
            <a:r>
              <a:rPr lang="en-US" sz="2000" dirty="0"/>
              <a:t>Increased research interest for high quality, open access FC data at European level</a:t>
            </a:r>
          </a:p>
          <a:p>
            <a:pPr marL="177800" lvl="1" indent="0">
              <a:buNone/>
            </a:pPr>
            <a:endParaRPr lang="en-US" sz="2000" dirty="0"/>
          </a:p>
          <a:p>
            <a:pPr marL="0" indent="0">
              <a:buNone/>
            </a:pPr>
            <a:r>
              <a:rPr lang="en-US" b="1" dirty="0">
                <a:solidFill>
                  <a:schemeClr val="accent1"/>
                </a:solidFill>
                <a:sym typeface="Wingdings" panose="05000000000000000000" pitchFamily="2" charset="2"/>
              </a:rPr>
              <a:t></a:t>
            </a:r>
            <a:r>
              <a:rPr lang="en-US" dirty="0">
                <a:solidFill>
                  <a:schemeClr val="accent1"/>
                </a:solidFill>
                <a:sym typeface="Wingdings" panose="05000000000000000000" pitchFamily="2" charset="2"/>
              </a:rPr>
              <a:t> </a:t>
            </a:r>
            <a:r>
              <a:rPr lang="en-US" b="1" dirty="0">
                <a:solidFill>
                  <a:schemeClr val="accent1"/>
                </a:solidFill>
              </a:rPr>
              <a:t>strong need for new EU </a:t>
            </a:r>
            <a:r>
              <a:rPr lang="en-US" b="1" dirty="0" err="1">
                <a:solidFill>
                  <a:schemeClr val="accent1"/>
                </a:solidFill>
              </a:rPr>
              <a:t>Harmonised</a:t>
            </a:r>
            <a:r>
              <a:rPr lang="en-US" b="1" dirty="0">
                <a:solidFill>
                  <a:schemeClr val="accent1"/>
                </a:solidFill>
              </a:rPr>
              <a:t> data</a:t>
            </a:r>
            <a:endParaRPr lang="en-GB" b="1" dirty="0">
              <a:solidFill>
                <a:schemeClr val="accent1"/>
              </a:solidFill>
            </a:endParaRPr>
          </a:p>
          <a:p>
            <a:endParaRPr lang="en-GB" dirty="0"/>
          </a:p>
        </p:txBody>
      </p:sp>
      <p:sp>
        <p:nvSpPr>
          <p:cNvPr id="4" name="Slide Number Placeholder 3">
            <a:extLst>
              <a:ext uri="{FF2B5EF4-FFF2-40B4-BE49-F238E27FC236}">
                <a16:creationId xmlns:a16="http://schemas.microsoft.com/office/drawing/2014/main" id="{ACD7497C-5799-A51D-EFDD-93E09C7FF16C}"/>
              </a:ext>
            </a:extLst>
          </p:cNvPr>
          <p:cNvSpPr>
            <a:spLocks noGrp="1"/>
          </p:cNvSpPr>
          <p:nvPr>
            <p:ph type="sldNum" sz="quarter" idx="2"/>
          </p:nvPr>
        </p:nvSpPr>
        <p:spPr/>
        <p:txBody>
          <a:bodyPr/>
          <a:lstStyle/>
          <a:p>
            <a:fld id="{86CB4B4D-7CA3-9044-876B-883B54F8677D}" type="slidenum">
              <a:rPr lang="fr-BE" smtClean="0"/>
              <a:pPr/>
              <a:t>5</a:t>
            </a:fld>
            <a:endParaRPr lang="fr-BE" dirty="0"/>
          </a:p>
        </p:txBody>
      </p:sp>
      <p:grpSp>
        <p:nvGrpSpPr>
          <p:cNvPr id="30" name="Group 29">
            <a:extLst>
              <a:ext uri="{FF2B5EF4-FFF2-40B4-BE49-F238E27FC236}">
                <a16:creationId xmlns:a16="http://schemas.microsoft.com/office/drawing/2014/main" id="{C06021A6-EEA2-68DC-614B-788480E08CD3}"/>
              </a:ext>
            </a:extLst>
          </p:cNvPr>
          <p:cNvGrpSpPr/>
          <p:nvPr/>
        </p:nvGrpSpPr>
        <p:grpSpPr>
          <a:xfrm>
            <a:off x="9500442" y="1912244"/>
            <a:ext cx="2027017" cy="2715150"/>
            <a:chOff x="2627031" y="3083498"/>
            <a:chExt cx="2027017" cy="2715150"/>
          </a:xfrm>
        </p:grpSpPr>
        <p:grpSp>
          <p:nvGrpSpPr>
            <p:cNvPr id="31" name="Group 30">
              <a:extLst>
                <a:ext uri="{FF2B5EF4-FFF2-40B4-BE49-F238E27FC236}">
                  <a16:creationId xmlns:a16="http://schemas.microsoft.com/office/drawing/2014/main" id="{654B93D9-D6D4-E24B-5918-04C6F32FD01B}"/>
                </a:ext>
              </a:extLst>
            </p:cNvPr>
            <p:cNvGrpSpPr/>
            <p:nvPr/>
          </p:nvGrpSpPr>
          <p:grpSpPr>
            <a:xfrm>
              <a:off x="2627031" y="3718522"/>
              <a:ext cx="2027017" cy="2080126"/>
              <a:chOff x="9703822" y="3400408"/>
              <a:chExt cx="2027017" cy="2080126"/>
            </a:xfrm>
          </p:grpSpPr>
          <p:pic>
            <p:nvPicPr>
              <p:cNvPr id="40" name="Picture 39">
                <a:extLst>
                  <a:ext uri="{FF2B5EF4-FFF2-40B4-BE49-F238E27FC236}">
                    <a16:creationId xmlns:a16="http://schemas.microsoft.com/office/drawing/2014/main" id="{4C3CE9F4-0F32-1D59-1797-67C080DBE1ED}"/>
                  </a:ext>
                </a:extLst>
              </p:cNvPr>
              <p:cNvPicPr>
                <a:picLocks noChangeAspect="1"/>
              </p:cNvPicPr>
              <p:nvPr/>
            </p:nvPicPr>
            <p:blipFill>
              <a:blip r:embed="rId3"/>
              <a:stretch>
                <a:fillRect/>
              </a:stretch>
            </p:blipFill>
            <p:spPr>
              <a:xfrm>
                <a:off x="9703822" y="3400408"/>
                <a:ext cx="2027017" cy="2080126"/>
              </a:xfrm>
              <a:prstGeom prst="rect">
                <a:avLst/>
              </a:prstGeom>
            </p:spPr>
          </p:pic>
          <p:pic>
            <p:nvPicPr>
              <p:cNvPr id="41" name="Graphic 40" descr="Database with solid fill">
                <a:extLst>
                  <a:ext uri="{FF2B5EF4-FFF2-40B4-BE49-F238E27FC236}">
                    <a16:creationId xmlns:a16="http://schemas.microsoft.com/office/drawing/2014/main" id="{8673EE27-8EB0-EDAB-7AF1-5E62ECB0F54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112881" y="4946244"/>
                <a:ext cx="237820" cy="237820"/>
              </a:xfrm>
              <a:prstGeom prst="rect">
                <a:avLst/>
              </a:prstGeom>
              <a:effectLst>
                <a:outerShdw blurRad="50800" dist="38100" dir="2700000" algn="tl" rotWithShape="0">
                  <a:prstClr val="black">
                    <a:alpha val="40000"/>
                  </a:prstClr>
                </a:outerShdw>
              </a:effectLst>
            </p:spPr>
          </p:pic>
          <p:pic>
            <p:nvPicPr>
              <p:cNvPr id="42" name="Graphic 41" descr="Database with solid fill">
                <a:extLst>
                  <a:ext uri="{FF2B5EF4-FFF2-40B4-BE49-F238E27FC236}">
                    <a16:creationId xmlns:a16="http://schemas.microsoft.com/office/drawing/2014/main" id="{AF0574BD-62D2-3A81-0260-628C62409D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360601" y="4690670"/>
                <a:ext cx="237820" cy="237820"/>
              </a:xfrm>
              <a:prstGeom prst="rect">
                <a:avLst/>
              </a:prstGeom>
              <a:effectLst>
                <a:outerShdw blurRad="50800" dist="38100" dir="2700000" algn="tl" rotWithShape="0">
                  <a:prstClr val="black">
                    <a:alpha val="40000"/>
                  </a:prstClr>
                </a:outerShdw>
              </a:effectLst>
            </p:spPr>
          </p:pic>
          <p:pic>
            <p:nvPicPr>
              <p:cNvPr id="43" name="Graphic 42" descr="Database with solid fill">
                <a:extLst>
                  <a:ext uri="{FF2B5EF4-FFF2-40B4-BE49-F238E27FC236}">
                    <a16:creationId xmlns:a16="http://schemas.microsoft.com/office/drawing/2014/main" id="{27171BCE-4F6A-15D0-0F9E-FB98BE1F80D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638950" y="4901988"/>
                <a:ext cx="237820" cy="237820"/>
              </a:xfrm>
              <a:prstGeom prst="rect">
                <a:avLst/>
              </a:prstGeom>
              <a:effectLst>
                <a:outerShdw blurRad="50800" dist="38100" dir="2700000" algn="tl" rotWithShape="0">
                  <a:prstClr val="black">
                    <a:alpha val="40000"/>
                  </a:prstClr>
                </a:outerShdw>
              </a:effectLst>
            </p:spPr>
          </p:pic>
          <p:pic>
            <p:nvPicPr>
              <p:cNvPr id="44" name="Graphic 43" descr="Database with solid fill">
                <a:extLst>
                  <a:ext uri="{FF2B5EF4-FFF2-40B4-BE49-F238E27FC236}">
                    <a16:creationId xmlns:a16="http://schemas.microsoft.com/office/drawing/2014/main" id="{C8CC945E-01C0-1116-8D0C-254285C796D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598421" y="4422035"/>
                <a:ext cx="237820" cy="237820"/>
              </a:xfrm>
              <a:prstGeom prst="rect">
                <a:avLst/>
              </a:prstGeom>
              <a:effectLst>
                <a:outerShdw blurRad="50800" dist="38100" dir="2700000" algn="tl" rotWithShape="0">
                  <a:prstClr val="black">
                    <a:alpha val="40000"/>
                  </a:prstClr>
                </a:outerShdw>
              </a:effectLst>
            </p:spPr>
          </p:pic>
          <p:pic>
            <p:nvPicPr>
              <p:cNvPr id="45" name="Graphic 44" descr="Database with solid fill">
                <a:extLst>
                  <a:ext uri="{FF2B5EF4-FFF2-40B4-BE49-F238E27FC236}">
                    <a16:creationId xmlns:a16="http://schemas.microsoft.com/office/drawing/2014/main" id="{F1C61AD5-0C67-6BD3-7E05-AE6AB285AD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835402" y="3907824"/>
                <a:ext cx="237820" cy="237820"/>
              </a:xfrm>
              <a:prstGeom prst="rect">
                <a:avLst/>
              </a:prstGeom>
              <a:effectLst>
                <a:outerShdw blurRad="50800" dist="38100" dir="2700000" algn="tl" rotWithShape="0">
                  <a:prstClr val="black">
                    <a:alpha val="40000"/>
                  </a:prstClr>
                </a:outerShdw>
              </a:effectLst>
            </p:spPr>
          </p:pic>
          <p:pic>
            <p:nvPicPr>
              <p:cNvPr id="46" name="Graphic 45" descr="Database with solid fill">
                <a:extLst>
                  <a:ext uri="{FF2B5EF4-FFF2-40B4-BE49-F238E27FC236}">
                    <a16:creationId xmlns:a16="http://schemas.microsoft.com/office/drawing/2014/main" id="{CE817A53-063E-69F0-1A12-81AB9F3C95A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899446" y="4433676"/>
                <a:ext cx="237820" cy="237820"/>
              </a:xfrm>
              <a:prstGeom prst="rect">
                <a:avLst/>
              </a:prstGeom>
              <a:effectLst>
                <a:outerShdw blurRad="50800" dist="38100" dir="2700000" algn="tl" rotWithShape="0">
                  <a:prstClr val="black">
                    <a:alpha val="40000"/>
                  </a:prstClr>
                </a:outerShdw>
              </a:effectLst>
            </p:spPr>
          </p:pic>
        </p:grpSp>
        <p:cxnSp>
          <p:nvCxnSpPr>
            <p:cNvPr id="32" name="Straight Arrow Connector 31">
              <a:extLst>
                <a:ext uri="{FF2B5EF4-FFF2-40B4-BE49-F238E27FC236}">
                  <a16:creationId xmlns:a16="http://schemas.microsoft.com/office/drawing/2014/main" id="{6621BCB8-F562-7B92-5053-97C119F73CEC}"/>
                </a:ext>
              </a:extLst>
            </p:cNvPr>
            <p:cNvCxnSpPr>
              <a:cxnSpLocks/>
            </p:cNvCxnSpPr>
            <p:nvPr/>
          </p:nvCxnSpPr>
          <p:spPr>
            <a:xfrm flipV="1">
              <a:off x="3061700" y="3882970"/>
              <a:ext cx="175000" cy="1285979"/>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33" name="Straight Arrow Connector 32">
              <a:extLst>
                <a:ext uri="{FF2B5EF4-FFF2-40B4-BE49-F238E27FC236}">
                  <a16:creationId xmlns:a16="http://schemas.microsoft.com/office/drawing/2014/main" id="{50AA4510-A149-759F-2F54-60136FB1386A}"/>
                </a:ext>
              </a:extLst>
            </p:cNvPr>
            <p:cNvCxnSpPr>
              <a:cxnSpLocks/>
            </p:cNvCxnSpPr>
            <p:nvPr/>
          </p:nvCxnSpPr>
          <p:spPr>
            <a:xfrm flipV="1">
              <a:off x="3388350" y="3911186"/>
              <a:ext cx="25596" cy="1097598"/>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34" name="Straight Arrow Connector 33">
              <a:extLst>
                <a:ext uri="{FF2B5EF4-FFF2-40B4-BE49-F238E27FC236}">
                  <a16:creationId xmlns:a16="http://schemas.microsoft.com/office/drawing/2014/main" id="{FD0CE2A9-75B5-8116-0583-0B6C84D28903}"/>
                </a:ext>
              </a:extLst>
            </p:cNvPr>
            <p:cNvCxnSpPr>
              <a:cxnSpLocks/>
            </p:cNvCxnSpPr>
            <p:nvPr/>
          </p:nvCxnSpPr>
          <p:spPr>
            <a:xfrm flipH="1" flipV="1">
              <a:off x="3555246" y="3911186"/>
              <a:ext cx="28758" cy="786461"/>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35" name="Straight Arrow Connector 34">
              <a:extLst>
                <a:ext uri="{FF2B5EF4-FFF2-40B4-BE49-F238E27FC236}">
                  <a16:creationId xmlns:a16="http://schemas.microsoft.com/office/drawing/2014/main" id="{DFF2EE37-56A7-69B0-935E-1B8AD3DCE217}"/>
                </a:ext>
              </a:extLst>
            </p:cNvPr>
            <p:cNvCxnSpPr>
              <a:cxnSpLocks/>
            </p:cNvCxnSpPr>
            <p:nvPr/>
          </p:nvCxnSpPr>
          <p:spPr>
            <a:xfrm flipH="1" flipV="1">
              <a:off x="3691688" y="3897178"/>
              <a:ext cx="13980" cy="1237921"/>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36" name="Straight Arrow Connector 35">
              <a:extLst>
                <a:ext uri="{FF2B5EF4-FFF2-40B4-BE49-F238E27FC236}">
                  <a16:creationId xmlns:a16="http://schemas.microsoft.com/office/drawing/2014/main" id="{5557B15E-4A07-2DEB-D4DE-23BB723905A9}"/>
                </a:ext>
              </a:extLst>
            </p:cNvPr>
            <p:cNvCxnSpPr>
              <a:cxnSpLocks/>
            </p:cNvCxnSpPr>
            <p:nvPr/>
          </p:nvCxnSpPr>
          <p:spPr>
            <a:xfrm flipH="1" flipV="1">
              <a:off x="3893961" y="3718522"/>
              <a:ext cx="55360" cy="1033268"/>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37" name="Straight Arrow Connector 36">
              <a:extLst>
                <a:ext uri="{FF2B5EF4-FFF2-40B4-BE49-F238E27FC236}">
                  <a16:creationId xmlns:a16="http://schemas.microsoft.com/office/drawing/2014/main" id="{EDD02BCF-CA25-A197-BC08-D418074C4A3D}"/>
                </a:ext>
              </a:extLst>
            </p:cNvPr>
            <p:cNvCxnSpPr>
              <a:cxnSpLocks/>
            </p:cNvCxnSpPr>
            <p:nvPr/>
          </p:nvCxnSpPr>
          <p:spPr>
            <a:xfrm flipH="1" flipV="1">
              <a:off x="3813017" y="3824966"/>
              <a:ext cx="56943" cy="1145610"/>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38" name="Graphic 37" descr="Database with solid fill">
              <a:extLst>
                <a:ext uri="{FF2B5EF4-FFF2-40B4-BE49-F238E27FC236}">
                  <a16:creationId xmlns:a16="http://schemas.microsoft.com/office/drawing/2014/main" id="{F5CA1F3A-8FA6-F93F-EE89-768783DF09A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3172886" y="3322037"/>
              <a:ext cx="634800" cy="634800"/>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00B1ACA6-1FAA-516A-F6C7-39AB26082879}"/>
                </a:ext>
              </a:extLst>
            </p:cNvPr>
            <p:cNvSpPr txBox="1"/>
            <p:nvPr/>
          </p:nvSpPr>
          <p:spPr>
            <a:xfrm>
              <a:off x="2933950" y="3083498"/>
              <a:ext cx="1242591" cy="338554"/>
            </a:xfrm>
            <a:prstGeom prst="rect">
              <a:avLst/>
            </a:prstGeom>
            <a:noFill/>
          </p:spPr>
          <p:txBody>
            <a:bodyPr wrap="square" rtlCol="0">
              <a:spAutoFit/>
            </a:bodyPr>
            <a:lstStyle/>
            <a:p>
              <a:r>
                <a:rPr lang="en-GB" sz="1600" b="1" dirty="0">
                  <a:solidFill>
                    <a:srgbClr val="004A9A"/>
                  </a:solidFill>
                </a:rPr>
                <a:t>EU FCDB</a:t>
              </a:r>
            </a:p>
          </p:txBody>
        </p:sp>
      </p:grpSp>
      <p:sp>
        <p:nvSpPr>
          <p:cNvPr id="47" name="TextBox 46">
            <a:extLst>
              <a:ext uri="{FF2B5EF4-FFF2-40B4-BE49-F238E27FC236}">
                <a16:creationId xmlns:a16="http://schemas.microsoft.com/office/drawing/2014/main" id="{BB310914-10AE-F049-1AA0-E2E8B0A3B4E5}"/>
              </a:ext>
            </a:extLst>
          </p:cNvPr>
          <p:cNvSpPr txBox="1"/>
          <p:nvPr/>
        </p:nvSpPr>
        <p:spPr>
          <a:xfrm>
            <a:off x="9809223" y="4569373"/>
            <a:ext cx="2027017" cy="369332"/>
          </a:xfrm>
          <a:prstGeom prst="rect">
            <a:avLst/>
          </a:prstGeom>
          <a:noFill/>
        </p:spPr>
        <p:txBody>
          <a:bodyPr wrap="square" rtlCol="0">
            <a:spAutoFit/>
          </a:bodyPr>
          <a:lstStyle/>
          <a:p>
            <a:r>
              <a:rPr lang="en-GB" dirty="0">
                <a:solidFill>
                  <a:schemeClr val="accent1"/>
                </a:solidFill>
              </a:rPr>
              <a:t>Harmonisation</a:t>
            </a:r>
          </a:p>
        </p:txBody>
      </p:sp>
    </p:spTree>
    <p:extLst>
      <p:ext uri="{BB962C8B-B14F-4D97-AF65-F5344CB8AC3E}">
        <p14:creationId xmlns:p14="http://schemas.microsoft.com/office/powerpoint/2010/main" val="21983810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669C1-AB87-49B5-B1CA-91C2EC91367F}"/>
              </a:ext>
            </a:extLst>
          </p:cNvPr>
          <p:cNvSpPr>
            <a:spLocks noGrp="1"/>
          </p:cNvSpPr>
          <p:nvPr>
            <p:ph type="title"/>
          </p:nvPr>
        </p:nvSpPr>
        <p:spPr/>
        <p:txBody>
          <a:bodyPr/>
          <a:lstStyle/>
          <a:p>
            <a:r>
              <a:rPr lang="en-US" dirty="0"/>
              <a:t>Motivation FOR NEW DATA STREAMS</a:t>
            </a:r>
            <a:endParaRPr lang="en-GB" dirty="0"/>
          </a:p>
        </p:txBody>
      </p:sp>
      <p:sp>
        <p:nvSpPr>
          <p:cNvPr id="3" name="Content Placeholder 2">
            <a:extLst>
              <a:ext uri="{FF2B5EF4-FFF2-40B4-BE49-F238E27FC236}">
                <a16:creationId xmlns:a16="http://schemas.microsoft.com/office/drawing/2014/main" id="{DD75E33A-E729-DCDF-0D13-F987CAEA1A3E}"/>
              </a:ext>
            </a:extLst>
          </p:cNvPr>
          <p:cNvSpPr>
            <a:spLocks noGrp="1"/>
          </p:cNvSpPr>
          <p:nvPr>
            <p:ph sz="half" idx="1"/>
          </p:nvPr>
        </p:nvSpPr>
        <p:spPr>
          <a:xfrm>
            <a:off x="750770" y="1691018"/>
            <a:ext cx="10751049" cy="4147710"/>
          </a:xfrm>
        </p:spPr>
        <p:txBody>
          <a:bodyPr/>
          <a:lstStyle/>
          <a:p>
            <a:pPr marL="0" indent="0">
              <a:lnSpc>
                <a:spcPct val="107000"/>
              </a:lnSpc>
              <a:spcAft>
                <a:spcPts val="800"/>
              </a:spcAft>
              <a:buNone/>
            </a:pPr>
            <a:r>
              <a:rPr lang="en-US" b="1" dirty="0">
                <a:solidFill>
                  <a:schemeClr val="accent1"/>
                </a:solidFill>
                <a:effectLst/>
                <a:latin typeface="Verdana" panose="020B0604030504040204" pitchFamily="34" charset="0"/>
                <a:ea typeface="Times New Roman" panose="02020603050405020304" pitchFamily="18" charset="0"/>
                <a:cs typeface="Times New Roman" panose="02020603050405020304" pitchFamily="18" charset="0"/>
              </a:rPr>
              <a:t>Data Quality Issues</a:t>
            </a:r>
          </a:p>
          <a:p>
            <a:pPr marL="0" indent="0">
              <a:lnSpc>
                <a:spcPct val="107000"/>
              </a:lnSpc>
              <a:spcAft>
                <a:spcPts val="800"/>
              </a:spcAft>
              <a:buNone/>
            </a:pPr>
            <a:r>
              <a:rPr lang="en-US" sz="1800" b="1" dirty="0">
                <a:effectLst/>
                <a:latin typeface="Verdana" panose="020B0604030504040204" pitchFamily="34" charset="0"/>
                <a:ea typeface="Times New Roman" panose="02020603050405020304" pitchFamily="18" charset="0"/>
                <a:cs typeface="Times New Roman" panose="02020603050405020304" pitchFamily="18" charset="0"/>
              </a:rPr>
              <a:t>1# Food name and food descriptors not clearly described (</a:t>
            </a:r>
            <a:r>
              <a:rPr lang="en-GB" sz="1800" b="1" dirty="0">
                <a:latin typeface="Verdana" panose="020B0604030504040204" pitchFamily="34" charset="0"/>
                <a:ea typeface="Times New Roman" panose="02020603050405020304" pitchFamily="18" charset="0"/>
                <a:cs typeface="Times New Roman" panose="02020603050405020304" pitchFamily="18" charset="0"/>
              </a:rPr>
              <a:t>FoodEx2 classification)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b="1" dirty="0">
                <a:effectLst/>
                <a:latin typeface="Verdana" panose="020B0604030504040204" pitchFamily="34" charset="0"/>
                <a:ea typeface="Times New Roman" panose="02020603050405020304" pitchFamily="18" charset="0"/>
                <a:cs typeface="Times New Roman" panose="02020603050405020304" pitchFamily="18" charset="0"/>
              </a:rPr>
              <a:t>2# Lack of information on </a:t>
            </a: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mixed dishes and simple composite foods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b="1" dirty="0">
                <a:effectLst/>
                <a:latin typeface="Verdana" panose="020B0604030504040204" pitchFamily="34" charset="0"/>
                <a:ea typeface="Times New Roman" panose="02020603050405020304" pitchFamily="18" charset="0"/>
                <a:cs typeface="Times New Roman" panose="02020603050405020304" pitchFamily="18" charset="0"/>
              </a:rPr>
              <a:t>3# Fortification reporting </a:t>
            </a:r>
          </a:p>
          <a:p>
            <a:pPr marL="0" indent="0">
              <a:lnSpc>
                <a:spcPct val="107000"/>
              </a:lnSpc>
              <a:spcAft>
                <a:spcPts val="800"/>
              </a:spcAft>
              <a:buNone/>
            </a:pPr>
            <a:r>
              <a:rPr lang="en-US" sz="1800" b="1" dirty="0">
                <a:effectLst/>
                <a:latin typeface="Verdana" panose="020B0604030504040204" pitchFamily="34" charset="0"/>
                <a:ea typeface="Times New Roman" panose="02020603050405020304" pitchFamily="18" charset="0"/>
                <a:cs typeface="Times New Roman" panose="02020603050405020304" pitchFamily="18" charset="0"/>
              </a:rPr>
              <a:t>4# Uncertainty related to the method of analysis/estimation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b="1" dirty="0">
                <a:effectLst/>
                <a:latin typeface="Verdana" panose="020B0604030504040204" pitchFamily="34" charset="0"/>
                <a:ea typeface="Times New Roman" panose="02020603050405020304" pitchFamily="18" charset="0"/>
                <a:cs typeface="Times New Roman" panose="02020603050405020304" pitchFamily="18" charset="0"/>
              </a:rPr>
              <a:t>5# Incomplete/wrong information on the nutrient form/component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FR" sz="1800" b="1" dirty="0">
                <a:effectLst/>
                <a:latin typeface="Verdana" panose="020B0604030504040204" pitchFamily="34" charset="0"/>
                <a:ea typeface="Times New Roman" panose="02020603050405020304" pitchFamily="18" charset="0"/>
                <a:cs typeface="Times New Roman" panose="02020603050405020304" pitchFamily="18" charset="0"/>
              </a:rPr>
              <a:t>6# </a:t>
            </a:r>
            <a:r>
              <a:rPr lang="en-GB" sz="1800" b="1" dirty="0">
                <a:effectLst/>
                <a:latin typeface="Verdana" panose="020B0604030504040204" pitchFamily="34" charset="0"/>
                <a:ea typeface="Times New Roman" panose="02020603050405020304" pitchFamily="18" charset="0"/>
                <a:cs typeface="Times New Roman" panose="02020603050405020304" pitchFamily="18" charset="0"/>
              </a:rPr>
              <a:t>Unrealistic nutrient concentration values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b="1" dirty="0">
                <a:latin typeface="Verdana" panose="020B0604030504040204" pitchFamily="34" charset="0"/>
                <a:ea typeface="Times New Roman" panose="02020603050405020304" pitchFamily="18" charset="0"/>
                <a:cs typeface="Times New Roman" panose="02020603050405020304" pitchFamily="18" charset="0"/>
              </a:rPr>
              <a:t>7</a:t>
            </a:r>
            <a:r>
              <a:rPr lang="en-US" sz="1800" b="1" dirty="0">
                <a:effectLst/>
                <a:latin typeface="Verdana" panose="020B0604030504040204" pitchFamily="34" charset="0"/>
                <a:ea typeface="Times New Roman" panose="02020603050405020304" pitchFamily="18" charset="0"/>
                <a:cs typeface="Times New Roman" panose="02020603050405020304" pitchFamily="18" charset="0"/>
              </a:rPr>
              <a:t># Source of data not described (borrowed data not easily identified)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06CE70A3-2A61-EA76-9505-0B7D81659693}"/>
              </a:ext>
            </a:extLst>
          </p:cNvPr>
          <p:cNvSpPr>
            <a:spLocks noGrp="1"/>
          </p:cNvSpPr>
          <p:nvPr>
            <p:ph type="sldNum" sz="quarter" idx="2"/>
          </p:nvPr>
        </p:nvSpPr>
        <p:spPr/>
        <p:txBody>
          <a:bodyPr/>
          <a:lstStyle/>
          <a:p>
            <a:fld id="{86CB4B4D-7CA3-9044-876B-883B54F8677D}" type="slidenum">
              <a:rPr lang="fr-BE" smtClean="0"/>
              <a:pPr/>
              <a:t>6</a:t>
            </a:fld>
            <a:endParaRPr lang="fr-BE" dirty="0"/>
          </a:p>
        </p:txBody>
      </p:sp>
    </p:spTree>
    <p:extLst>
      <p:ext uri="{BB962C8B-B14F-4D97-AF65-F5344CB8AC3E}">
        <p14:creationId xmlns:p14="http://schemas.microsoft.com/office/powerpoint/2010/main" val="3758107913"/>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 name="Picture 6" descr="Picture 6"/>
          <p:cNvPicPr>
            <a:picLocks noChangeAspect="1"/>
          </p:cNvPicPr>
          <p:nvPr/>
        </p:nvPicPr>
        <p:blipFill>
          <a:blip r:embed="rId3"/>
          <a:stretch>
            <a:fillRect/>
          </a:stretch>
        </p:blipFill>
        <p:spPr>
          <a:xfrm>
            <a:off x="0" y="-296362"/>
            <a:ext cx="12192000" cy="3776836"/>
          </a:xfrm>
          <a:prstGeom prst="rect">
            <a:avLst/>
          </a:prstGeom>
          <a:ln w="12700">
            <a:miter lim="400000"/>
          </a:ln>
        </p:spPr>
      </p:pic>
      <p:sp>
        <p:nvSpPr>
          <p:cNvPr id="630" name="Rectangle 4"/>
          <p:cNvSpPr/>
          <p:nvPr/>
        </p:nvSpPr>
        <p:spPr>
          <a:xfrm>
            <a:off x="0" y="3439886"/>
            <a:ext cx="12192000" cy="3450773"/>
          </a:xfrm>
          <a:prstGeom prst="rect">
            <a:avLst/>
          </a:prstGeom>
          <a:solidFill>
            <a:schemeClr val="accent1"/>
          </a:solidFill>
          <a:ln w="12700">
            <a:miter lim="400000"/>
          </a:ln>
        </p:spPr>
        <p:txBody>
          <a:bodyPr lIns="45719" rIns="45719" anchor="ctr"/>
          <a:lstStyle/>
          <a:p>
            <a:pPr algn="ctr">
              <a:defRPr>
                <a:solidFill>
                  <a:srgbClr val="FFFFFF"/>
                </a:solidFill>
              </a:defRPr>
            </a:pPr>
            <a:endParaRPr dirty="0">
              <a:latin typeface="Roboto" panose="02000000000000000000" pitchFamily="2" charset="0"/>
              <a:ea typeface="Roboto" panose="02000000000000000000" pitchFamily="2" charset="0"/>
            </a:endParaRPr>
          </a:p>
        </p:txBody>
      </p:sp>
      <p:grpSp>
        <p:nvGrpSpPr>
          <p:cNvPr id="633" name="Groupe 1"/>
          <p:cNvGrpSpPr/>
          <p:nvPr/>
        </p:nvGrpSpPr>
        <p:grpSpPr>
          <a:xfrm>
            <a:off x="595274" y="447531"/>
            <a:ext cx="5979601" cy="5979602"/>
            <a:chOff x="0" y="0"/>
            <a:chExt cx="5979600" cy="5979599"/>
          </a:xfrm>
        </p:grpSpPr>
        <p:sp>
          <p:nvSpPr>
            <p:cNvPr id="631" name="Forme libre 5"/>
            <p:cNvSpPr/>
            <p:nvPr/>
          </p:nvSpPr>
          <p:spPr>
            <a:xfrm rot="5400000" flipH="1">
              <a:off x="1494900" y="1494899"/>
              <a:ext cx="2989800" cy="59796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4829"/>
                  </a:lnTo>
                  <a:lnTo>
                    <a:pt x="19550" y="4930"/>
                  </a:lnTo>
                  <a:cubicBezTo>
                    <a:pt x="13997" y="5489"/>
                    <a:pt x="9821" y="7905"/>
                    <a:pt x="9821" y="10800"/>
                  </a:cubicBezTo>
                  <a:cubicBezTo>
                    <a:pt x="9821" y="13695"/>
                    <a:pt x="13997" y="16111"/>
                    <a:pt x="19550" y="16670"/>
                  </a:cubicBezTo>
                  <a:lnTo>
                    <a:pt x="21600" y="16771"/>
                  </a:lnTo>
                  <a:lnTo>
                    <a:pt x="21600" y="21600"/>
                  </a:lnTo>
                  <a:lnTo>
                    <a:pt x="17571" y="21400"/>
                  </a:lnTo>
                  <a:cubicBezTo>
                    <a:pt x="7543" y="20391"/>
                    <a:pt x="0" y="16029"/>
                    <a:pt x="0" y="10800"/>
                  </a:cubicBezTo>
                  <a:cubicBezTo>
                    <a:pt x="0" y="5571"/>
                    <a:pt x="7543" y="1209"/>
                    <a:pt x="17571" y="200"/>
                  </a:cubicBezTo>
                  <a:close/>
                </a:path>
              </a:pathLst>
            </a:custGeom>
            <a:solidFill>
              <a:srgbClr val="22284D"/>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Roboto" panose="02000000000000000000" pitchFamily="2" charset="0"/>
                <a:ea typeface="Roboto" panose="02000000000000000000" pitchFamily="2" charset="0"/>
              </a:endParaRPr>
            </a:p>
          </p:txBody>
        </p:sp>
        <p:sp>
          <p:nvSpPr>
            <p:cNvPr id="632" name="Forme libre 7"/>
            <p:cNvSpPr/>
            <p:nvPr/>
          </p:nvSpPr>
          <p:spPr>
            <a:xfrm rot="5400000">
              <a:off x="1494900" y="-1494901"/>
              <a:ext cx="2989800" cy="59796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4829"/>
                  </a:lnTo>
                  <a:lnTo>
                    <a:pt x="19550" y="4930"/>
                  </a:lnTo>
                  <a:cubicBezTo>
                    <a:pt x="13997" y="5489"/>
                    <a:pt x="9821" y="7905"/>
                    <a:pt x="9821" y="10800"/>
                  </a:cubicBezTo>
                  <a:cubicBezTo>
                    <a:pt x="9821" y="13695"/>
                    <a:pt x="13997" y="16111"/>
                    <a:pt x="19550" y="16670"/>
                  </a:cubicBezTo>
                  <a:lnTo>
                    <a:pt x="21600" y="16771"/>
                  </a:lnTo>
                  <a:lnTo>
                    <a:pt x="21600" y="21600"/>
                  </a:lnTo>
                  <a:lnTo>
                    <a:pt x="17571" y="21400"/>
                  </a:lnTo>
                  <a:cubicBezTo>
                    <a:pt x="7543" y="20391"/>
                    <a:pt x="0" y="16029"/>
                    <a:pt x="0" y="10800"/>
                  </a:cubicBezTo>
                  <a:cubicBezTo>
                    <a:pt x="0" y="5571"/>
                    <a:pt x="7543" y="1209"/>
                    <a:pt x="17571" y="20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Roboto" panose="02000000000000000000" pitchFamily="2" charset="0"/>
                <a:ea typeface="Roboto" panose="02000000000000000000" pitchFamily="2" charset="0"/>
              </a:endParaRPr>
            </a:p>
          </p:txBody>
        </p:sp>
      </p:grpSp>
      <p:sp>
        <p:nvSpPr>
          <p:cNvPr id="634" name="Espace réservé du contenu 15"/>
          <p:cNvSpPr txBox="1"/>
          <p:nvPr/>
        </p:nvSpPr>
        <p:spPr>
          <a:xfrm>
            <a:off x="6574876" y="1592056"/>
            <a:ext cx="5227264" cy="12917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indent="49212">
              <a:lnSpc>
                <a:spcPct val="110000"/>
              </a:lnSpc>
              <a:spcBef>
                <a:spcPts val="1000"/>
              </a:spcBef>
              <a:defRPr sz="2400">
                <a:solidFill>
                  <a:srgbClr val="FFFFFF"/>
                </a:solidFill>
                <a:latin typeface="Roboto Bold"/>
                <a:ea typeface="Roboto Bold"/>
                <a:cs typeface="Roboto Bold"/>
                <a:sym typeface="Roboto Bold"/>
              </a:defRPr>
            </a:lvl1pPr>
          </a:lstStyle>
          <a:p>
            <a:r>
              <a:rPr lang="en-US" dirty="0" smtClean="0"/>
              <a:t>THE EUROFIR </a:t>
            </a:r>
            <a:r>
              <a:rPr lang="en-US" dirty="0" smtClean="0"/>
              <a:t>PLATFORM</a:t>
            </a:r>
            <a:endParaRPr lang="en-US" dirty="0"/>
          </a:p>
        </p:txBody>
      </p:sp>
      <p:sp>
        <p:nvSpPr>
          <p:cNvPr id="635" name="Rectangle 3"/>
          <p:cNvSpPr/>
          <p:nvPr/>
        </p:nvSpPr>
        <p:spPr>
          <a:xfrm>
            <a:off x="7318661" y="1348867"/>
            <a:ext cx="835254" cy="71640"/>
          </a:xfrm>
          <a:prstGeom prst="rect">
            <a:avLst/>
          </a:prstGeom>
          <a:solidFill>
            <a:schemeClr val="accent1"/>
          </a:solidFill>
          <a:ln w="12700">
            <a:miter lim="400000"/>
          </a:ln>
        </p:spPr>
        <p:txBody>
          <a:bodyPr lIns="45719" rIns="45719" anchor="ctr"/>
          <a:lstStyle/>
          <a:p>
            <a:pPr algn="ctr">
              <a:defRPr>
                <a:solidFill>
                  <a:srgbClr val="FFFFFF"/>
                </a:solidFill>
              </a:defRPr>
            </a:pPr>
            <a:endParaRPr dirty="0">
              <a:latin typeface="Roboto" panose="02000000000000000000" pitchFamily="2" charset="0"/>
              <a:ea typeface="Roboto" panose="02000000000000000000" pitchFamily="2" charset="0"/>
            </a:endParaRPr>
          </a:p>
        </p:txBody>
      </p:sp>
      <p:pic>
        <p:nvPicPr>
          <p:cNvPr id="636" name="Image 8" descr="Imag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326132" y="1160819"/>
            <a:ext cx="4534297" cy="4535886"/>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36" y="0"/>
                  <a:pt x="0" y="4836"/>
                  <a:pt x="0" y="10801"/>
                </a:cubicBezTo>
                <a:cubicBezTo>
                  <a:pt x="0" y="16766"/>
                  <a:pt x="4836" y="21600"/>
                  <a:pt x="10801" y="21600"/>
                </a:cubicBezTo>
                <a:cubicBezTo>
                  <a:pt x="16766" y="21600"/>
                  <a:pt x="21600" y="16766"/>
                  <a:pt x="21600" y="10801"/>
                </a:cubicBezTo>
                <a:cubicBezTo>
                  <a:pt x="21600" y="4836"/>
                  <a:pt x="16766" y="0"/>
                  <a:pt x="10801" y="0"/>
                </a:cubicBezTo>
                <a:close/>
              </a:path>
            </a:pathLst>
          </a:custGeom>
          <a:ln w="12700">
            <a:miter lim="400000"/>
          </a:ln>
        </p:spPr>
      </p:pic>
      <p:pic>
        <p:nvPicPr>
          <p:cNvPr id="3" name="Image 12" descr="Image 12">
            <a:extLst>
              <a:ext uri="{FF2B5EF4-FFF2-40B4-BE49-F238E27FC236}">
                <a16:creationId xmlns:a16="http://schemas.microsoft.com/office/drawing/2014/main" id="{FFA36FE5-3D86-C796-092E-7C18E9521C6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1107345" y="5791470"/>
            <a:ext cx="812512" cy="796411"/>
          </a:xfrm>
          <a:prstGeom prst="rect">
            <a:avLst/>
          </a:prstGeom>
          <a:ln w="12700">
            <a:miter lim="400000"/>
          </a:ln>
        </p:spPr>
      </p:pic>
      <p:graphicFrame>
        <p:nvGraphicFramePr>
          <p:cNvPr id="4" name="Diagram 3">
            <a:extLst>
              <a:ext uri="{FF2B5EF4-FFF2-40B4-BE49-F238E27FC236}">
                <a16:creationId xmlns:a16="http://schemas.microsoft.com/office/drawing/2014/main" id="{3DC03805-83B8-CF4B-EF66-760AF33E1950}"/>
              </a:ext>
            </a:extLst>
          </p:cNvPr>
          <p:cNvGraphicFramePr/>
          <p:nvPr>
            <p:extLst>
              <p:ext uri="{D42A27DB-BD31-4B8C-83A1-F6EECF244321}">
                <p14:modId xmlns:p14="http://schemas.microsoft.com/office/powerpoint/2010/main" val="3979361608"/>
              </p:ext>
            </p:extLst>
          </p:nvPr>
        </p:nvGraphicFramePr>
        <p:xfrm>
          <a:off x="4635795" y="2977116"/>
          <a:ext cx="7547765" cy="346692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4927412"/>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pPr algn="ctr"/>
            <a:r>
              <a:rPr lang="en-US" sz="3600" dirty="0" err="1"/>
              <a:t>EuroFIR</a:t>
            </a:r>
            <a:r>
              <a:rPr lang="en-US" sz="3600" dirty="0"/>
              <a:t> food composition datasets</a:t>
            </a:r>
          </a:p>
        </p:txBody>
      </p:sp>
      <p:sp>
        <p:nvSpPr>
          <p:cNvPr id="5" name="Rectangle 4"/>
          <p:cNvSpPr/>
          <p:nvPr/>
        </p:nvSpPr>
        <p:spPr>
          <a:xfrm>
            <a:off x="6622469" y="1300600"/>
            <a:ext cx="5291834" cy="369332"/>
          </a:xfrm>
          <a:prstGeom prst="rect">
            <a:avLst/>
          </a:prstGeom>
        </p:spPr>
        <p:txBody>
          <a:bodyPr wrap="none">
            <a:spAutoFit/>
          </a:bodyPr>
          <a:lstStyle/>
          <a:p>
            <a:pPr algn="ctr">
              <a:defRPr/>
            </a:pPr>
            <a:r>
              <a:rPr lang="nl-NL" dirty="0">
                <a:solidFill>
                  <a:srgbClr val="1F497D"/>
                </a:solidFill>
                <a:latin typeface="Calibri"/>
              </a:rPr>
              <a:t>30 National datasets </a:t>
            </a:r>
            <a:r>
              <a:rPr lang="nl-NL" dirty="0" smtClean="0">
                <a:solidFill>
                  <a:srgbClr val="1F497D"/>
                </a:solidFill>
                <a:latin typeface="Calibri"/>
              </a:rPr>
              <a:t>in </a:t>
            </a:r>
            <a:r>
              <a:rPr lang="nl-NL" dirty="0">
                <a:solidFill>
                  <a:srgbClr val="1F497D"/>
                </a:solidFill>
                <a:latin typeface="Arial Narrow" panose="020B0606020202030204" pitchFamily="34" charset="0"/>
              </a:rPr>
              <a:t>FoodEXplorer</a:t>
            </a:r>
            <a:r>
              <a:rPr lang="nl-NL" dirty="0">
                <a:solidFill>
                  <a:srgbClr val="1F497D"/>
                </a:solidFill>
                <a:latin typeface="Calibri"/>
              </a:rPr>
              <a:t> from 29 countries</a:t>
            </a:r>
            <a:endParaRPr lang="en-US" dirty="0">
              <a:solidFill>
                <a:srgbClr val="1F497D"/>
              </a:solidFill>
              <a:latin typeface="Calibri"/>
            </a:endParaRPr>
          </a:p>
        </p:txBody>
      </p:sp>
      <p:pic>
        <p:nvPicPr>
          <p:cNvPr id="6" name="Picture 5"/>
          <p:cNvPicPr>
            <a:picLocks noChangeAspect="1"/>
          </p:cNvPicPr>
          <p:nvPr/>
        </p:nvPicPr>
        <p:blipFill>
          <a:blip r:embed="rId2"/>
          <a:stretch>
            <a:fillRect/>
          </a:stretch>
        </p:blipFill>
        <p:spPr>
          <a:xfrm>
            <a:off x="1324845" y="1896597"/>
            <a:ext cx="9479514" cy="4600741"/>
          </a:xfrm>
          <a:prstGeom prst="rect">
            <a:avLst/>
          </a:prstGeom>
        </p:spPr>
      </p:pic>
      <p:sp>
        <p:nvSpPr>
          <p:cNvPr id="7" name="TextBox 6">
            <a:extLst>
              <a:ext uri="{FF2B5EF4-FFF2-40B4-BE49-F238E27FC236}">
                <a16:creationId xmlns:a16="http://schemas.microsoft.com/office/drawing/2014/main" id="{2630605F-D7BF-41AA-B1AD-45FEBC610C49}"/>
              </a:ext>
            </a:extLst>
          </p:cNvPr>
          <p:cNvSpPr txBox="1"/>
          <p:nvPr/>
        </p:nvSpPr>
        <p:spPr>
          <a:xfrm>
            <a:off x="8668396" y="5914567"/>
            <a:ext cx="2045678" cy="400110"/>
          </a:xfrm>
          <a:prstGeom prst="rect">
            <a:avLst/>
          </a:prstGeom>
          <a:noFill/>
        </p:spPr>
        <p:txBody>
          <a:bodyPr wrap="square">
            <a:spAutoFit/>
          </a:bodyPr>
          <a:lstStyle/>
          <a:p>
            <a:r>
              <a:rPr kumimoji="0" lang="en-US" sz="2000" b="0" i="0" u="sng"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www.eurofir.org</a:t>
            </a:r>
            <a:endParaRPr lang="el-GR" dirty="0">
              <a:solidFill>
                <a:srgbClr val="0070C0"/>
              </a:solidFill>
            </a:endParaRPr>
          </a:p>
        </p:txBody>
      </p:sp>
    </p:spTree>
    <p:extLst>
      <p:ext uri="{BB962C8B-B14F-4D97-AF65-F5344CB8AC3E}">
        <p14:creationId xmlns:p14="http://schemas.microsoft.com/office/powerpoint/2010/main" val="3579025473"/>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ctr"/>
            <a:r>
              <a:rPr lang="en-US" sz="3600" dirty="0"/>
              <a:t>Active datasets/ countries (09/2018</a:t>
            </a:r>
            <a:r>
              <a:rPr lang="en-US" sz="2100" dirty="0"/>
              <a:t>)</a:t>
            </a:r>
            <a:endParaRPr lang="nl-NL" sz="2100" dirty="0"/>
          </a:p>
        </p:txBody>
      </p:sp>
      <p:graphicFrame>
        <p:nvGraphicFramePr>
          <p:cNvPr id="5" name="Content Placeholder 6"/>
          <p:cNvGraphicFramePr>
            <a:graphicFrameLocks/>
          </p:cNvGraphicFramePr>
          <p:nvPr>
            <p:extLst>
              <p:ext uri="{D42A27DB-BD31-4B8C-83A1-F6EECF244321}">
                <p14:modId xmlns:p14="http://schemas.microsoft.com/office/powerpoint/2010/main" val="2836774793"/>
              </p:ext>
            </p:extLst>
          </p:nvPr>
        </p:nvGraphicFramePr>
        <p:xfrm>
          <a:off x="2173722" y="1406072"/>
          <a:ext cx="7992887" cy="5184576"/>
        </p:xfrm>
        <a:graphic>
          <a:graphicData uri="http://schemas.openxmlformats.org/drawingml/2006/table">
            <a:tbl>
              <a:tblPr firstRow="1" bandRow="1">
                <a:tableStyleId>{5C22544A-7EE6-4342-B048-85BDC9FD1C3A}</a:tableStyleId>
              </a:tblPr>
              <a:tblGrid>
                <a:gridCol w="1953024">
                  <a:extLst>
                    <a:ext uri="{9D8B030D-6E8A-4147-A177-3AD203B41FA5}">
                      <a16:colId xmlns:a16="http://schemas.microsoft.com/office/drawing/2014/main" val="20000"/>
                    </a:ext>
                  </a:extLst>
                </a:gridCol>
                <a:gridCol w="784399">
                  <a:extLst>
                    <a:ext uri="{9D8B030D-6E8A-4147-A177-3AD203B41FA5}">
                      <a16:colId xmlns:a16="http://schemas.microsoft.com/office/drawing/2014/main" val="20001"/>
                    </a:ext>
                  </a:extLst>
                </a:gridCol>
                <a:gridCol w="1393020">
                  <a:extLst>
                    <a:ext uri="{9D8B030D-6E8A-4147-A177-3AD203B41FA5}">
                      <a16:colId xmlns:a16="http://schemas.microsoft.com/office/drawing/2014/main" val="20002"/>
                    </a:ext>
                  </a:extLst>
                </a:gridCol>
                <a:gridCol w="1979888">
                  <a:extLst>
                    <a:ext uri="{9D8B030D-6E8A-4147-A177-3AD203B41FA5}">
                      <a16:colId xmlns:a16="http://schemas.microsoft.com/office/drawing/2014/main" val="20003"/>
                    </a:ext>
                  </a:extLst>
                </a:gridCol>
                <a:gridCol w="709455">
                  <a:extLst>
                    <a:ext uri="{9D8B030D-6E8A-4147-A177-3AD203B41FA5}">
                      <a16:colId xmlns:a16="http://schemas.microsoft.com/office/drawing/2014/main" val="20004"/>
                    </a:ext>
                  </a:extLst>
                </a:gridCol>
                <a:gridCol w="1173101">
                  <a:extLst>
                    <a:ext uri="{9D8B030D-6E8A-4147-A177-3AD203B41FA5}">
                      <a16:colId xmlns:a16="http://schemas.microsoft.com/office/drawing/2014/main" val="20005"/>
                    </a:ext>
                  </a:extLst>
                </a:gridCol>
              </a:tblGrid>
              <a:tr h="494408">
                <a:tc>
                  <a:txBody>
                    <a:bodyPr/>
                    <a:lstStyle/>
                    <a:p>
                      <a:r>
                        <a:rPr lang="nl-NL" sz="900" dirty="0">
                          <a:solidFill>
                            <a:srgbClr val="FFFF00"/>
                          </a:solidFill>
                        </a:rPr>
                        <a:t>Country</a:t>
                      </a:r>
                    </a:p>
                  </a:txBody>
                  <a:tcPr marL="68580" marR="68580" marT="34290" marB="34290"/>
                </a:tc>
                <a:tc>
                  <a:txBody>
                    <a:bodyPr/>
                    <a:lstStyle/>
                    <a:p>
                      <a:r>
                        <a:rPr lang="nl-NL" sz="900" dirty="0" err="1">
                          <a:solidFill>
                            <a:srgbClr val="FFFF00"/>
                          </a:solidFill>
                        </a:rPr>
                        <a:t>Year</a:t>
                      </a:r>
                      <a:endParaRPr lang="nl-NL" sz="900" dirty="0">
                        <a:solidFill>
                          <a:srgbClr val="FFFF00"/>
                        </a:solidFill>
                      </a:endParaRPr>
                    </a:p>
                  </a:txBody>
                  <a:tcPr marL="68580" marR="68580" marT="34290" marB="34290"/>
                </a:tc>
                <a:tc>
                  <a:txBody>
                    <a:bodyPr/>
                    <a:lstStyle/>
                    <a:p>
                      <a:r>
                        <a:rPr lang="nl-NL" sz="900" dirty="0" err="1">
                          <a:solidFill>
                            <a:srgbClr val="FFFF00"/>
                          </a:solidFill>
                        </a:rPr>
                        <a:t>Number</a:t>
                      </a:r>
                      <a:r>
                        <a:rPr lang="nl-NL" sz="900" baseline="0" dirty="0">
                          <a:solidFill>
                            <a:srgbClr val="FFFF00"/>
                          </a:solidFill>
                        </a:rPr>
                        <a:t> of </a:t>
                      </a:r>
                      <a:r>
                        <a:rPr lang="nl-NL" sz="900" baseline="0" dirty="0" err="1">
                          <a:solidFill>
                            <a:srgbClr val="FFFF00"/>
                          </a:solidFill>
                        </a:rPr>
                        <a:t>foods</a:t>
                      </a:r>
                      <a:endParaRPr lang="nl-NL" sz="900" dirty="0">
                        <a:solidFill>
                          <a:srgbClr val="FFFF00"/>
                        </a:solidFill>
                      </a:endParaRP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900" dirty="0">
                          <a:solidFill>
                            <a:srgbClr val="FFFF00"/>
                          </a:solidFill>
                        </a:rPr>
                        <a:t>Country</a:t>
                      </a:r>
                    </a:p>
                    <a:p>
                      <a:endParaRPr lang="nl-NL" sz="900" dirty="0">
                        <a:solidFill>
                          <a:srgbClr val="FFFF00"/>
                        </a:solidFill>
                      </a:endParaRP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900" dirty="0" err="1">
                          <a:solidFill>
                            <a:srgbClr val="FFFF00"/>
                          </a:solidFill>
                        </a:rPr>
                        <a:t>Year</a:t>
                      </a:r>
                      <a:endParaRPr lang="nl-NL" sz="900" dirty="0">
                        <a:solidFill>
                          <a:srgbClr val="FFFF00"/>
                        </a:solidFill>
                      </a:endParaRPr>
                    </a:p>
                    <a:p>
                      <a:endParaRPr lang="nl-NL" sz="900" dirty="0">
                        <a:solidFill>
                          <a:srgbClr val="FFFF00"/>
                        </a:solidFill>
                      </a:endParaRPr>
                    </a:p>
                  </a:txBody>
                  <a:tcPr marL="68580" marR="68580" marT="34290" marB="34290"/>
                </a:tc>
                <a:tc>
                  <a:txBody>
                    <a:bodyPr/>
                    <a:lstStyle/>
                    <a:p>
                      <a:r>
                        <a:rPr lang="nl-NL" sz="900" dirty="0">
                          <a:solidFill>
                            <a:srgbClr val="FFFF00"/>
                          </a:solidFill>
                        </a:rPr>
                        <a:t>Number of foods</a:t>
                      </a:r>
                    </a:p>
                  </a:txBody>
                  <a:tcPr marL="68580" marR="68580" marT="34290" marB="34290"/>
                </a:tc>
                <a:extLst>
                  <a:ext uri="{0D108BD9-81ED-4DB2-BD59-A6C34878D82A}">
                    <a16:rowId xmlns:a16="http://schemas.microsoft.com/office/drawing/2014/main" val="10000"/>
                  </a:ext>
                </a:extLst>
              </a:tr>
              <a:tr h="313860">
                <a:tc>
                  <a:txBody>
                    <a:bodyPr/>
                    <a:lstStyle/>
                    <a:p>
                      <a:r>
                        <a:rPr lang="nl-NL" sz="900" dirty="0"/>
                        <a:t>Austria</a:t>
                      </a:r>
                    </a:p>
                  </a:txBody>
                  <a:tcPr marL="68580" marR="68580" marT="34290" marB="34290"/>
                </a:tc>
                <a:tc>
                  <a:txBody>
                    <a:bodyPr/>
                    <a:lstStyle/>
                    <a:p>
                      <a:r>
                        <a:rPr lang="nl-NL" sz="900" dirty="0"/>
                        <a:t>2009</a:t>
                      </a:r>
                    </a:p>
                  </a:txBody>
                  <a:tcPr marL="68580" marR="68580" marT="34290" marB="34290"/>
                </a:tc>
                <a:tc>
                  <a:txBody>
                    <a:bodyPr/>
                    <a:lstStyle/>
                    <a:p>
                      <a:pPr algn="r"/>
                      <a:r>
                        <a:rPr lang="nl-NL" sz="900" dirty="0"/>
                        <a:t>2580</a:t>
                      </a:r>
                    </a:p>
                  </a:txBody>
                  <a:tcPr marL="68580" marR="68580" marT="34290" marB="34290"/>
                </a:tc>
                <a:tc>
                  <a:txBody>
                    <a:bodyPr/>
                    <a:lstStyle/>
                    <a:p>
                      <a:r>
                        <a:rPr lang="nl-NL" sz="900" dirty="0"/>
                        <a:t>Lithuania</a:t>
                      </a:r>
                    </a:p>
                  </a:txBody>
                  <a:tcPr marL="68580" marR="68580" marT="34290" marB="34290"/>
                </a:tc>
                <a:tc>
                  <a:txBody>
                    <a:bodyPr/>
                    <a:lstStyle/>
                    <a:p>
                      <a:r>
                        <a:rPr lang="nl-NL" sz="900" dirty="0"/>
                        <a:t>2008</a:t>
                      </a:r>
                    </a:p>
                  </a:txBody>
                  <a:tcPr marL="68580" marR="68580" marT="34290" marB="34290"/>
                </a:tc>
                <a:tc>
                  <a:txBody>
                    <a:bodyPr/>
                    <a:lstStyle/>
                    <a:p>
                      <a:pPr algn="r"/>
                      <a:r>
                        <a:rPr lang="nl-NL" sz="900" dirty="0"/>
                        <a:t>518</a:t>
                      </a:r>
                    </a:p>
                  </a:txBody>
                  <a:tcPr marL="68580" marR="68580" marT="34290" marB="34290"/>
                </a:tc>
                <a:extLst>
                  <a:ext uri="{0D108BD9-81ED-4DB2-BD59-A6C34878D82A}">
                    <a16:rowId xmlns:a16="http://schemas.microsoft.com/office/drawing/2014/main" val="10001"/>
                  </a:ext>
                </a:extLst>
              </a:tr>
              <a:tr h="313344">
                <a:tc>
                  <a:txBody>
                    <a:bodyPr/>
                    <a:lstStyle/>
                    <a:p>
                      <a:r>
                        <a:rPr lang="nl-NL" sz="900" dirty="0"/>
                        <a:t>Belgium</a:t>
                      </a:r>
                    </a:p>
                  </a:txBody>
                  <a:tcPr marL="68580" marR="68580" marT="34290" marB="34290"/>
                </a:tc>
                <a:tc>
                  <a:txBody>
                    <a:bodyPr/>
                    <a:lstStyle/>
                    <a:p>
                      <a:r>
                        <a:rPr lang="nl-NL" sz="900" dirty="0"/>
                        <a:t>2009</a:t>
                      </a:r>
                    </a:p>
                  </a:txBody>
                  <a:tcPr marL="68580" marR="68580" marT="34290" marB="34290"/>
                </a:tc>
                <a:tc>
                  <a:txBody>
                    <a:bodyPr/>
                    <a:lstStyle/>
                    <a:p>
                      <a:pPr algn="r"/>
                      <a:r>
                        <a:rPr lang="nl-NL" sz="900" dirty="0"/>
                        <a:t>1203</a:t>
                      </a:r>
                    </a:p>
                  </a:txBody>
                  <a:tcPr marL="68580" marR="68580" marT="34290" marB="34290"/>
                </a:tc>
                <a:tc>
                  <a:txBody>
                    <a:bodyPr/>
                    <a:lstStyle/>
                    <a:p>
                      <a:r>
                        <a:rPr lang="nl-NL" sz="900" dirty="0"/>
                        <a:t>Netherlands</a:t>
                      </a:r>
                    </a:p>
                  </a:txBody>
                  <a:tcPr marL="68580" marR="68580" marT="34290" marB="34290"/>
                </a:tc>
                <a:tc>
                  <a:txBody>
                    <a:bodyPr/>
                    <a:lstStyle/>
                    <a:p>
                      <a:r>
                        <a:rPr lang="nl-NL" sz="900" dirty="0"/>
                        <a:t>2013</a:t>
                      </a:r>
                    </a:p>
                  </a:txBody>
                  <a:tcPr marL="68580" marR="68580" marT="34290" marB="34290"/>
                </a:tc>
                <a:tc>
                  <a:txBody>
                    <a:bodyPr/>
                    <a:lstStyle/>
                    <a:p>
                      <a:pPr algn="r"/>
                      <a:r>
                        <a:rPr lang="nl-NL" sz="900" dirty="0"/>
                        <a:t>2020</a:t>
                      </a:r>
                    </a:p>
                  </a:txBody>
                  <a:tcPr marL="68580" marR="68580" marT="34290" marB="34290"/>
                </a:tc>
                <a:extLst>
                  <a:ext uri="{0D108BD9-81ED-4DB2-BD59-A6C34878D82A}">
                    <a16:rowId xmlns:a16="http://schemas.microsoft.com/office/drawing/2014/main" val="10002"/>
                  </a:ext>
                </a:extLst>
              </a:tr>
              <a:tr h="313860">
                <a:tc>
                  <a:txBody>
                    <a:bodyPr/>
                    <a:lstStyle/>
                    <a:p>
                      <a:r>
                        <a:rPr lang="nl-NL" sz="900" dirty="0"/>
                        <a:t>Bulgaria</a:t>
                      </a:r>
                    </a:p>
                  </a:txBody>
                  <a:tcPr marL="68580" marR="68580" marT="34290" marB="34290"/>
                </a:tc>
                <a:tc>
                  <a:txBody>
                    <a:bodyPr/>
                    <a:lstStyle/>
                    <a:p>
                      <a:r>
                        <a:rPr lang="nl-NL" sz="900" dirty="0"/>
                        <a:t>2009</a:t>
                      </a:r>
                    </a:p>
                  </a:txBody>
                  <a:tcPr marL="68580" marR="68580" marT="34290" marB="34290"/>
                </a:tc>
                <a:tc>
                  <a:txBody>
                    <a:bodyPr/>
                    <a:lstStyle/>
                    <a:p>
                      <a:pPr algn="r"/>
                      <a:r>
                        <a:rPr lang="nl-NL" sz="900" dirty="0"/>
                        <a:t>98</a:t>
                      </a:r>
                    </a:p>
                  </a:txBody>
                  <a:tcPr marL="68580" marR="68580" marT="34290" marB="34290"/>
                </a:tc>
                <a:tc>
                  <a:txBody>
                    <a:bodyPr/>
                    <a:lstStyle/>
                    <a:p>
                      <a:r>
                        <a:rPr lang="en-US" sz="900" dirty="0"/>
                        <a:t>New Zealand</a:t>
                      </a:r>
                    </a:p>
                  </a:txBody>
                  <a:tcPr marL="68580" marR="68580" marT="34290" marB="34290"/>
                </a:tc>
                <a:tc>
                  <a:txBody>
                    <a:bodyPr/>
                    <a:lstStyle/>
                    <a:p>
                      <a:r>
                        <a:rPr lang="en-US" sz="900" dirty="0"/>
                        <a:t>2014</a:t>
                      </a:r>
                    </a:p>
                  </a:txBody>
                  <a:tcPr marL="68580" marR="68580" marT="34290" marB="34290"/>
                </a:tc>
                <a:tc>
                  <a:txBody>
                    <a:bodyPr/>
                    <a:lstStyle/>
                    <a:p>
                      <a:pPr algn="r"/>
                      <a:r>
                        <a:rPr lang="en-US" sz="900" dirty="0"/>
                        <a:t>2574</a:t>
                      </a:r>
                    </a:p>
                  </a:txBody>
                  <a:tcPr marL="68580" marR="68580" marT="34290" marB="34290"/>
                </a:tc>
                <a:extLst>
                  <a:ext uri="{0D108BD9-81ED-4DB2-BD59-A6C34878D82A}">
                    <a16:rowId xmlns:a16="http://schemas.microsoft.com/office/drawing/2014/main" val="10003"/>
                  </a:ext>
                </a:extLst>
              </a:tr>
              <a:tr h="313860">
                <a:tc>
                  <a:txBody>
                    <a:bodyPr/>
                    <a:lstStyle/>
                    <a:p>
                      <a:r>
                        <a:rPr lang="nl-NL" sz="900" dirty="0"/>
                        <a:t>Canada</a:t>
                      </a:r>
                    </a:p>
                  </a:txBody>
                  <a:tcPr marL="68580" marR="68580" marT="34290" marB="34290"/>
                </a:tc>
                <a:tc>
                  <a:txBody>
                    <a:bodyPr/>
                    <a:lstStyle/>
                    <a:p>
                      <a:r>
                        <a:rPr lang="nl-NL" sz="900" dirty="0"/>
                        <a:t>2010</a:t>
                      </a:r>
                    </a:p>
                  </a:txBody>
                  <a:tcPr marL="68580" marR="68580" marT="34290" marB="34290"/>
                </a:tc>
                <a:tc>
                  <a:txBody>
                    <a:bodyPr/>
                    <a:lstStyle/>
                    <a:p>
                      <a:pPr algn="r"/>
                      <a:r>
                        <a:rPr lang="nl-NL" sz="900" dirty="0"/>
                        <a:t>5807</a:t>
                      </a:r>
                    </a:p>
                  </a:txBody>
                  <a:tcPr marL="68580" marR="68580" marT="34290" marB="34290"/>
                </a:tc>
                <a:tc>
                  <a:txBody>
                    <a:bodyPr/>
                    <a:lstStyle/>
                    <a:p>
                      <a:r>
                        <a:rPr lang="nl-NL" sz="900" dirty="0"/>
                        <a:t>Norway</a:t>
                      </a:r>
                    </a:p>
                  </a:txBody>
                  <a:tcPr marL="68580" marR="68580" marT="34290" marB="34290"/>
                </a:tc>
                <a:tc>
                  <a:txBody>
                    <a:bodyPr/>
                    <a:lstStyle/>
                    <a:p>
                      <a:r>
                        <a:rPr lang="nl-NL" sz="900" dirty="0"/>
                        <a:t>2006</a:t>
                      </a:r>
                    </a:p>
                  </a:txBody>
                  <a:tcPr marL="68580" marR="68580" marT="34290" marB="34290"/>
                </a:tc>
                <a:tc>
                  <a:txBody>
                    <a:bodyPr/>
                    <a:lstStyle/>
                    <a:p>
                      <a:pPr algn="r"/>
                      <a:r>
                        <a:rPr lang="nl-NL" sz="900" dirty="0"/>
                        <a:t>1188</a:t>
                      </a:r>
                    </a:p>
                  </a:txBody>
                  <a:tcPr marL="68580" marR="68580" marT="34290" marB="34290"/>
                </a:tc>
                <a:extLst>
                  <a:ext uri="{0D108BD9-81ED-4DB2-BD59-A6C34878D82A}">
                    <a16:rowId xmlns:a16="http://schemas.microsoft.com/office/drawing/2014/main" val="10004"/>
                  </a:ext>
                </a:extLst>
              </a:tr>
              <a:tr h="313860">
                <a:tc>
                  <a:txBody>
                    <a:bodyPr/>
                    <a:lstStyle/>
                    <a:p>
                      <a:r>
                        <a:rPr lang="nl-NL" sz="900" dirty="0"/>
                        <a:t>Czech Republic</a:t>
                      </a:r>
                    </a:p>
                  </a:txBody>
                  <a:tcPr marL="68580" marR="68580" marT="34290" marB="34290"/>
                </a:tc>
                <a:tc>
                  <a:txBody>
                    <a:bodyPr/>
                    <a:lstStyle/>
                    <a:p>
                      <a:r>
                        <a:rPr lang="nl-NL" sz="900" dirty="0"/>
                        <a:t>2017</a:t>
                      </a:r>
                    </a:p>
                  </a:txBody>
                  <a:tcPr marL="68580" marR="68580" marT="34290" marB="34290"/>
                </a:tc>
                <a:tc>
                  <a:txBody>
                    <a:bodyPr/>
                    <a:lstStyle/>
                    <a:p>
                      <a:pPr algn="r"/>
                      <a:r>
                        <a:rPr lang="nl-NL" sz="900" dirty="0"/>
                        <a:t>750</a:t>
                      </a:r>
                    </a:p>
                  </a:txBody>
                  <a:tcPr marL="68580" marR="68580" marT="34290" marB="34290"/>
                </a:tc>
                <a:tc>
                  <a:txBody>
                    <a:bodyPr/>
                    <a:lstStyle/>
                    <a:p>
                      <a:r>
                        <a:rPr lang="nl-NL" sz="900" dirty="0"/>
                        <a:t>Poland</a:t>
                      </a:r>
                    </a:p>
                  </a:txBody>
                  <a:tcPr marL="68580" marR="68580" marT="34290" marB="34290"/>
                </a:tc>
                <a:tc>
                  <a:txBody>
                    <a:bodyPr/>
                    <a:lstStyle/>
                    <a:p>
                      <a:r>
                        <a:rPr lang="nl-NL" sz="900" dirty="0"/>
                        <a:t>2005</a:t>
                      </a:r>
                    </a:p>
                  </a:txBody>
                  <a:tcPr marL="68580" marR="68580" marT="34290" marB="34290"/>
                </a:tc>
                <a:tc>
                  <a:txBody>
                    <a:bodyPr/>
                    <a:lstStyle/>
                    <a:p>
                      <a:pPr algn="r"/>
                      <a:r>
                        <a:rPr lang="nl-NL" sz="900" dirty="0"/>
                        <a:t>932</a:t>
                      </a:r>
                    </a:p>
                  </a:txBody>
                  <a:tcPr marL="68580" marR="68580" marT="34290" marB="34290"/>
                </a:tc>
                <a:extLst>
                  <a:ext uri="{0D108BD9-81ED-4DB2-BD59-A6C34878D82A}">
                    <a16:rowId xmlns:a16="http://schemas.microsoft.com/office/drawing/2014/main" val="10014"/>
                  </a:ext>
                </a:extLst>
              </a:tr>
              <a:tr h="296644">
                <a:tc>
                  <a:txBody>
                    <a:bodyPr/>
                    <a:lstStyle/>
                    <a:p>
                      <a:r>
                        <a:rPr lang="nl-NL" sz="900" dirty="0"/>
                        <a:t>Denmark</a:t>
                      </a:r>
                    </a:p>
                  </a:txBody>
                  <a:tcPr marL="68580" marR="68580" marT="34290" marB="34290"/>
                </a:tc>
                <a:tc>
                  <a:txBody>
                    <a:bodyPr/>
                    <a:lstStyle/>
                    <a:p>
                      <a:r>
                        <a:rPr lang="nl-NL" sz="900" dirty="0"/>
                        <a:t>2009</a:t>
                      </a:r>
                    </a:p>
                  </a:txBody>
                  <a:tcPr marL="68580" marR="68580" marT="34290" marB="34290"/>
                </a:tc>
                <a:tc>
                  <a:txBody>
                    <a:bodyPr/>
                    <a:lstStyle/>
                    <a:p>
                      <a:pPr algn="r"/>
                      <a:r>
                        <a:rPr lang="nl-NL" sz="900" dirty="0"/>
                        <a:t>1049</a:t>
                      </a:r>
                    </a:p>
                  </a:txBody>
                  <a:tcPr marL="68580" marR="68580" marT="34290" marB="34290"/>
                </a:tc>
                <a:tc>
                  <a:txBody>
                    <a:bodyPr/>
                    <a:lstStyle/>
                    <a:p>
                      <a:r>
                        <a:rPr lang="nl-NL" sz="900" dirty="0"/>
                        <a:t>Portugal</a:t>
                      </a:r>
                    </a:p>
                  </a:txBody>
                  <a:tcPr marL="68580" marR="68580" marT="34290" marB="34290"/>
                </a:tc>
                <a:tc>
                  <a:txBody>
                    <a:bodyPr/>
                    <a:lstStyle/>
                    <a:p>
                      <a:r>
                        <a:rPr lang="nl-NL" sz="900" dirty="0"/>
                        <a:t>2008</a:t>
                      </a:r>
                    </a:p>
                  </a:txBody>
                  <a:tcPr marL="68580" marR="68580" marT="34290" marB="34290"/>
                </a:tc>
                <a:tc>
                  <a:txBody>
                    <a:bodyPr/>
                    <a:lstStyle/>
                    <a:p>
                      <a:pPr algn="r"/>
                      <a:r>
                        <a:rPr lang="nl-NL" sz="900" dirty="0"/>
                        <a:t>962</a:t>
                      </a:r>
                    </a:p>
                  </a:txBody>
                  <a:tcPr marL="68580" marR="68580" marT="34290" marB="34290"/>
                </a:tc>
                <a:extLst>
                  <a:ext uri="{0D108BD9-81ED-4DB2-BD59-A6C34878D82A}">
                    <a16:rowId xmlns:a16="http://schemas.microsoft.com/office/drawing/2014/main" val="10005"/>
                  </a:ext>
                </a:extLst>
              </a:tr>
              <a:tr h="313860">
                <a:tc>
                  <a:txBody>
                    <a:bodyPr/>
                    <a:lstStyle/>
                    <a:p>
                      <a:r>
                        <a:rPr lang="nl-NL" sz="900" dirty="0"/>
                        <a:t>Finland</a:t>
                      </a:r>
                    </a:p>
                  </a:txBody>
                  <a:tcPr marL="68580" marR="68580" marT="34290" marB="34290"/>
                </a:tc>
                <a:tc>
                  <a:txBody>
                    <a:bodyPr/>
                    <a:lstStyle/>
                    <a:p>
                      <a:r>
                        <a:rPr lang="nl-NL" sz="900" dirty="0"/>
                        <a:t>2011</a:t>
                      </a:r>
                    </a:p>
                  </a:txBody>
                  <a:tcPr marL="68580" marR="68580" marT="34290" marB="34290"/>
                </a:tc>
                <a:tc>
                  <a:txBody>
                    <a:bodyPr/>
                    <a:lstStyle/>
                    <a:p>
                      <a:pPr algn="r"/>
                      <a:r>
                        <a:rPr lang="nl-NL" sz="900" dirty="0"/>
                        <a:t>2161</a:t>
                      </a:r>
                    </a:p>
                  </a:txBody>
                  <a:tcPr marL="68580" marR="68580" marT="34290" marB="34290"/>
                </a:tc>
                <a:tc>
                  <a:txBody>
                    <a:bodyPr/>
                    <a:lstStyle/>
                    <a:p>
                      <a:r>
                        <a:rPr lang="en-US" sz="900" dirty="0"/>
                        <a:t>Serbia</a:t>
                      </a:r>
                    </a:p>
                  </a:txBody>
                  <a:tcPr marL="68580" marR="68580" marT="34290" marB="34290"/>
                </a:tc>
                <a:tc>
                  <a:txBody>
                    <a:bodyPr/>
                    <a:lstStyle/>
                    <a:p>
                      <a:r>
                        <a:rPr lang="en-US" sz="900" dirty="0"/>
                        <a:t>2016</a:t>
                      </a:r>
                    </a:p>
                  </a:txBody>
                  <a:tcPr marL="68580" marR="68580" marT="34290" marB="34290"/>
                </a:tc>
                <a:tc>
                  <a:txBody>
                    <a:bodyPr/>
                    <a:lstStyle/>
                    <a:p>
                      <a:pPr algn="r"/>
                      <a:r>
                        <a:rPr lang="en-US" sz="900" dirty="0"/>
                        <a:t>1077</a:t>
                      </a:r>
                    </a:p>
                  </a:txBody>
                  <a:tcPr marL="68580" marR="68580" marT="34290" marB="34290"/>
                </a:tc>
                <a:extLst>
                  <a:ext uri="{0D108BD9-81ED-4DB2-BD59-A6C34878D82A}">
                    <a16:rowId xmlns:a16="http://schemas.microsoft.com/office/drawing/2014/main" val="10006"/>
                  </a:ext>
                </a:extLst>
              </a:tr>
              <a:tr h="313860">
                <a:tc>
                  <a:txBody>
                    <a:bodyPr/>
                    <a:lstStyle/>
                    <a:p>
                      <a:r>
                        <a:rPr lang="nl-NL" sz="900" dirty="0"/>
                        <a:t>France</a:t>
                      </a:r>
                    </a:p>
                  </a:txBody>
                  <a:tcPr marL="68580" marR="68580" marT="34290" marB="34290"/>
                </a:tc>
                <a:tc>
                  <a:txBody>
                    <a:bodyPr/>
                    <a:lstStyle/>
                    <a:p>
                      <a:r>
                        <a:rPr lang="nl-NL" sz="900" dirty="0"/>
                        <a:t>2016</a:t>
                      </a:r>
                    </a:p>
                  </a:txBody>
                  <a:tcPr marL="68580" marR="68580" marT="34290" marB="34290"/>
                </a:tc>
                <a:tc>
                  <a:txBody>
                    <a:bodyPr/>
                    <a:lstStyle/>
                    <a:p>
                      <a:pPr algn="r"/>
                      <a:r>
                        <a:rPr lang="nl-NL" sz="900" dirty="0"/>
                        <a:t>2807</a:t>
                      </a:r>
                    </a:p>
                  </a:txBody>
                  <a:tcPr marL="68580" marR="68580" marT="34290" marB="34290"/>
                </a:tc>
                <a:tc>
                  <a:txBody>
                    <a:bodyPr/>
                    <a:lstStyle/>
                    <a:p>
                      <a:r>
                        <a:rPr lang="nl-NL" sz="900" dirty="0"/>
                        <a:t>Slovakia</a:t>
                      </a:r>
                    </a:p>
                  </a:txBody>
                  <a:tcPr marL="68580" marR="68580" marT="34290" marB="34290"/>
                </a:tc>
                <a:tc>
                  <a:txBody>
                    <a:bodyPr/>
                    <a:lstStyle/>
                    <a:p>
                      <a:r>
                        <a:rPr lang="nl-NL" sz="900" dirty="0"/>
                        <a:t>2009</a:t>
                      </a:r>
                    </a:p>
                  </a:txBody>
                  <a:tcPr marL="68580" marR="68580" marT="34290" marB="34290"/>
                </a:tc>
                <a:tc>
                  <a:txBody>
                    <a:bodyPr/>
                    <a:lstStyle/>
                    <a:p>
                      <a:pPr algn="r"/>
                      <a:r>
                        <a:rPr lang="nl-NL" sz="900" dirty="0"/>
                        <a:t>1400</a:t>
                      </a:r>
                    </a:p>
                  </a:txBody>
                  <a:tcPr marL="68580" marR="68580" marT="34290" marB="34290"/>
                </a:tc>
                <a:extLst>
                  <a:ext uri="{0D108BD9-81ED-4DB2-BD59-A6C34878D82A}">
                    <a16:rowId xmlns:a16="http://schemas.microsoft.com/office/drawing/2014/main" val="10007"/>
                  </a:ext>
                </a:extLst>
              </a:tr>
              <a:tr h="313860">
                <a:tc>
                  <a:txBody>
                    <a:bodyPr/>
                    <a:lstStyle/>
                    <a:p>
                      <a:r>
                        <a:rPr lang="nl-NL" sz="900" dirty="0"/>
                        <a:t>Greece</a:t>
                      </a:r>
                    </a:p>
                  </a:txBody>
                  <a:tcPr marL="68580" marR="68580" marT="34290" marB="34290"/>
                </a:tc>
                <a:tc>
                  <a:txBody>
                    <a:bodyPr/>
                    <a:lstStyle/>
                    <a:p>
                      <a:r>
                        <a:rPr lang="nl-NL" sz="900" dirty="0"/>
                        <a:t>2013</a:t>
                      </a:r>
                    </a:p>
                  </a:txBody>
                  <a:tcPr marL="68580" marR="68580" marT="34290" marB="34290"/>
                </a:tc>
                <a:tc>
                  <a:txBody>
                    <a:bodyPr/>
                    <a:lstStyle/>
                    <a:p>
                      <a:pPr algn="r"/>
                      <a:r>
                        <a:rPr lang="nl-NL" sz="900" dirty="0"/>
                        <a:t>305</a:t>
                      </a:r>
                    </a:p>
                  </a:txBody>
                  <a:tcPr marL="68580" marR="68580" marT="34290" marB="34290"/>
                </a:tc>
                <a:tc>
                  <a:txBody>
                    <a:bodyPr/>
                    <a:lstStyle/>
                    <a:p>
                      <a:r>
                        <a:rPr lang="en-US" sz="900" dirty="0"/>
                        <a:t>Slovenia</a:t>
                      </a:r>
                    </a:p>
                  </a:txBody>
                  <a:tcPr marL="68580" marR="68580" marT="34290" marB="34290"/>
                </a:tc>
                <a:tc>
                  <a:txBody>
                    <a:bodyPr/>
                    <a:lstStyle/>
                    <a:p>
                      <a:r>
                        <a:rPr lang="en-US" sz="900" dirty="0"/>
                        <a:t>2013</a:t>
                      </a:r>
                    </a:p>
                  </a:txBody>
                  <a:tcPr marL="68580" marR="68580" marT="34290" marB="34290"/>
                </a:tc>
                <a:tc>
                  <a:txBody>
                    <a:bodyPr/>
                    <a:lstStyle/>
                    <a:p>
                      <a:pPr algn="r"/>
                      <a:r>
                        <a:rPr lang="en-US" sz="900" dirty="0"/>
                        <a:t>405</a:t>
                      </a:r>
                    </a:p>
                  </a:txBody>
                  <a:tcPr marL="68580" marR="68580" marT="34290" marB="34290"/>
                </a:tc>
                <a:extLst>
                  <a:ext uri="{0D108BD9-81ED-4DB2-BD59-A6C34878D82A}">
                    <a16:rowId xmlns:a16="http://schemas.microsoft.com/office/drawing/2014/main" val="10008"/>
                  </a:ext>
                </a:extLst>
              </a:tr>
              <a:tr h="313860">
                <a:tc>
                  <a:txBody>
                    <a:bodyPr/>
                    <a:lstStyle/>
                    <a:p>
                      <a:r>
                        <a:rPr lang="nl-NL" sz="900" dirty="0"/>
                        <a:t>Iceland</a:t>
                      </a:r>
                    </a:p>
                  </a:txBody>
                  <a:tcPr marL="68580" marR="68580" marT="34290" marB="34290"/>
                </a:tc>
                <a:tc>
                  <a:txBody>
                    <a:bodyPr/>
                    <a:lstStyle/>
                    <a:p>
                      <a:r>
                        <a:rPr lang="nl-NL" sz="900" dirty="0"/>
                        <a:t>2008</a:t>
                      </a:r>
                    </a:p>
                  </a:txBody>
                  <a:tcPr marL="68580" marR="68580" marT="34290" marB="34290"/>
                </a:tc>
                <a:tc>
                  <a:txBody>
                    <a:bodyPr/>
                    <a:lstStyle/>
                    <a:p>
                      <a:pPr algn="r"/>
                      <a:r>
                        <a:rPr lang="nl-NL" sz="900" dirty="0"/>
                        <a:t>1151</a:t>
                      </a:r>
                    </a:p>
                  </a:txBody>
                  <a:tcPr marL="68580" marR="68580" marT="34290" marB="34290"/>
                </a:tc>
                <a:tc>
                  <a:txBody>
                    <a:bodyPr/>
                    <a:lstStyle/>
                    <a:p>
                      <a:r>
                        <a:rPr lang="nl-NL" sz="900" dirty="0"/>
                        <a:t>Spain</a:t>
                      </a:r>
                    </a:p>
                  </a:txBody>
                  <a:tcPr marL="68580" marR="68580" marT="34290" marB="34290"/>
                </a:tc>
                <a:tc>
                  <a:txBody>
                    <a:bodyPr/>
                    <a:lstStyle/>
                    <a:p>
                      <a:r>
                        <a:rPr lang="nl-NL" sz="900" dirty="0"/>
                        <a:t>2016</a:t>
                      </a:r>
                    </a:p>
                  </a:txBody>
                  <a:tcPr marL="68580" marR="68580" marT="34290" marB="34290"/>
                </a:tc>
                <a:tc>
                  <a:txBody>
                    <a:bodyPr/>
                    <a:lstStyle/>
                    <a:p>
                      <a:pPr algn="r"/>
                      <a:r>
                        <a:rPr lang="nl-NL" sz="900" dirty="0"/>
                        <a:t>939</a:t>
                      </a:r>
                    </a:p>
                  </a:txBody>
                  <a:tcPr marL="68580" marR="68580" marT="34290" marB="34290"/>
                </a:tc>
                <a:extLst>
                  <a:ext uri="{0D108BD9-81ED-4DB2-BD59-A6C34878D82A}">
                    <a16:rowId xmlns:a16="http://schemas.microsoft.com/office/drawing/2014/main" val="10015"/>
                  </a:ext>
                </a:extLst>
              </a:tr>
              <a:tr h="313860">
                <a:tc>
                  <a:txBody>
                    <a:bodyPr/>
                    <a:lstStyle/>
                    <a:p>
                      <a:r>
                        <a:rPr lang="nl-NL" sz="900" dirty="0"/>
                        <a:t>Ireland</a:t>
                      </a:r>
                    </a:p>
                  </a:txBody>
                  <a:tcPr marL="68580" marR="68580" marT="34290" marB="34290"/>
                </a:tc>
                <a:tc>
                  <a:txBody>
                    <a:bodyPr/>
                    <a:lstStyle/>
                    <a:p>
                      <a:r>
                        <a:rPr lang="nl-NL" sz="900" dirty="0"/>
                        <a:t>2009</a:t>
                      </a:r>
                    </a:p>
                  </a:txBody>
                  <a:tcPr marL="68580" marR="68580" marT="34290" marB="34290"/>
                </a:tc>
                <a:tc>
                  <a:txBody>
                    <a:bodyPr/>
                    <a:lstStyle/>
                    <a:p>
                      <a:pPr algn="r"/>
                      <a:r>
                        <a:rPr lang="nl-NL" sz="900" dirty="0"/>
                        <a:t>938</a:t>
                      </a:r>
                    </a:p>
                  </a:txBody>
                  <a:tcPr marL="68580" marR="68580" marT="34290" marB="34290"/>
                </a:tc>
                <a:tc>
                  <a:txBody>
                    <a:bodyPr/>
                    <a:lstStyle/>
                    <a:p>
                      <a:r>
                        <a:rPr lang="en-US" sz="900" dirty="0"/>
                        <a:t>Sweden</a:t>
                      </a:r>
                    </a:p>
                  </a:txBody>
                  <a:tcPr marL="68580" marR="68580" marT="34290" marB="34290"/>
                </a:tc>
                <a:tc>
                  <a:txBody>
                    <a:bodyPr/>
                    <a:lstStyle/>
                    <a:p>
                      <a:r>
                        <a:rPr lang="en-US" sz="900" dirty="0"/>
                        <a:t>2013</a:t>
                      </a:r>
                    </a:p>
                  </a:txBody>
                  <a:tcPr marL="68580" marR="68580" marT="34290" marB="34290"/>
                </a:tc>
                <a:tc>
                  <a:txBody>
                    <a:bodyPr/>
                    <a:lstStyle/>
                    <a:p>
                      <a:pPr algn="r"/>
                      <a:r>
                        <a:rPr lang="en-US" sz="900" dirty="0"/>
                        <a:t>2056</a:t>
                      </a:r>
                    </a:p>
                  </a:txBody>
                  <a:tcPr marL="68580" marR="68580" marT="34290" marB="34290"/>
                </a:tc>
                <a:extLst>
                  <a:ext uri="{0D108BD9-81ED-4DB2-BD59-A6C34878D82A}">
                    <a16:rowId xmlns:a16="http://schemas.microsoft.com/office/drawing/2014/main" val="10009"/>
                  </a:ext>
                </a:extLst>
              </a:tr>
              <a:tr h="313860">
                <a:tc>
                  <a:txBody>
                    <a:bodyPr/>
                    <a:lstStyle/>
                    <a:p>
                      <a:r>
                        <a:rPr lang="nl-NL" sz="900" dirty="0"/>
                        <a:t>Italy (CREA)</a:t>
                      </a:r>
                    </a:p>
                  </a:txBody>
                  <a:tcPr marL="68580" marR="68580" marT="34290" marB="34290"/>
                </a:tc>
                <a:tc>
                  <a:txBody>
                    <a:bodyPr/>
                    <a:lstStyle/>
                    <a:p>
                      <a:r>
                        <a:rPr lang="nl-NL" sz="900" dirty="0"/>
                        <a:t>2008</a:t>
                      </a:r>
                    </a:p>
                  </a:txBody>
                  <a:tcPr marL="68580" marR="68580" marT="34290" marB="34290"/>
                </a:tc>
                <a:tc>
                  <a:txBody>
                    <a:bodyPr/>
                    <a:lstStyle/>
                    <a:p>
                      <a:pPr algn="r"/>
                      <a:r>
                        <a:rPr lang="nl-NL" sz="900" dirty="0"/>
                        <a:t>790</a:t>
                      </a:r>
                    </a:p>
                  </a:txBody>
                  <a:tcPr marL="68580" marR="68580" marT="34290" marB="34290"/>
                </a:tc>
                <a:tc>
                  <a:txBody>
                    <a:bodyPr/>
                    <a:lstStyle/>
                    <a:p>
                      <a:r>
                        <a:rPr lang="nl-NL" sz="900" dirty="0"/>
                        <a:t>Switzerland</a:t>
                      </a:r>
                    </a:p>
                  </a:txBody>
                  <a:tcPr marL="68580" marR="68580" marT="34290" marB="34290"/>
                </a:tc>
                <a:tc>
                  <a:txBody>
                    <a:bodyPr/>
                    <a:lstStyle/>
                    <a:p>
                      <a:r>
                        <a:rPr lang="nl-NL" sz="900" dirty="0"/>
                        <a:t>2013</a:t>
                      </a:r>
                    </a:p>
                  </a:txBody>
                  <a:tcPr marL="68580" marR="68580" marT="34290" marB="34290"/>
                </a:tc>
                <a:tc>
                  <a:txBody>
                    <a:bodyPr/>
                    <a:lstStyle/>
                    <a:p>
                      <a:pPr algn="r"/>
                      <a:r>
                        <a:rPr lang="nl-NL" sz="900" dirty="0"/>
                        <a:t>935</a:t>
                      </a:r>
                    </a:p>
                  </a:txBody>
                  <a:tcPr marL="68580" marR="68580" marT="34290" marB="34290"/>
                </a:tc>
                <a:extLst>
                  <a:ext uri="{0D108BD9-81ED-4DB2-BD59-A6C34878D82A}">
                    <a16:rowId xmlns:a16="http://schemas.microsoft.com/office/drawing/2014/main" val="10010"/>
                  </a:ext>
                </a:extLst>
              </a:tr>
              <a:tr h="313860">
                <a:tc>
                  <a:txBody>
                    <a:bodyPr/>
                    <a:lstStyle/>
                    <a:p>
                      <a:r>
                        <a:rPr lang="nl-NL" sz="900" dirty="0"/>
                        <a:t>Italy (BDA)</a:t>
                      </a:r>
                    </a:p>
                  </a:txBody>
                  <a:tcPr marL="68580" marR="68580" marT="34290" marB="34290"/>
                </a:tc>
                <a:tc>
                  <a:txBody>
                    <a:bodyPr/>
                    <a:lstStyle/>
                    <a:p>
                      <a:r>
                        <a:rPr lang="nl-NL" sz="900" dirty="0"/>
                        <a:t>2008</a:t>
                      </a:r>
                    </a:p>
                  </a:txBody>
                  <a:tcPr marL="68580" marR="68580" marT="34290" marB="34290"/>
                </a:tc>
                <a:tc>
                  <a:txBody>
                    <a:bodyPr/>
                    <a:lstStyle/>
                    <a:p>
                      <a:pPr algn="r"/>
                      <a:r>
                        <a:rPr lang="nl-NL" sz="900" dirty="0"/>
                        <a:t>935</a:t>
                      </a:r>
                    </a:p>
                  </a:txBody>
                  <a:tcPr marL="68580" marR="68580" marT="34290" marB="34290"/>
                </a:tc>
                <a:tc>
                  <a:txBody>
                    <a:bodyPr/>
                    <a:lstStyle/>
                    <a:p>
                      <a:r>
                        <a:rPr lang="nl-NL" sz="900" dirty="0"/>
                        <a:t>Turkey</a:t>
                      </a:r>
                    </a:p>
                  </a:txBody>
                  <a:tcPr marL="68580" marR="68580" marT="34290" marB="34290"/>
                </a:tc>
                <a:tc>
                  <a:txBody>
                    <a:bodyPr/>
                    <a:lstStyle/>
                    <a:p>
                      <a:r>
                        <a:rPr lang="nl-NL" sz="900" dirty="0"/>
                        <a:t>2010</a:t>
                      </a:r>
                    </a:p>
                  </a:txBody>
                  <a:tcPr marL="68580" marR="68580" marT="34290" marB="34290"/>
                </a:tc>
                <a:tc>
                  <a:txBody>
                    <a:bodyPr/>
                    <a:lstStyle/>
                    <a:p>
                      <a:pPr algn="r"/>
                      <a:r>
                        <a:rPr lang="nl-NL" sz="900" dirty="0"/>
                        <a:t>344</a:t>
                      </a:r>
                    </a:p>
                  </a:txBody>
                  <a:tcPr marL="68580" marR="68580" marT="34290" marB="34290"/>
                </a:tc>
                <a:extLst>
                  <a:ext uri="{0D108BD9-81ED-4DB2-BD59-A6C34878D82A}">
                    <a16:rowId xmlns:a16="http://schemas.microsoft.com/office/drawing/2014/main" val="10011"/>
                  </a:ext>
                </a:extLst>
              </a:tr>
              <a:tr h="313860">
                <a:tc>
                  <a:txBody>
                    <a:bodyPr/>
                    <a:lstStyle/>
                    <a:p>
                      <a:r>
                        <a:rPr lang="nl-NL" sz="900" dirty="0"/>
                        <a:t>Japan</a:t>
                      </a:r>
                    </a:p>
                  </a:txBody>
                  <a:tcPr marL="68580" marR="68580" marT="34290" marB="34290"/>
                </a:tc>
                <a:tc>
                  <a:txBody>
                    <a:bodyPr/>
                    <a:lstStyle/>
                    <a:p>
                      <a:r>
                        <a:rPr lang="nl-NL" sz="900" dirty="0"/>
                        <a:t>2015</a:t>
                      </a:r>
                    </a:p>
                  </a:txBody>
                  <a:tcPr marL="68580" marR="68580" marT="34290" marB="34290"/>
                </a:tc>
                <a:tc>
                  <a:txBody>
                    <a:bodyPr/>
                    <a:lstStyle/>
                    <a:p>
                      <a:pPr algn="r"/>
                      <a:r>
                        <a:rPr lang="nl-NL" sz="900" dirty="0"/>
                        <a:t>2198</a:t>
                      </a:r>
                    </a:p>
                  </a:txBody>
                  <a:tcPr marL="68580" marR="68580" marT="34290" marB="34290"/>
                </a:tc>
                <a:tc>
                  <a:txBody>
                    <a:bodyPr/>
                    <a:lstStyle/>
                    <a:p>
                      <a:r>
                        <a:rPr lang="nl-NL" sz="900" dirty="0"/>
                        <a:t>UK</a:t>
                      </a:r>
                    </a:p>
                  </a:txBody>
                  <a:tcPr marL="68580" marR="68580" marT="34290" marB="34290"/>
                </a:tc>
                <a:tc>
                  <a:txBody>
                    <a:bodyPr/>
                    <a:lstStyle/>
                    <a:p>
                      <a:r>
                        <a:rPr lang="nl-NL" sz="900" dirty="0"/>
                        <a:t>2015</a:t>
                      </a:r>
                    </a:p>
                  </a:txBody>
                  <a:tcPr marL="68580" marR="68580" marT="34290" marB="34290"/>
                </a:tc>
                <a:tc>
                  <a:txBody>
                    <a:bodyPr/>
                    <a:lstStyle/>
                    <a:p>
                      <a:pPr algn="r"/>
                      <a:r>
                        <a:rPr lang="nl-NL" sz="900" dirty="0"/>
                        <a:t>2897</a:t>
                      </a:r>
                    </a:p>
                  </a:txBody>
                  <a:tcPr marL="68580" marR="68580" marT="34290" marB="34290"/>
                </a:tc>
                <a:extLst>
                  <a:ext uri="{0D108BD9-81ED-4DB2-BD59-A6C34878D82A}">
                    <a16:rowId xmlns:a16="http://schemas.microsoft.com/office/drawing/2014/main" val="10012"/>
                  </a:ext>
                </a:extLst>
              </a:tr>
              <a:tr h="313860">
                <a:tc>
                  <a:txBody>
                    <a:bodyPr/>
                    <a:lstStyle/>
                    <a:p>
                      <a:r>
                        <a:rPr lang="nl-NL" sz="900" dirty="0"/>
                        <a:t>Latvia</a:t>
                      </a:r>
                    </a:p>
                  </a:txBody>
                  <a:tcPr marL="68580" marR="68580" marT="34290" marB="34290"/>
                </a:tc>
                <a:tc>
                  <a:txBody>
                    <a:bodyPr/>
                    <a:lstStyle/>
                    <a:p>
                      <a:r>
                        <a:rPr lang="nl-NL" sz="900" dirty="0"/>
                        <a:t>2009</a:t>
                      </a:r>
                    </a:p>
                  </a:txBody>
                  <a:tcPr marL="68580" marR="68580" marT="34290" marB="34290"/>
                </a:tc>
                <a:tc>
                  <a:txBody>
                    <a:bodyPr/>
                    <a:lstStyle/>
                    <a:p>
                      <a:pPr algn="r"/>
                      <a:r>
                        <a:rPr lang="nl-NL" sz="900" dirty="0"/>
                        <a:t>555</a:t>
                      </a:r>
                    </a:p>
                  </a:txBody>
                  <a:tcPr marL="68580" marR="68580" marT="34290" marB="34290"/>
                </a:tc>
                <a:tc>
                  <a:txBody>
                    <a:bodyPr/>
                    <a:lstStyle/>
                    <a:p>
                      <a:r>
                        <a:rPr lang="nl-NL" sz="900" dirty="0"/>
                        <a:t>USA</a:t>
                      </a:r>
                    </a:p>
                  </a:txBody>
                  <a:tcPr marL="68580" marR="68580" marT="34290" marB="34290"/>
                </a:tc>
                <a:tc>
                  <a:txBody>
                    <a:bodyPr/>
                    <a:lstStyle/>
                    <a:p>
                      <a:r>
                        <a:rPr lang="nl-NL" sz="900" dirty="0"/>
                        <a:t>2014</a:t>
                      </a:r>
                    </a:p>
                  </a:txBody>
                  <a:tcPr marL="68580" marR="68580" marT="34290" marB="34290"/>
                </a:tc>
                <a:tc>
                  <a:txBody>
                    <a:bodyPr/>
                    <a:lstStyle/>
                    <a:p>
                      <a:pPr algn="r"/>
                      <a:r>
                        <a:rPr lang="nl-NL" sz="900" dirty="0"/>
                        <a:t>8618</a:t>
                      </a:r>
                    </a:p>
                  </a:txBody>
                  <a:tcPr marL="68580" marR="68580" marT="34290" marB="34290"/>
                </a:tc>
                <a:extLst>
                  <a:ext uri="{0D108BD9-81ED-4DB2-BD59-A6C34878D82A}">
                    <a16:rowId xmlns:a16="http://schemas.microsoft.com/office/drawing/2014/main" val="10013"/>
                  </a:ext>
                </a:extLst>
              </a:tr>
            </a:tbl>
          </a:graphicData>
        </a:graphic>
      </p:graphicFrame>
      <p:sp>
        <p:nvSpPr>
          <p:cNvPr id="6" name="2 - TextBox"/>
          <p:cNvSpPr txBox="1"/>
          <p:nvPr/>
        </p:nvSpPr>
        <p:spPr>
          <a:xfrm>
            <a:off x="2214272" y="5636727"/>
            <a:ext cx="4090220" cy="305848"/>
          </a:xfrm>
          <a:prstGeom prst="rect">
            <a:avLst/>
          </a:prstGeom>
          <a:noFill/>
          <a:ln w="57150">
            <a:solidFill>
              <a:schemeClr val="accent2"/>
            </a:solidFill>
          </a:ln>
        </p:spPr>
        <p:txBody>
          <a:bodyPr wrap="square" rtlCol="0">
            <a:spAutoFit/>
          </a:bodyPr>
          <a:lstStyle/>
          <a:p>
            <a:endParaRPr lang="en-US" sz="1350" dirty="0"/>
          </a:p>
        </p:txBody>
      </p:sp>
      <p:sp>
        <p:nvSpPr>
          <p:cNvPr id="7" name="2 - TextBox"/>
          <p:cNvSpPr txBox="1"/>
          <p:nvPr/>
        </p:nvSpPr>
        <p:spPr>
          <a:xfrm>
            <a:off x="2173722" y="4368365"/>
            <a:ext cx="4130771" cy="300082"/>
          </a:xfrm>
          <a:prstGeom prst="rect">
            <a:avLst/>
          </a:prstGeom>
          <a:noFill/>
          <a:ln w="57150">
            <a:solidFill>
              <a:schemeClr val="accent2"/>
            </a:solidFill>
          </a:ln>
        </p:spPr>
        <p:txBody>
          <a:bodyPr wrap="square" rtlCol="0">
            <a:spAutoFit/>
          </a:bodyPr>
          <a:lstStyle/>
          <a:p>
            <a:endParaRPr lang="en-US" sz="1350" dirty="0"/>
          </a:p>
        </p:txBody>
      </p:sp>
      <p:sp>
        <p:nvSpPr>
          <p:cNvPr id="8" name="2 - TextBox"/>
          <p:cNvSpPr txBox="1"/>
          <p:nvPr/>
        </p:nvSpPr>
        <p:spPr>
          <a:xfrm>
            <a:off x="6346005" y="3422297"/>
            <a:ext cx="3820603" cy="304800"/>
          </a:xfrm>
          <a:prstGeom prst="rect">
            <a:avLst/>
          </a:prstGeom>
          <a:noFill/>
          <a:ln w="57150">
            <a:solidFill>
              <a:schemeClr val="accent2"/>
            </a:solidFill>
          </a:ln>
        </p:spPr>
        <p:txBody>
          <a:bodyPr wrap="square" rtlCol="0">
            <a:spAutoFit/>
          </a:bodyPr>
          <a:lstStyle/>
          <a:p>
            <a:endParaRPr lang="en-US" sz="1350" dirty="0"/>
          </a:p>
        </p:txBody>
      </p:sp>
      <p:sp>
        <p:nvSpPr>
          <p:cNvPr id="9" name="2 - TextBox"/>
          <p:cNvSpPr txBox="1"/>
          <p:nvPr/>
        </p:nvSpPr>
        <p:spPr>
          <a:xfrm>
            <a:off x="6346005" y="4690820"/>
            <a:ext cx="3820603" cy="300082"/>
          </a:xfrm>
          <a:prstGeom prst="rect">
            <a:avLst/>
          </a:prstGeom>
          <a:noFill/>
          <a:ln w="57150">
            <a:solidFill>
              <a:schemeClr val="accent2"/>
            </a:solidFill>
          </a:ln>
        </p:spPr>
        <p:txBody>
          <a:bodyPr wrap="square" rtlCol="0">
            <a:spAutoFit/>
          </a:bodyPr>
          <a:lstStyle/>
          <a:p>
            <a:endParaRPr lang="en-US" sz="1350" dirty="0"/>
          </a:p>
        </p:txBody>
      </p:sp>
    </p:spTree>
    <p:extLst>
      <p:ext uri="{BB962C8B-B14F-4D97-AF65-F5344CB8AC3E}">
        <p14:creationId xmlns:p14="http://schemas.microsoft.com/office/powerpoint/2010/main" val="305864489"/>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Thème Office">
  <a:themeElements>
    <a:clrScheme name="EFSA2022NW">
      <a:dk1>
        <a:srgbClr val="000000"/>
      </a:dk1>
      <a:lt1>
        <a:srgbClr val="FFFFFF"/>
      </a:lt1>
      <a:dk2>
        <a:srgbClr val="22284D"/>
      </a:dk2>
      <a:lt2>
        <a:srgbClr val="E7E6E6"/>
      </a:lt2>
      <a:accent1>
        <a:srgbClr val="38B292"/>
      </a:accent1>
      <a:accent2>
        <a:srgbClr val="F9B112"/>
      </a:accent2>
      <a:accent3>
        <a:srgbClr val="1D3786"/>
      </a:accent3>
      <a:accent4>
        <a:srgbClr val="455E6F"/>
      </a:accent4>
      <a:accent5>
        <a:srgbClr val="E3C3A2"/>
      </a:accent5>
      <a:accent6>
        <a:srgbClr val="CBB250"/>
      </a:accent6>
      <a:hlink>
        <a:srgbClr val="BACB43"/>
      </a:hlink>
      <a:folHlink>
        <a:srgbClr val="5C9118"/>
      </a:folHlink>
    </a:clrScheme>
    <a:fontScheme name="EFSApc">
      <a:majorFont>
        <a:latin typeface="Roboto"/>
        <a:ea typeface="Calibri"/>
        <a:cs typeface="Calibri"/>
      </a:majorFont>
      <a:minorFont>
        <a:latin typeface="Roboto"/>
        <a:ea typeface="Helvetica"/>
        <a:cs typeface="Helvetica"/>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4" id="{6D4AC096-7EAC-B745-AB4F-4A768EC6DE71}" vid="{DC8E6338-B9DA-6A41-95F3-6207AF82FC72}"/>
    </a:ext>
  </a:ext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38B292"/>
      </a:accent1>
      <a:accent2>
        <a:srgbClr val="F9B112"/>
      </a:accent2>
      <a:accent3>
        <a:srgbClr val="1D3786"/>
      </a:accent3>
      <a:accent4>
        <a:srgbClr val="455E6F"/>
      </a:accent4>
      <a:accent5>
        <a:srgbClr val="E3C3A2"/>
      </a:accent5>
      <a:accent6>
        <a:srgbClr val="CBB250"/>
      </a:accent6>
      <a:hlink>
        <a:srgbClr val="0000FF"/>
      </a:hlink>
      <a:folHlink>
        <a:srgbClr val="FF00FF"/>
      </a:folHlink>
    </a:clrScheme>
    <a:fontScheme name="Thème Office">
      <a:majorFont>
        <a:latin typeface="Calibri"/>
        <a:ea typeface="Calibri"/>
        <a:cs typeface="Calibri"/>
      </a:majorFont>
      <a:minorFont>
        <a:latin typeface="Helvetica"/>
        <a:ea typeface="Helvetica"/>
        <a:cs typeface="Helvetica"/>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5dd102b-0a15-44de-86ea-1a343865b5b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561C0B2FC43D64393BFD2386A60F22A" ma:contentTypeVersion="10" ma:contentTypeDescription="Create a new document." ma:contentTypeScope="" ma:versionID="38c04a70fb9b62cf6bee45db90d7038e">
  <xsd:schema xmlns:xsd="http://www.w3.org/2001/XMLSchema" xmlns:xs="http://www.w3.org/2001/XMLSchema" xmlns:p="http://schemas.microsoft.com/office/2006/metadata/properties" xmlns:ns2="85dd102b-0a15-44de-86ea-1a343865b5bf" targetNamespace="http://schemas.microsoft.com/office/2006/metadata/properties" ma:root="true" ma:fieldsID="dd3563a9fa50b1c813b78ab37102aad9" ns2:_="">
    <xsd:import namespace="85dd102b-0a15-44de-86ea-1a343865b5b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dd102b-0a15-44de-86ea-1a343865b5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d3d8e85-2482-46d5-b3d8-06dc7993f3cd" ma:termSetId="09814cd3-568e-fe90-9814-8d621ff8fb84" ma:anchorId="fba54fb3-c3e1-fe81-a776-ca4b69148c4d" ma:open="true" ma:isKeyword="false">
      <xsd:complexType>
        <xsd:sequence>
          <xsd:element ref="pc:Terms" minOccurs="0" maxOccurs="1"/>
        </xsd:sequence>
      </xsd:complexType>
    </xsd:element>
    <xsd:element name="MediaServiceSearchProperties" ma:index="1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ED3707-8551-4403-A072-5275FB3A9086}">
  <ds:schemaRefs>
    <ds:schemaRef ds:uri="http://purl.org/dc/elements/1.1/"/>
    <ds:schemaRef ds:uri="http://schemas.microsoft.com/office/2006/metadata/properties"/>
    <ds:schemaRef ds:uri="85dd102b-0a15-44de-86ea-1a343865b5bf"/>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BD1C9171-F1DD-4561-9286-93242F5E56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dd102b-0a15-44de-86ea-1a343865b5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69FC15E-E1BC-4B35-B7F8-2C1DB7C62D4E}">
  <ds:schemaRefs>
    <ds:schemaRef ds:uri="http://schemas.microsoft.com/sharepoint/v3/contenttype/forms"/>
  </ds:schemaRefs>
</ds:datastoreItem>
</file>

<file path=docMetadata/LabelInfo.xml><?xml version="1.0" encoding="utf-8"?>
<clbl:labelList xmlns:clbl="http://schemas.microsoft.com/office/2020/mipLabelMetadata">
  <clbl:label id="{406a174b-e315-48bd-aa0a-cdaddc44250b}" enabled="0" method="" siteId="{406a174b-e315-48bd-aa0a-cdaddc44250b}" removed="1"/>
</clbl:labelList>
</file>

<file path=docProps/app.xml><?xml version="1.0" encoding="utf-8"?>
<Properties xmlns="http://schemas.openxmlformats.org/officeDocument/2006/extended-properties" xmlns:vt="http://schemas.openxmlformats.org/officeDocument/2006/docPropsVTypes">
  <Template>EFSA - Office 365 PowerPoint rev</Template>
  <TotalTime>2255</TotalTime>
  <Words>505</Words>
  <Application>Microsoft Office PowerPoint</Application>
  <PresentationFormat>Widescreen</PresentationFormat>
  <Paragraphs>166</Paragraphs>
  <Slides>17</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Times New Roman</vt:lpstr>
      <vt:lpstr>Helvetica</vt:lpstr>
      <vt:lpstr>Arial</vt:lpstr>
      <vt:lpstr>Arial</vt:lpstr>
      <vt:lpstr>Roboto Bold</vt:lpstr>
      <vt:lpstr>ＭＳ Ｐゴシック</vt:lpstr>
      <vt:lpstr>Calibri</vt:lpstr>
      <vt:lpstr>Roboto</vt:lpstr>
      <vt:lpstr>Wingdings</vt:lpstr>
      <vt:lpstr>Verdana</vt:lpstr>
      <vt:lpstr>Arial Narrow</vt:lpstr>
      <vt:lpstr>Thème Office</vt:lpstr>
      <vt:lpstr>PowerPoint Presentation</vt:lpstr>
      <vt:lpstr>Food Composition Data in Policy making</vt:lpstr>
      <vt:lpstr>Background Food composition databases (FCDBs) </vt:lpstr>
      <vt:lpstr>Schematic of the relationships between food consumption and composition datasets</vt:lpstr>
      <vt:lpstr>Motivation FOR NEW DATA STREAMS  </vt:lpstr>
      <vt:lpstr>Motivation FOR NEW DATA STREAMS</vt:lpstr>
      <vt:lpstr>PowerPoint Presentation</vt:lpstr>
      <vt:lpstr>EuroFIR food composition datasets</vt:lpstr>
      <vt:lpstr>Active datasets/ countries (09/2018)</vt:lpstr>
      <vt:lpstr>FoodEXplorer: search tool</vt:lpstr>
      <vt:lpstr>http://104.155.19.23/nexus7/foodexplorer_old.php</vt:lpstr>
      <vt:lpstr>Οι ελληνικοι πινακεσ συστασησ τροφιμων</vt:lpstr>
      <vt:lpstr>PowerPoint Presentation</vt:lpstr>
      <vt:lpstr>PowerPoint Presentation</vt:lpstr>
      <vt:lpstr>PowerPoint Presentation</vt:lpstr>
      <vt:lpstr>PowerPoint Presentation</vt:lpstr>
      <vt:lpstr>PowerPoint Presentation</vt:lpstr>
    </vt:vector>
  </TitlesOfParts>
  <Manager>GARCIA GOMEZ Matilde</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LIVANIOU Anastasia</dc:creator>
  <cp:keywords/>
  <dc:description/>
  <cp:lastModifiedBy>ΜΑΡΙΑ ΚΑΨΟΚΕΦΑΛΟΥ</cp:lastModifiedBy>
  <cp:revision>10</cp:revision>
  <dcterms:created xsi:type="dcterms:W3CDTF">2023-06-12T16:52:45Z</dcterms:created>
  <dcterms:modified xsi:type="dcterms:W3CDTF">2023-11-01T08:14:02Z</dcterms:modified>
  <cp:category>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0x0101004561C0B2FC43D64393BFD2386A60F22A</vt:lpwstr>
  </property>
  <property fmtid="{D5CDD505-2E9C-101B-9397-08002B2CF9AE}" pid="3" name="MediaServiceImageTags">
    <vt:lpwstr/>
  </property>
</Properties>
</file>