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6858000" cy="9144000" type="screen4x3"/>
  <p:notesSz cx="6858000" cy="9144000"/>
  <p:custDataLst>
    <p:tags r:id="rId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7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E2070-2558-4ED1-BE6F-0C3C783992E3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1101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E2070-2558-4ED1-BE6F-0C3C783992E3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824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D7834-5C89-4E21-852B-6AFF645FFFF2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205F6-8466-48CC-B58B-D879CB94FE6F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AB261-566C-434F-828F-249F7D82AEA4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D429-D834-4804-892E-485E1DBF2441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1C2E9-D6FB-4A32-B1B4-746C3338B8C5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18D56-84FD-46D1-8FDA-C76C4687641B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55668-C6E8-483F-A11F-92663396CFBF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EB24-785E-4EBC-94E9-1D25CA79F1D5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6DDC7-ED7A-4AD9-AE4D-F27CEC4CE372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F71A3-4139-49C1-A778-A43453411F89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4F27-E31C-43FE-8D24-602E2EAFAD96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592E2C-D910-4B7A-9A79-160BDC874F93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7922" y="971600"/>
            <a:ext cx="535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/>
              <a:t>Εξωτερικές Οικονομίες και Κοινωνική Ευημερία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200" y="2195736"/>
            <a:ext cx="5689600" cy="532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95300" y="3659188"/>
            <a:ext cx="293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95300" y="3659188"/>
            <a:ext cx="293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95300" y="3659188"/>
            <a:ext cx="293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187624"/>
            <a:ext cx="568801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8720" y="395536"/>
            <a:ext cx="159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l-GR" dirty="0" smtClean="0"/>
              <a:t>Περίπτωση 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23107"/>
              </p:ext>
            </p:extLst>
          </p:nvPr>
        </p:nvGraphicFramePr>
        <p:xfrm>
          <a:off x="2722563" y="392113"/>
          <a:ext cx="282098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5" imgW="1358640" imgH="203040" progId="Equation.DSMT4">
                  <p:embed/>
                </p:oleObj>
              </mc:Choice>
              <mc:Fallback>
                <p:oleObj name="Equation" r:id="rId5" imgW="1358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22563" y="392113"/>
                        <a:ext cx="2820987" cy="423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Ελεύθερη σχεδίαση 3"/>
          <p:cNvSpPr/>
          <p:nvPr/>
        </p:nvSpPr>
        <p:spPr>
          <a:xfrm>
            <a:off x="1051560" y="2411730"/>
            <a:ext cx="1371600" cy="3509010"/>
          </a:xfrm>
          <a:custGeom>
            <a:avLst/>
            <a:gdLst>
              <a:gd name="connsiteX0" fmla="*/ 0 w 1371600"/>
              <a:gd name="connsiteY0" fmla="*/ 3474720 h 3509010"/>
              <a:gd name="connsiteX1" fmla="*/ 22860 w 1371600"/>
              <a:gd name="connsiteY1" fmla="*/ 0 h 3509010"/>
              <a:gd name="connsiteX2" fmla="*/ 1371600 w 1371600"/>
              <a:gd name="connsiteY2" fmla="*/ 1680210 h 3509010"/>
              <a:gd name="connsiteX3" fmla="*/ 1371600 w 1371600"/>
              <a:gd name="connsiteY3" fmla="*/ 3509010 h 3509010"/>
              <a:gd name="connsiteX4" fmla="*/ 0 w 1371600"/>
              <a:gd name="connsiteY4" fmla="*/ 3474720 h 350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3509010">
                <a:moveTo>
                  <a:pt x="0" y="3474720"/>
                </a:moveTo>
                <a:lnTo>
                  <a:pt x="22860" y="0"/>
                </a:lnTo>
                <a:lnTo>
                  <a:pt x="1371600" y="1680210"/>
                </a:lnTo>
                <a:lnTo>
                  <a:pt x="1371600" y="3509010"/>
                </a:lnTo>
                <a:lnTo>
                  <a:pt x="0" y="347472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Ελεύθερη σχεδίαση 4"/>
          <p:cNvSpPr/>
          <p:nvPr/>
        </p:nvSpPr>
        <p:spPr>
          <a:xfrm>
            <a:off x="1051560" y="4103370"/>
            <a:ext cx="1383030" cy="1840230"/>
          </a:xfrm>
          <a:custGeom>
            <a:avLst/>
            <a:gdLst>
              <a:gd name="connsiteX0" fmla="*/ 0 w 1383030"/>
              <a:gd name="connsiteY0" fmla="*/ 1794510 h 1840230"/>
              <a:gd name="connsiteX1" fmla="*/ 1348740 w 1383030"/>
              <a:gd name="connsiteY1" fmla="*/ 0 h 1840230"/>
              <a:gd name="connsiteX2" fmla="*/ 1383030 w 1383030"/>
              <a:gd name="connsiteY2" fmla="*/ 1840230 h 1840230"/>
              <a:gd name="connsiteX3" fmla="*/ 68580 w 1383030"/>
              <a:gd name="connsiteY3" fmla="*/ 1783080 h 1840230"/>
              <a:gd name="connsiteX4" fmla="*/ 68580 w 1383030"/>
              <a:gd name="connsiteY4" fmla="*/ 1783080 h 1840230"/>
              <a:gd name="connsiteX5" fmla="*/ 0 w 1383030"/>
              <a:gd name="connsiteY5" fmla="*/ 1794510 h 184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3030" h="1840230">
                <a:moveTo>
                  <a:pt x="0" y="1794510"/>
                </a:moveTo>
                <a:lnTo>
                  <a:pt x="1348740" y="0"/>
                </a:lnTo>
                <a:lnTo>
                  <a:pt x="1383030" y="1840230"/>
                </a:lnTo>
                <a:lnTo>
                  <a:pt x="68580" y="1783080"/>
                </a:lnTo>
                <a:lnTo>
                  <a:pt x="68580" y="1783080"/>
                </a:lnTo>
                <a:lnTo>
                  <a:pt x="0" y="179451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Ελεύθερη σχεδίαση 5"/>
          <p:cNvSpPr/>
          <p:nvPr/>
        </p:nvSpPr>
        <p:spPr>
          <a:xfrm>
            <a:off x="1040130" y="2446020"/>
            <a:ext cx="1383030" cy="3440430"/>
          </a:xfrm>
          <a:custGeom>
            <a:avLst/>
            <a:gdLst>
              <a:gd name="connsiteX0" fmla="*/ 0 w 1383030"/>
              <a:gd name="connsiteY0" fmla="*/ 3440430 h 3440430"/>
              <a:gd name="connsiteX1" fmla="*/ 1383030 w 1383030"/>
              <a:gd name="connsiteY1" fmla="*/ 1600200 h 3440430"/>
              <a:gd name="connsiteX2" fmla="*/ 11430 w 1383030"/>
              <a:gd name="connsiteY2" fmla="*/ 0 h 3440430"/>
              <a:gd name="connsiteX3" fmla="*/ 0 w 1383030"/>
              <a:gd name="connsiteY3" fmla="*/ 3440430 h 344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3030" h="3440430">
                <a:moveTo>
                  <a:pt x="0" y="3440430"/>
                </a:moveTo>
                <a:lnTo>
                  <a:pt x="1383030" y="1600200"/>
                </a:lnTo>
                <a:lnTo>
                  <a:pt x="11430" y="0"/>
                </a:lnTo>
                <a:lnTo>
                  <a:pt x="0" y="3440430"/>
                </a:lnTo>
                <a:close/>
              </a:path>
            </a:pathLst>
          </a:custGeom>
          <a:solidFill>
            <a:srgbClr val="FFC000">
              <a:alpha val="97000"/>
            </a:srgb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1196752" y="7596336"/>
            <a:ext cx="244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Κοινωνικό πλεόνασμα</a:t>
            </a:r>
            <a:endParaRPr lang="el-GR" dirty="0"/>
          </a:p>
        </p:txBody>
      </p:sp>
      <p:cxnSp>
        <p:nvCxnSpPr>
          <p:cNvPr id="11" name="Ευθύγραμμο βέλος σύνδεσης 10"/>
          <p:cNvCxnSpPr>
            <a:stCxn id="7" idx="0"/>
          </p:cNvCxnSpPr>
          <p:nvPr/>
        </p:nvCxnSpPr>
        <p:spPr>
          <a:xfrm flipH="1" flipV="1">
            <a:off x="1703937" y="4283968"/>
            <a:ext cx="714849" cy="33123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9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98" y="1908175"/>
            <a:ext cx="568801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539060"/>
              </p:ext>
            </p:extLst>
          </p:nvPr>
        </p:nvGraphicFramePr>
        <p:xfrm>
          <a:off x="2924944" y="539552"/>
          <a:ext cx="31638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4" imgW="1523880" imgH="228600" progId="Equation.DSMT4">
                  <p:embed/>
                </p:oleObj>
              </mc:Choice>
              <mc:Fallback>
                <p:oleObj name="Equation" r:id="rId4" imgW="1523880" imgH="22860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944" y="539552"/>
                        <a:ext cx="31638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4664" y="755576"/>
            <a:ext cx="1526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 Περίπτωση</a:t>
            </a:r>
            <a:endParaRPr lang="el-GR" dirty="0"/>
          </a:p>
        </p:txBody>
      </p:sp>
      <p:sp>
        <p:nvSpPr>
          <p:cNvPr id="4" name="Ελεύθερη σχεδίαση 3"/>
          <p:cNvSpPr/>
          <p:nvPr/>
        </p:nvSpPr>
        <p:spPr>
          <a:xfrm>
            <a:off x="1188720" y="3154680"/>
            <a:ext cx="1817370" cy="3474720"/>
          </a:xfrm>
          <a:custGeom>
            <a:avLst/>
            <a:gdLst>
              <a:gd name="connsiteX0" fmla="*/ 0 w 1817370"/>
              <a:gd name="connsiteY0" fmla="*/ 3451860 h 3474720"/>
              <a:gd name="connsiteX1" fmla="*/ 0 w 1817370"/>
              <a:gd name="connsiteY1" fmla="*/ 0 h 3474720"/>
              <a:gd name="connsiteX2" fmla="*/ 1817370 w 1817370"/>
              <a:gd name="connsiteY2" fmla="*/ 2297430 h 3474720"/>
              <a:gd name="connsiteX3" fmla="*/ 1805940 w 1817370"/>
              <a:gd name="connsiteY3" fmla="*/ 3474720 h 3474720"/>
              <a:gd name="connsiteX4" fmla="*/ 0 w 1817370"/>
              <a:gd name="connsiteY4" fmla="*/ 3451860 h 347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" h="3474720">
                <a:moveTo>
                  <a:pt x="0" y="3451860"/>
                </a:moveTo>
                <a:lnTo>
                  <a:pt x="0" y="0"/>
                </a:lnTo>
                <a:lnTo>
                  <a:pt x="1817370" y="2297430"/>
                </a:lnTo>
                <a:lnTo>
                  <a:pt x="1805940" y="3474720"/>
                </a:lnTo>
                <a:lnTo>
                  <a:pt x="0" y="345186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Ελεύθερη σχεδίαση 4"/>
          <p:cNvSpPr/>
          <p:nvPr/>
        </p:nvSpPr>
        <p:spPr>
          <a:xfrm>
            <a:off x="1177290" y="4309110"/>
            <a:ext cx="1817370" cy="2331720"/>
          </a:xfrm>
          <a:custGeom>
            <a:avLst/>
            <a:gdLst>
              <a:gd name="connsiteX0" fmla="*/ 0 w 1817370"/>
              <a:gd name="connsiteY0" fmla="*/ 2274570 h 2331720"/>
              <a:gd name="connsiteX1" fmla="*/ 1783080 w 1817370"/>
              <a:gd name="connsiteY1" fmla="*/ 0 h 2331720"/>
              <a:gd name="connsiteX2" fmla="*/ 1817370 w 1817370"/>
              <a:gd name="connsiteY2" fmla="*/ 2308860 h 2331720"/>
              <a:gd name="connsiteX3" fmla="*/ 11430 w 1817370"/>
              <a:gd name="connsiteY3" fmla="*/ 2331720 h 2331720"/>
              <a:gd name="connsiteX4" fmla="*/ 11430 w 1817370"/>
              <a:gd name="connsiteY4" fmla="*/ 2331720 h 2331720"/>
              <a:gd name="connsiteX5" fmla="*/ 0 w 1817370"/>
              <a:gd name="connsiteY5" fmla="*/ 2274570 h 233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7370" h="2331720">
                <a:moveTo>
                  <a:pt x="0" y="2274570"/>
                </a:moveTo>
                <a:lnTo>
                  <a:pt x="1783080" y="0"/>
                </a:lnTo>
                <a:lnTo>
                  <a:pt x="1817370" y="2308860"/>
                </a:lnTo>
                <a:lnTo>
                  <a:pt x="11430" y="2331720"/>
                </a:lnTo>
                <a:lnTo>
                  <a:pt x="11430" y="2331720"/>
                </a:lnTo>
                <a:lnTo>
                  <a:pt x="0" y="227457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2085975" y="4309110"/>
            <a:ext cx="5715" cy="105497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Ελεύθερη σχεδίαση 9"/>
          <p:cNvSpPr/>
          <p:nvPr/>
        </p:nvSpPr>
        <p:spPr>
          <a:xfrm>
            <a:off x="1131570" y="3177540"/>
            <a:ext cx="960120" cy="3429000"/>
          </a:xfrm>
          <a:custGeom>
            <a:avLst/>
            <a:gdLst>
              <a:gd name="connsiteX0" fmla="*/ 0 w 960120"/>
              <a:gd name="connsiteY0" fmla="*/ 3429000 h 3429000"/>
              <a:gd name="connsiteX1" fmla="*/ 960120 w 960120"/>
              <a:gd name="connsiteY1" fmla="*/ 2205990 h 3429000"/>
              <a:gd name="connsiteX2" fmla="*/ 960120 w 960120"/>
              <a:gd name="connsiteY2" fmla="*/ 1188720 h 3429000"/>
              <a:gd name="connsiteX3" fmla="*/ 57150 w 960120"/>
              <a:gd name="connsiteY3" fmla="*/ 0 h 3429000"/>
              <a:gd name="connsiteX4" fmla="*/ 34290 w 960120"/>
              <a:gd name="connsiteY4" fmla="*/ 3383280 h 3429000"/>
              <a:gd name="connsiteX5" fmla="*/ 0 w 960120"/>
              <a:gd name="connsiteY5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120" h="3429000">
                <a:moveTo>
                  <a:pt x="0" y="3429000"/>
                </a:moveTo>
                <a:lnTo>
                  <a:pt x="960120" y="2205990"/>
                </a:lnTo>
                <a:lnTo>
                  <a:pt x="960120" y="1188720"/>
                </a:lnTo>
                <a:lnTo>
                  <a:pt x="57150" y="0"/>
                </a:lnTo>
                <a:lnTo>
                  <a:pt x="34290" y="3383280"/>
                </a:lnTo>
                <a:lnTo>
                  <a:pt x="0" y="3429000"/>
                </a:lnTo>
                <a:close/>
              </a:path>
            </a:pathLst>
          </a:custGeom>
          <a:solidFill>
            <a:srgbClr val="FFC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2023110" y="38112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Ζ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2112605" y="53640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</a:t>
            </a:r>
            <a:endParaRPr lang="el-GR" dirty="0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7884368"/>
            <a:ext cx="2536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Ευθύγραμμο βέλος σύνδεσης 13"/>
          <p:cNvCxnSpPr/>
          <p:nvPr/>
        </p:nvCxnSpPr>
        <p:spPr>
          <a:xfrm flipH="1" flipV="1">
            <a:off x="1611630" y="4892040"/>
            <a:ext cx="852353" cy="313634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24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4838" y="683568"/>
            <a:ext cx="1439818" cy="52322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800" dirty="0" smtClean="0"/>
              <a:t>Σύνοψη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8720" y="1808798"/>
            <a:ext cx="5065810" cy="3693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Γιατί μας ενδιαφέρουν οι εξωτερικές οικονομίες?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178192" y="2970875"/>
            <a:ext cx="340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Απώλειες κοινωνικής ευημερίας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9293" y="4873446"/>
            <a:ext cx="184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Σπατάλη πόρων</a:t>
            </a:r>
            <a:endParaRPr lang="el-GR" dirty="0"/>
          </a:p>
        </p:txBody>
      </p:sp>
      <p:sp>
        <p:nvSpPr>
          <p:cNvPr id="8" name="Βέλος προς τα κάτω 7"/>
          <p:cNvSpPr/>
          <p:nvPr/>
        </p:nvSpPr>
        <p:spPr>
          <a:xfrm>
            <a:off x="2395771" y="3481948"/>
            <a:ext cx="486125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κάτω 8"/>
          <p:cNvSpPr/>
          <p:nvPr/>
        </p:nvSpPr>
        <p:spPr>
          <a:xfrm>
            <a:off x="2395771" y="5292080"/>
            <a:ext cx="486125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1239171" y="7020272"/>
            <a:ext cx="370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Οι τιμές στέλνουν λάθος μηνύματα</a:t>
            </a:r>
            <a:endParaRPr lang="el-GR" dirty="0"/>
          </a:p>
        </p:txBody>
      </p: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553201"/>
              </p:ext>
            </p:extLst>
          </p:nvPr>
        </p:nvGraphicFramePr>
        <p:xfrm>
          <a:off x="3568335" y="3735650"/>
          <a:ext cx="2941654" cy="500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3" imgW="1193760" imgH="203040" progId="Equation.DSMT4">
                  <p:embed/>
                </p:oleObj>
              </mc:Choice>
              <mc:Fallback>
                <p:oleObj name="Equation" r:id="rId3" imgW="1193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8335" y="3735650"/>
                        <a:ext cx="2941654" cy="500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881178"/>
              </p:ext>
            </p:extLst>
          </p:nvPr>
        </p:nvGraphicFramePr>
        <p:xfrm>
          <a:off x="3933056" y="5508104"/>
          <a:ext cx="163218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33056" y="5508104"/>
                        <a:ext cx="1632181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700876"/>
              </p:ext>
            </p:extLst>
          </p:nvPr>
        </p:nvGraphicFramePr>
        <p:xfrm>
          <a:off x="5085184" y="7956376"/>
          <a:ext cx="1320282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5184" y="7956376"/>
                        <a:ext cx="1320282" cy="516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Καμπύλο βέλος προς τα κάτω 13"/>
          <p:cNvSpPr/>
          <p:nvPr/>
        </p:nvSpPr>
        <p:spPr>
          <a:xfrm rot="2243159">
            <a:off x="4789847" y="2968408"/>
            <a:ext cx="1289986" cy="4679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Καμπύλο βέλος προς τα κάτω 14"/>
          <p:cNvSpPr/>
          <p:nvPr/>
        </p:nvSpPr>
        <p:spPr>
          <a:xfrm rot="2243159">
            <a:off x="3633144" y="4824140"/>
            <a:ext cx="1289986" cy="4679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Καμπύλο βέλος προς τα κάτω 15"/>
          <p:cNvSpPr/>
          <p:nvPr/>
        </p:nvSpPr>
        <p:spPr>
          <a:xfrm rot="2243159">
            <a:off x="4789847" y="7075802"/>
            <a:ext cx="1289986" cy="4679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32</Words>
  <Application>Microsoft Office PowerPoint</Application>
  <PresentationFormat>Προβολή στην οθόνη (4:3)</PresentationFormat>
  <Paragraphs>12</Paragraphs>
  <Slides>4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6" baseType="lpstr">
      <vt:lpstr>Default Design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35</cp:revision>
  <dcterms:created xsi:type="dcterms:W3CDTF">2009-02-17T16:38:23Z</dcterms:created>
  <dcterms:modified xsi:type="dcterms:W3CDTF">2013-10-21T09:27:07Z</dcterms:modified>
</cp:coreProperties>
</file>