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E1CE-A1C2-4141-8757-1778B4CD19F2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C391-166A-4B22-B92A-DC502BB8A7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ΠΡΟΣΘΕΤΑ ΟΙΚΟΝΟΜΙΚΑ ΑΠΟΤΕΛΕΣΜΑΤΑ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Κώστας </a:t>
            </a:r>
            <a:r>
              <a:rPr lang="el-GR" dirty="0" err="1" smtClean="0"/>
              <a:t>Τσιμπούκας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0"/>
            <a:ext cx="86868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kumimoji="0" lang="el-GR" altLang="zh-CN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l-GR" altLang="zh-CN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Εισόδημα Εργασίας Οικογένειας</a:t>
            </a:r>
            <a:r>
              <a:rPr kumimoji="0" lang="el-GR" altLang="zh-CN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  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Αντιπροσωπεύει το εισόδημα που προκύπτει από την χρησιμοποίηση της οικογενειακής εργασίας (του αρχηγού της εκμετάλλευσης και των μελών της οικογένειάς του). Υπολογίζεται εάν στο Καθαρό Κέρδος προστεθεί η Αμοιβή της Οικογενειακής Εργασίας και οι </a:t>
            </a:r>
            <a:r>
              <a:rPr kumimoji="0" lang="el-GR" altLang="zh-CN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τόκοι επί 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της αμοιβής της οικογενειακής εργασίας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kumimoji="0" lang="el-G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kumimoji="0" lang="el-GR" altLang="zh-CN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Φυτική Πρόσοδος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  Η Φυτική Πρόσοδος αντιπροσωπεύει την πρόσοδο του φυτικού κεφαλαίου (της φυτείας ) και  υπολογίζεται με δυο τρόπους που καταλήγουν στο ίδιο αποτέλεσμα: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α) Εάν στο </a:t>
            </a:r>
            <a:r>
              <a:rPr kumimoji="0" lang="el-GR" altLang="zh-CN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επιτυγχανόμενο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Καθαρό Κέρδος προστεθούν οι τόκοι του φυτικού κεφαλαίου και β) Εάν από την Ακαθάριστη πρόσοδο αφαιρεθεί το σύνολο των Παραγωγικών Δαπανών με εξαίρεση τους τόκους του φυτικού κεφαλαίου (της φυτείας).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Άρα Φυτικής Πρόσοδος = Καθ. Κέρδος + Τόκοι φυτικού κεφαλαίου (φυτείας) ή Φυτική Πρόσοδος = </a:t>
            </a:r>
            <a:r>
              <a:rPr kumimoji="0" lang="el-GR" altLang="zh-CN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Ακαθ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Πρόσοδος -(Παραγωγικές Δαπάνες-Τόκοι φυτικού κεφαλαίου)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endParaRPr kumimoji="0" lang="el-GR" altLang="zh-CN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lang="el-GR" altLang="zh-CN" b="1" u="sng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Ζωική Πρόσοδος</a:t>
            </a:r>
            <a:r>
              <a:rPr lang="en-US" altLang="zh-CN" i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  <a:r>
              <a:rPr lang="el-GR" altLang="zh-CN" i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Η Ζωική Πρόσοδος αντιπροσωπεύει την πρόσοδο του ζωικού κεφαλαίου και  υπολογίζεται με δυο τρόπους που καταλήγουν στο ίδιο αποτέλεσμα: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α) Εάν στο </a:t>
            </a:r>
            <a:r>
              <a:rPr kumimoji="0" lang="el-GR" altLang="zh-CN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επιτυγχανόμενο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Καθαρό Κέρδος προστεθούν οι τόκοι του ζωικού κεφαλαίου και β) Εάν από την Ακαθάριστη πρόσοδο αφαιρεθεί το σύνολο των Παραγωγικών Δαπανών με εξαίρεση τους τόκους του ζωικού κεφαλαίου.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3675" algn="l"/>
              </a:tabLst>
            </a:pP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Άρα Ζωική Πρόσοδος = Καθ. Κέρδος + Τόκοι ζωικού κεφαλαίου ή Ζωική Πρόσοδος = </a:t>
            </a:r>
            <a:r>
              <a:rPr kumimoji="0" lang="el-GR" altLang="zh-CN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Ακαθ</a:t>
            </a:r>
            <a:r>
              <a:rPr kumimoji="0" lang="el-G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Πρόσοδος -(Παραγωγικές Δαπάνες-Τόκοι ζωικού κεφαλαίου)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ΠΡΟΣΘΕΤΑ ΟΙΚΟΝΟΜΙΚΑ ΑΠΟΤΕΛΕΣΜΑΤΑ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ΠΡΟΣΘΕΤΑ ΟΙΚΟΝΟΜΙΚΑ ΑΠΟΤΕΛΕΣΜΑΤΑ</dc:title>
  <dc:creator>Windows User</dc:creator>
  <cp:lastModifiedBy>Windows User</cp:lastModifiedBy>
  <cp:revision>3</cp:revision>
  <dcterms:created xsi:type="dcterms:W3CDTF">2017-05-20T11:19:52Z</dcterms:created>
  <dcterms:modified xsi:type="dcterms:W3CDTF">2017-05-20T11:25:33Z</dcterms:modified>
</cp:coreProperties>
</file>