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10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0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6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44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2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3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5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4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9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0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55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7437C-3EDE-4448-BF8B-8BCFA21AF8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ED177-9765-42E0-BEFB-505162919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1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373393" y="1694246"/>
            <a:ext cx="4522574" cy="37564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274340" y="3310863"/>
            <a:ext cx="2720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Φορολογούμενοι</a:t>
            </a:r>
            <a:endParaRPr lang="en-GB" sz="2800" dirty="0"/>
          </a:p>
        </p:txBody>
      </p:sp>
      <p:sp>
        <p:nvSpPr>
          <p:cNvPr id="4" name="Έλλειψη 3"/>
          <p:cNvSpPr/>
          <p:nvPr/>
        </p:nvSpPr>
        <p:spPr>
          <a:xfrm>
            <a:off x="4531290" y="4151186"/>
            <a:ext cx="2206779" cy="112583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053913" y="4584357"/>
            <a:ext cx="14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καταναλωτές</a:t>
            </a:r>
            <a:endParaRPr lang="en-GB" dirty="0"/>
          </a:p>
        </p:txBody>
      </p:sp>
      <p:sp>
        <p:nvSpPr>
          <p:cNvPr id="6" name="Έλλειψη 5"/>
          <p:cNvSpPr/>
          <p:nvPr/>
        </p:nvSpPr>
        <p:spPr>
          <a:xfrm>
            <a:off x="4662160" y="1968442"/>
            <a:ext cx="2206779" cy="112583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219023" y="2303756"/>
            <a:ext cx="125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Παραγωγοί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304638" y="3126656"/>
            <a:ext cx="155702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Price Premium</a:t>
            </a:r>
            <a:endParaRPr lang="en-GB" dirty="0"/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 flipV="1">
            <a:off x="6738069" y="3463609"/>
            <a:ext cx="2566569" cy="112074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>
            <a:endCxn id="6" idx="6"/>
          </p:cNvCxnSpPr>
          <p:nvPr/>
        </p:nvCxnSpPr>
        <p:spPr>
          <a:xfrm flipH="1" flipV="1">
            <a:off x="6868939" y="2531360"/>
            <a:ext cx="2435699" cy="60582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Στρογγυλεμένο ορθογώνιο 12"/>
          <p:cNvSpPr/>
          <p:nvPr/>
        </p:nvSpPr>
        <p:spPr>
          <a:xfrm>
            <a:off x="1239716" y="787736"/>
            <a:ext cx="1785223" cy="1202323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ΔΗΜΟΣΙΑ ΑΓΑΘΑ</a:t>
            </a:r>
            <a:endParaRPr lang="en-GB" b="1" dirty="0"/>
          </a:p>
        </p:txBody>
      </p:sp>
      <p:sp>
        <p:nvSpPr>
          <p:cNvPr id="18" name="Βέλος λυγισμένο προς τα επάνω 17"/>
          <p:cNvSpPr/>
          <p:nvPr/>
        </p:nvSpPr>
        <p:spPr>
          <a:xfrm rot="16200000">
            <a:off x="4209750" y="219139"/>
            <a:ext cx="679622" cy="28622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Στρογγυλεμένο ορθογώνιο 18"/>
          <p:cNvSpPr/>
          <p:nvPr/>
        </p:nvSpPr>
        <p:spPr>
          <a:xfrm>
            <a:off x="1469156" y="5298359"/>
            <a:ext cx="1524430" cy="1077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ΕΠΙΔΟΤΗΣΗ</a:t>
            </a:r>
            <a:endParaRPr lang="en-GB" dirty="0"/>
          </a:p>
        </p:txBody>
      </p:sp>
      <p:sp>
        <p:nvSpPr>
          <p:cNvPr id="21" name="Ραβδωτό δεξιό βέλος 20"/>
          <p:cNvSpPr/>
          <p:nvPr/>
        </p:nvSpPr>
        <p:spPr>
          <a:xfrm rot="8698888">
            <a:off x="2876354" y="4619066"/>
            <a:ext cx="1038587" cy="952156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Λυγισμένο βέλος 22"/>
          <p:cNvSpPr/>
          <p:nvPr/>
        </p:nvSpPr>
        <p:spPr>
          <a:xfrm>
            <a:off x="2125362" y="1816443"/>
            <a:ext cx="2536798" cy="3460578"/>
          </a:xfrm>
          <a:prstGeom prst="bentArrow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3665" y="263694"/>
            <a:ext cx="4305025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4000" dirty="0" smtClean="0"/>
              <a:t>ΒΙΟΛΟΓΙΚΗ ΓΕΩΡΓΙΑ</a:t>
            </a:r>
            <a:endParaRPr lang="en-GB" sz="4000" dirty="0"/>
          </a:p>
        </p:txBody>
      </p:sp>
      <p:sp>
        <p:nvSpPr>
          <p:cNvPr id="25" name="Αριστερό άγκιστρο 24"/>
          <p:cNvSpPr/>
          <p:nvPr/>
        </p:nvSpPr>
        <p:spPr>
          <a:xfrm>
            <a:off x="716691" y="1596290"/>
            <a:ext cx="340748" cy="41867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64367" y="3285122"/>
            <a:ext cx="137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</a:t>
            </a:r>
            <a:r>
              <a:rPr lang="en-US" sz="2800" dirty="0" smtClean="0"/>
              <a:t>OBBY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0268431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Ευρεία οθόνη</PresentationFormat>
  <Paragraphs>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Thanasis</dc:creator>
  <cp:lastModifiedBy>Thanasis</cp:lastModifiedBy>
  <cp:revision>8</cp:revision>
  <dcterms:created xsi:type="dcterms:W3CDTF">2016-10-25T08:04:30Z</dcterms:created>
  <dcterms:modified xsi:type="dcterms:W3CDTF">2016-10-25T08:21:47Z</dcterms:modified>
</cp:coreProperties>
</file>