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71" r:id="rId4"/>
    <p:sldId id="257" r:id="rId5"/>
    <p:sldId id="258" r:id="rId6"/>
    <p:sldId id="259" r:id="rId7"/>
    <p:sldId id="270" r:id="rId8"/>
    <p:sldId id="260" r:id="rId9"/>
    <p:sldId id="262" r:id="rId10"/>
    <p:sldId id="261" r:id="rId11"/>
    <p:sldId id="263" r:id="rId12"/>
    <p:sldId id="275" r:id="rId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916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735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2051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9530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8692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3357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6711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6429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882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413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30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707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899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599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965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720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827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13E397A-895E-4178-9497-F40786080EED}" type="datetimeFigureOut">
              <a:rPr lang="el-GR" smtClean="0"/>
              <a:t>10/6/2021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1E2CD-D902-4B3B-B5AA-813C493AFC6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989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2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hyperlink" Target="http://hobbithouseinc.com/personal/woodpics/cypress,%20misc/cypress,%20misc%2011%20end%20grain%20s50%20plh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66333" y="195309"/>
            <a:ext cx="6791415" cy="1935333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ΑΝΑΓΝΩΡΙΣΗ –ΠΕΡΙΓΡΑΦΗ </a:t>
            </a:r>
            <a:br>
              <a:rPr lang="el-GR" sz="4400" dirty="0" smtClean="0"/>
            </a:br>
            <a:r>
              <a:rPr lang="el-GR" sz="4400" dirty="0" smtClean="0"/>
              <a:t>ΚΩΝΟΦΟΡΩΝ ΞΥΛΩΝ </a:t>
            </a:r>
            <a:br>
              <a:rPr lang="el-GR" sz="4400" dirty="0" smtClean="0"/>
            </a:br>
            <a:endParaRPr lang="el-GR" sz="44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66332" y="4714043"/>
            <a:ext cx="3888418" cy="1020931"/>
          </a:xfrm>
        </p:spPr>
        <p:txBody>
          <a:bodyPr/>
          <a:lstStyle/>
          <a:p>
            <a:pPr algn="ctr"/>
            <a:r>
              <a:rPr lang="el-GR" b="1" dirty="0" smtClean="0"/>
              <a:t>ΑΙΔΙΝΙΔΗΣ ΕΥΣΤΡΑΤΙΟΣ</a:t>
            </a:r>
          </a:p>
          <a:p>
            <a:pPr algn="ctr"/>
            <a:r>
              <a:rPr lang="el-GR" b="1" dirty="0" smtClean="0"/>
              <a:t>ΙΟΥΝΙΟΣ 2021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624" y="2130642"/>
            <a:ext cx="6456063" cy="440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55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19714" y="186431"/>
            <a:ext cx="3090402" cy="1504257"/>
          </a:xfrm>
        </p:spPr>
        <p:txBody>
          <a:bodyPr/>
          <a:lstStyle/>
          <a:p>
            <a:r>
              <a:rPr lang="el-GR" dirty="0" smtClean="0"/>
              <a:t>Άρκευθος</a:t>
            </a:r>
            <a:r>
              <a:rPr lang="en-US" dirty="0" smtClean="0"/>
              <a:t>-</a:t>
            </a:r>
            <a:r>
              <a:rPr lang="el-GR" dirty="0" smtClean="0"/>
              <a:t>κέδρος 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245624" y="2942009"/>
            <a:ext cx="4528984" cy="226449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474" y="4074255"/>
            <a:ext cx="2955814" cy="246262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762190" y="3371736"/>
            <a:ext cx="4017827" cy="191619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972" y="365125"/>
            <a:ext cx="4183626" cy="313772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941" y="365124"/>
            <a:ext cx="2928491" cy="2928491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603" y="3746377"/>
            <a:ext cx="1688652" cy="2894119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3400" y="3648721"/>
            <a:ext cx="2304488" cy="299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31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5309" y="452718"/>
            <a:ext cx="11443316" cy="896688"/>
          </a:xfrm>
        </p:spPr>
        <p:txBody>
          <a:bodyPr/>
          <a:lstStyle/>
          <a:p>
            <a:r>
              <a:rPr lang="el-GR" dirty="0" smtClean="0"/>
              <a:t>Λάρικα- ψευδοτσούγκα – ίταμος - άρκευθος</a:t>
            </a:r>
            <a:endParaRPr lang="el-GR" dirty="0"/>
          </a:p>
        </p:txBody>
      </p:sp>
      <p:pic>
        <p:nvPicPr>
          <p:cNvPr id="3074" name="Picture 2" descr="http://www.woodanatomy.ch/images/wood/JUCO/JUCO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0152" y="1775262"/>
            <a:ext cx="3010512" cy="450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32" y="1690688"/>
            <a:ext cx="3061877" cy="459281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011" y="2257553"/>
            <a:ext cx="2588342" cy="388251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929" y="1765365"/>
            <a:ext cx="2962308" cy="44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68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3925889" cy="1400530"/>
          </a:xfrm>
        </p:spPr>
        <p:txBody>
          <a:bodyPr/>
          <a:lstStyle/>
          <a:p>
            <a:pPr algn="ctr"/>
            <a:r>
              <a:rPr lang="el-GR" dirty="0" smtClean="0"/>
              <a:t>ΤΕΛΟΣ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103" y="186388"/>
            <a:ext cx="5776523" cy="640528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3" y="1642370"/>
            <a:ext cx="5664331" cy="420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5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92" y="2212303"/>
            <a:ext cx="2034370" cy="394049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930" y="355104"/>
            <a:ext cx="3386866" cy="322599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439" y="3711771"/>
            <a:ext cx="2836450" cy="2889139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810017" y="2080322"/>
            <a:ext cx="7125757" cy="2672158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6984" y="359724"/>
            <a:ext cx="2991775" cy="2855424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5263" y="3495772"/>
            <a:ext cx="3043496" cy="30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6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89935" y="365126"/>
            <a:ext cx="10763865" cy="903236"/>
          </a:xfrm>
        </p:spPr>
        <p:txBody>
          <a:bodyPr/>
          <a:lstStyle/>
          <a:p>
            <a:pPr algn="ctr"/>
            <a:r>
              <a:rPr lang="el-GR" dirty="0" smtClean="0"/>
              <a:t>Ερυθρελάτη- δρυς - κερασιά </a:t>
            </a:r>
            <a:endParaRPr lang="el-GR" dirty="0"/>
          </a:p>
        </p:txBody>
      </p:sp>
      <p:pic>
        <p:nvPicPr>
          <p:cNvPr id="4" name="Picture 2" descr="3MM SOLID SPRUCE PINE WOOD SHEET - 10cm wide – Sketch Laser Cutt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88" y="1948095"/>
            <a:ext cx="399955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487" y="1948095"/>
            <a:ext cx="3512047" cy="444191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680" y="1680741"/>
            <a:ext cx="3408616" cy="47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98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3281" y="244526"/>
            <a:ext cx="11894840" cy="6442060"/>
          </a:xfrm>
        </p:spPr>
        <p:txBody>
          <a:bodyPr>
            <a:normAutofit/>
          </a:bodyPr>
          <a:lstStyle/>
          <a:p>
            <a:r>
              <a:rPr lang="el-GR" sz="2400" dirty="0" smtClean="0">
                <a:latin typeface="Comic Sans MS" panose="030F0702030302020204" pitchFamily="66" charset="0"/>
              </a:rPr>
              <a:t>ΠΕΥΚΟ</a:t>
            </a:r>
            <a:r>
              <a:rPr lang="el-GR" sz="2400" dirty="0">
                <a:latin typeface="Comic Sans MS" panose="030F0702030302020204" pitchFamily="66" charset="0"/>
              </a:rPr>
              <a:t>		</a:t>
            </a:r>
            <a:r>
              <a:rPr lang="el-GR" sz="2400" dirty="0" smtClean="0">
                <a:latin typeface="Comic Sans MS" panose="030F0702030302020204" pitchFamily="66" charset="0"/>
              </a:rPr>
              <a:t>						</a:t>
            </a:r>
            <a:r>
              <a:rPr lang="el-GR" sz="2400" dirty="0">
                <a:latin typeface="Comic Sans MS" panose="030F0702030302020204" pitchFamily="66" charset="0"/>
              </a:rPr>
              <a:t>	</a:t>
            </a:r>
            <a:r>
              <a:rPr lang="el-GR" sz="2400" dirty="0" smtClean="0">
                <a:latin typeface="Comic Sans MS" panose="030F0702030302020204" pitchFamily="66" charset="0"/>
              </a:rPr>
              <a:t>			ΕΛΑΤΟ</a:t>
            </a:r>
          </a:p>
          <a:p>
            <a:r>
              <a:rPr lang="el-GR" sz="2400" dirty="0" smtClean="0">
                <a:latin typeface="Comic Sans MS" panose="030F0702030302020204" pitchFamily="66" charset="0"/>
              </a:rPr>
              <a:t>ΠΕΥΚΟ ΑΜΕΡ.					</a:t>
            </a:r>
          </a:p>
          <a:p>
            <a:r>
              <a:rPr lang="el-GR" sz="2400" dirty="0" smtClean="0">
                <a:latin typeface="Comic Sans MS" panose="030F0702030302020204" pitchFamily="66" charset="0"/>
              </a:rPr>
              <a:t>ΕΡΥΘΡΕΛΑΤΗ</a:t>
            </a:r>
            <a:r>
              <a:rPr lang="el-GR" sz="2400" dirty="0">
                <a:latin typeface="Comic Sans MS" panose="030F0702030302020204" pitchFamily="66" charset="0"/>
              </a:rPr>
              <a:t>	</a:t>
            </a:r>
            <a:r>
              <a:rPr lang="el-GR" sz="2400" dirty="0" smtClean="0">
                <a:latin typeface="Comic Sans MS" panose="030F0702030302020204" pitchFamily="66" charset="0"/>
              </a:rPr>
              <a:t>					</a:t>
            </a:r>
            <a:r>
              <a:rPr lang="el-GR" sz="2400" dirty="0">
                <a:latin typeface="Comic Sans MS" panose="030F0702030302020204" pitchFamily="66" charset="0"/>
              </a:rPr>
              <a:t>	</a:t>
            </a:r>
            <a:r>
              <a:rPr lang="el-GR" sz="2400" dirty="0" smtClean="0">
                <a:latin typeface="Comic Sans MS" panose="030F0702030302020204" pitchFamily="66" charset="0"/>
              </a:rPr>
              <a:t>			ΚΥΠΑΡΙΣΣΙ</a:t>
            </a:r>
          </a:p>
          <a:p>
            <a:r>
              <a:rPr lang="el-GR" sz="2400" dirty="0" smtClean="0">
                <a:latin typeface="Comic Sans MS" panose="030F0702030302020204" pitchFamily="66" charset="0"/>
              </a:rPr>
              <a:t>ΨΕΥΔΟΤΣΟΥΓΚΑ									ΙΤΑΜΟΣ </a:t>
            </a:r>
          </a:p>
          <a:p>
            <a:r>
              <a:rPr lang="el-GR" sz="2400" dirty="0" smtClean="0">
                <a:latin typeface="Comic Sans MS" panose="030F0702030302020204" pitchFamily="66" charset="0"/>
              </a:rPr>
              <a:t>ΛΑΡΙΚΑ												ΑΡΚΕΥΘΟΣ</a:t>
            </a:r>
          </a:p>
          <a:p>
            <a:pPr marL="3657600" lvl="8" indent="0">
              <a:buNone/>
            </a:pPr>
            <a:r>
              <a:rPr lang="el-GR" sz="2400" dirty="0" smtClean="0">
                <a:latin typeface="Comic Sans MS" panose="030F0702030302020204" pitchFamily="66" charset="0"/>
              </a:rPr>
              <a:t>							ΚΕΔΡΟ</a:t>
            </a:r>
            <a:endParaRPr lang="el-GR" sz="2400" dirty="0">
              <a:latin typeface="Comic Sans MS" panose="030F0702030302020204" pitchFamily="66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404" y="2698150"/>
            <a:ext cx="1576417" cy="264782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32" y="2826964"/>
            <a:ext cx="1521593" cy="193704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06" y="5002617"/>
            <a:ext cx="1448956" cy="175695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818718" y="175571"/>
            <a:ext cx="2211201" cy="216057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098" y="4962829"/>
            <a:ext cx="1322870" cy="1804572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7077" y="83170"/>
            <a:ext cx="1811044" cy="2359356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6808" y="2668520"/>
            <a:ext cx="2480537" cy="1336847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282" y="4378456"/>
            <a:ext cx="1566808" cy="2139881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1646" y="4445518"/>
            <a:ext cx="1505843" cy="2005758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6943" y="4356562"/>
            <a:ext cx="1978829" cy="1978829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3641" y="2531180"/>
            <a:ext cx="1693007" cy="22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47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151573" y="0"/>
            <a:ext cx="3799644" cy="763480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ρητίνη</a:t>
            </a:r>
            <a:endParaRPr lang="el-GR" dirty="0"/>
          </a:p>
        </p:txBody>
      </p:sp>
      <p:pic>
        <p:nvPicPr>
          <p:cNvPr id="2050" name="Picture 2" descr="https://r.fld.czu.cz/vyzkum/multimedia/timber_atlas/grafika/stromy/softwoods/austrian_pine_european_black_pine/BO_cerna_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08" y="-1056418"/>
            <a:ext cx="5169586" cy="520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48" y="175573"/>
            <a:ext cx="2615411" cy="168873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239" y="1054543"/>
            <a:ext cx="3528291" cy="352241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569" y="2330414"/>
            <a:ext cx="4296791" cy="463337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038869" y="-488636"/>
            <a:ext cx="5073194" cy="341496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8919" y="-518340"/>
            <a:ext cx="4614844" cy="307656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534" y="4908403"/>
            <a:ext cx="2486025" cy="183832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5601" y="3386357"/>
            <a:ext cx="3880088" cy="388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63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0"/>
            <a:ext cx="6609735" cy="899652"/>
          </a:xfrm>
        </p:spPr>
        <p:txBody>
          <a:bodyPr/>
          <a:lstStyle/>
          <a:p>
            <a:r>
              <a:rPr lang="el-GR" dirty="0" smtClean="0"/>
              <a:t>Πεύκο –ερυθρελάτη - έλατο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407" y="764896"/>
            <a:ext cx="3047102" cy="2751586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219" y="672067"/>
            <a:ext cx="3056716" cy="30720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790" y="149936"/>
            <a:ext cx="3664268" cy="336654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345" y="3876368"/>
            <a:ext cx="2793590" cy="279359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9389" y="4144297"/>
            <a:ext cx="3497820" cy="2336544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518" y="3966231"/>
            <a:ext cx="2514609" cy="25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23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91525" y="365126"/>
            <a:ext cx="11560164" cy="814746"/>
          </a:xfrm>
        </p:spPr>
        <p:txBody>
          <a:bodyPr/>
          <a:lstStyle/>
          <a:p>
            <a:pPr algn="ctr"/>
            <a:r>
              <a:rPr lang="el-GR" dirty="0" smtClean="0"/>
              <a:t>Πεύκο--- –</a:t>
            </a:r>
            <a:r>
              <a:rPr lang="en-US" dirty="0" smtClean="0"/>
              <a:t>							</a:t>
            </a:r>
            <a:r>
              <a:rPr lang="el-GR" dirty="0" smtClean="0"/>
              <a:t>ερυθρελάτη </a:t>
            </a:r>
            <a:r>
              <a:rPr lang="el-GR" dirty="0"/>
              <a:t>- </a:t>
            </a:r>
            <a:r>
              <a:rPr lang="en-US" dirty="0" smtClean="0"/>
              <a:t>	</a:t>
            </a:r>
            <a:r>
              <a:rPr lang="el-GR" dirty="0" smtClean="0"/>
              <a:t>έλατο</a:t>
            </a:r>
            <a:endParaRPr lang="el-GR" dirty="0"/>
          </a:p>
        </p:txBody>
      </p:sp>
      <p:pic>
        <p:nvPicPr>
          <p:cNvPr id="4" name="Θέση περιεχομένου 3" descr="http://www.woodanatomy.ch/images/micro/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84" y="1775534"/>
            <a:ext cx="3006111" cy="399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288" y="1989443"/>
            <a:ext cx="2689334" cy="357872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095" y="1259771"/>
            <a:ext cx="2989006" cy="471275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749" y="1659035"/>
            <a:ext cx="2609486" cy="391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18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12955" y="365125"/>
            <a:ext cx="4232787" cy="1419287"/>
          </a:xfrm>
        </p:spPr>
        <p:txBody>
          <a:bodyPr/>
          <a:lstStyle/>
          <a:p>
            <a:r>
              <a:rPr lang="el-GR" dirty="0" smtClean="0"/>
              <a:t>Ψευδοτσούγκα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 </a:t>
            </a:r>
            <a:r>
              <a:rPr lang="en-US" dirty="0" smtClean="0"/>
              <a:t>Oregon pine</a:t>
            </a:r>
            <a:endParaRPr lang="el-GR" dirty="0"/>
          </a:p>
        </p:txBody>
      </p:sp>
      <p:pic>
        <p:nvPicPr>
          <p:cNvPr id="4" name="Θέση περιεχομένου 3" descr="http://r.fld.czu.cz/vyzkum/multimedia/timber_atlas/grafika/stromy/softwoods/douglas_fir/douglaska_0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7" y="1605282"/>
            <a:ext cx="4468762" cy="408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106" y="365125"/>
            <a:ext cx="3083030" cy="307146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621" y="-1051064"/>
            <a:ext cx="5843795" cy="757745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003" y="4434676"/>
            <a:ext cx="3871452" cy="258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47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907890" cy="675009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κυπαρίσσι</a:t>
            </a:r>
            <a:endParaRPr lang="el-GR" dirty="0"/>
          </a:p>
        </p:txBody>
      </p:sp>
      <p:pic>
        <p:nvPicPr>
          <p:cNvPr id="4" name="Θέση περιεχομένου 3" descr="http://hobbithouseinc.com/personal/woodpics/cypress,%20misc/cypress,%20misc%2011%20end%20grain%20s25%20plh.jpg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71643" y="3809166"/>
            <a:ext cx="3265320" cy="2289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5" y="785577"/>
            <a:ext cx="5718170" cy="2531709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66" y="3571776"/>
            <a:ext cx="5479089" cy="292694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077" y="3449795"/>
            <a:ext cx="2340187" cy="317090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903" y="231960"/>
            <a:ext cx="6625361" cy="28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269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393</TotalTime>
  <Words>33</Words>
  <Application>Microsoft Office PowerPoint</Application>
  <PresentationFormat>Ευρεία οθόνη</PresentationFormat>
  <Paragraphs>18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Comic Sans MS</vt:lpstr>
      <vt:lpstr>Wingdings 3</vt:lpstr>
      <vt:lpstr>Ιόν</vt:lpstr>
      <vt:lpstr>ΑΝΑΓΝΩΡΙΣΗ –ΠΕΡΙΓΡΑΦΗ  ΚΩΝΟΦΟΡΩΝ ΞΥΛΩΝ  </vt:lpstr>
      <vt:lpstr>Παρουσίαση του PowerPoint</vt:lpstr>
      <vt:lpstr>Ερυθρελάτη- δρυς - κερασιά </vt:lpstr>
      <vt:lpstr>Παρουσίαση του PowerPoint</vt:lpstr>
      <vt:lpstr>ρητίνη</vt:lpstr>
      <vt:lpstr>Πεύκο –ερυθρελάτη - έλατο</vt:lpstr>
      <vt:lpstr>Πεύκο--- –       ερυθρελάτη -  έλατο</vt:lpstr>
      <vt:lpstr>Ψευδοτσούγκα  Oregon pine</vt:lpstr>
      <vt:lpstr>κυπαρίσσι</vt:lpstr>
      <vt:lpstr>Άρκευθος-κέδρος </vt:lpstr>
      <vt:lpstr>Λάρικα- ψευδοτσούγκα – ίταμος - άρκευθος</vt:lpstr>
      <vt:lpstr>ΤΕΛΟΣ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ΑΝΑΓΝΩΡΙΣΗ –ΠΕΡΙΓΡΑΦΗ  ΚΩΝΟΦΟΡΩΝ ΞΥΛΩΝ</dc:title>
  <dc:creator>user</dc:creator>
  <cp:lastModifiedBy>user</cp:lastModifiedBy>
  <cp:revision>30</cp:revision>
  <dcterms:created xsi:type="dcterms:W3CDTF">2021-03-11T01:45:36Z</dcterms:created>
  <dcterms:modified xsi:type="dcterms:W3CDTF">2021-06-10T19:45:51Z</dcterms:modified>
</cp:coreProperties>
</file>