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sldIdLst>
    <p:sldId id="256" r:id="rId3"/>
    <p:sldId id="257" r:id="rId4"/>
    <p:sldId id="290" r:id="rId5"/>
    <p:sldId id="292" r:id="rId6"/>
    <p:sldId id="291" r:id="rId7"/>
    <p:sldId id="293" r:id="rId8"/>
    <p:sldId id="294" r:id="rId9"/>
    <p:sldId id="295" r:id="rId10"/>
    <p:sldId id="316" r:id="rId11"/>
    <p:sldId id="317" r:id="rId12"/>
    <p:sldId id="318" r:id="rId13"/>
    <p:sldId id="331" r:id="rId14"/>
    <p:sldId id="297" r:id="rId15"/>
    <p:sldId id="296" r:id="rId16"/>
    <p:sldId id="298" r:id="rId17"/>
    <p:sldId id="299" r:id="rId18"/>
    <p:sldId id="300" r:id="rId19"/>
    <p:sldId id="333" r:id="rId20"/>
    <p:sldId id="301" r:id="rId21"/>
    <p:sldId id="334" r:id="rId22"/>
    <p:sldId id="336" r:id="rId23"/>
    <p:sldId id="337" r:id="rId24"/>
    <p:sldId id="335" r:id="rId25"/>
    <p:sldId id="341" r:id="rId26"/>
    <p:sldId id="338" r:id="rId27"/>
    <p:sldId id="304" r:id="rId28"/>
    <p:sldId id="309" r:id="rId29"/>
    <p:sldId id="332" r:id="rId30"/>
    <p:sldId id="307" r:id="rId31"/>
    <p:sldId id="305" r:id="rId32"/>
    <p:sldId id="306" r:id="rId33"/>
    <p:sldId id="312" r:id="rId34"/>
    <p:sldId id="311" r:id="rId35"/>
    <p:sldId id="313" r:id="rId36"/>
    <p:sldId id="314" r:id="rId37"/>
    <p:sldId id="315" r:id="rId38"/>
    <p:sldId id="319" r:id="rId39"/>
    <p:sldId id="320" r:id="rId40"/>
    <p:sldId id="303" r:id="rId41"/>
    <p:sldId id="321" r:id="rId42"/>
    <p:sldId id="325" r:id="rId43"/>
    <p:sldId id="326" r:id="rId44"/>
    <p:sldId id="330" r:id="rId45"/>
    <p:sldId id="327" r:id="rId46"/>
    <p:sldId id="328" r:id="rId47"/>
    <p:sldId id="329" r:id="rId48"/>
    <p:sldId id="302" r:id="rId49"/>
    <p:sldId id="322" r:id="rId50"/>
    <p:sldId id="323" r:id="rId51"/>
    <p:sldId id="339" r:id="rId52"/>
    <p:sldId id="324" r:id="rId53"/>
    <p:sldId id="340" r:id="rId5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52" autoAdjust="0"/>
    <p:restoredTop sz="94660"/>
  </p:normalViewPr>
  <p:slideViewPr>
    <p:cSldViewPr snapToGrid="0">
      <p:cViewPr varScale="1">
        <p:scale>
          <a:sx n="86" d="100"/>
          <a:sy n="86" d="100"/>
        </p:scale>
        <p:origin x="39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E96D2B-09D9-4190-B956-9582918FA6AB}" type="doc">
      <dgm:prSet loTypeId="urn:diagrams.loki3.com/VaryingWidthList" loCatId="list" qsTypeId="urn:microsoft.com/office/officeart/2005/8/quickstyle/3d9" qsCatId="3D" csTypeId="urn:microsoft.com/office/officeart/2005/8/colors/accent3_1" csCatId="accent3" phldr="1"/>
      <dgm:spPr/>
    </dgm:pt>
    <dgm:pt modelId="{F025261F-7E8B-4D62-A7A1-5ED16FDB9C7C}">
      <dgm:prSet phldrT="[Text]"/>
      <dgm:spPr/>
      <dgm:t>
        <a:bodyPr/>
        <a:lstStyle/>
        <a:p>
          <a:r>
            <a:rPr lang="el-GR" dirty="0">
              <a:latin typeface="Arial" panose="020B0604020202020204" pitchFamily="34" charset="0"/>
              <a:cs typeface="Arial" panose="020B0604020202020204" pitchFamily="34" charset="0"/>
            </a:rPr>
            <a:t>Φαρμακευτική</a:t>
          </a:r>
        </a:p>
      </dgm:t>
    </dgm:pt>
    <dgm:pt modelId="{0268D124-252B-4299-905E-FF233EB62927}" type="parTrans" cxnId="{A5E7518E-3C0D-492C-9438-748DE8691D62}">
      <dgm:prSet/>
      <dgm:spPr/>
      <dgm:t>
        <a:bodyPr/>
        <a:lstStyle/>
        <a:p>
          <a:endParaRPr lang="el-GR"/>
        </a:p>
      </dgm:t>
    </dgm:pt>
    <dgm:pt modelId="{0BDF69D2-FEE2-404A-A134-A445BD2CFA57}" type="sibTrans" cxnId="{A5E7518E-3C0D-492C-9438-748DE8691D62}">
      <dgm:prSet/>
      <dgm:spPr/>
      <dgm:t>
        <a:bodyPr/>
        <a:lstStyle/>
        <a:p>
          <a:endParaRPr lang="el-GR"/>
        </a:p>
      </dgm:t>
    </dgm:pt>
    <dgm:pt modelId="{3C053EB9-D1D8-4FD4-A018-DFE719304F86}">
      <dgm:prSet phldrT="[Text]"/>
      <dgm:spPr/>
      <dgm:t>
        <a:bodyPr/>
        <a:lstStyle/>
        <a:p>
          <a:r>
            <a:rPr lang="el-GR" dirty="0">
              <a:latin typeface="Arial" panose="020B0604020202020204" pitchFamily="34" charset="0"/>
              <a:cs typeface="Arial" panose="020B0604020202020204" pitchFamily="34" charset="0"/>
            </a:rPr>
            <a:t>Κοσμητολογία</a:t>
          </a:r>
        </a:p>
      </dgm:t>
    </dgm:pt>
    <dgm:pt modelId="{A6588741-B447-4292-81AD-DD55F3652E77}" type="parTrans" cxnId="{6AE867EE-F152-42E9-ACEF-0DB993D5E52F}">
      <dgm:prSet/>
      <dgm:spPr/>
      <dgm:t>
        <a:bodyPr/>
        <a:lstStyle/>
        <a:p>
          <a:endParaRPr lang="el-GR"/>
        </a:p>
      </dgm:t>
    </dgm:pt>
    <dgm:pt modelId="{C4F36C09-F9A1-416E-8D24-C551541DA9E2}" type="sibTrans" cxnId="{6AE867EE-F152-42E9-ACEF-0DB993D5E52F}">
      <dgm:prSet/>
      <dgm:spPr/>
      <dgm:t>
        <a:bodyPr/>
        <a:lstStyle/>
        <a:p>
          <a:endParaRPr lang="el-GR"/>
        </a:p>
      </dgm:t>
    </dgm:pt>
    <dgm:pt modelId="{FE6B7546-B9DB-4500-B281-D64E3C78C355}">
      <dgm:prSet phldrT="[Text]"/>
      <dgm:spPr/>
      <dgm:t>
        <a:bodyPr/>
        <a:lstStyle/>
        <a:p>
          <a:r>
            <a:rPr lang="el-GR" dirty="0">
              <a:latin typeface="Arial" panose="020B0604020202020204" pitchFamily="34" charset="0"/>
              <a:cs typeface="Arial" panose="020B0604020202020204" pitchFamily="34" charset="0"/>
            </a:rPr>
            <a:t>Τρόφιμα και ποτά</a:t>
          </a:r>
        </a:p>
      </dgm:t>
    </dgm:pt>
    <dgm:pt modelId="{28B7AC24-67FB-4839-BFFB-2B11F21C51A2}" type="parTrans" cxnId="{C25D97BA-9CEF-4B34-8E80-DB9F00DAFCF6}">
      <dgm:prSet/>
      <dgm:spPr/>
      <dgm:t>
        <a:bodyPr/>
        <a:lstStyle/>
        <a:p>
          <a:endParaRPr lang="el-GR"/>
        </a:p>
      </dgm:t>
    </dgm:pt>
    <dgm:pt modelId="{E2220D41-95A0-4AB2-AF63-E997C4EEEFF7}" type="sibTrans" cxnId="{C25D97BA-9CEF-4B34-8E80-DB9F00DAFCF6}">
      <dgm:prSet/>
      <dgm:spPr/>
      <dgm:t>
        <a:bodyPr/>
        <a:lstStyle/>
        <a:p>
          <a:endParaRPr lang="el-GR"/>
        </a:p>
      </dgm:t>
    </dgm:pt>
    <dgm:pt modelId="{0CB62F56-36DF-4300-97A0-9554576373D0}">
      <dgm:prSet/>
      <dgm:spPr/>
      <dgm:t>
        <a:bodyPr/>
        <a:lstStyle/>
        <a:p>
          <a:r>
            <a:rPr lang="el-GR" dirty="0">
              <a:latin typeface="Arial" panose="020B0604020202020204" pitchFamily="34" charset="0"/>
              <a:cs typeface="Arial" panose="020B0604020202020204" pitchFamily="34" charset="0"/>
            </a:rPr>
            <a:t>Ιατρική</a:t>
          </a:r>
        </a:p>
      </dgm:t>
    </dgm:pt>
    <dgm:pt modelId="{0784DC69-6FD3-4B34-847B-0FFA540DEDEB}" type="parTrans" cxnId="{C30074E4-E7C1-4242-A3F2-FE937DFF5799}">
      <dgm:prSet/>
      <dgm:spPr/>
      <dgm:t>
        <a:bodyPr/>
        <a:lstStyle/>
        <a:p>
          <a:endParaRPr lang="el-GR"/>
        </a:p>
      </dgm:t>
    </dgm:pt>
    <dgm:pt modelId="{653E68BB-3EBB-4C26-B835-232E05252F1C}" type="sibTrans" cxnId="{C30074E4-E7C1-4242-A3F2-FE937DFF5799}">
      <dgm:prSet/>
      <dgm:spPr/>
      <dgm:t>
        <a:bodyPr/>
        <a:lstStyle/>
        <a:p>
          <a:endParaRPr lang="el-GR"/>
        </a:p>
      </dgm:t>
    </dgm:pt>
    <dgm:pt modelId="{68234043-C035-4ED9-8EB1-67FD66BE16D4}" type="pres">
      <dgm:prSet presAssocID="{26E96D2B-09D9-4190-B956-9582918FA6AB}" presName="Name0" presStyleCnt="0">
        <dgm:presLayoutVars>
          <dgm:resizeHandles/>
        </dgm:presLayoutVars>
      </dgm:prSet>
      <dgm:spPr/>
    </dgm:pt>
    <dgm:pt modelId="{C51B7E7F-70ED-4AEA-BA09-0D0149FD550E}" type="pres">
      <dgm:prSet presAssocID="{F025261F-7E8B-4D62-A7A1-5ED16FDB9C7C}" presName="text" presStyleLbl="node1" presStyleIdx="0" presStyleCnt="4">
        <dgm:presLayoutVars>
          <dgm:bulletEnabled val="1"/>
        </dgm:presLayoutVars>
      </dgm:prSet>
      <dgm:spPr/>
    </dgm:pt>
    <dgm:pt modelId="{54FBABC8-31C1-4569-89D2-B4A13271DAEF}" type="pres">
      <dgm:prSet presAssocID="{0BDF69D2-FEE2-404A-A134-A445BD2CFA57}" presName="space" presStyleCnt="0"/>
      <dgm:spPr/>
    </dgm:pt>
    <dgm:pt modelId="{D4FAD826-D6DB-4DA3-ADBB-1DE11E58C434}" type="pres">
      <dgm:prSet presAssocID="{3C053EB9-D1D8-4FD4-A018-DFE719304F86}" presName="text" presStyleLbl="node1" presStyleIdx="1" presStyleCnt="4">
        <dgm:presLayoutVars>
          <dgm:bulletEnabled val="1"/>
        </dgm:presLayoutVars>
      </dgm:prSet>
      <dgm:spPr/>
    </dgm:pt>
    <dgm:pt modelId="{3ED2BFC0-7D49-4676-B6C7-F99BDBE1F303}" type="pres">
      <dgm:prSet presAssocID="{C4F36C09-F9A1-416E-8D24-C551541DA9E2}" presName="space" presStyleCnt="0"/>
      <dgm:spPr/>
    </dgm:pt>
    <dgm:pt modelId="{40150C3A-A4DF-462C-8096-10333B01FBC9}" type="pres">
      <dgm:prSet presAssocID="{FE6B7546-B9DB-4500-B281-D64E3C78C355}" presName="text" presStyleLbl="node1" presStyleIdx="2" presStyleCnt="4">
        <dgm:presLayoutVars>
          <dgm:bulletEnabled val="1"/>
        </dgm:presLayoutVars>
      </dgm:prSet>
      <dgm:spPr/>
    </dgm:pt>
    <dgm:pt modelId="{71459C3B-4E64-4927-B7B2-6CFC092A0147}" type="pres">
      <dgm:prSet presAssocID="{E2220D41-95A0-4AB2-AF63-E997C4EEEFF7}" presName="space" presStyleCnt="0"/>
      <dgm:spPr/>
    </dgm:pt>
    <dgm:pt modelId="{0D14357B-D9B7-4611-AABB-A167AF8A81FA}" type="pres">
      <dgm:prSet presAssocID="{0CB62F56-36DF-4300-97A0-9554576373D0}" presName="text" presStyleLbl="node1" presStyleIdx="3" presStyleCnt="4">
        <dgm:presLayoutVars>
          <dgm:bulletEnabled val="1"/>
        </dgm:presLayoutVars>
      </dgm:prSet>
      <dgm:spPr/>
    </dgm:pt>
  </dgm:ptLst>
  <dgm:cxnLst>
    <dgm:cxn modelId="{2AA9EC35-3162-4A5C-9313-BD54BAC285DE}" type="presOf" srcId="{3C053EB9-D1D8-4FD4-A018-DFE719304F86}" destId="{D4FAD826-D6DB-4DA3-ADBB-1DE11E58C434}" srcOrd="0" destOrd="0" presId="urn:diagrams.loki3.com/VaryingWidthList"/>
    <dgm:cxn modelId="{B85F9664-EF20-471D-B324-47351B01DF3D}" type="presOf" srcId="{F025261F-7E8B-4D62-A7A1-5ED16FDB9C7C}" destId="{C51B7E7F-70ED-4AEA-BA09-0D0149FD550E}" srcOrd="0" destOrd="0" presId="urn:diagrams.loki3.com/VaryingWidthList"/>
    <dgm:cxn modelId="{A5E7518E-3C0D-492C-9438-748DE8691D62}" srcId="{26E96D2B-09D9-4190-B956-9582918FA6AB}" destId="{F025261F-7E8B-4D62-A7A1-5ED16FDB9C7C}" srcOrd="0" destOrd="0" parTransId="{0268D124-252B-4299-905E-FF233EB62927}" sibTransId="{0BDF69D2-FEE2-404A-A134-A445BD2CFA57}"/>
    <dgm:cxn modelId="{3DF56BA2-351E-4EDD-B33A-0F4BE63065B1}" type="presOf" srcId="{0CB62F56-36DF-4300-97A0-9554576373D0}" destId="{0D14357B-D9B7-4611-AABB-A167AF8A81FA}" srcOrd="0" destOrd="0" presId="urn:diagrams.loki3.com/VaryingWidthList"/>
    <dgm:cxn modelId="{C25D97BA-9CEF-4B34-8E80-DB9F00DAFCF6}" srcId="{26E96D2B-09D9-4190-B956-9582918FA6AB}" destId="{FE6B7546-B9DB-4500-B281-D64E3C78C355}" srcOrd="2" destOrd="0" parTransId="{28B7AC24-67FB-4839-BFFB-2B11F21C51A2}" sibTransId="{E2220D41-95A0-4AB2-AF63-E997C4EEEFF7}"/>
    <dgm:cxn modelId="{938895DB-9211-4172-AE86-F6577F81E3ED}" type="presOf" srcId="{26E96D2B-09D9-4190-B956-9582918FA6AB}" destId="{68234043-C035-4ED9-8EB1-67FD66BE16D4}" srcOrd="0" destOrd="0" presId="urn:diagrams.loki3.com/VaryingWidthList"/>
    <dgm:cxn modelId="{8D77FFDB-1425-4A80-A43C-A8B1D225D277}" type="presOf" srcId="{FE6B7546-B9DB-4500-B281-D64E3C78C355}" destId="{40150C3A-A4DF-462C-8096-10333B01FBC9}" srcOrd="0" destOrd="0" presId="urn:diagrams.loki3.com/VaryingWidthList"/>
    <dgm:cxn modelId="{C30074E4-E7C1-4242-A3F2-FE937DFF5799}" srcId="{26E96D2B-09D9-4190-B956-9582918FA6AB}" destId="{0CB62F56-36DF-4300-97A0-9554576373D0}" srcOrd="3" destOrd="0" parTransId="{0784DC69-6FD3-4B34-847B-0FFA540DEDEB}" sibTransId="{653E68BB-3EBB-4C26-B835-232E05252F1C}"/>
    <dgm:cxn modelId="{6AE867EE-F152-42E9-ACEF-0DB993D5E52F}" srcId="{26E96D2B-09D9-4190-B956-9582918FA6AB}" destId="{3C053EB9-D1D8-4FD4-A018-DFE719304F86}" srcOrd="1" destOrd="0" parTransId="{A6588741-B447-4292-81AD-DD55F3652E77}" sibTransId="{C4F36C09-F9A1-416E-8D24-C551541DA9E2}"/>
    <dgm:cxn modelId="{AABAA9E7-33DA-4251-89BD-6751E671B36E}" type="presParOf" srcId="{68234043-C035-4ED9-8EB1-67FD66BE16D4}" destId="{C51B7E7F-70ED-4AEA-BA09-0D0149FD550E}" srcOrd="0" destOrd="0" presId="urn:diagrams.loki3.com/VaryingWidthList"/>
    <dgm:cxn modelId="{B3DD46A3-A819-48F2-9C51-DE4447082746}" type="presParOf" srcId="{68234043-C035-4ED9-8EB1-67FD66BE16D4}" destId="{54FBABC8-31C1-4569-89D2-B4A13271DAEF}" srcOrd="1" destOrd="0" presId="urn:diagrams.loki3.com/VaryingWidthList"/>
    <dgm:cxn modelId="{B30F5877-B480-4021-A66F-76B8F803E46B}" type="presParOf" srcId="{68234043-C035-4ED9-8EB1-67FD66BE16D4}" destId="{D4FAD826-D6DB-4DA3-ADBB-1DE11E58C434}" srcOrd="2" destOrd="0" presId="urn:diagrams.loki3.com/VaryingWidthList"/>
    <dgm:cxn modelId="{CAA264AF-E863-435C-9D53-2A24775B9685}" type="presParOf" srcId="{68234043-C035-4ED9-8EB1-67FD66BE16D4}" destId="{3ED2BFC0-7D49-4676-B6C7-F99BDBE1F303}" srcOrd="3" destOrd="0" presId="urn:diagrams.loki3.com/VaryingWidthList"/>
    <dgm:cxn modelId="{E47C70A3-C1E4-4EAD-82B8-E4F0A71C5F7B}" type="presParOf" srcId="{68234043-C035-4ED9-8EB1-67FD66BE16D4}" destId="{40150C3A-A4DF-462C-8096-10333B01FBC9}" srcOrd="4" destOrd="0" presId="urn:diagrams.loki3.com/VaryingWidthList"/>
    <dgm:cxn modelId="{4FD1FC6D-9631-4DE1-ABCE-5F3FA933C63D}" type="presParOf" srcId="{68234043-C035-4ED9-8EB1-67FD66BE16D4}" destId="{71459C3B-4E64-4927-B7B2-6CFC092A0147}" srcOrd="5" destOrd="0" presId="urn:diagrams.loki3.com/VaryingWidthList"/>
    <dgm:cxn modelId="{7EB272DC-736D-4C6D-8D1F-9678CFD9D3F4}" type="presParOf" srcId="{68234043-C035-4ED9-8EB1-67FD66BE16D4}" destId="{0D14357B-D9B7-4611-AABB-A167AF8A81FA}" srcOrd="6"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A8E67AF-84FD-448F-A82C-7FA50A1025CE}" type="doc">
      <dgm:prSet loTypeId="urn:microsoft.com/office/officeart/2005/8/layout/hierarchy3" loCatId="hierarchy" qsTypeId="urn:microsoft.com/office/officeart/2005/8/quickstyle/simple3" qsCatId="simple" csTypeId="urn:microsoft.com/office/officeart/2005/8/colors/accent2_3" csCatId="accent2" phldr="1"/>
      <dgm:spPr/>
      <dgm:t>
        <a:bodyPr/>
        <a:lstStyle/>
        <a:p>
          <a:endParaRPr lang="el-GR"/>
        </a:p>
      </dgm:t>
    </dgm:pt>
    <dgm:pt modelId="{31937F1D-FC92-4C1F-905F-8B23A682663C}">
      <dgm:prSet phldrT="[Text]" custT="1"/>
      <dgm:spPr/>
      <dgm:t>
        <a:bodyPr/>
        <a:lstStyle/>
        <a:p>
          <a:r>
            <a:rPr lang="el-GR" sz="2800" dirty="0">
              <a:latin typeface="Arial" panose="020B0604020202020204" pitchFamily="34" charset="0"/>
              <a:cs typeface="Arial" panose="020B0604020202020204" pitchFamily="34" charset="0"/>
            </a:rPr>
            <a:t>Αιθέρια έλαια</a:t>
          </a:r>
        </a:p>
      </dgm:t>
    </dgm:pt>
    <dgm:pt modelId="{068FFF47-0DD5-45B6-A681-80B0296A0E89}" type="parTrans" cxnId="{F98A30AF-AE58-4908-96D7-B2B31A28E0F3}">
      <dgm:prSet/>
      <dgm:spPr/>
      <dgm:t>
        <a:bodyPr/>
        <a:lstStyle/>
        <a:p>
          <a:endParaRPr lang="el-GR"/>
        </a:p>
      </dgm:t>
    </dgm:pt>
    <dgm:pt modelId="{CC24F6F0-2334-40D6-B131-9FA847BB47B9}" type="sibTrans" cxnId="{F98A30AF-AE58-4908-96D7-B2B31A28E0F3}">
      <dgm:prSet/>
      <dgm:spPr/>
      <dgm:t>
        <a:bodyPr/>
        <a:lstStyle/>
        <a:p>
          <a:endParaRPr lang="el-GR"/>
        </a:p>
      </dgm:t>
    </dgm:pt>
    <dgm:pt modelId="{EADCBB0E-210C-45D2-B8E1-8DF67D0E7FA6}">
      <dgm:prSet phldrT="[Text]" custT="1"/>
      <dgm:spPr/>
      <dgm:t>
        <a:bodyPr/>
        <a:lstStyle/>
        <a:p>
          <a:r>
            <a:rPr lang="el-GR" sz="2800" dirty="0">
              <a:latin typeface="Arial" panose="020B0604020202020204" pitchFamily="34" charset="0"/>
              <a:cs typeface="Arial" panose="020B0604020202020204" pitchFamily="34" charset="0"/>
            </a:rPr>
            <a:t>Αρωματικές ύλες</a:t>
          </a:r>
        </a:p>
      </dgm:t>
    </dgm:pt>
    <dgm:pt modelId="{5C54219E-BEAF-41DF-B82C-CC1F03FC910E}" type="parTrans" cxnId="{18B1D28F-F680-43BB-A95F-79566F170E06}">
      <dgm:prSet/>
      <dgm:spPr/>
      <dgm:t>
        <a:bodyPr/>
        <a:lstStyle/>
        <a:p>
          <a:endParaRPr lang="el-GR"/>
        </a:p>
      </dgm:t>
    </dgm:pt>
    <dgm:pt modelId="{70D2348B-85F4-44CC-BF3E-40BB0ED8C5D3}" type="sibTrans" cxnId="{18B1D28F-F680-43BB-A95F-79566F170E06}">
      <dgm:prSet/>
      <dgm:spPr/>
      <dgm:t>
        <a:bodyPr/>
        <a:lstStyle/>
        <a:p>
          <a:endParaRPr lang="el-GR"/>
        </a:p>
      </dgm:t>
    </dgm:pt>
    <dgm:pt modelId="{65210D8C-5859-44F7-9DC7-1018C04DBB8E}" type="pres">
      <dgm:prSet presAssocID="{3A8E67AF-84FD-448F-A82C-7FA50A1025CE}" presName="diagram" presStyleCnt="0">
        <dgm:presLayoutVars>
          <dgm:chPref val="1"/>
          <dgm:dir/>
          <dgm:animOne val="branch"/>
          <dgm:animLvl val="lvl"/>
          <dgm:resizeHandles/>
        </dgm:presLayoutVars>
      </dgm:prSet>
      <dgm:spPr/>
    </dgm:pt>
    <dgm:pt modelId="{AED6211E-AD00-4826-8E65-97F7259C96B3}" type="pres">
      <dgm:prSet presAssocID="{31937F1D-FC92-4C1F-905F-8B23A682663C}" presName="root" presStyleCnt="0"/>
      <dgm:spPr/>
    </dgm:pt>
    <dgm:pt modelId="{1AD6E620-091D-4CCA-8DD1-41E2E5ADD376}" type="pres">
      <dgm:prSet presAssocID="{31937F1D-FC92-4C1F-905F-8B23A682663C}" presName="rootComposite" presStyleCnt="0"/>
      <dgm:spPr/>
    </dgm:pt>
    <dgm:pt modelId="{57F63130-242E-458F-A58D-5F6A4021A686}" type="pres">
      <dgm:prSet presAssocID="{31937F1D-FC92-4C1F-905F-8B23A682663C}" presName="rootText" presStyleLbl="node1" presStyleIdx="0" presStyleCnt="2" custLinFactNeighborX="-556" custLinFactNeighborY="-50000"/>
      <dgm:spPr/>
    </dgm:pt>
    <dgm:pt modelId="{36F9F9D1-11F4-4361-87D4-00C640FEBB0E}" type="pres">
      <dgm:prSet presAssocID="{31937F1D-FC92-4C1F-905F-8B23A682663C}" presName="rootConnector" presStyleLbl="node1" presStyleIdx="0" presStyleCnt="2"/>
      <dgm:spPr/>
    </dgm:pt>
    <dgm:pt modelId="{8BE27D61-00BE-42D3-A76F-97E2424B7803}" type="pres">
      <dgm:prSet presAssocID="{31937F1D-FC92-4C1F-905F-8B23A682663C}" presName="childShape" presStyleCnt="0"/>
      <dgm:spPr/>
    </dgm:pt>
    <dgm:pt modelId="{F3AC9B88-C7DE-4F61-92B4-4B9CE2A8C191}" type="pres">
      <dgm:prSet presAssocID="{EADCBB0E-210C-45D2-B8E1-8DF67D0E7FA6}" presName="root" presStyleCnt="0"/>
      <dgm:spPr/>
    </dgm:pt>
    <dgm:pt modelId="{1387E3AA-916A-4775-9341-AAA88AAE1C00}" type="pres">
      <dgm:prSet presAssocID="{EADCBB0E-210C-45D2-B8E1-8DF67D0E7FA6}" presName="rootComposite" presStyleCnt="0"/>
      <dgm:spPr/>
    </dgm:pt>
    <dgm:pt modelId="{B7BB837C-855B-4CD9-B50D-6CFFF5B366F4}" type="pres">
      <dgm:prSet presAssocID="{EADCBB0E-210C-45D2-B8E1-8DF67D0E7FA6}" presName="rootText" presStyleLbl="node1" presStyleIdx="1" presStyleCnt="2" custLinFactNeighborX="983" custLinFactNeighborY="-50000"/>
      <dgm:spPr/>
    </dgm:pt>
    <dgm:pt modelId="{6074490A-F565-42E6-A9CF-2CD6E277688B}" type="pres">
      <dgm:prSet presAssocID="{EADCBB0E-210C-45D2-B8E1-8DF67D0E7FA6}" presName="rootConnector" presStyleLbl="node1" presStyleIdx="1" presStyleCnt="2"/>
      <dgm:spPr/>
    </dgm:pt>
    <dgm:pt modelId="{28AA55BF-76FC-48E8-92AB-3C8C80E1597D}" type="pres">
      <dgm:prSet presAssocID="{EADCBB0E-210C-45D2-B8E1-8DF67D0E7FA6}" presName="childShape" presStyleCnt="0"/>
      <dgm:spPr/>
    </dgm:pt>
  </dgm:ptLst>
  <dgm:cxnLst>
    <dgm:cxn modelId="{A472AF40-530F-4CDE-A0D5-5C638F93CDCF}" type="presOf" srcId="{EADCBB0E-210C-45D2-B8E1-8DF67D0E7FA6}" destId="{6074490A-F565-42E6-A9CF-2CD6E277688B}" srcOrd="1" destOrd="0" presId="urn:microsoft.com/office/officeart/2005/8/layout/hierarchy3"/>
    <dgm:cxn modelId="{71F00363-4F27-4BE9-9011-0640C37AB2FF}" type="presOf" srcId="{31937F1D-FC92-4C1F-905F-8B23A682663C}" destId="{57F63130-242E-458F-A58D-5F6A4021A686}" srcOrd="0" destOrd="0" presId="urn:microsoft.com/office/officeart/2005/8/layout/hierarchy3"/>
    <dgm:cxn modelId="{BA69C866-BF87-4A69-98F9-D56735F69B3B}" type="presOf" srcId="{31937F1D-FC92-4C1F-905F-8B23A682663C}" destId="{36F9F9D1-11F4-4361-87D4-00C640FEBB0E}" srcOrd="1" destOrd="0" presId="urn:microsoft.com/office/officeart/2005/8/layout/hierarchy3"/>
    <dgm:cxn modelId="{18B1D28F-F680-43BB-A95F-79566F170E06}" srcId="{3A8E67AF-84FD-448F-A82C-7FA50A1025CE}" destId="{EADCBB0E-210C-45D2-B8E1-8DF67D0E7FA6}" srcOrd="1" destOrd="0" parTransId="{5C54219E-BEAF-41DF-B82C-CC1F03FC910E}" sibTransId="{70D2348B-85F4-44CC-BF3E-40BB0ED8C5D3}"/>
    <dgm:cxn modelId="{A2401995-C9FA-4A98-B780-2AB36C56A700}" type="presOf" srcId="{3A8E67AF-84FD-448F-A82C-7FA50A1025CE}" destId="{65210D8C-5859-44F7-9DC7-1018C04DBB8E}" srcOrd="0" destOrd="0" presId="urn:microsoft.com/office/officeart/2005/8/layout/hierarchy3"/>
    <dgm:cxn modelId="{F98A30AF-AE58-4908-96D7-B2B31A28E0F3}" srcId="{3A8E67AF-84FD-448F-A82C-7FA50A1025CE}" destId="{31937F1D-FC92-4C1F-905F-8B23A682663C}" srcOrd="0" destOrd="0" parTransId="{068FFF47-0DD5-45B6-A681-80B0296A0E89}" sibTransId="{CC24F6F0-2334-40D6-B131-9FA847BB47B9}"/>
    <dgm:cxn modelId="{507860D8-2599-47EC-ABB1-46AC2CB63795}" type="presOf" srcId="{EADCBB0E-210C-45D2-B8E1-8DF67D0E7FA6}" destId="{B7BB837C-855B-4CD9-B50D-6CFFF5B366F4}" srcOrd="0" destOrd="0" presId="urn:microsoft.com/office/officeart/2005/8/layout/hierarchy3"/>
    <dgm:cxn modelId="{09ADED80-4FAA-482B-ABEC-3109939A2E7E}" type="presParOf" srcId="{65210D8C-5859-44F7-9DC7-1018C04DBB8E}" destId="{AED6211E-AD00-4826-8E65-97F7259C96B3}" srcOrd="0" destOrd="0" presId="urn:microsoft.com/office/officeart/2005/8/layout/hierarchy3"/>
    <dgm:cxn modelId="{970E0AD1-D8CD-4DDC-A8B0-2D3A9269CBA4}" type="presParOf" srcId="{AED6211E-AD00-4826-8E65-97F7259C96B3}" destId="{1AD6E620-091D-4CCA-8DD1-41E2E5ADD376}" srcOrd="0" destOrd="0" presId="urn:microsoft.com/office/officeart/2005/8/layout/hierarchy3"/>
    <dgm:cxn modelId="{10DB212E-E92F-4B7D-A2F6-305227E9F62B}" type="presParOf" srcId="{1AD6E620-091D-4CCA-8DD1-41E2E5ADD376}" destId="{57F63130-242E-458F-A58D-5F6A4021A686}" srcOrd="0" destOrd="0" presId="urn:microsoft.com/office/officeart/2005/8/layout/hierarchy3"/>
    <dgm:cxn modelId="{7B372A9D-F6B1-4E4C-99D5-98D92537C2C1}" type="presParOf" srcId="{1AD6E620-091D-4CCA-8DD1-41E2E5ADD376}" destId="{36F9F9D1-11F4-4361-87D4-00C640FEBB0E}" srcOrd="1" destOrd="0" presId="urn:microsoft.com/office/officeart/2005/8/layout/hierarchy3"/>
    <dgm:cxn modelId="{F4CC2FB4-EC90-413C-B42E-427FCFD722B6}" type="presParOf" srcId="{AED6211E-AD00-4826-8E65-97F7259C96B3}" destId="{8BE27D61-00BE-42D3-A76F-97E2424B7803}" srcOrd="1" destOrd="0" presId="urn:microsoft.com/office/officeart/2005/8/layout/hierarchy3"/>
    <dgm:cxn modelId="{F7DD29A9-1662-431B-B3B3-33DABB7429D8}" type="presParOf" srcId="{65210D8C-5859-44F7-9DC7-1018C04DBB8E}" destId="{F3AC9B88-C7DE-4F61-92B4-4B9CE2A8C191}" srcOrd="1" destOrd="0" presId="urn:microsoft.com/office/officeart/2005/8/layout/hierarchy3"/>
    <dgm:cxn modelId="{1A936CC2-5518-4D6E-B1A3-4C688C5F637E}" type="presParOf" srcId="{F3AC9B88-C7DE-4F61-92B4-4B9CE2A8C191}" destId="{1387E3AA-916A-4775-9341-AAA88AAE1C00}" srcOrd="0" destOrd="0" presId="urn:microsoft.com/office/officeart/2005/8/layout/hierarchy3"/>
    <dgm:cxn modelId="{EB12CE8D-370A-4C8A-AC42-7A6B86815275}" type="presParOf" srcId="{1387E3AA-916A-4775-9341-AAA88AAE1C00}" destId="{B7BB837C-855B-4CD9-B50D-6CFFF5B366F4}" srcOrd="0" destOrd="0" presId="urn:microsoft.com/office/officeart/2005/8/layout/hierarchy3"/>
    <dgm:cxn modelId="{F2368B73-2D29-4A2E-8620-C1A5C05EE630}" type="presParOf" srcId="{1387E3AA-916A-4775-9341-AAA88AAE1C00}" destId="{6074490A-F565-42E6-A9CF-2CD6E277688B}" srcOrd="1" destOrd="0" presId="urn:microsoft.com/office/officeart/2005/8/layout/hierarchy3"/>
    <dgm:cxn modelId="{45AC361D-2059-4DBA-BBB8-98162EB6DA28}" type="presParOf" srcId="{F3AC9B88-C7DE-4F61-92B4-4B9CE2A8C191}" destId="{28AA55BF-76FC-48E8-92AB-3C8C80E1597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B7E7F-70ED-4AEA-BA09-0D0149FD550E}">
      <dsp:nvSpPr>
        <dsp:cNvPr id="0" name=""/>
        <dsp:cNvSpPr/>
      </dsp:nvSpPr>
      <dsp:spPr>
        <a:xfrm>
          <a:off x="1273999" y="2711"/>
          <a:ext cx="5580000" cy="1304395"/>
        </a:xfrm>
        <a:prstGeom prst="rect">
          <a:avLst/>
        </a:prstGeom>
        <a:solidFill>
          <a:schemeClr val="l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0" tIns="165100" rIns="165100" bIns="165100" numCol="1" spcCol="1270" anchor="ctr" anchorCtr="0">
          <a:noAutofit/>
          <a:sp3d extrusionH="28000" prstMaterial="matte"/>
        </a:bodyPr>
        <a:lstStyle/>
        <a:p>
          <a:pPr marL="0" lvl="0" indent="0" algn="ctr" defTabSz="2889250">
            <a:lnSpc>
              <a:spcPct val="90000"/>
            </a:lnSpc>
            <a:spcBef>
              <a:spcPct val="0"/>
            </a:spcBef>
            <a:spcAft>
              <a:spcPct val="35000"/>
            </a:spcAft>
            <a:buNone/>
          </a:pPr>
          <a:r>
            <a:rPr lang="el-GR" sz="6500" kern="1200" dirty="0">
              <a:latin typeface="Arial" panose="020B0604020202020204" pitchFamily="34" charset="0"/>
              <a:cs typeface="Arial" panose="020B0604020202020204" pitchFamily="34" charset="0"/>
            </a:rPr>
            <a:t>Φαρμακευτική</a:t>
          </a:r>
        </a:p>
      </dsp:txBody>
      <dsp:txXfrm>
        <a:off x="1273999" y="2711"/>
        <a:ext cx="5580000" cy="1304395"/>
      </dsp:txXfrm>
    </dsp:sp>
    <dsp:sp modelId="{D4FAD826-D6DB-4DA3-ADBB-1DE11E58C434}">
      <dsp:nvSpPr>
        <dsp:cNvPr id="0" name=""/>
        <dsp:cNvSpPr/>
      </dsp:nvSpPr>
      <dsp:spPr>
        <a:xfrm>
          <a:off x="1318999" y="1372327"/>
          <a:ext cx="5490000" cy="1304395"/>
        </a:xfrm>
        <a:prstGeom prst="rect">
          <a:avLst/>
        </a:prstGeom>
        <a:solidFill>
          <a:schemeClr val="l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0" tIns="165100" rIns="165100" bIns="165100" numCol="1" spcCol="1270" anchor="ctr" anchorCtr="0">
          <a:noAutofit/>
          <a:sp3d extrusionH="28000" prstMaterial="matte"/>
        </a:bodyPr>
        <a:lstStyle/>
        <a:p>
          <a:pPr marL="0" lvl="0" indent="0" algn="ctr" defTabSz="2889250">
            <a:lnSpc>
              <a:spcPct val="90000"/>
            </a:lnSpc>
            <a:spcBef>
              <a:spcPct val="0"/>
            </a:spcBef>
            <a:spcAft>
              <a:spcPct val="35000"/>
            </a:spcAft>
            <a:buNone/>
          </a:pPr>
          <a:r>
            <a:rPr lang="el-GR" sz="6500" kern="1200" dirty="0">
              <a:latin typeface="Arial" panose="020B0604020202020204" pitchFamily="34" charset="0"/>
              <a:cs typeface="Arial" panose="020B0604020202020204" pitchFamily="34" charset="0"/>
            </a:rPr>
            <a:t>Κοσμητολογία</a:t>
          </a:r>
        </a:p>
      </dsp:txBody>
      <dsp:txXfrm>
        <a:off x="1318999" y="1372327"/>
        <a:ext cx="5490000" cy="1304395"/>
      </dsp:txXfrm>
    </dsp:sp>
    <dsp:sp modelId="{40150C3A-A4DF-462C-8096-10333B01FBC9}">
      <dsp:nvSpPr>
        <dsp:cNvPr id="0" name=""/>
        <dsp:cNvSpPr/>
      </dsp:nvSpPr>
      <dsp:spPr>
        <a:xfrm>
          <a:off x="649406" y="2741943"/>
          <a:ext cx="6829187" cy="1304395"/>
        </a:xfrm>
        <a:prstGeom prst="rect">
          <a:avLst/>
        </a:prstGeom>
        <a:solidFill>
          <a:schemeClr val="l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0" tIns="165100" rIns="165100" bIns="165100" numCol="1" spcCol="1270" anchor="ctr" anchorCtr="0">
          <a:noAutofit/>
          <a:sp3d extrusionH="28000" prstMaterial="matte"/>
        </a:bodyPr>
        <a:lstStyle/>
        <a:p>
          <a:pPr marL="0" lvl="0" indent="0" algn="ctr" defTabSz="2889250">
            <a:lnSpc>
              <a:spcPct val="90000"/>
            </a:lnSpc>
            <a:spcBef>
              <a:spcPct val="0"/>
            </a:spcBef>
            <a:spcAft>
              <a:spcPct val="35000"/>
            </a:spcAft>
            <a:buNone/>
          </a:pPr>
          <a:r>
            <a:rPr lang="el-GR" sz="6500" kern="1200" dirty="0">
              <a:latin typeface="Arial" panose="020B0604020202020204" pitchFamily="34" charset="0"/>
              <a:cs typeface="Arial" panose="020B0604020202020204" pitchFamily="34" charset="0"/>
            </a:rPr>
            <a:t>Τρόφιμα και ποτά</a:t>
          </a:r>
        </a:p>
      </dsp:txBody>
      <dsp:txXfrm>
        <a:off x="649406" y="2741943"/>
        <a:ext cx="6829187" cy="1304395"/>
      </dsp:txXfrm>
    </dsp:sp>
    <dsp:sp modelId="{0D14357B-D9B7-4611-AABB-A167AF8A81FA}">
      <dsp:nvSpPr>
        <dsp:cNvPr id="0" name=""/>
        <dsp:cNvSpPr/>
      </dsp:nvSpPr>
      <dsp:spPr>
        <a:xfrm>
          <a:off x="2579000" y="4111559"/>
          <a:ext cx="2970000" cy="1304395"/>
        </a:xfrm>
        <a:prstGeom prst="rect">
          <a:avLst/>
        </a:prstGeom>
        <a:solidFill>
          <a:schemeClr val="l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0" tIns="165100" rIns="165100" bIns="165100" numCol="1" spcCol="1270" anchor="ctr" anchorCtr="0">
          <a:noAutofit/>
          <a:sp3d extrusionH="28000" prstMaterial="matte"/>
        </a:bodyPr>
        <a:lstStyle/>
        <a:p>
          <a:pPr marL="0" lvl="0" indent="0" algn="ctr" defTabSz="2889250">
            <a:lnSpc>
              <a:spcPct val="90000"/>
            </a:lnSpc>
            <a:spcBef>
              <a:spcPct val="0"/>
            </a:spcBef>
            <a:spcAft>
              <a:spcPct val="35000"/>
            </a:spcAft>
            <a:buNone/>
          </a:pPr>
          <a:r>
            <a:rPr lang="el-GR" sz="6500" kern="1200" dirty="0">
              <a:latin typeface="Arial" panose="020B0604020202020204" pitchFamily="34" charset="0"/>
              <a:cs typeface="Arial" panose="020B0604020202020204" pitchFamily="34" charset="0"/>
            </a:rPr>
            <a:t>Ιατρική</a:t>
          </a:r>
        </a:p>
      </dsp:txBody>
      <dsp:txXfrm>
        <a:off x="2579000" y="4111559"/>
        <a:ext cx="2970000" cy="13043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63130-242E-458F-A58D-5F6A4021A686}">
      <dsp:nvSpPr>
        <dsp:cNvPr id="0" name=""/>
        <dsp:cNvSpPr/>
      </dsp:nvSpPr>
      <dsp:spPr>
        <a:xfrm>
          <a:off x="0" y="903552"/>
          <a:ext cx="3611562" cy="1805781"/>
        </a:xfrm>
        <a:prstGeom prst="roundRect">
          <a:avLst>
            <a:gd name="adj" fmla="val 10000"/>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latin typeface="Arial" panose="020B0604020202020204" pitchFamily="34" charset="0"/>
              <a:cs typeface="Arial" panose="020B0604020202020204" pitchFamily="34" charset="0"/>
            </a:rPr>
            <a:t>Αιθέρια έλαια</a:t>
          </a:r>
        </a:p>
      </dsp:txBody>
      <dsp:txXfrm>
        <a:off x="52890" y="956442"/>
        <a:ext cx="3505782" cy="1700001"/>
      </dsp:txXfrm>
    </dsp:sp>
    <dsp:sp modelId="{B7BB837C-855B-4CD9-B50D-6CFFF5B366F4}">
      <dsp:nvSpPr>
        <dsp:cNvPr id="0" name=""/>
        <dsp:cNvSpPr/>
      </dsp:nvSpPr>
      <dsp:spPr>
        <a:xfrm>
          <a:off x="4516437" y="903552"/>
          <a:ext cx="3611562" cy="1805781"/>
        </a:xfrm>
        <a:prstGeom prst="roundRect">
          <a:avLst>
            <a:gd name="adj" fmla="val 10000"/>
          </a:avLst>
        </a:prstGeom>
        <a:gradFill rotWithShape="0">
          <a:gsLst>
            <a:gs pos="0">
              <a:schemeClr val="accent2">
                <a:shade val="80000"/>
                <a:hueOff val="-481415"/>
                <a:satOff val="10166"/>
                <a:lumOff val="27081"/>
                <a:alphaOff val="0"/>
                <a:lumMod val="110000"/>
                <a:satMod val="105000"/>
                <a:tint val="67000"/>
              </a:schemeClr>
            </a:gs>
            <a:gs pos="50000">
              <a:schemeClr val="accent2">
                <a:shade val="80000"/>
                <a:hueOff val="-481415"/>
                <a:satOff val="10166"/>
                <a:lumOff val="27081"/>
                <a:alphaOff val="0"/>
                <a:lumMod val="105000"/>
                <a:satMod val="103000"/>
                <a:tint val="73000"/>
              </a:schemeClr>
            </a:gs>
            <a:gs pos="100000">
              <a:schemeClr val="accent2">
                <a:shade val="80000"/>
                <a:hueOff val="-481415"/>
                <a:satOff val="10166"/>
                <a:lumOff val="270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latin typeface="Arial" panose="020B0604020202020204" pitchFamily="34" charset="0"/>
              <a:cs typeface="Arial" panose="020B0604020202020204" pitchFamily="34" charset="0"/>
            </a:rPr>
            <a:t>Αρωματικές ύλες</a:t>
          </a:r>
        </a:p>
      </dsp:txBody>
      <dsp:txXfrm>
        <a:off x="4569327" y="956442"/>
        <a:ext cx="3505782" cy="1700001"/>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9B82-71EF-83DE-8DDB-A9590D00CE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86421FC0-AAA3-9041-9630-5BC3DE4426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B3F6EA26-DB7E-BDD9-A506-1EC54786DB92}"/>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5" name="Footer Placeholder 4">
            <a:extLst>
              <a:ext uri="{FF2B5EF4-FFF2-40B4-BE49-F238E27FC236}">
                <a16:creationId xmlns:a16="http://schemas.microsoft.com/office/drawing/2014/main" id="{40F76C61-0B2B-4FB9-CA30-5EBCC2DD5A4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D368C59-B7EA-C092-27EC-FF1FEF51D33D}"/>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15006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E770B-BF2E-17FA-327E-5D8331429980}"/>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5059BD29-FE8A-A15A-E5C2-4538D6F9AA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34D3B9B-5343-6BAC-F7E1-6E09FDEE0CFE}"/>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5" name="Footer Placeholder 4">
            <a:extLst>
              <a:ext uri="{FF2B5EF4-FFF2-40B4-BE49-F238E27FC236}">
                <a16:creationId xmlns:a16="http://schemas.microsoft.com/office/drawing/2014/main" id="{D2EC4315-5E30-EA22-2E82-24D48526190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254F0B2-8251-1068-0A29-63E40814EBF8}"/>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125595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696213-2AC8-6280-0427-7C71BE8703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BDDA29A-25E3-FE10-F23F-A86B6F620E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53293E8-1666-280D-7063-DCF3908AE334}"/>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5" name="Footer Placeholder 4">
            <a:extLst>
              <a:ext uri="{FF2B5EF4-FFF2-40B4-BE49-F238E27FC236}">
                <a16:creationId xmlns:a16="http://schemas.microsoft.com/office/drawing/2014/main" id="{C10144C1-C95E-DC91-60C9-1B5DCAB6CA0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AE76002-3DB3-74BF-F959-4F47826171F6}"/>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3884131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1BF2F1-A0A1-42E5-9E52-8962C9287A52}" type="datetimeFigureOut">
              <a:rPr lang="el-GR" smtClean="0"/>
              <a:t>11/11/2022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655554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1BF2F1-A0A1-42E5-9E52-8962C9287A52}" type="datetimeFigureOut">
              <a:rPr lang="el-GR" smtClean="0"/>
              <a:t>11/11/2022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1904289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11/11/2022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1273586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1BF2F1-A0A1-42E5-9E52-8962C9287A52}" type="datetimeFigureOut">
              <a:rPr lang="el-GR" smtClean="0"/>
              <a:t>11/11/2022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1746888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1BF2F1-A0A1-42E5-9E52-8962C9287A52}" type="datetimeFigureOut">
              <a:rPr lang="el-GR" smtClean="0"/>
              <a:t>11/11/2022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4164917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1BF2F1-A0A1-42E5-9E52-8962C9287A52}" type="datetimeFigureOut">
              <a:rPr lang="el-GR" smtClean="0"/>
              <a:t>11/11/2022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2817531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1BF2F1-A0A1-42E5-9E52-8962C9287A52}" type="datetimeFigureOut">
              <a:rPr lang="el-GR" smtClean="0"/>
              <a:t>11/11/2022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1212934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1BF2F1-A0A1-42E5-9E52-8962C9287A52}" type="datetimeFigureOut">
              <a:rPr lang="el-GR" smtClean="0"/>
              <a:t>11/11/2022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354229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4890-23EA-21FD-6ED6-C008F7FFDBE0}"/>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14C9049C-2163-146C-EDE2-7F51E434D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E16C917-8D65-6BED-5590-ED077C22FC90}"/>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5" name="Footer Placeholder 4">
            <a:extLst>
              <a:ext uri="{FF2B5EF4-FFF2-40B4-BE49-F238E27FC236}">
                <a16:creationId xmlns:a16="http://schemas.microsoft.com/office/drawing/2014/main" id="{3DAB550A-D463-2B95-C62B-96A36DE0DD0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E3D23B4-E940-355D-7A9A-EF148172F36A}"/>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975184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1BF2F1-A0A1-42E5-9E52-8962C9287A52}" type="datetimeFigureOut">
              <a:rPr lang="el-GR" smtClean="0"/>
              <a:t>11/11/2022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2021784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11/11/2022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4043448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11/11/2022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29304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11/11/2022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799401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11/11/2022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01170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11/11/2022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3963615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1BF2F1-A0A1-42E5-9E52-8962C9287A52}" type="datetimeFigureOut">
              <a:rPr lang="el-GR" smtClean="0"/>
              <a:t>11/11/2022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47270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1BF2F1-A0A1-42E5-9E52-8962C9287A52}" type="datetimeFigureOut">
              <a:rPr lang="el-GR" smtClean="0"/>
              <a:t>11/11/2022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94485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C9E-EC0A-7FC5-D416-5C30654481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3ADFA2F1-E334-6907-8690-4B64FB92A8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2AC9F-6307-EE8D-5D76-75900ED75055}"/>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5" name="Footer Placeholder 4">
            <a:extLst>
              <a:ext uri="{FF2B5EF4-FFF2-40B4-BE49-F238E27FC236}">
                <a16:creationId xmlns:a16="http://schemas.microsoft.com/office/drawing/2014/main" id="{9E3C1A30-0212-963B-C2D7-E9FED9E9D3B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1B5C354-202E-B7ED-7F46-68892435FA68}"/>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1107343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E244-0D22-A84B-F4E9-AC560CC56D9D}"/>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9F5DC8F6-A236-CD9C-1B1A-1596FC5AE1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4D141EB6-F1C7-7C7C-C823-D41EDDD5B8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49C837C8-D7BF-2A49-F446-515398C6508C}"/>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6" name="Footer Placeholder 5">
            <a:extLst>
              <a:ext uri="{FF2B5EF4-FFF2-40B4-BE49-F238E27FC236}">
                <a16:creationId xmlns:a16="http://schemas.microsoft.com/office/drawing/2014/main" id="{60151FDC-AE7A-91F7-7862-678DBE0DFD4C}"/>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7DE07E26-8E2A-DFB3-4BC5-48F3EEE03D52}"/>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236313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4454-C3A6-DF86-44EA-243E9136FDD7}"/>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0736E6FE-DC68-9ED5-0339-01F364FCD5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16A3AF-6BC2-6971-3BBF-36EFA69757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C150FA7C-FEBF-56AB-6134-5F7084624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6922AA-141A-8AC1-CD43-BFBE81C653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EBC1BB6C-CBC7-B326-8EFD-666C16C11FFD}"/>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8" name="Footer Placeholder 7">
            <a:extLst>
              <a:ext uri="{FF2B5EF4-FFF2-40B4-BE49-F238E27FC236}">
                <a16:creationId xmlns:a16="http://schemas.microsoft.com/office/drawing/2014/main" id="{288B1152-C580-09C7-5CAE-666CB6CC372D}"/>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64C5AE0C-1DEB-F911-32A2-6382FE7D2F95}"/>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3719447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0FC1-C1FB-313B-F00F-317988FA077B}"/>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56E0EC77-EEA8-BE3B-8822-8CCA9205295B}"/>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4" name="Footer Placeholder 3">
            <a:extLst>
              <a:ext uri="{FF2B5EF4-FFF2-40B4-BE49-F238E27FC236}">
                <a16:creationId xmlns:a16="http://schemas.microsoft.com/office/drawing/2014/main" id="{D2F071A1-D24D-A2CB-A422-F8D9230C0D7A}"/>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0B228110-7020-B194-CF88-E3238978B7A2}"/>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13861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F4B65D-97FF-2343-9154-F9D7B746FECF}"/>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3" name="Footer Placeholder 2">
            <a:extLst>
              <a:ext uri="{FF2B5EF4-FFF2-40B4-BE49-F238E27FC236}">
                <a16:creationId xmlns:a16="http://schemas.microsoft.com/office/drawing/2014/main" id="{14C64EA1-96A6-701F-368D-CA7B68C0AEA0}"/>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38AD9964-A506-8873-5B7E-C92F8819291D}"/>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375809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EFB9-B8F8-28BC-1C62-9B6852B233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88B3F854-93FA-F346-EF57-EAE395C36E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ABDC255B-33EC-35FE-67E2-08E28BB2A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50E2A7-B67A-F9DF-4812-0F93E40E39A5}"/>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6" name="Footer Placeholder 5">
            <a:extLst>
              <a:ext uri="{FF2B5EF4-FFF2-40B4-BE49-F238E27FC236}">
                <a16:creationId xmlns:a16="http://schemas.microsoft.com/office/drawing/2014/main" id="{10958D13-7B72-6ED6-340B-196F6A927671}"/>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49912354-3E1B-334D-8192-E42F747CE1B2}"/>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2730706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3E31-31E0-EC65-CDF9-71BD37F797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0D733CDE-98A3-0EAC-6E2B-112A7A40F4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D081AD7D-B9F9-EA84-C0F8-C34FA2883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4845F-B3D7-F062-49F0-C10F2174238B}"/>
              </a:ext>
            </a:extLst>
          </p:cNvPr>
          <p:cNvSpPr>
            <a:spLocks noGrp="1"/>
          </p:cNvSpPr>
          <p:nvPr>
            <p:ph type="dt" sz="half" idx="10"/>
          </p:nvPr>
        </p:nvSpPr>
        <p:spPr/>
        <p:txBody>
          <a:bodyPr/>
          <a:lstStyle/>
          <a:p>
            <a:fld id="{85C8FF1C-D908-4615-8B45-51E66CBDC32F}" type="datetimeFigureOut">
              <a:rPr lang="el-GR" smtClean="0"/>
              <a:t>11/11/2022</a:t>
            </a:fld>
            <a:endParaRPr lang="el-GR"/>
          </a:p>
        </p:txBody>
      </p:sp>
      <p:sp>
        <p:nvSpPr>
          <p:cNvPr id="6" name="Footer Placeholder 5">
            <a:extLst>
              <a:ext uri="{FF2B5EF4-FFF2-40B4-BE49-F238E27FC236}">
                <a16:creationId xmlns:a16="http://schemas.microsoft.com/office/drawing/2014/main" id="{D9EBE68F-CABE-5DB1-E895-BC05110DDB4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4E54A712-BD54-8653-A22A-B6D63DB5D32B}"/>
              </a:ext>
            </a:extLst>
          </p:cNvPr>
          <p:cNvSpPr>
            <a:spLocks noGrp="1"/>
          </p:cNvSpPr>
          <p:nvPr>
            <p:ph type="sldNum" sz="quarter" idx="12"/>
          </p:nvPr>
        </p:nvSpPr>
        <p:spPr/>
        <p:txBody>
          <a:bodyPr/>
          <a:lstStyle/>
          <a:p>
            <a:fld id="{09BC8646-67C5-4478-8B1F-23437729F479}" type="slidenum">
              <a:rPr lang="el-GR" smtClean="0"/>
              <a:t>‹#›</a:t>
            </a:fld>
            <a:endParaRPr lang="el-GR"/>
          </a:p>
        </p:txBody>
      </p:sp>
    </p:spTree>
    <p:extLst>
      <p:ext uri="{BB962C8B-B14F-4D97-AF65-F5344CB8AC3E}">
        <p14:creationId xmlns:p14="http://schemas.microsoft.com/office/powerpoint/2010/main" val="4155184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52E0A7-56BA-9EF5-BACB-AF317507B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354AB3DC-51BC-6573-D8B6-FC169B801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96B52CF-D59E-76B4-37C8-132DDDA066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8FF1C-D908-4615-8B45-51E66CBDC32F}" type="datetimeFigureOut">
              <a:rPr lang="el-GR" smtClean="0"/>
              <a:t>11/11/2022</a:t>
            </a:fld>
            <a:endParaRPr lang="el-GR"/>
          </a:p>
        </p:txBody>
      </p:sp>
      <p:sp>
        <p:nvSpPr>
          <p:cNvPr id="5" name="Footer Placeholder 4">
            <a:extLst>
              <a:ext uri="{FF2B5EF4-FFF2-40B4-BE49-F238E27FC236}">
                <a16:creationId xmlns:a16="http://schemas.microsoft.com/office/drawing/2014/main" id="{80099F94-0577-3261-E175-17E4116F0A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3292835B-BB73-C38D-46DC-48DDB25225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C8646-67C5-4478-8B1F-23437729F479}" type="slidenum">
              <a:rPr lang="el-GR" smtClean="0"/>
              <a:t>‹#›</a:t>
            </a:fld>
            <a:endParaRPr lang="el-GR"/>
          </a:p>
        </p:txBody>
      </p:sp>
    </p:spTree>
    <p:extLst>
      <p:ext uri="{BB962C8B-B14F-4D97-AF65-F5344CB8AC3E}">
        <p14:creationId xmlns:p14="http://schemas.microsoft.com/office/powerpoint/2010/main" val="1699751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C8FF1C-D908-4615-8B45-51E66CBDC32F}" type="datetimeFigureOut">
              <a:rPr lang="el-GR" smtClean="0"/>
              <a:t>11/11/2022</a:t>
            </a:fld>
            <a:endParaRPr lang="el-G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9BC8646-67C5-4478-8B1F-23437729F479}" type="slidenum">
              <a:rPr lang="el-GR" smtClean="0"/>
              <a:t>‹#›</a:t>
            </a:fld>
            <a:endParaRPr lang="el-GR"/>
          </a:p>
        </p:txBody>
      </p:sp>
    </p:spTree>
    <p:extLst>
      <p:ext uri="{BB962C8B-B14F-4D97-AF65-F5344CB8AC3E}">
        <p14:creationId xmlns:p14="http://schemas.microsoft.com/office/powerpoint/2010/main" val="23971417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B1B1-8629-2EB8-903D-A55A97148B5F}"/>
              </a:ext>
            </a:extLst>
          </p:cNvPr>
          <p:cNvSpPr>
            <a:spLocks noGrp="1"/>
          </p:cNvSpPr>
          <p:nvPr>
            <p:ph type="ctrTitle"/>
          </p:nvPr>
        </p:nvSpPr>
        <p:spPr>
          <a:xfrm>
            <a:off x="838940" y="1814822"/>
            <a:ext cx="10514120" cy="1614178"/>
          </a:xfrm>
        </p:spPr>
        <p:txBody>
          <a:bodyPr>
            <a:normAutofit fontScale="90000"/>
          </a:bodyPr>
          <a:lstStyle/>
          <a:p>
            <a:pPr>
              <a:lnSpc>
                <a:spcPct val="150000"/>
              </a:lnSpc>
            </a:pPr>
            <a:r>
              <a:rPr lang="el-GR" dirty="0">
                <a:latin typeface="Arial" panose="020B0604020202020204" pitchFamily="34" charset="0"/>
                <a:cs typeface="Arial" panose="020B0604020202020204" pitchFamily="34" charset="0"/>
              </a:rPr>
              <a:t>Αρωματικά Φυτά &amp; Αιθέρια Έλαια</a:t>
            </a:r>
          </a:p>
        </p:txBody>
      </p:sp>
      <p:sp>
        <p:nvSpPr>
          <p:cNvPr id="3" name="Subtitle 2">
            <a:extLst>
              <a:ext uri="{FF2B5EF4-FFF2-40B4-BE49-F238E27FC236}">
                <a16:creationId xmlns:a16="http://schemas.microsoft.com/office/drawing/2014/main" id="{A5784C2B-3ECC-D43F-DA96-B7E97E9CAB89}"/>
              </a:ext>
            </a:extLst>
          </p:cNvPr>
          <p:cNvSpPr>
            <a:spLocks noGrp="1"/>
          </p:cNvSpPr>
          <p:nvPr>
            <p:ph type="subTitle" idx="1"/>
          </p:nvPr>
        </p:nvSpPr>
        <p:spPr>
          <a:xfrm>
            <a:off x="1524000" y="3986075"/>
            <a:ext cx="9144000" cy="2539012"/>
          </a:xfrm>
        </p:spPr>
        <p:txBody>
          <a:bodyPr>
            <a:normAutofit lnSpcReduction="10000"/>
          </a:bodyPr>
          <a:lstStyle/>
          <a:p>
            <a:pPr>
              <a:lnSpc>
                <a:spcPct val="160000"/>
              </a:lnSpc>
            </a:pPr>
            <a:r>
              <a:rPr lang="el-GR" sz="2200" dirty="0">
                <a:latin typeface="Arial" panose="020B0604020202020204" pitchFamily="34" charset="0"/>
                <a:cs typeface="Arial" panose="020B0604020202020204" pitchFamily="34" charset="0"/>
              </a:rPr>
              <a:t>Διάλεξη 1</a:t>
            </a:r>
            <a:r>
              <a:rPr lang="el-GR" sz="2200" baseline="30000" dirty="0">
                <a:latin typeface="Arial" panose="020B0604020202020204" pitchFamily="34" charset="0"/>
                <a:cs typeface="Arial" panose="020B0604020202020204" pitchFamily="34" charset="0"/>
              </a:rPr>
              <a:t>η</a:t>
            </a:r>
            <a:r>
              <a:rPr lang="el-GR" sz="2200" dirty="0">
                <a:latin typeface="Arial" panose="020B0604020202020204" pitchFamily="34" charset="0"/>
                <a:cs typeface="Arial" panose="020B0604020202020204" pitchFamily="34" charset="0"/>
              </a:rPr>
              <a:t>  </a:t>
            </a:r>
          </a:p>
          <a:p>
            <a:pPr>
              <a:lnSpc>
                <a:spcPct val="160000"/>
              </a:lnSpc>
            </a:pPr>
            <a:r>
              <a:rPr lang="el-GR" sz="2200" dirty="0">
                <a:latin typeface="Arial" panose="020B0604020202020204" pitchFamily="34" charset="0"/>
                <a:cs typeface="Arial" panose="020B0604020202020204" pitchFamily="34" charset="0"/>
              </a:rPr>
              <a:t>Παλαιογεώργου Αναστασία-Μαρίνα </a:t>
            </a:r>
          </a:p>
          <a:p>
            <a:pPr>
              <a:lnSpc>
                <a:spcPct val="160000"/>
              </a:lnSpc>
            </a:pPr>
            <a:r>
              <a:rPr lang="el-GR" sz="2200" dirty="0">
                <a:latin typeface="Arial" panose="020B0604020202020204" pitchFamily="34" charset="0"/>
                <a:cs typeface="Arial" panose="020B0604020202020204" pitchFamily="34" charset="0"/>
              </a:rPr>
              <a:t>Βιοτεχνολόγος MSc, PhD</a:t>
            </a:r>
          </a:p>
          <a:p>
            <a:pPr>
              <a:lnSpc>
                <a:spcPct val="160000"/>
              </a:lnSpc>
            </a:pPr>
            <a:r>
              <a:rPr lang="el-GR" sz="2200" dirty="0">
                <a:latin typeface="Arial" panose="020B0604020202020204" pitchFamily="34" charset="0"/>
                <a:cs typeface="Arial" panose="020B0604020202020204" pitchFamily="34" charset="0"/>
              </a:rPr>
              <a:t>Πανεπιστημιακή Υπότροφος </a:t>
            </a:r>
          </a:p>
          <a:p>
            <a:endParaRPr lang="el-GR" dirty="0"/>
          </a:p>
        </p:txBody>
      </p:sp>
      <p:pic>
        <p:nvPicPr>
          <p:cNvPr id="4" name="Picture 3">
            <a:extLst>
              <a:ext uri="{FF2B5EF4-FFF2-40B4-BE49-F238E27FC236}">
                <a16:creationId xmlns:a16="http://schemas.microsoft.com/office/drawing/2014/main" id="{52C0DEF9-DBA7-BA80-0B93-347C06B1DE6B}"/>
              </a:ext>
            </a:extLst>
          </p:cNvPr>
          <p:cNvPicPr>
            <a:picLocks noChangeAspect="1"/>
          </p:cNvPicPr>
          <p:nvPr/>
        </p:nvPicPr>
        <p:blipFill>
          <a:blip r:embed="rId2"/>
          <a:stretch>
            <a:fillRect/>
          </a:stretch>
        </p:blipFill>
        <p:spPr>
          <a:xfrm>
            <a:off x="287563" y="226443"/>
            <a:ext cx="2144920" cy="14721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48796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2711C0-258E-5A34-40CF-32A20051A19C}"/>
              </a:ext>
            </a:extLst>
          </p:cNvPr>
          <p:cNvSpPr txBox="1"/>
          <p:nvPr/>
        </p:nvSpPr>
        <p:spPr>
          <a:xfrm>
            <a:off x="417249" y="466051"/>
            <a:ext cx="10919535" cy="2805320"/>
          </a:xfrm>
          <a:prstGeom prst="rect">
            <a:avLst/>
          </a:prstGeom>
          <a:noFill/>
        </p:spPr>
        <p:txBody>
          <a:bodyPr wrap="square">
            <a:spAutoFit/>
          </a:bodyPr>
          <a:lstStyle/>
          <a:p>
            <a:pPr algn="just">
              <a:lnSpc>
                <a:spcPct val="150000"/>
              </a:lnSpc>
            </a:pPr>
            <a:r>
              <a:rPr lang="el-GR" sz="2000" dirty="0">
                <a:solidFill>
                  <a:srgbClr val="FF66CC"/>
                </a:solidFill>
                <a:latin typeface="Arial" panose="020B0604020202020204" pitchFamily="34" charset="0"/>
                <a:cs typeface="Arial" panose="020B0604020202020204" pitchFamily="34" charset="0"/>
              </a:rPr>
              <a:t>Πώς συντίθενται τα αιθέρια έλαια??</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Τα αιθέρια έλαια είναι πολυσύνθετα μίγματα οργανικών ουσιών που διαφέρουν ανάλογα με το είδος και την ποικιλία των φυτών. </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Το άρωμα που χαρακτηρίζει κάθε αιθέριο έλαιο είναι συνισταμένη όλων των συστατικών του</a:t>
            </a:r>
            <a:r>
              <a:rPr lang="en-US" sz="2000"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 Για αυτό το λόγο σε ορισμένα αιθέρια έλαια η αναλογία ενός συστατικού σε 1% ή και σε μικρότερο μπορεί να έχει ως αποτέλεσμα την αλλαγή του αρώματος.</a:t>
            </a:r>
          </a:p>
        </p:txBody>
      </p:sp>
    </p:spTree>
    <p:extLst>
      <p:ext uri="{BB962C8B-B14F-4D97-AF65-F5344CB8AC3E}">
        <p14:creationId xmlns:p14="http://schemas.microsoft.com/office/powerpoint/2010/main" val="320919585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2711C0-258E-5A34-40CF-32A20051A19C}"/>
              </a:ext>
            </a:extLst>
          </p:cNvPr>
          <p:cNvSpPr txBox="1"/>
          <p:nvPr/>
        </p:nvSpPr>
        <p:spPr>
          <a:xfrm>
            <a:off x="417249" y="466051"/>
            <a:ext cx="10919535" cy="3266985"/>
          </a:xfrm>
          <a:prstGeom prst="rect">
            <a:avLst/>
          </a:prstGeom>
          <a:noFill/>
        </p:spPr>
        <p:txBody>
          <a:bodyPr wrap="square">
            <a:spAutoFit/>
          </a:bodyPr>
          <a:lstStyle/>
          <a:p>
            <a:pPr algn="just">
              <a:lnSpc>
                <a:spcPct val="150000"/>
              </a:lnSpc>
            </a:pPr>
            <a:r>
              <a:rPr lang="el-GR" sz="2000" dirty="0">
                <a:solidFill>
                  <a:srgbClr val="FF66CC"/>
                </a:solidFill>
                <a:latin typeface="Arial" panose="020B0604020202020204" pitchFamily="34" charset="0"/>
                <a:cs typeface="Arial" panose="020B0604020202020204" pitchFamily="34" charset="0"/>
              </a:rPr>
              <a:t>Τα πιο σημαντικά συστατικά των αιθέριων ελαίων ανά κατηγορία:</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Αλκοόλες: μενθόλη, πιπεριτόλη, λιναλοόλη, κιτρονελλόλη</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Αλδεϋδες: κιτράλη, σαφρανάλη</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Κετόνες: καμφορά</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Φαινόλες: θυμόλη, ευγενόλη</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Διάφορα οξέα</a:t>
            </a:r>
          </a:p>
          <a:p>
            <a:pPr algn="just">
              <a:lnSpc>
                <a:spcPct val="150000"/>
              </a:lnSpc>
            </a:pP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59518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2711C0-258E-5A34-40CF-32A20051A19C}"/>
              </a:ext>
            </a:extLst>
          </p:cNvPr>
          <p:cNvSpPr txBox="1"/>
          <p:nvPr/>
        </p:nvSpPr>
        <p:spPr>
          <a:xfrm>
            <a:off x="417249" y="466051"/>
            <a:ext cx="10919535" cy="958660"/>
          </a:xfrm>
          <a:prstGeom prst="rect">
            <a:avLst/>
          </a:prstGeom>
          <a:noFill/>
        </p:spPr>
        <p:txBody>
          <a:bodyPr wrap="square">
            <a:spAutoFit/>
          </a:bodyPr>
          <a:lstStyle/>
          <a:p>
            <a:pPr algn="just">
              <a:lnSpc>
                <a:spcPct val="150000"/>
              </a:lnSpc>
            </a:pPr>
            <a:r>
              <a:rPr lang="el-GR" sz="2000" dirty="0">
                <a:solidFill>
                  <a:srgbClr val="FF66CC"/>
                </a:solidFill>
                <a:latin typeface="Arial" panose="020B0604020202020204" pitchFamily="34" charset="0"/>
                <a:cs typeface="Arial" panose="020B0604020202020204" pitchFamily="34" charset="0"/>
              </a:rPr>
              <a:t>Περιεκτικότητα σε αιθέρια έλαια από διάφορα αρωματικά φυτά</a:t>
            </a:r>
          </a:p>
          <a:p>
            <a:pPr algn="just">
              <a:lnSpc>
                <a:spcPct val="150000"/>
              </a:lnSpc>
            </a:pPr>
            <a:endParaRPr lang="el-GR" sz="2000" dirty="0">
              <a:solidFill>
                <a:srgbClr val="FF66CC"/>
              </a:solidFill>
              <a:latin typeface="Arial" panose="020B0604020202020204" pitchFamily="34" charset="0"/>
              <a:cs typeface="Arial" panose="020B0604020202020204" pitchFamily="34" charset="0"/>
            </a:endParaRPr>
          </a:p>
        </p:txBody>
      </p:sp>
      <p:graphicFrame>
        <p:nvGraphicFramePr>
          <p:cNvPr id="2" name="Table 3">
            <a:extLst>
              <a:ext uri="{FF2B5EF4-FFF2-40B4-BE49-F238E27FC236}">
                <a16:creationId xmlns:a16="http://schemas.microsoft.com/office/drawing/2014/main" id="{82E2553B-F269-07E6-88C5-8EE7D059579D}"/>
              </a:ext>
            </a:extLst>
          </p:cNvPr>
          <p:cNvGraphicFramePr>
            <a:graphicFrameLocks noGrp="1"/>
          </p:cNvGraphicFramePr>
          <p:nvPr>
            <p:extLst>
              <p:ext uri="{D42A27DB-BD31-4B8C-83A1-F6EECF244321}">
                <p14:modId xmlns:p14="http://schemas.microsoft.com/office/powerpoint/2010/main" val="648936961"/>
              </p:ext>
            </p:extLst>
          </p:nvPr>
        </p:nvGraphicFramePr>
        <p:xfrm>
          <a:off x="2032000" y="2131060"/>
          <a:ext cx="8128000" cy="3078480"/>
        </p:xfrm>
        <a:graphic>
          <a:graphicData uri="http://schemas.openxmlformats.org/drawingml/2006/table">
            <a:tbl>
              <a:tblPr firstRow="1" bandRow="1">
                <a:tableStyleId>{616DA210-FB5B-4158-B5E0-FEB733F419BA}</a:tableStyleId>
              </a:tblPr>
              <a:tblGrid>
                <a:gridCol w="4064000">
                  <a:extLst>
                    <a:ext uri="{9D8B030D-6E8A-4147-A177-3AD203B41FA5}">
                      <a16:colId xmlns:a16="http://schemas.microsoft.com/office/drawing/2014/main" val="2879182613"/>
                    </a:ext>
                  </a:extLst>
                </a:gridCol>
                <a:gridCol w="4064000">
                  <a:extLst>
                    <a:ext uri="{9D8B030D-6E8A-4147-A177-3AD203B41FA5}">
                      <a16:colId xmlns:a16="http://schemas.microsoft.com/office/drawing/2014/main" val="601310688"/>
                    </a:ext>
                  </a:extLst>
                </a:gridCol>
              </a:tblGrid>
              <a:tr h="370840">
                <a:tc>
                  <a:txBody>
                    <a:bodyPr/>
                    <a:lstStyle/>
                    <a:p>
                      <a:pPr algn="ctr"/>
                      <a:r>
                        <a:rPr lang="el-GR" sz="2000" dirty="0">
                          <a:latin typeface="Arial" panose="020B0604020202020204" pitchFamily="34" charset="0"/>
                          <a:cs typeface="Arial" panose="020B0604020202020204" pitchFamily="34" charset="0"/>
                        </a:rPr>
                        <a:t>Είδος φυτού</a:t>
                      </a:r>
                    </a:p>
                  </a:txBody>
                  <a:tcPr>
                    <a:solidFill>
                      <a:srgbClr val="FFCCCC"/>
                    </a:solidFill>
                  </a:tcPr>
                </a:tc>
                <a:tc>
                  <a:txBody>
                    <a:bodyPr/>
                    <a:lstStyle/>
                    <a:p>
                      <a:pPr algn="ctr"/>
                      <a:r>
                        <a:rPr lang="el-GR" sz="2000" dirty="0">
                          <a:latin typeface="Arial" panose="020B0604020202020204" pitchFamily="34" charset="0"/>
                          <a:cs typeface="Arial" panose="020B0604020202020204" pitchFamily="34" charset="0"/>
                        </a:rPr>
                        <a:t>Επί τις εκατό περιεκτικότητα σε αιθέριο έλαιο</a:t>
                      </a:r>
                    </a:p>
                  </a:txBody>
                  <a:tcPr>
                    <a:solidFill>
                      <a:srgbClr val="FFCCCC"/>
                    </a:solidFill>
                  </a:tcPr>
                </a:tc>
                <a:extLst>
                  <a:ext uri="{0D108BD9-81ED-4DB2-BD59-A6C34878D82A}">
                    <a16:rowId xmlns:a16="http://schemas.microsoft.com/office/drawing/2014/main" val="3067874821"/>
                  </a:ext>
                </a:extLst>
              </a:tr>
              <a:tr h="370840">
                <a:tc>
                  <a:txBody>
                    <a:bodyPr/>
                    <a:lstStyle/>
                    <a:p>
                      <a:pPr algn="ctr"/>
                      <a:r>
                        <a:rPr lang="el-GR" sz="2000" dirty="0">
                          <a:latin typeface="Arial" panose="020B0604020202020204" pitchFamily="34" charset="0"/>
                          <a:cs typeface="Arial" panose="020B0604020202020204" pitchFamily="34" charset="0"/>
                        </a:rPr>
                        <a:t>Ρίγανη (ξηρή)</a:t>
                      </a:r>
                    </a:p>
                  </a:txBody>
                  <a:tcPr>
                    <a:solidFill>
                      <a:srgbClr val="FFCCCC"/>
                    </a:solidFill>
                  </a:tcPr>
                </a:tc>
                <a:tc>
                  <a:txBody>
                    <a:bodyPr/>
                    <a:lstStyle/>
                    <a:p>
                      <a:pPr algn="ctr"/>
                      <a:r>
                        <a:rPr lang="el-GR" sz="2000" dirty="0">
                          <a:latin typeface="Arial" panose="020B0604020202020204" pitchFamily="34" charset="0"/>
                          <a:cs typeface="Arial" panose="020B0604020202020204" pitchFamily="34" charset="0"/>
                        </a:rPr>
                        <a:t>3,15 %</a:t>
                      </a:r>
                    </a:p>
                  </a:txBody>
                  <a:tcPr>
                    <a:solidFill>
                      <a:srgbClr val="FFCCCC"/>
                    </a:solidFill>
                  </a:tcPr>
                </a:tc>
                <a:extLst>
                  <a:ext uri="{0D108BD9-81ED-4DB2-BD59-A6C34878D82A}">
                    <a16:rowId xmlns:a16="http://schemas.microsoft.com/office/drawing/2014/main" val="3650948536"/>
                  </a:ext>
                </a:extLst>
              </a:tr>
              <a:tr h="370840">
                <a:tc>
                  <a:txBody>
                    <a:bodyPr/>
                    <a:lstStyle/>
                    <a:p>
                      <a:pPr algn="ctr"/>
                      <a:r>
                        <a:rPr lang="el-GR" sz="2000" dirty="0">
                          <a:latin typeface="Arial" panose="020B0604020202020204" pitchFamily="34" charset="0"/>
                          <a:cs typeface="Arial" panose="020B0604020202020204" pitchFamily="34" charset="0"/>
                        </a:rPr>
                        <a:t>Δενδρολίβανο (ξηρό)</a:t>
                      </a:r>
                    </a:p>
                  </a:txBody>
                  <a:tcPr>
                    <a:solidFill>
                      <a:srgbClr val="FFCCCC"/>
                    </a:solidFill>
                  </a:tcPr>
                </a:tc>
                <a:tc>
                  <a:txBody>
                    <a:bodyPr/>
                    <a:lstStyle/>
                    <a:p>
                      <a:pPr algn="ctr"/>
                      <a:r>
                        <a:rPr lang="el-GR" sz="2000" dirty="0">
                          <a:latin typeface="Arial" panose="020B0604020202020204" pitchFamily="34" charset="0"/>
                          <a:cs typeface="Arial" panose="020B0604020202020204" pitchFamily="34" charset="0"/>
                        </a:rPr>
                        <a:t>1,95 %</a:t>
                      </a:r>
                    </a:p>
                  </a:txBody>
                  <a:tcPr>
                    <a:solidFill>
                      <a:srgbClr val="FFCCCC"/>
                    </a:solidFill>
                  </a:tcPr>
                </a:tc>
                <a:extLst>
                  <a:ext uri="{0D108BD9-81ED-4DB2-BD59-A6C34878D82A}">
                    <a16:rowId xmlns:a16="http://schemas.microsoft.com/office/drawing/2014/main" val="3479015302"/>
                  </a:ext>
                </a:extLst>
              </a:tr>
              <a:tr h="370840">
                <a:tc>
                  <a:txBody>
                    <a:bodyPr/>
                    <a:lstStyle/>
                    <a:p>
                      <a:pPr algn="ctr"/>
                      <a:r>
                        <a:rPr lang="el-GR" sz="2000" dirty="0">
                          <a:latin typeface="Arial" panose="020B0604020202020204" pitchFamily="34" charset="0"/>
                          <a:cs typeface="Arial" panose="020B0604020202020204" pitchFamily="34" charset="0"/>
                        </a:rPr>
                        <a:t>Φασκόμηλο (άνθη ξηρά)</a:t>
                      </a:r>
                    </a:p>
                  </a:txBody>
                  <a:tcPr>
                    <a:solidFill>
                      <a:srgbClr val="FFCCCC"/>
                    </a:solidFill>
                  </a:tcPr>
                </a:tc>
                <a:tc>
                  <a:txBody>
                    <a:bodyPr/>
                    <a:lstStyle/>
                    <a:p>
                      <a:pPr algn="ctr"/>
                      <a:r>
                        <a:rPr lang="el-GR" sz="2000" dirty="0">
                          <a:latin typeface="Arial" panose="020B0604020202020204" pitchFamily="34" charset="0"/>
                          <a:cs typeface="Arial" panose="020B0604020202020204" pitchFamily="34" charset="0"/>
                        </a:rPr>
                        <a:t>1,00 %</a:t>
                      </a:r>
                    </a:p>
                  </a:txBody>
                  <a:tcPr>
                    <a:solidFill>
                      <a:srgbClr val="FFCCCC"/>
                    </a:solidFill>
                  </a:tcPr>
                </a:tc>
                <a:extLst>
                  <a:ext uri="{0D108BD9-81ED-4DB2-BD59-A6C34878D82A}">
                    <a16:rowId xmlns:a16="http://schemas.microsoft.com/office/drawing/2014/main" val="2912816138"/>
                  </a:ext>
                </a:extLst>
              </a:tr>
              <a:tr h="370840">
                <a:tc>
                  <a:txBody>
                    <a:bodyPr/>
                    <a:lstStyle/>
                    <a:p>
                      <a:pPr algn="ctr"/>
                      <a:r>
                        <a:rPr lang="el-GR" sz="2000" dirty="0">
                          <a:latin typeface="Arial" panose="020B0604020202020204" pitchFamily="34" charset="0"/>
                          <a:cs typeface="Arial" panose="020B0604020202020204" pitchFamily="34" charset="0"/>
                        </a:rPr>
                        <a:t>Φασκόμηλο (φύλλα ξηρά) </a:t>
                      </a:r>
                    </a:p>
                  </a:txBody>
                  <a:tcPr>
                    <a:solidFill>
                      <a:srgbClr val="FFCCCC"/>
                    </a:solidFill>
                  </a:tcPr>
                </a:tc>
                <a:tc>
                  <a:txBody>
                    <a:bodyPr/>
                    <a:lstStyle/>
                    <a:p>
                      <a:pPr algn="ctr"/>
                      <a:r>
                        <a:rPr lang="el-GR" sz="2000" dirty="0">
                          <a:latin typeface="Arial" panose="020B0604020202020204" pitchFamily="34" charset="0"/>
                          <a:cs typeface="Arial" panose="020B0604020202020204" pitchFamily="34" charset="0"/>
                        </a:rPr>
                        <a:t>1,90 %</a:t>
                      </a:r>
                    </a:p>
                  </a:txBody>
                  <a:tcPr>
                    <a:solidFill>
                      <a:srgbClr val="FFCCCC"/>
                    </a:solidFill>
                  </a:tcPr>
                </a:tc>
                <a:extLst>
                  <a:ext uri="{0D108BD9-81ED-4DB2-BD59-A6C34878D82A}">
                    <a16:rowId xmlns:a16="http://schemas.microsoft.com/office/drawing/2014/main" val="2719171151"/>
                  </a:ext>
                </a:extLst>
              </a:tr>
              <a:tr h="370840">
                <a:tc>
                  <a:txBody>
                    <a:bodyPr/>
                    <a:lstStyle/>
                    <a:p>
                      <a:pPr algn="ctr"/>
                      <a:r>
                        <a:rPr lang="el-GR" sz="2000" dirty="0">
                          <a:latin typeface="Arial" panose="020B0604020202020204" pitchFamily="34" charset="0"/>
                          <a:cs typeface="Arial" panose="020B0604020202020204" pitchFamily="34" charset="0"/>
                        </a:rPr>
                        <a:t>Θυμάρι (ξηρό) </a:t>
                      </a:r>
                    </a:p>
                  </a:txBody>
                  <a:tcPr>
                    <a:solidFill>
                      <a:srgbClr val="FFCCCC"/>
                    </a:solidFill>
                  </a:tcPr>
                </a:tc>
                <a:tc>
                  <a:txBody>
                    <a:bodyPr/>
                    <a:lstStyle/>
                    <a:p>
                      <a:pPr algn="ctr"/>
                      <a:r>
                        <a:rPr lang="el-GR" sz="2000" dirty="0">
                          <a:latin typeface="Arial" panose="020B0604020202020204" pitchFamily="34" charset="0"/>
                          <a:cs typeface="Arial" panose="020B0604020202020204" pitchFamily="34" charset="0"/>
                        </a:rPr>
                        <a:t>3,40 % </a:t>
                      </a:r>
                    </a:p>
                  </a:txBody>
                  <a:tcPr>
                    <a:solidFill>
                      <a:srgbClr val="FFCCCC"/>
                    </a:solidFill>
                  </a:tcPr>
                </a:tc>
                <a:extLst>
                  <a:ext uri="{0D108BD9-81ED-4DB2-BD59-A6C34878D82A}">
                    <a16:rowId xmlns:a16="http://schemas.microsoft.com/office/drawing/2014/main" val="1848543752"/>
                  </a:ext>
                </a:extLst>
              </a:tr>
              <a:tr h="370840">
                <a:tc>
                  <a:txBody>
                    <a:bodyPr/>
                    <a:lstStyle/>
                    <a:p>
                      <a:pPr algn="ctr"/>
                      <a:r>
                        <a:rPr lang="el-GR" sz="2000" dirty="0">
                          <a:latin typeface="Arial" panose="020B0604020202020204" pitchFamily="34" charset="0"/>
                          <a:cs typeface="Arial" panose="020B0604020202020204" pitchFamily="34" charset="0"/>
                        </a:rPr>
                        <a:t>Δαφνόφυλλα (ξηρά) </a:t>
                      </a:r>
                    </a:p>
                  </a:txBody>
                  <a:tcPr>
                    <a:solidFill>
                      <a:srgbClr val="FFCCCC"/>
                    </a:solidFill>
                  </a:tcPr>
                </a:tc>
                <a:tc>
                  <a:txBody>
                    <a:bodyPr/>
                    <a:lstStyle/>
                    <a:p>
                      <a:pPr algn="ctr"/>
                      <a:r>
                        <a:rPr lang="el-GR" sz="2000" dirty="0">
                          <a:latin typeface="Arial" panose="020B0604020202020204" pitchFamily="34" charset="0"/>
                          <a:cs typeface="Arial" panose="020B0604020202020204" pitchFamily="34" charset="0"/>
                        </a:rPr>
                        <a:t>2,75 %</a:t>
                      </a:r>
                    </a:p>
                  </a:txBody>
                  <a:tcPr>
                    <a:solidFill>
                      <a:srgbClr val="FFCCCC"/>
                    </a:solidFill>
                  </a:tcPr>
                </a:tc>
                <a:extLst>
                  <a:ext uri="{0D108BD9-81ED-4DB2-BD59-A6C34878D82A}">
                    <a16:rowId xmlns:a16="http://schemas.microsoft.com/office/drawing/2014/main" val="1728577758"/>
                  </a:ext>
                </a:extLst>
              </a:tr>
            </a:tbl>
          </a:graphicData>
        </a:graphic>
      </p:graphicFrame>
    </p:spTree>
    <p:extLst>
      <p:ext uri="{BB962C8B-B14F-4D97-AF65-F5344CB8AC3E}">
        <p14:creationId xmlns:p14="http://schemas.microsoft.com/office/powerpoint/2010/main" val="2916486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81CE04C-695D-F377-4000-8F8DC9B36CC4}"/>
              </a:ext>
            </a:extLst>
          </p:cNvPr>
          <p:cNvGraphicFramePr/>
          <p:nvPr>
            <p:extLst>
              <p:ext uri="{D42A27DB-BD31-4B8C-83A1-F6EECF244321}">
                <p14:modId xmlns:p14="http://schemas.microsoft.com/office/powerpoint/2010/main" val="202480694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0545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2711C0-258E-5A34-40CF-32A20051A19C}"/>
              </a:ext>
            </a:extLst>
          </p:cNvPr>
          <p:cNvSpPr txBox="1"/>
          <p:nvPr/>
        </p:nvSpPr>
        <p:spPr>
          <a:xfrm>
            <a:off x="417249" y="466051"/>
            <a:ext cx="10919535" cy="3266985"/>
          </a:xfrm>
          <a:prstGeom prst="rect">
            <a:avLst/>
          </a:prstGeom>
          <a:noFill/>
        </p:spPr>
        <p:txBody>
          <a:bodyPr wrap="square">
            <a:spAutoFit/>
          </a:bodyPr>
          <a:lstStyle/>
          <a:p>
            <a:pPr algn="just">
              <a:lnSpc>
                <a:spcPct val="150000"/>
              </a:lnSpc>
            </a:pPr>
            <a:r>
              <a:rPr lang="el-GR" sz="2000" dirty="0">
                <a:latin typeface="Arial" panose="020B0604020202020204" pitchFamily="34" charset="0"/>
                <a:cs typeface="Arial" panose="020B0604020202020204" pitchFamily="34" charset="0"/>
              </a:rPr>
              <a:t>Οι πρώτοι λαοί που έκαναν χρήση των βοτάνων ήταν:</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Οι Σουμέριοι που ασχολήθηκαν συστηματικά το 6.000 π.χ.</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Οι Ασσύριοι που τα χρησιμοποιούσαν για θεραπευτικούς λόγους</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Η πρώτη γραπτή αναφορά για τα φαρμακευτικά φυτά προέρχεται από τη σημερινή Κίνα γύρω στο 4.000 π.χ. </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Αιγυπτιακοί πάπυροι που χρονολογούνται γύρω στο 1.700 π.χ. δείχνουν ότι πολλά βότανα χρησιμοποιούνταν στην Ιατρική</a:t>
            </a:r>
          </a:p>
        </p:txBody>
      </p:sp>
    </p:spTree>
    <p:extLst>
      <p:ext uri="{BB962C8B-B14F-4D97-AF65-F5344CB8AC3E}">
        <p14:creationId xmlns:p14="http://schemas.microsoft.com/office/powerpoint/2010/main" val="2071264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2711C0-258E-5A34-40CF-32A20051A19C}"/>
              </a:ext>
            </a:extLst>
          </p:cNvPr>
          <p:cNvSpPr txBox="1"/>
          <p:nvPr/>
        </p:nvSpPr>
        <p:spPr>
          <a:xfrm>
            <a:off x="511944" y="2257172"/>
            <a:ext cx="5584056" cy="2343655"/>
          </a:xfrm>
          <a:prstGeom prst="rect">
            <a:avLst/>
          </a:prstGeom>
          <a:noFill/>
        </p:spPr>
        <p:txBody>
          <a:bodyPr wrap="square">
            <a:spAutoFit/>
          </a:bodyPr>
          <a:lstStyle/>
          <a:p>
            <a:pPr algn="just">
              <a:lnSpc>
                <a:spcPct val="150000"/>
              </a:lnSpc>
            </a:pPr>
            <a:r>
              <a:rPr lang="el-GR" sz="2000" dirty="0">
                <a:latin typeface="Arial" panose="020B0604020202020204" pitchFamily="34" charset="0"/>
                <a:cs typeface="Arial" panose="020B0604020202020204" pitchFamily="34" charset="0"/>
              </a:rPr>
              <a:t>Ο Θεόφραστος (371 π.Χ.-287 π.Χ.) θεωρείται ο πάτερας της Βοτανικής και συγκέντρωσε όλες τις καταγραφές που έκανε παρατηρώντας τα φυτά στα δύο μεγάλα έργα του «</a:t>
            </a:r>
            <a:r>
              <a:rPr lang="el-GR" sz="2000" i="1" dirty="0">
                <a:latin typeface="Arial" panose="020B0604020202020204" pitchFamily="34" charset="0"/>
                <a:cs typeface="Arial" panose="020B0604020202020204" pitchFamily="34" charset="0"/>
              </a:rPr>
              <a:t>Περὶ φυτῶν ἱστορίαι</a:t>
            </a:r>
            <a:r>
              <a:rPr lang="el-GR" sz="2000" dirty="0">
                <a:latin typeface="Arial" panose="020B0604020202020204" pitchFamily="34" charset="0"/>
                <a:cs typeface="Arial" panose="020B0604020202020204" pitchFamily="34" charset="0"/>
              </a:rPr>
              <a:t>» και «</a:t>
            </a:r>
            <a:r>
              <a:rPr lang="el-GR" sz="2000" i="1" dirty="0">
                <a:latin typeface="Arial" panose="020B0604020202020204" pitchFamily="34" charset="0"/>
                <a:cs typeface="Arial" panose="020B0604020202020204" pitchFamily="34" charset="0"/>
              </a:rPr>
              <a:t>Περὶ φυτῶν αἰτιῶν</a:t>
            </a:r>
            <a:r>
              <a:rPr lang="el-GR" sz="2000" dirty="0">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36EC9927-1046-6C21-E360-7B20B5B2FBFA}"/>
              </a:ext>
            </a:extLst>
          </p:cNvPr>
          <p:cNvPicPr>
            <a:picLocks noChangeAspect="1"/>
          </p:cNvPicPr>
          <p:nvPr/>
        </p:nvPicPr>
        <p:blipFill>
          <a:blip r:embed="rId2"/>
          <a:stretch>
            <a:fillRect/>
          </a:stretch>
        </p:blipFill>
        <p:spPr>
          <a:xfrm>
            <a:off x="8924091" y="1988782"/>
            <a:ext cx="2160326" cy="2880434"/>
          </a:xfrm>
          <a:prstGeom prst="rect">
            <a:avLst/>
          </a:prstGeom>
        </p:spPr>
      </p:pic>
    </p:spTree>
    <p:extLst>
      <p:ext uri="{BB962C8B-B14F-4D97-AF65-F5344CB8AC3E}">
        <p14:creationId xmlns:p14="http://schemas.microsoft.com/office/powerpoint/2010/main" val="683724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D5E1F2-AFBA-AC67-925A-88515A6D82B9}"/>
              </a:ext>
            </a:extLst>
          </p:cNvPr>
          <p:cNvSpPr txBox="1"/>
          <p:nvPr/>
        </p:nvSpPr>
        <p:spPr>
          <a:xfrm>
            <a:off x="410593" y="176026"/>
            <a:ext cx="7295226" cy="6505948"/>
          </a:xfrm>
          <a:prstGeom prst="rect">
            <a:avLst/>
          </a:prstGeom>
          <a:noFill/>
        </p:spPr>
        <p:txBody>
          <a:bodyPr wrap="square">
            <a:spAutoFit/>
          </a:bodyPr>
          <a:lstStyle/>
          <a:p>
            <a:pPr algn="just">
              <a:lnSpc>
                <a:spcPct val="150000"/>
              </a:lnSpc>
            </a:pPr>
            <a:r>
              <a:rPr lang="el-GR" sz="2000" i="0" dirty="0">
                <a:solidFill>
                  <a:srgbClr val="202122"/>
                </a:solidFill>
                <a:effectLst/>
                <a:latin typeface="Arial" panose="020B0604020202020204" pitchFamily="34" charset="0"/>
              </a:rPr>
              <a:t>Ο Κάρολος Λινναίος (1707-1778) ήταν ένας από τους σπουδαιότερους σύγχρονους βοτανολόγους. </a:t>
            </a:r>
            <a:r>
              <a:rPr lang="el-GR" sz="2000" dirty="0">
                <a:solidFill>
                  <a:srgbClr val="202122"/>
                </a:solidFill>
                <a:latin typeface="Arial" panose="020B0604020202020204" pitchFamily="34" charset="0"/>
              </a:rPr>
              <a:t>Δ</a:t>
            </a:r>
            <a:r>
              <a:rPr lang="el-GR" sz="2000" b="0" i="0" dirty="0">
                <a:solidFill>
                  <a:srgbClr val="202122"/>
                </a:solidFill>
                <a:effectLst/>
                <a:latin typeface="Arial" panose="020B0604020202020204" pitchFamily="34" charset="0"/>
              </a:rPr>
              <a:t>ημιούργησε ένα εκτεταμένο σύστημα ταξινόμησης για τα φυτά και παρά το γεγο</a:t>
            </a:r>
            <a:r>
              <a:rPr lang="el-GR" sz="2000" i="0" dirty="0">
                <a:solidFill>
                  <a:srgbClr val="202122"/>
                </a:solidFill>
                <a:effectLst/>
                <a:latin typeface="Arial" panose="020B0604020202020204" pitchFamily="34" charset="0"/>
              </a:rPr>
              <a:t>ν</a:t>
            </a:r>
            <a:r>
              <a:rPr lang="el-GR" sz="2000" b="0" i="0" dirty="0">
                <a:solidFill>
                  <a:srgbClr val="202122"/>
                </a:solidFill>
                <a:effectLst/>
                <a:latin typeface="Arial" panose="020B0604020202020204" pitchFamily="34" charset="0"/>
              </a:rPr>
              <a:t>ός ότι το μεγαλύτερο μέρος της ταξινόμησής του έχει αλλάξει πολύ, οι βασικές αρχές του συστήματός του ακολουθούνται ακόμη. Η μεγαλύτερη καινοτομία του Λινναίου, και το σημαντικότερο στοιχείο του συστήματός του, είναι η χρήση της διωνυμικής ονοματολογίας που εισήγαγε το 1735 με το έργο του </a:t>
            </a:r>
            <a:r>
              <a:rPr lang="el-GR" sz="2000" b="0" i="1" dirty="0">
                <a:solidFill>
                  <a:srgbClr val="202122"/>
                </a:solidFill>
                <a:effectLst/>
                <a:latin typeface="Arial" panose="020B0604020202020204" pitchFamily="34" charset="0"/>
              </a:rPr>
              <a:t>Systema Naturae</a:t>
            </a:r>
            <a:r>
              <a:rPr lang="el-GR" sz="2000" b="0" i="0" dirty="0">
                <a:solidFill>
                  <a:srgbClr val="202122"/>
                </a:solidFill>
                <a:effectLst/>
                <a:latin typeface="Arial" panose="020B0604020202020204" pitchFamily="34" charset="0"/>
              </a:rPr>
              <a:t>. Κάθε είδος έχει ένα λατινικό όνομα που αποτελείται από δύο λέξεις που γράφονται με πλάγια γραφή ή είναι υπογραμμισμένες. Η πρώτη λέξη είναι το όνομα του γένους, και γράφεται πάντα με κεφαλαίο το αρχικό γράμμα. Η δεύτερη λέξη είναι το ειδικό επίθετο που γράφεται με πεζά γράμματα.</a:t>
            </a:r>
            <a:endParaRPr lang="el-GR" sz="2000" dirty="0"/>
          </a:p>
        </p:txBody>
      </p:sp>
      <p:pic>
        <p:nvPicPr>
          <p:cNvPr id="6" name="Picture 5">
            <a:extLst>
              <a:ext uri="{FF2B5EF4-FFF2-40B4-BE49-F238E27FC236}">
                <a16:creationId xmlns:a16="http://schemas.microsoft.com/office/drawing/2014/main" id="{96A7C4A6-83B3-E3DD-513B-2928F9FE17ED}"/>
              </a:ext>
            </a:extLst>
          </p:cNvPr>
          <p:cNvPicPr>
            <a:picLocks noChangeAspect="1"/>
          </p:cNvPicPr>
          <p:nvPr/>
        </p:nvPicPr>
        <p:blipFill>
          <a:blip r:embed="rId2"/>
          <a:stretch>
            <a:fillRect/>
          </a:stretch>
        </p:blipFill>
        <p:spPr>
          <a:xfrm>
            <a:off x="8318376" y="435005"/>
            <a:ext cx="3621720" cy="5853606"/>
          </a:xfrm>
          <a:prstGeom prst="rect">
            <a:avLst/>
          </a:prstGeom>
        </p:spPr>
      </p:pic>
    </p:spTree>
    <p:extLst>
      <p:ext uri="{BB962C8B-B14F-4D97-AF65-F5344CB8AC3E}">
        <p14:creationId xmlns:p14="http://schemas.microsoft.com/office/powerpoint/2010/main" val="672049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8586D2-469F-400A-AEA2-B4413CA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9"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B1E6055-EE9A-48F8-B919-F7B48792E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8" y="4182"/>
            <a:ext cx="12198158" cy="5134096"/>
          </a:xfrm>
          <a:custGeom>
            <a:avLst/>
            <a:gdLst>
              <a:gd name="connsiteX0" fmla="*/ 0 w 12217206"/>
              <a:gd name="connsiteY0" fmla="*/ 0 h 4977304"/>
              <a:gd name="connsiteX1" fmla="*/ 12192000 w 12217206"/>
              <a:gd name="connsiteY1" fmla="*/ 0 h 4977304"/>
              <a:gd name="connsiteX2" fmla="*/ 12192000 w 12217206"/>
              <a:gd name="connsiteY2" fmla="*/ 2726958 h 4977304"/>
              <a:gd name="connsiteX3" fmla="*/ 12217206 w 12217206"/>
              <a:gd name="connsiteY3" fmla="*/ 2896463 h 4977304"/>
              <a:gd name="connsiteX4" fmla="*/ 12192000 w 12217206"/>
              <a:gd name="connsiteY4" fmla="*/ 2864054 h 4977304"/>
              <a:gd name="connsiteX5" fmla="*/ 12192000 w 12217206"/>
              <a:gd name="connsiteY5" fmla="*/ 3315068 h 4977304"/>
              <a:gd name="connsiteX6" fmla="*/ 12198158 w 12217206"/>
              <a:gd name="connsiteY6" fmla="*/ 3664565 h 4977304"/>
              <a:gd name="connsiteX7" fmla="*/ 12132764 w 12217206"/>
              <a:gd name="connsiteY7" fmla="*/ 3748492 h 4977304"/>
              <a:gd name="connsiteX8" fmla="*/ 12053056 w 12217206"/>
              <a:gd name="connsiteY8" fmla="*/ 3749753 h 4977304"/>
              <a:gd name="connsiteX9" fmla="*/ 11938513 w 12217206"/>
              <a:gd name="connsiteY9" fmla="*/ 3754367 h 4977304"/>
              <a:gd name="connsiteX10" fmla="*/ 11853342 w 12217206"/>
              <a:gd name="connsiteY10" fmla="*/ 3782688 h 4977304"/>
              <a:gd name="connsiteX11" fmla="*/ 11704569 w 12217206"/>
              <a:gd name="connsiteY11" fmla="*/ 3839336 h 4977304"/>
              <a:gd name="connsiteX12" fmla="*/ 11577641 w 12217206"/>
              <a:gd name="connsiteY12" fmla="*/ 3885996 h 4977304"/>
              <a:gd name="connsiteX13" fmla="*/ 11508791 w 12217206"/>
              <a:gd name="connsiteY13" fmla="*/ 3969283 h 4977304"/>
              <a:gd name="connsiteX14" fmla="*/ 11388373 w 12217206"/>
              <a:gd name="connsiteY14" fmla="*/ 4027440 h 4977304"/>
              <a:gd name="connsiteX15" fmla="*/ 11276406 w 12217206"/>
              <a:gd name="connsiteY15" fmla="*/ 4056099 h 4977304"/>
              <a:gd name="connsiteX16" fmla="*/ 11190251 w 12217206"/>
              <a:gd name="connsiteY16" fmla="*/ 4073272 h 4977304"/>
              <a:gd name="connsiteX17" fmla="*/ 11139995 w 12217206"/>
              <a:gd name="connsiteY17" fmla="*/ 4081811 h 4977304"/>
              <a:gd name="connsiteX18" fmla="*/ 11040727 w 12217206"/>
              <a:gd name="connsiteY18" fmla="*/ 4081109 h 4977304"/>
              <a:gd name="connsiteX19" fmla="*/ 10969005 w 12217206"/>
              <a:gd name="connsiteY19" fmla="*/ 4091154 h 4977304"/>
              <a:gd name="connsiteX20" fmla="*/ 10899772 w 12217206"/>
              <a:gd name="connsiteY20" fmla="*/ 4122857 h 4977304"/>
              <a:gd name="connsiteX21" fmla="*/ 10838983 w 12217206"/>
              <a:gd name="connsiteY21" fmla="*/ 4155791 h 4977304"/>
              <a:gd name="connsiteX22" fmla="*/ 10769520 w 12217206"/>
              <a:gd name="connsiteY22" fmla="*/ 4198574 h 4977304"/>
              <a:gd name="connsiteX23" fmla="*/ 10570843 w 12217206"/>
              <a:gd name="connsiteY23" fmla="*/ 4255424 h 4977304"/>
              <a:gd name="connsiteX24" fmla="*/ 10512263 w 12217206"/>
              <a:gd name="connsiteY24" fmla="*/ 4291698 h 4977304"/>
              <a:gd name="connsiteX25" fmla="*/ 10439016 w 12217206"/>
              <a:gd name="connsiteY25" fmla="*/ 4293933 h 4977304"/>
              <a:gd name="connsiteX26" fmla="*/ 10376941 w 12217206"/>
              <a:gd name="connsiteY26" fmla="*/ 4298111 h 4977304"/>
              <a:gd name="connsiteX27" fmla="*/ 10329960 w 12217206"/>
              <a:gd name="connsiteY27" fmla="*/ 4298774 h 4977304"/>
              <a:gd name="connsiteX28" fmla="*/ 10254256 w 12217206"/>
              <a:gd name="connsiteY28" fmla="*/ 4309364 h 4977304"/>
              <a:gd name="connsiteX29" fmla="*/ 10119745 w 12217206"/>
              <a:gd name="connsiteY29" fmla="*/ 4321869 h 4977304"/>
              <a:gd name="connsiteX30" fmla="*/ 10075444 w 12217206"/>
              <a:gd name="connsiteY30" fmla="*/ 4324144 h 4977304"/>
              <a:gd name="connsiteX31" fmla="*/ 10032543 w 12217206"/>
              <a:gd name="connsiteY31" fmla="*/ 4322337 h 4977304"/>
              <a:gd name="connsiteX32" fmla="*/ 9953375 w 12217206"/>
              <a:gd name="connsiteY32" fmla="*/ 4339186 h 4977304"/>
              <a:gd name="connsiteX33" fmla="*/ 9841223 w 12217206"/>
              <a:gd name="connsiteY33" fmla="*/ 4346536 h 4977304"/>
              <a:gd name="connsiteX34" fmla="*/ 9721820 w 12217206"/>
              <a:gd name="connsiteY34" fmla="*/ 4368481 h 4977304"/>
              <a:gd name="connsiteX35" fmla="*/ 9578114 w 12217206"/>
              <a:gd name="connsiteY35" fmla="*/ 4380883 h 4977304"/>
              <a:gd name="connsiteX36" fmla="*/ 9336820 w 12217206"/>
              <a:gd name="connsiteY36" fmla="*/ 4430514 h 4977304"/>
              <a:gd name="connsiteX37" fmla="*/ 9272837 w 12217206"/>
              <a:gd name="connsiteY37" fmla="*/ 4491645 h 4977304"/>
              <a:gd name="connsiteX38" fmla="*/ 9188677 w 12217206"/>
              <a:gd name="connsiteY38" fmla="*/ 4497828 h 4977304"/>
              <a:gd name="connsiteX39" fmla="*/ 9183116 w 12217206"/>
              <a:gd name="connsiteY39" fmla="*/ 4507862 h 4977304"/>
              <a:gd name="connsiteX40" fmla="*/ 9145128 w 12217206"/>
              <a:gd name="connsiteY40" fmla="*/ 4520027 h 4977304"/>
              <a:gd name="connsiteX41" fmla="*/ 9144106 w 12217206"/>
              <a:gd name="connsiteY41" fmla="*/ 4518870 h 4977304"/>
              <a:gd name="connsiteX42" fmla="*/ 9131223 w 12217206"/>
              <a:gd name="connsiteY42" fmla="*/ 4516515 h 4977304"/>
              <a:gd name="connsiteX43" fmla="*/ 9107733 w 12217206"/>
              <a:gd name="connsiteY43" fmla="*/ 4515031 h 4977304"/>
              <a:gd name="connsiteX44" fmla="*/ 9047414 w 12217206"/>
              <a:gd name="connsiteY44" fmla="*/ 4506003 h 4977304"/>
              <a:gd name="connsiteX45" fmla="*/ 8999479 w 12217206"/>
              <a:gd name="connsiteY45" fmla="*/ 4509570 h 4977304"/>
              <a:gd name="connsiteX46" fmla="*/ 8999194 w 12217206"/>
              <a:gd name="connsiteY46" fmla="*/ 4509309 h 4977304"/>
              <a:gd name="connsiteX47" fmla="*/ 8990231 w 12217206"/>
              <a:gd name="connsiteY47" fmla="*/ 4510625 h 4977304"/>
              <a:gd name="connsiteX48" fmla="*/ 8984397 w 12217206"/>
              <a:gd name="connsiteY48" fmla="*/ 4512863 h 4977304"/>
              <a:gd name="connsiteX49" fmla="*/ 8968351 w 12217206"/>
              <a:gd name="connsiteY49" fmla="*/ 4516366 h 4977304"/>
              <a:gd name="connsiteX50" fmla="*/ 8962029 w 12217206"/>
              <a:gd name="connsiteY50" fmla="*/ 4515606 h 4977304"/>
              <a:gd name="connsiteX51" fmla="*/ 8957069 w 12217206"/>
              <a:gd name="connsiteY51" fmla="*/ 4513190 h 4977304"/>
              <a:gd name="connsiteX52" fmla="*/ 8889695 w 12217206"/>
              <a:gd name="connsiteY52" fmla="*/ 4533539 h 4977304"/>
              <a:gd name="connsiteX53" fmla="*/ 8746606 w 12217206"/>
              <a:gd name="connsiteY53" fmla="*/ 4530613 h 4977304"/>
              <a:gd name="connsiteX54" fmla="*/ 8702038 w 12217206"/>
              <a:gd name="connsiteY54" fmla="*/ 4532895 h 4977304"/>
              <a:gd name="connsiteX55" fmla="*/ 8590337 w 12217206"/>
              <a:gd name="connsiteY55" fmla="*/ 4542204 h 4977304"/>
              <a:gd name="connsiteX56" fmla="*/ 8519543 w 12217206"/>
              <a:gd name="connsiteY56" fmla="*/ 4526086 h 4977304"/>
              <a:gd name="connsiteX57" fmla="*/ 8505306 w 12217206"/>
              <a:gd name="connsiteY57" fmla="*/ 4532509 h 4977304"/>
              <a:gd name="connsiteX58" fmla="*/ 8500493 w 12217206"/>
              <a:gd name="connsiteY58" fmla="*/ 4535768 h 4977304"/>
              <a:gd name="connsiteX59" fmla="*/ 8492299 w 12217206"/>
              <a:gd name="connsiteY59" fmla="*/ 4538742 h 4977304"/>
              <a:gd name="connsiteX60" fmla="*/ 8491926 w 12217206"/>
              <a:gd name="connsiteY60" fmla="*/ 4538547 h 4977304"/>
              <a:gd name="connsiteX61" fmla="*/ 8484586 w 12217206"/>
              <a:gd name="connsiteY61" fmla="*/ 4541860 h 4977304"/>
              <a:gd name="connsiteX62" fmla="*/ 8361601 w 12217206"/>
              <a:gd name="connsiteY62" fmla="*/ 4557109 h 4977304"/>
              <a:gd name="connsiteX63" fmla="*/ 8348227 w 12217206"/>
              <a:gd name="connsiteY63" fmla="*/ 4557320 h 4977304"/>
              <a:gd name="connsiteX64" fmla="*/ 8346801 w 12217206"/>
              <a:gd name="connsiteY64" fmla="*/ 4556408 h 4977304"/>
              <a:gd name="connsiteX65" fmla="*/ 8308886 w 12217206"/>
              <a:gd name="connsiteY65" fmla="*/ 4575677 h 4977304"/>
              <a:gd name="connsiteX66" fmla="*/ 8289640 w 12217206"/>
              <a:gd name="connsiteY66" fmla="*/ 4590767 h 4977304"/>
              <a:gd name="connsiteX67" fmla="*/ 8278750 w 12217206"/>
              <a:gd name="connsiteY67" fmla="*/ 4597091 h 4977304"/>
              <a:gd name="connsiteX68" fmla="*/ 8277624 w 12217206"/>
              <a:gd name="connsiteY68" fmla="*/ 4601916 h 4977304"/>
              <a:gd name="connsiteX69" fmla="*/ 8260561 w 12217206"/>
              <a:gd name="connsiteY69" fmla="*/ 4609708 h 4977304"/>
              <a:gd name="connsiteX70" fmla="*/ 8257864 w 12217206"/>
              <a:gd name="connsiteY70" fmla="*/ 4609458 h 4977304"/>
              <a:gd name="connsiteX71" fmla="*/ 8246529 w 12217206"/>
              <a:gd name="connsiteY71" fmla="*/ 4620148 h 4977304"/>
              <a:gd name="connsiteX72" fmla="*/ 8240334 w 12217206"/>
              <a:gd name="connsiteY72" fmla="*/ 4634257 h 4977304"/>
              <a:gd name="connsiteX73" fmla="*/ 8084875 w 12217206"/>
              <a:gd name="connsiteY73" fmla="*/ 4684387 h 4977304"/>
              <a:gd name="connsiteX74" fmla="*/ 7900134 w 12217206"/>
              <a:gd name="connsiteY74" fmla="*/ 4729969 h 4977304"/>
              <a:gd name="connsiteX75" fmla="*/ 7713595 w 12217206"/>
              <a:gd name="connsiteY75" fmla="*/ 4757895 h 4977304"/>
              <a:gd name="connsiteX76" fmla="*/ 7609267 w 12217206"/>
              <a:gd name="connsiteY76" fmla="*/ 4754126 h 4977304"/>
              <a:gd name="connsiteX77" fmla="*/ 7522521 w 12217206"/>
              <a:gd name="connsiteY77" fmla="*/ 4760455 h 4977304"/>
              <a:gd name="connsiteX78" fmla="*/ 7514554 w 12217206"/>
              <a:gd name="connsiteY78" fmla="*/ 4763228 h 4977304"/>
              <a:gd name="connsiteX79" fmla="*/ 7502403 w 12217206"/>
              <a:gd name="connsiteY79" fmla="*/ 4764677 h 4977304"/>
              <a:gd name="connsiteX80" fmla="*/ 7502032 w 12217206"/>
              <a:gd name="connsiteY80" fmla="*/ 4764322 h 4977304"/>
              <a:gd name="connsiteX81" fmla="*/ 7490794 w 12217206"/>
              <a:gd name="connsiteY81" fmla="*/ 4766442 h 4977304"/>
              <a:gd name="connsiteX82" fmla="*/ 7400450 w 12217206"/>
              <a:gd name="connsiteY82" fmla="*/ 4757640 h 4977304"/>
              <a:gd name="connsiteX83" fmla="*/ 7307302 w 12217206"/>
              <a:gd name="connsiteY83" fmla="*/ 4747220 h 4977304"/>
              <a:gd name="connsiteX84" fmla="*/ 7305976 w 12217206"/>
              <a:gd name="connsiteY84" fmla="*/ 4745654 h 4977304"/>
              <a:gd name="connsiteX85" fmla="*/ 7213744 w 12217206"/>
              <a:gd name="connsiteY85" fmla="*/ 4773074 h 4977304"/>
              <a:gd name="connsiteX86" fmla="*/ 7196298 w 12217206"/>
              <a:gd name="connsiteY86" fmla="*/ 4778016 h 4977304"/>
              <a:gd name="connsiteX87" fmla="*/ 7192202 w 12217206"/>
              <a:gd name="connsiteY87" fmla="*/ 4783834 h 4977304"/>
              <a:gd name="connsiteX88" fmla="*/ 7166024 w 12217206"/>
              <a:gd name="connsiteY88" fmla="*/ 4788882 h 4977304"/>
              <a:gd name="connsiteX89" fmla="*/ 7092253 w 12217206"/>
              <a:gd name="connsiteY89" fmla="*/ 4802161 h 4977304"/>
              <a:gd name="connsiteX90" fmla="*/ 7013814 w 12217206"/>
              <a:gd name="connsiteY90" fmla="*/ 4801755 h 4977304"/>
              <a:gd name="connsiteX91" fmla="*/ 6899540 w 12217206"/>
              <a:gd name="connsiteY91" fmla="*/ 4833798 h 4977304"/>
              <a:gd name="connsiteX92" fmla="*/ 6703746 w 12217206"/>
              <a:gd name="connsiteY92" fmla="*/ 4864157 h 4977304"/>
              <a:gd name="connsiteX93" fmla="*/ 6545085 w 12217206"/>
              <a:gd name="connsiteY93" fmla="*/ 4895408 h 4977304"/>
              <a:gd name="connsiteX94" fmla="*/ 6313345 w 12217206"/>
              <a:gd name="connsiteY94" fmla="*/ 4946232 h 4977304"/>
              <a:gd name="connsiteX95" fmla="*/ 6164558 w 12217206"/>
              <a:gd name="connsiteY95" fmla="*/ 4948498 h 4977304"/>
              <a:gd name="connsiteX96" fmla="*/ 6069796 w 12217206"/>
              <a:gd name="connsiteY96" fmla="*/ 4970720 h 4977304"/>
              <a:gd name="connsiteX97" fmla="*/ 6064481 w 12217206"/>
              <a:gd name="connsiteY97" fmla="*/ 4969051 h 4977304"/>
              <a:gd name="connsiteX98" fmla="*/ 6044602 w 12217206"/>
              <a:gd name="connsiteY98" fmla="*/ 4969792 h 4977304"/>
              <a:gd name="connsiteX99" fmla="*/ 6037252 w 12217206"/>
              <a:gd name="connsiteY99" fmla="*/ 4960726 h 4977304"/>
              <a:gd name="connsiteX100" fmla="*/ 6006081 w 12217206"/>
              <a:gd name="connsiteY100" fmla="*/ 4955195 h 4977304"/>
              <a:gd name="connsiteX101" fmla="*/ 5920065 w 12217206"/>
              <a:gd name="connsiteY101" fmla="*/ 4944866 h 4977304"/>
              <a:gd name="connsiteX102" fmla="*/ 5755077 w 12217206"/>
              <a:gd name="connsiteY102" fmla="*/ 4976193 h 4977304"/>
              <a:gd name="connsiteX103" fmla="*/ 5623207 w 12217206"/>
              <a:gd name="connsiteY103" fmla="*/ 4977304 h 4977304"/>
              <a:gd name="connsiteX104" fmla="*/ 5467256 w 12217206"/>
              <a:gd name="connsiteY104" fmla="*/ 4962079 h 4977304"/>
              <a:gd name="connsiteX105" fmla="*/ 5429137 w 12217206"/>
              <a:gd name="connsiteY105" fmla="*/ 4949858 h 4977304"/>
              <a:gd name="connsiteX106" fmla="*/ 5378078 w 12217206"/>
              <a:gd name="connsiteY106" fmla="*/ 4930634 h 4977304"/>
              <a:gd name="connsiteX107" fmla="*/ 5258253 w 12217206"/>
              <a:gd name="connsiteY107" fmla="*/ 4908461 h 4977304"/>
              <a:gd name="connsiteX108" fmla="*/ 5219477 w 12217206"/>
              <a:gd name="connsiteY108" fmla="*/ 4896381 h 4977304"/>
              <a:gd name="connsiteX109" fmla="*/ 5171208 w 12217206"/>
              <a:gd name="connsiteY109" fmla="*/ 4893134 h 4977304"/>
              <a:gd name="connsiteX110" fmla="*/ 5153115 w 12217206"/>
              <a:gd name="connsiteY110" fmla="*/ 4885290 h 4977304"/>
              <a:gd name="connsiteX111" fmla="*/ 5139168 w 12217206"/>
              <a:gd name="connsiteY111" fmla="*/ 4881597 h 4977304"/>
              <a:gd name="connsiteX112" fmla="*/ 5136167 w 12217206"/>
              <a:gd name="connsiteY112" fmla="*/ 4879315 h 4977304"/>
              <a:gd name="connsiteX113" fmla="*/ 5118243 w 12217206"/>
              <a:gd name="connsiteY113" fmla="*/ 4867529 h 4977304"/>
              <a:gd name="connsiteX114" fmla="*/ 5062411 w 12217206"/>
              <a:gd name="connsiteY114" fmla="*/ 4874665 h 4977304"/>
              <a:gd name="connsiteX115" fmla="*/ 5008170 w 12217206"/>
              <a:gd name="connsiteY115" fmla="*/ 4856876 h 4977304"/>
              <a:gd name="connsiteX116" fmla="*/ 4837210 w 12217206"/>
              <a:gd name="connsiteY116" fmla="*/ 4830794 h 4977304"/>
              <a:gd name="connsiteX117" fmla="*/ 4759270 w 12217206"/>
              <a:gd name="connsiteY117" fmla="*/ 4800638 h 4977304"/>
              <a:gd name="connsiteX118" fmla="*/ 4720035 w 12217206"/>
              <a:gd name="connsiteY118" fmla="*/ 4790848 h 4977304"/>
              <a:gd name="connsiteX119" fmla="*/ 4718027 w 12217206"/>
              <a:gd name="connsiteY119" fmla="*/ 4790035 h 4977304"/>
              <a:gd name="connsiteX120" fmla="*/ 4718961 w 12217206"/>
              <a:gd name="connsiteY120" fmla="*/ 4789806 h 4977304"/>
              <a:gd name="connsiteX121" fmla="*/ 4714055 w 12217206"/>
              <a:gd name="connsiteY121" fmla="*/ 4788426 h 4977304"/>
              <a:gd name="connsiteX122" fmla="*/ 4718027 w 12217206"/>
              <a:gd name="connsiteY122" fmla="*/ 4790035 h 4977304"/>
              <a:gd name="connsiteX123" fmla="*/ 4712381 w 12217206"/>
              <a:gd name="connsiteY123" fmla="*/ 4791420 h 4977304"/>
              <a:gd name="connsiteX124" fmla="*/ 4512801 w 12217206"/>
              <a:gd name="connsiteY124" fmla="*/ 4780666 h 4977304"/>
              <a:gd name="connsiteX125" fmla="*/ 4425588 w 12217206"/>
              <a:gd name="connsiteY125" fmla="*/ 4769100 h 4977304"/>
              <a:gd name="connsiteX126" fmla="*/ 4314086 w 12217206"/>
              <a:gd name="connsiteY126" fmla="*/ 4774822 h 4977304"/>
              <a:gd name="connsiteX127" fmla="*/ 4312230 w 12217206"/>
              <a:gd name="connsiteY127" fmla="*/ 4773365 h 4977304"/>
              <a:gd name="connsiteX128" fmla="*/ 4292278 w 12217206"/>
              <a:gd name="connsiteY128" fmla="*/ 4771325 h 4977304"/>
              <a:gd name="connsiteX129" fmla="*/ 4287201 w 12217206"/>
              <a:gd name="connsiteY129" fmla="*/ 4774493 h 4977304"/>
              <a:gd name="connsiteX130" fmla="*/ 4273289 w 12217206"/>
              <a:gd name="connsiteY130" fmla="*/ 4774225 h 4977304"/>
              <a:gd name="connsiteX131" fmla="*/ 4245283 w 12217206"/>
              <a:gd name="connsiteY131" fmla="*/ 4776749 h 4977304"/>
              <a:gd name="connsiteX132" fmla="*/ 4199245 w 12217206"/>
              <a:gd name="connsiteY132" fmla="*/ 4773714 h 4977304"/>
              <a:gd name="connsiteX133" fmla="*/ 4198941 w 12217206"/>
              <a:gd name="connsiteY133" fmla="*/ 4772347 h 4977304"/>
              <a:gd name="connsiteX134" fmla="*/ 4188453 w 12217206"/>
              <a:gd name="connsiteY134" fmla="*/ 4766228 h 4977304"/>
              <a:gd name="connsiteX135" fmla="*/ 4139982 w 12217206"/>
              <a:gd name="connsiteY135" fmla="*/ 4748999 h 4977304"/>
              <a:gd name="connsiteX136" fmla="*/ 4080374 w 12217206"/>
              <a:gd name="connsiteY136" fmla="*/ 4720184 h 4977304"/>
              <a:gd name="connsiteX137" fmla="*/ 4071828 w 12217206"/>
              <a:gd name="connsiteY137" fmla="*/ 4719278 h 4977304"/>
              <a:gd name="connsiteX138" fmla="*/ 4071710 w 12217206"/>
              <a:gd name="connsiteY138" fmla="*/ 4718953 h 4977304"/>
              <a:gd name="connsiteX139" fmla="*/ 4056247 w 12217206"/>
              <a:gd name="connsiteY139" fmla="*/ 4717622 h 4977304"/>
              <a:gd name="connsiteX140" fmla="*/ 4039668 w 12217206"/>
              <a:gd name="connsiteY140" fmla="*/ 4715861 h 4977304"/>
              <a:gd name="connsiteX141" fmla="*/ 4034303 w 12217206"/>
              <a:gd name="connsiteY141" fmla="*/ 4713218 h 4977304"/>
              <a:gd name="connsiteX142" fmla="*/ 4032672 w 12217206"/>
              <a:gd name="connsiteY142" fmla="*/ 4709236 h 4977304"/>
              <a:gd name="connsiteX143" fmla="*/ 4031088 w 12217206"/>
              <a:gd name="connsiteY143" fmla="*/ 4709491 h 4977304"/>
              <a:gd name="connsiteX144" fmla="*/ 4001867 w 12217206"/>
              <a:gd name="connsiteY144" fmla="*/ 4695842 h 4977304"/>
              <a:gd name="connsiteX145" fmla="*/ 3934220 w 12217206"/>
              <a:gd name="connsiteY145" fmla="*/ 4676884 h 4977304"/>
              <a:gd name="connsiteX146" fmla="*/ 3894676 w 12217206"/>
              <a:gd name="connsiteY146" fmla="*/ 4670743 h 4977304"/>
              <a:gd name="connsiteX147" fmla="*/ 3787232 w 12217206"/>
              <a:gd name="connsiteY147" fmla="*/ 4648764 h 4977304"/>
              <a:gd name="connsiteX148" fmla="*/ 3680057 w 12217206"/>
              <a:gd name="connsiteY148" fmla="*/ 4622784 h 4977304"/>
              <a:gd name="connsiteX149" fmla="*/ 3607627 w 12217206"/>
              <a:gd name="connsiteY149" fmla="*/ 4587738 h 4977304"/>
              <a:gd name="connsiteX150" fmla="*/ 3601451 w 12217206"/>
              <a:gd name="connsiteY150" fmla="*/ 4589218 h 4977304"/>
              <a:gd name="connsiteX151" fmla="*/ 3592338 w 12217206"/>
              <a:gd name="connsiteY151" fmla="*/ 4589396 h 4977304"/>
              <a:gd name="connsiteX152" fmla="*/ 3592104 w 12217206"/>
              <a:gd name="connsiteY152" fmla="*/ 4589103 h 4977304"/>
              <a:gd name="connsiteX153" fmla="*/ 3583586 w 12217206"/>
              <a:gd name="connsiteY153" fmla="*/ 4589853 h 4977304"/>
              <a:gd name="connsiteX154" fmla="*/ 3533777 w 12217206"/>
              <a:gd name="connsiteY154" fmla="*/ 4579320 h 4977304"/>
              <a:gd name="connsiteX155" fmla="*/ 3470906 w 12217206"/>
              <a:gd name="connsiteY155" fmla="*/ 4575344 h 4977304"/>
              <a:gd name="connsiteX156" fmla="*/ 3398460 w 12217206"/>
              <a:gd name="connsiteY156" fmla="*/ 4562260 h 4977304"/>
              <a:gd name="connsiteX157" fmla="*/ 3361644 w 12217206"/>
              <a:gd name="connsiteY157" fmla="*/ 4580670 h 4977304"/>
              <a:gd name="connsiteX158" fmla="*/ 3341795 w 12217206"/>
              <a:gd name="connsiteY158" fmla="*/ 4582496 h 4977304"/>
              <a:gd name="connsiteX159" fmla="*/ 3339469 w 12217206"/>
              <a:gd name="connsiteY159" fmla="*/ 4581438 h 4977304"/>
              <a:gd name="connsiteX160" fmla="*/ 3260180 w 12217206"/>
              <a:gd name="connsiteY160" fmla="*/ 4587820 h 4977304"/>
              <a:gd name="connsiteX161" fmla="*/ 3140460 w 12217206"/>
              <a:gd name="connsiteY161" fmla="*/ 4596263 h 4977304"/>
              <a:gd name="connsiteX162" fmla="*/ 3028270 w 12217206"/>
              <a:gd name="connsiteY162" fmla="*/ 4599134 h 4977304"/>
              <a:gd name="connsiteX163" fmla="*/ 2779714 w 12217206"/>
              <a:gd name="connsiteY163" fmla="*/ 4622831 h 4977304"/>
              <a:gd name="connsiteX164" fmla="*/ 2649525 w 12217206"/>
              <a:gd name="connsiteY164" fmla="*/ 4658086 h 4977304"/>
              <a:gd name="connsiteX165" fmla="*/ 2566315 w 12217206"/>
              <a:gd name="connsiteY165" fmla="*/ 4605776 h 4977304"/>
              <a:gd name="connsiteX166" fmla="*/ 2441626 w 12217206"/>
              <a:gd name="connsiteY166" fmla="*/ 4620872 h 4977304"/>
              <a:gd name="connsiteX167" fmla="*/ 2313568 w 12217206"/>
              <a:gd name="connsiteY167" fmla="*/ 4630067 h 4977304"/>
              <a:gd name="connsiteX168" fmla="*/ 2207105 w 12217206"/>
              <a:gd name="connsiteY168" fmla="*/ 4624384 h 4977304"/>
              <a:gd name="connsiteX169" fmla="*/ 2093268 w 12217206"/>
              <a:gd name="connsiteY169" fmla="*/ 4606236 h 4977304"/>
              <a:gd name="connsiteX170" fmla="*/ 1996024 w 12217206"/>
              <a:gd name="connsiteY170" fmla="*/ 4597526 h 4977304"/>
              <a:gd name="connsiteX171" fmla="*/ 1926886 w 12217206"/>
              <a:gd name="connsiteY171" fmla="*/ 4621358 h 4977304"/>
              <a:gd name="connsiteX172" fmla="*/ 1920368 w 12217206"/>
              <a:gd name="connsiteY172" fmla="*/ 4616112 h 4977304"/>
              <a:gd name="connsiteX173" fmla="*/ 1871831 w 12217206"/>
              <a:gd name="connsiteY173" fmla="*/ 4617844 h 4977304"/>
              <a:gd name="connsiteX174" fmla="*/ 1785463 w 12217206"/>
              <a:gd name="connsiteY174" fmla="*/ 4647841 h 4977304"/>
              <a:gd name="connsiteX175" fmla="*/ 1737045 w 12217206"/>
              <a:gd name="connsiteY175" fmla="*/ 4642356 h 4977304"/>
              <a:gd name="connsiteX176" fmla="*/ 1673954 w 12217206"/>
              <a:gd name="connsiteY176" fmla="*/ 4624601 h 4977304"/>
              <a:gd name="connsiteX177" fmla="*/ 1602834 w 12217206"/>
              <a:gd name="connsiteY177" fmla="*/ 4640924 h 4977304"/>
              <a:gd name="connsiteX178" fmla="*/ 1490351 w 12217206"/>
              <a:gd name="connsiteY178" fmla="*/ 4613132 h 4977304"/>
              <a:gd name="connsiteX179" fmla="*/ 1149212 w 12217206"/>
              <a:gd name="connsiteY179" fmla="*/ 4564210 h 4977304"/>
              <a:gd name="connsiteX180" fmla="*/ 938574 w 12217206"/>
              <a:gd name="connsiteY180" fmla="*/ 4566821 h 4977304"/>
              <a:gd name="connsiteX181" fmla="*/ 857697 w 12217206"/>
              <a:gd name="connsiteY181" fmla="*/ 4525391 h 4977304"/>
              <a:gd name="connsiteX182" fmla="*/ 836981 w 12217206"/>
              <a:gd name="connsiteY182" fmla="*/ 4526708 h 4977304"/>
              <a:gd name="connsiteX183" fmla="*/ 816264 w 12217206"/>
              <a:gd name="connsiteY183" fmla="*/ 4524575 h 4977304"/>
              <a:gd name="connsiteX184" fmla="*/ 810965 w 12217206"/>
              <a:gd name="connsiteY184" fmla="*/ 4527718 h 4977304"/>
              <a:gd name="connsiteX185" fmla="*/ 796509 w 12217206"/>
              <a:gd name="connsiteY185" fmla="*/ 4527387 h 4977304"/>
              <a:gd name="connsiteX186" fmla="*/ 767389 w 12217206"/>
              <a:gd name="connsiteY186" fmla="*/ 4529784 h 4977304"/>
              <a:gd name="connsiteX187" fmla="*/ 762544 w 12217206"/>
              <a:gd name="connsiteY187" fmla="*/ 4527372 h 4977304"/>
              <a:gd name="connsiteX188" fmla="*/ 719567 w 12217206"/>
              <a:gd name="connsiteY188" fmla="*/ 4526534 h 4977304"/>
              <a:gd name="connsiteX189" fmla="*/ 719262 w 12217206"/>
              <a:gd name="connsiteY189" fmla="*/ 4525164 h 4977304"/>
              <a:gd name="connsiteX190" fmla="*/ 708402 w 12217206"/>
              <a:gd name="connsiteY190" fmla="*/ 4518999 h 4977304"/>
              <a:gd name="connsiteX191" fmla="*/ 596394 w 12217206"/>
              <a:gd name="connsiteY191" fmla="*/ 4472455 h 4977304"/>
              <a:gd name="connsiteX192" fmla="*/ 578149 w 12217206"/>
              <a:gd name="connsiteY192" fmla="*/ 4469575 h 4977304"/>
              <a:gd name="connsiteX193" fmla="*/ 571336 w 12217206"/>
              <a:gd name="connsiteY193" fmla="*/ 4469781 h 4977304"/>
              <a:gd name="connsiteX194" fmla="*/ 444802 w 12217206"/>
              <a:gd name="connsiteY194" fmla="*/ 4428480 h 4977304"/>
              <a:gd name="connsiteX195" fmla="*/ 403746 w 12217206"/>
              <a:gd name="connsiteY195" fmla="*/ 4422157 h 4977304"/>
              <a:gd name="connsiteX196" fmla="*/ 292240 w 12217206"/>
              <a:gd name="connsiteY196" fmla="*/ 4399681 h 4977304"/>
              <a:gd name="connsiteX197" fmla="*/ 118302 w 12217206"/>
              <a:gd name="connsiteY197" fmla="*/ 4343421 h 4977304"/>
              <a:gd name="connsiteX198" fmla="*/ 15516 w 12217206"/>
              <a:gd name="connsiteY198" fmla="*/ 4340320 h 4977304"/>
              <a:gd name="connsiteX199" fmla="*/ 2 w 12217206"/>
              <a:gd name="connsiteY199" fmla="*/ 4334381 h 4977304"/>
              <a:gd name="connsiteX200" fmla="*/ 2 w 12217206"/>
              <a:gd name="connsiteY200" fmla="*/ 3589361 h 4977304"/>
              <a:gd name="connsiteX201" fmla="*/ 0 w 12217206"/>
              <a:gd name="connsiteY201" fmla="*/ 3589361 h 4977304"/>
              <a:gd name="connsiteX202" fmla="*/ 0 w 12217206"/>
              <a:gd name="connsiteY202" fmla="*/ 3513036 h 4977304"/>
              <a:gd name="connsiteX203" fmla="*/ 0 w 12217206"/>
              <a:gd name="connsiteY203" fmla="*/ 2672265 h 4977304"/>
              <a:gd name="connsiteX0" fmla="*/ 0 w 12217206"/>
              <a:gd name="connsiteY0" fmla="*/ 0 h 4977304"/>
              <a:gd name="connsiteX1" fmla="*/ 12192000 w 12217206"/>
              <a:gd name="connsiteY1" fmla="*/ 0 h 4977304"/>
              <a:gd name="connsiteX2" fmla="*/ 12192000 w 12217206"/>
              <a:gd name="connsiteY2" fmla="*/ 2726958 h 4977304"/>
              <a:gd name="connsiteX3" fmla="*/ 12217206 w 12217206"/>
              <a:gd name="connsiteY3" fmla="*/ 2896463 h 4977304"/>
              <a:gd name="connsiteX4" fmla="*/ 12192000 w 12217206"/>
              <a:gd name="connsiteY4" fmla="*/ 2864054 h 4977304"/>
              <a:gd name="connsiteX5" fmla="*/ 12198158 w 12217206"/>
              <a:gd name="connsiteY5" fmla="*/ 3664565 h 4977304"/>
              <a:gd name="connsiteX6" fmla="*/ 12132764 w 12217206"/>
              <a:gd name="connsiteY6" fmla="*/ 3748492 h 4977304"/>
              <a:gd name="connsiteX7" fmla="*/ 12053056 w 12217206"/>
              <a:gd name="connsiteY7" fmla="*/ 3749753 h 4977304"/>
              <a:gd name="connsiteX8" fmla="*/ 11938513 w 12217206"/>
              <a:gd name="connsiteY8" fmla="*/ 3754367 h 4977304"/>
              <a:gd name="connsiteX9" fmla="*/ 11853342 w 12217206"/>
              <a:gd name="connsiteY9" fmla="*/ 3782688 h 4977304"/>
              <a:gd name="connsiteX10" fmla="*/ 11704569 w 12217206"/>
              <a:gd name="connsiteY10" fmla="*/ 3839336 h 4977304"/>
              <a:gd name="connsiteX11" fmla="*/ 11577641 w 12217206"/>
              <a:gd name="connsiteY11" fmla="*/ 3885996 h 4977304"/>
              <a:gd name="connsiteX12" fmla="*/ 11508791 w 12217206"/>
              <a:gd name="connsiteY12" fmla="*/ 3969283 h 4977304"/>
              <a:gd name="connsiteX13" fmla="*/ 11388373 w 12217206"/>
              <a:gd name="connsiteY13" fmla="*/ 4027440 h 4977304"/>
              <a:gd name="connsiteX14" fmla="*/ 11276406 w 12217206"/>
              <a:gd name="connsiteY14" fmla="*/ 4056099 h 4977304"/>
              <a:gd name="connsiteX15" fmla="*/ 11190251 w 12217206"/>
              <a:gd name="connsiteY15" fmla="*/ 4073272 h 4977304"/>
              <a:gd name="connsiteX16" fmla="*/ 11139995 w 12217206"/>
              <a:gd name="connsiteY16" fmla="*/ 4081811 h 4977304"/>
              <a:gd name="connsiteX17" fmla="*/ 11040727 w 12217206"/>
              <a:gd name="connsiteY17" fmla="*/ 4081109 h 4977304"/>
              <a:gd name="connsiteX18" fmla="*/ 10969005 w 12217206"/>
              <a:gd name="connsiteY18" fmla="*/ 4091154 h 4977304"/>
              <a:gd name="connsiteX19" fmla="*/ 10899772 w 12217206"/>
              <a:gd name="connsiteY19" fmla="*/ 4122857 h 4977304"/>
              <a:gd name="connsiteX20" fmla="*/ 10838983 w 12217206"/>
              <a:gd name="connsiteY20" fmla="*/ 4155791 h 4977304"/>
              <a:gd name="connsiteX21" fmla="*/ 10769520 w 12217206"/>
              <a:gd name="connsiteY21" fmla="*/ 4198574 h 4977304"/>
              <a:gd name="connsiteX22" fmla="*/ 10570843 w 12217206"/>
              <a:gd name="connsiteY22" fmla="*/ 4255424 h 4977304"/>
              <a:gd name="connsiteX23" fmla="*/ 10512263 w 12217206"/>
              <a:gd name="connsiteY23" fmla="*/ 4291698 h 4977304"/>
              <a:gd name="connsiteX24" fmla="*/ 10439016 w 12217206"/>
              <a:gd name="connsiteY24" fmla="*/ 4293933 h 4977304"/>
              <a:gd name="connsiteX25" fmla="*/ 10376941 w 12217206"/>
              <a:gd name="connsiteY25" fmla="*/ 4298111 h 4977304"/>
              <a:gd name="connsiteX26" fmla="*/ 10329960 w 12217206"/>
              <a:gd name="connsiteY26" fmla="*/ 4298774 h 4977304"/>
              <a:gd name="connsiteX27" fmla="*/ 10254256 w 12217206"/>
              <a:gd name="connsiteY27" fmla="*/ 4309364 h 4977304"/>
              <a:gd name="connsiteX28" fmla="*/ 10119745 w 12217206"/>
              <a:gd name="connsiteY28" fmla="*/ 4321869 h 4977304"/>
              <a:gd name="connsiteX29" fmla="*/ 10075444 w 12217206"/>
              <a:gd name="connsiteY29" fmla="*/ 4324144 h 4977304"/>
              <a:gd name="connsiteX30" fmla="*/ 10032543 w 12217206"/>
              <a:gd name="connsiteY30" fmla="*/ 4322337 h 4977304"/>
              <a:gd name="connsiteX31" fmla="*/ 9953375 w 12217206"/>
              <a:gd name="connsiteY31" fmla="*/ 4339186 h 4977304"/>
              <a:gd name="connsiteX32" fmla="*/ 9841223 w 12217206"/>
              <a:gd name="connsiteY32" fmla="*/ 4346536 h 4977304"/>
              <a:gd name="connsiteX33" fmla="*/ 9721820 w 12217206"/>
              <a:gd name="connsiteY33" fmla="*/ 4368481 h 4977304"/>
              <a:gd name="connsiteX34" fmla="*/ 9578114 w 12217206"/>
              <a:gd name="connsiteY34" fmla="*/ 4380883 h 4977304"/>
              <a:gd name="connsiteX35" fmla="*/ 9336820 w 12217206"/>
              <a:gd name="connsiteY35" fmla="*/ 4430514 h 4977304"/>
              <a:gd name="connsiteX36" fmla="*/ 9272837 w 12217206"/>
              <a:gd name="connsiteY36" fmla="*/ 4491645 h 4977304"/>
              <a:gd name="connsiteX37" fmla="*/ 9188677 w 12217206"/>
              <a:gd name="connsiteY37" fmla="*/ 4497828 h 4977304"/>
              <a:gd name="connsiteX38" fmla="*/ 9183116 w 12217206"/>
              <a:gd name="connsiteY38" fmla="*/ 4507862 h 4977304"/>
              <a:gd name="connsiteX39" fmla="*/ 9145128 w 12217206"/>
              <a:gd name="connsiteY39" fmla="*/ 4520027 h 4977304"/>
              <a:gd name="connsiteX40" fmla="*/ 9144106 w 12217206"/>
              <a:gd name="connsiteY40" fmla="*/ 4518870 h 4977304"/>
              <a:gd name="connsiteX41" fmla="*/ 9131223 w 12217206"/>
              <a:gd name="connsiteY41" fmla="*/ 4516515 h 4977304"/>
              <a:gd name="connsiteX42" fmla="*/ 9107733 w 12217206"/>
              <a:gd name="connsiteY42" fmla="*/ 4515031 h 4977304"/>
              <a:gd name="connsiteX43" fmla="*/ 9047414 w 12217206"/>
              <a:gd name="connsiteY43" fmla="*/ 4506003 h 4977304"/>
              <a:gd name="connsiteX44" fmla="*/ 8999479 w 12217206"/>
              <a:gd name="connsiteY44" fmla="*/ 4509570 h 4977304"/>
              <a:gd name="connsiteX45" fmla="*/ 8999194 w 12217206"/>
              <a:gd name="connsiteY45" fmla="*/ 4509309 h 4977304"/>
              <a:gd name="connsiteX46" fmla="*/ 8990231 w 12217206"/>
              <a:gd name="connsiteY46" fmla="*/ 4510625 h 4977304"/>
              <a:gd name="connsiteX47" fmla="*/ 8984397 w 12217206"/>
              <a:gd name="connsiteY47" fmla="*/ 4512863 h 4977304"/>
              <a:gd name="connsiteX48" fmla="*/ 8968351 w 12217206"/>
              <a:gd name="connsiteY48" fmla="*/ 4516366 h 4977304"/>
              <a:gd name="connsiteX49" fmla="*/ 8962029 w 12217206"/>
              <a:gd name="connsiteY49" fmla="*/ 4515606 h 4977304"/>
              <a:gd name="connsiteX50" fmla="*/ 8957069 w 12217206"/>
              <a:gd name="connsiteY50" fmla="*/ 4513190 h 4977304"/>
              <a:gd name="connsiteX51" fmla="*/ 8889695 w 12217206"/>
              <a:gd name="connsiteY51" fmla="*/ 4533539 h 4977304"/>
              <a:gd name="connsiteX52" fmla="*/ 8746606 w 12217206"/>
              <a:gd name="connsiteY52" fmla="*/ 4530613 h 4977304"/>
              <a:gd name="connsiteX53" fmla="*/ 8702038 w 12217206"/>
              <a:gd name="connsiteY53" fmla="*/ 4532895 h 4977304"/>
              <a:gd name="connsiteX54" fmla="*/ 8590337 w 12217206"/>
              <a:gd name="connsiteY54" fmla="*/ 4542204 h 4977304"/>
              <a:gd name="connsiteX55" fmla="*/ 8519543 w 12217206"/>
              <a:gd name="connsiteY55" fmla="*/ 4526086 h 4977304"/>
              <a:gd name="connsiteX56" fmla="*/ 8505306 w 12217206"/>
              <a:gd name="connsiteY56" fmla="*/ 4532509 h 4977304"/>
              <a:gd name="connsiteX57" fmla="*/ 8500493 w 12217206"/>
              <a:gd name="connsiteY57" fmla="*/ 4535768 h 4977304"/>
              <a:gd name="connsiteX58" fmla="*/ 8492299 w 12217206"/>
              <a:gd name="connsiteY58" fmla="*/ 4538742 h 4977304"/>
              <a:gd name="connsiteX59" fmla="*/ 8491926 w 12217206"/>
              <a:gd name="connsiteY59" fmla="*/ 4538547 h 4977304"/>
              <a:gd name="connsiteX60" fmla="*/ 8484586 w 12217206"/>
              <a:gd name="connsiteY60" fmla="*/ 4541860 h 4977304"/>
              <a:gd name="connsiteX61" fmla="*/ 8361601 w 12217206"/>
              <a:gd name="connsiteY61" fmla="*/ 4557109 h 4977304"/>
              <a:gd name="connsiteX62" fmla="*/ 8348227 w 12217206"/>
              <a:gd name="connsiteY62" fmla="*/ 4557320 h 4977304"/>
              <a:gd name="connsiteX63" fmla="*/ 8346801 w 12217206"/>
              <a:gd name="connsiteY63" fmla="*/ 4556408 h 4977304"/>
              <a:gd name="connsiteX64" fmla="*/ 8308886 w 12217206"/>
              <a:gd name="connsiteY64" fmla="*/ 4575677 h 4977304"/>
              <a:gd name="connsiteX65" fmla="*/ 8289640 w 12217206"/>
              <a:gd name="connsiteY65" fmla="*/ 4590767 h 4977304"/>
              <a:gd name="connsiteX66" fmla="*/ 8278750 w 12217206"/>
              <a:gd name="connsiteY66" fmla="*/ 4597091 h 4977304"/>
              <a:gd name="connsiteX67" fmla="*/ 8277624 w 12217206"/>
              <a:gd name="connsiteY67" fmla="*/ 4601916 h 4977304"/>
              <a:gd name="connsiteX68" fmla="*/ 8260561 w 12217206"/>
              <a:gd name="connsiteY68" fmla="*/ 4609708 h 4977304"/>
              <a:gd name="connsiteX69" fmla="*/ 8257864 w 12217206"/>
              <a:gd name="connsiteY69" fmla="*/ 4609458 h 4977304"/>
              <a:gd name="connsiteX70" fmla="*/ 8246529 w 12217206"/>
              <a:gd name="connsiteY70" fmla="*/ 4620148 h 4977304"/>
              <a:gd name="connsiteX71" fmla="*/ 8240334 w 12217206"/>
              <a:gd name="connsiteY71" fmla="*/ 4634257 h 4977304"/>
              <a:gd name="connsiteX72" fmla="*/ 8084875 w 12217206"/>
              <a:gd name="connsiteY72" fmla="*/ 4684387 h 4977304"/>
              <a:gd name="connsiteX73" fmla="*/ 7900134 w 12217206"/>
              <a:gd name="connsiteY73" fmla="*/ 4729969 h 4977304"/>
              <a:gd name="connsiteX74" fmla="*/ 7713595 w 12217206"/>
              <a:gd name="connsiteY74" fmla="*/ 4757895 h 4977304"/>
              <a:gd name="connsiteX75" fmla="*/ 7609267 w 12217206"/>
              <a:gd name="connsiteY75" fmla="*/ 4754126 h 4977304"/>
              <a:gd name="connsiteX76" fmla="*/ 7522521 w 12217206"/>
              <a:gd name="connsiteY76" fmla="*/ 4760455 h 4977304"/>
              <a:gd name="connsiteX77" fmla="*/ 7514554 w 12217206"/>
              <a:gd name="connsiteY77" fmla="*/ 4763228 h 4977304"/>
              <a:gd name="connsiteX78" fmla="*/ 7502403 w 12217206"/>
              <a:gd name="connsiteY78" fmla="*/ 4764677 h 4977304"/>
              <a:gd name="connsiteX79" fmla="*/ 7502032 w 12217206"/>
              <a:gd name="connsiteY79" fmla="*/ 4764322 h 4977304"/>
              <a:gd name="connsiteX80" fmla="*/ 7490794 w 12217206"/>
              <a:gd name="connsiteY80" fmla="*/ 4766442 h 4977304"/>
              <a:gd name="connsiteX81" fmla="*/ 7400450 w 12217206"/>
              <a:gd name="connsiteY81" fmla="*/ 4757640 h 4977304"/>
              <a:gd name="connsiteX82" fmla="*/ 7307302 w 12217206"/>
              <a:gd name="connsiteY82" fmla="*/ 4747220 h 4977304"/>
              <a:gd name="connsiteX83" fmla="*/ 7305976 w 12217206"/>
              <a:gd name="connsiteY83" fmla="*/ 4745654 h 4977304"/>
              <a:gd name="connsiteX84" fmla="*/ 7213744 w 12217206"/>
              <a:gd name="connsiteY84" fmla="*/ 4773074 h 4977304"/>
              <a:gd name="connsiteX85" fmla="*/ 7196298 w 12217206"/>
              <a:gd name="connsiteY85" fmla="*/ 4778016 h 4977304"/>
              <a:gd name="connsiteX86" fmla="*/ 7192202 w 12217206"/>
              <a:gd name="connsiteY86" fmla="*/ 4783834 h 4977304"/>
              <a:gd name="connsiteX87" fmla="*/ 7166024 w 12217206"/>
              <a:gd name="connsiteY87" fmla="*/ 4788882 h 4977304"/>
              <a:gd name="connsiteX88" fmla="*/ 7092253 w 12217206"/>
              <a:gd name="connsiteY88" fmla="*/ 4802161 h 4977304"/>
              <a:gd name="connsiteX89" fmla="*/ 7013814 w 12217206"/>
              <a:gd name="connsiteY89" fmla="*/ 4801755 h 4977304"/>
              <a:gd name="connsiteX90" fmla="*/ 6899540 w 12217206"/>
              <a:gd name="connsiteY90" fmla="*/ 4833798 h 4977304"/>
              <a:gd name="connsiteX91" fmla="*/ 6703746 w 12217206"/>
              <a:gd name="connsiteY91" fmla="*/ 4864157 h 4977304"/>
              <a:gd name="connsiteX92" fmla="*/ 6545085 w 12217206"/>
              <a:gd name="connsiteY92" fmla="*/ 4895408 h 4977304"/>
              <a:gd name="connsiteX93" fmla="*/ 6313345 w 12217206"/>
              <a:gd name="connsiteY93" fmla="*/ 4946232 h 4977304"/>
              <a:gd name="connsiteX94" fmla="*/ 6164558 w 12217206"/>
              <a:gd name="connsiteY94" fmla="*/ 4948498 h 4977304"/>
              <a:gd name="connsiteX95" fmla="*/ 6069796 w 12217206"/>
              <a:gd name="connsiteY95" fmla="*/ 4970720 h 4977304"/>
              <a:gd name="connsiteX96" fmla="*/ 6064481 w 12217206"/>
              <a:gd name="connsiteY96" fmla="*/ 4969051 h 4977304"/>
              <a:gd name="connsiteX97" fmla="*/ 6044602 w 12217206"/>
              <a:gd name="connsiteY97" fmla="*/ 4969792 h 4977304"/>
              <a:gd name="connsiteX98" fmla="*/ 6037252 w 12217206"/>
              <a:gd name="connsiteY98" fmla="*/ 4960726 h 4977304"/>
              <a:gd name="connsiteX99" fmla="*/ 6006081 w 12217206"/>
              <a:gd name="connsiteY99" fmla="*/ 4955195 h 4977304"/>
              <a:gd name="connsiteX100" fmla="*/ 5920065 w 12217206"/>
              <a:gd name="connsiteY100" fmla="*/ 4944866 h 4977304"/>
              <a:gd name="connsiteX101" fmla="*/ 5755077 w 12217206"/>
              <a:gd name="connsiteY101" fmla="*/ 4976193 h 4977304"/>
              <a:gd name="connsiteX102" fmla="*/ 5623207 w 12217206"/>
              <a:gd name="connsiteY102" fmla="*/ 4977304 h 4977304"/>
              <a:gd name="connsiteX103" fmla="*/ 5467256 w 12217206"/>
              <a:gd name="connsiteY103" fmla="*/ 4962079 h 4977304"/>
              <a:gd name="connsiteX104" fmla="*/ 5429137 w 12217206"/>
              <a:gd name="connsiteY104" fmla="*/ 4949858 h 4977304"/>
              <a:gd name="connsiteX105" fmla="*/ 5378078 w 12217206"/>
              <a:gd name="connsiteY105" fmla="*/ 4930634 h 4977304"/>
              <a:gd name="connsiteX106" fmla="*/ 5258253 w 12217206"/>
              <a:gd name="connsiteY106" fmla="*/ 4908461 h 4977304"/>
              <a:gd name="connsiteX107" fmla="*/ 5219477 w 12217206"/>
              <a:gd name="connsiteY107" fmla="*/ 4896381 h 4977304"/>
              <a:gd name="connsiteX108" fmla="*/ 5171208 w 12217206"/>
              <a:gd name="connsiteY108" fmla="*/ 4893134 h 4977304"/>
              <a:gd name="connsiteX109" fmla="*/ 5153115 w 12217206"/>
              <a:gd name="connsiteY109" fmla="*/ 4885290 h 4977304"/>
              <a:gd name="connsiteX110" fmla="*/ 5139168 w 12217206"/>
              <a:gd name="connsiteY110" fmla="*/ 4881597 h 4977304"/>
              <a:gd name="connsiteX111" fmla="*/ 5136167 w 12217206"/>
              <a:gd name="connsiteY111" fmla="*/ 4879315 h 4977304"/>
              <a:gd name="connsiteX112" fmla="*/ 5118243 w 12217206"/>
              <a:gd name="connsiteY112" fmla="*/ 4867529 h 4977304"/>
              <a:gd name="connsiteX113" fmla="*/ 5062411 w 12217206"/>
              <a:gd name="connsiteY113" fmla="*/ 4874665 h 4977304"/>
              <a:gd name="connsiteX114" fmla="*/ 5008170 w 12217206"/>
              <a:gd name="connsiteY114" fmla="*/ 4856876 h 4977304"/>
              <a:gd name="connsiteX115" fmla="*/ 4837210 w 12217206"/>
              <a:gd name="connsiteY115" fmla="*/ 4830794 h 4977304"/>
              <a:gd name="connsiteX116" fmla="*/ 4759270 w 12217206"/>
              <a:gd name="connsiteY116" fmla="*/ 4800638 h 4977304"/>
              <a:gd name="connsiteX117" fmla="*/ 4720035 w 12217206"/>
              <a:gd name="connsiteY117" fmla="*/ 4790848 h 4977304"/>
              <a:gd name="connsiteX118" fmla="*/ 4718027 w 12217206"/>
              <a:gd name="connsiteY118" fmla="*/ 4790035 h 4977304"/>
              <a:gd name="connsiteX119" fmla="*/ 4718961 w 12217206"/>
              <a:gd name="connsiteY119" fmla="*/ 4789806 h 4977304"/>
              <a:gd name="connsiteX120" fmla="*/ 4714055 w 12217206"/>
              <a:gd name="connsiteY120" fmla="*/ 4788426 h 4977304"/>
              <a:gd name="connsiteX121" fmla="*/ 4718027 w 12217206"/>
              <a:gd name="connsiteY121" fmla="*/ 4790035 h 4977304"/>
              <a:gd name="connsiteX122" fmla="*/ 4712381 w 12217206"/>
              <a:gd name="connsiteY122" fmla="*/ 4791420 h 4977304"/>
              <a:gd name="connsiteX123" fmla="*/ 4512801 w 12217206"/>
              <a:gd name="connsiteY123" fmla="*/ 4780666 h 4977304"/>
              <a:gd name="connsiteX124" fmla="*/ 4425588 w 12217206"/>
              <a:gd name="connsiteY124" fmla="*/ 4769100 h 4977304"/>
              <a:gd name="connsiteX125" fmla="*/ 4314086 w 12217206"/>
              <a:gd name="connsiteY125" fmla="*/ 4774822 h 4977304"/>
              <a:gd name="connsiteX126" fmla="*/ 4312230 w 12217206"/>
              <a:gd name="connsiteY126" fmla="*/ 4773365 h 4977304"/>
              <a:gd name="connsiteX127" fmla="*/ 4292278 w 12217206"/>
              <a:gd name="connsiteY127" fmla="*/ 4771325 h 4977304"/>
              <a:gd name="connsiteX128" fmla="*/ 4287201 w 12217206"/>
              <a:gd name="connsiteY128" fmla="*/ 4774493 h 4977304"/>
              <a:gd name="connsiteX129" fmla="*/ 4273289 w 12217206"/>
              <a:gd name="connsiteY129" fmla="*/ 4774225 h 4977304"/>
              <a:gd name="connsiteX130" fmla="*/ 4245283 w 12217206"/>
              <a:gd name="connsiteY130" fmla="*/ 4776749 h 4977304"/>
              <a:gd name="connsiteX131" fmla="*/ 4199245 w 12217206"/>
              <a:gd name="connsiteY131" fmla="*/ 4773714 h 4977304"/>
              <a:gd name="connsiteX132" fmla="*/ 4198941 w 12217206"/>
              <a:gd name="connsiteY132" fmla="*/ 4772347 h 4977304"/>
              <a:gd name="connsiteX133" fmla="*/ 4188453 w 12217206"/>
              <a:gd name="connsiteY133" fmla="*/ 4766228 h 4977304"/>
              <a:gd name="connsiteX134" fmla="*/ 4139982 w 12217206"/>
              <a:gd name="connsiteY134" fmla="*/ 4748999 h 4977304"/>
              <a:gd name="connsiteX135" fmla="*/ 4080374 w 12217206"/>
              <a:gd name="connsiteY135" fmla="*/ 4720184 h 4977304"/>
              <a:gd name="connsiteX136" fmla="*/ 4071828 w 12217206"/>
              <a:gd name="connsiteY136" fmla="*/ 4719278 h 4977304"/>
              <a:gd name="connsiteX137" fmla="*/ 4071710 w 12217206"/>
              <a:gd name="connsiteY137" fmla="*/ 4718953 h 4977304"/>
              <a:gd name="connsiteX138" fmla="*/ 4056247 w 12217206"/>
              <a:gd name="connsiteY138" fmla="*/ 4717622 h 4977304"/>
              <a:gd name="connsiteX139" fmla="*/ 4039668 w 12217206"/>
              <a:gd name="connsiteY139" fmla="*/ 4715861 h 4977304"/>
              <a:gd name="connsiteX140" fmla="*/ 4034303 w 12217206"/>
              <a:gd name="connsiteY140" fmla="*/ 4713218 h 4977304"/>
              <a:gd name="connsiteX141" fmla="*/ 4032672 w 12217206"/>
              <a:gd name="connsiteY141" fmla="*/ 4709236 h 4977304"/>
              <a:gd name="connsiteX142" fmla="*/ 4031088 w 12217206"/>
              <a:gd name="connsiteY142" fmla="*/ 4709491 h 4977304"/>
              <a:gd name="connsiteX143" fmla="*/ 4001867 w 12217206"/>
              <a:gd name="connsiteY143" fmla="*/ 4695842 h 4977304"/>
              <a:gd name="connsiteX144" fmla="*/ 3934220 w 12217206"/>
              <a:gd name="connsiteY144" fmla="*/ 4676884 h 4977304"/>
              <a:gd name="connsiteX145" fmla="*/ 3894676 w 12217206"/>
              <a:gd name="connsiteY145" fmla="*/ 4670743 h 4977304"/>
              <a:gd name="connsiteX146" fmla="*/ 3787232 w 12217206"/>
              <a:gd name="connsiteY146" fmla="*/ 4648764 h 4977304"/>
              <a:gd name="connsiteX147" fmla="*/ 3680057 w 12217206"/>
              <a:gd name="connsiteY147" fmla="*/ 4622784 h 4977304"/>
              <a:gd name="connsiteX148" fmla="*/ 3607627 w 12217206"/>
              <a:gd name="connsiteY148" fmla="*/ 4587738 h 4977304"/>
              <a:gd name="connsiteX149" fmla="*/ 3601451 w 12217206"/>
              <a:gd name="connsiteY149" fmla="*/ 4589218 h 4977304"/>
              <a:gd name="connsiteX150" fmla="*/ 3592338 w 12217206"/>
              <a:gd name="connsiteY150" fmla="*/ 4589396 h 4977304"/>
              <a:gd name="connsiteX151" fmla="*/ 3592104 w 12217206"/>
              <a:gd name="connsiteY151" fmla="*/ 4589103 h 4977304"/>
              <a:gd name="connsiteX152" fmla="*/ 3583586 w 12217206"/>
              <a:gd name="connsiteY152" fmla="*/ 4589853 h 4977304"/>
              <a:gd name="connsiteX153" fmla="*/ 3533777 w 12217206"/>
              <a:gd name="connsiteY153" fmla="*/ 4579320 h 4977304"/>
              <a:gd name="connsiteX154" fmla="*/ 3470906 w 12217206"/>
              <a:gd name="connsiteY154" fmla="*/ 4575344 h 4977304"/>
              <a:gd name="connsiteX155" fmla="*/ 3398460 w 12217206"/>
              <a:gd name="connsiteY155" fmla="*/ 4562260 h 4977304"/>
              <a:gd name="connsiteX156" fmla="*/ 3361644 w 12217206"/>
              <a:gd name="connsiteY156" fmla="*/ 4580670 h 4977304"/>
              <a:gd name="connsiteX157" fmla="*/ 3341795 w 12217206"/>
              <a:gd name="connsiteY157" fmla="*/ 4582496 h 4977304"/>
              <a:gd name="connsiteX158" fmla="*/ 3339469 w 12217206"/>
              <a:gd name="connsiteY158" fmla="*/ 4581438 h 4977304"/>
              <a:gd name="connsiteX159" fmla="*/ 3260180 w 12217206"/>
              <a:gd name="connsiteY159" fmla="*/ 4587820 h 4977304"/>
              <a:gd name="connsiteX160" fmla="*/ 3140460 w 12217206"/>
              <a:gd name="connsiteY160" fmla="*/ 4596263 h 4977304"/>
              <a:gd name="connsiteX161" fmla="*/ 3028270 w 12217206"/>
              <a:gd name="connsiteY161" fmla="*/ 4599134 h 4977304"/>
              <a:gd name="connsiteX162" fmla="*/ 2779714 w 12217206"/>
              <a:gd name="connsiteY162" fmla="*/ 4622831 h 4977304"/>
              <a:gd name="connsiteX163" fmla="*/ 2649525 w 12217206"/>
              <a:gd name="connsiteY163" fmla="*/ 4658086 h 4977304"/>
              <a:gd name="connsiteX164" fmla="*/ 2566315 w 12217206"/>
              <a:gd name="connsiteY164" fmla="*/ 4605776 h 4977304"/>
              <a:gd name="connsiteX165" fmla="*/ 2441626 w 12217206"/>
              <a:gd name="connsiteY165" fmla="*/ 4620872 h 4977304"/>
              <a:gd name="connsiteX166" fmla="*/ 2313568 w 12217206"/>
              <a:gd name="connsiteY166" fmla="*/ 4630067 h 4977304"/>
              <a:gd name="connsiteX167" fmla="*/ 2207105 w 12217206"/>
              <a:gd name="connsiteY167" fmla="*/ 4624384 h 4977304"/>
              <a:gd name="connsiteX168" fmla="*/ 2093268 w 12217206"/>
              <a:gd name="connsiteY168" fmla="*/ 4606236 h 4977304"/>
              <a:gd name="connsiteX169" fmla="*/ 1996024 w 12217206"/>
              <a:gd name="connsiteY169" fmla="*/ 4597526 h 4977304"/>
              <a:gd name="connsiteX170" fmla="*/ 1926886 w 12217206"/>
              <a:gd name="connsiteY170" fmla="*/ 4621358 h 4977304"/>
              <a:gd name="connsiteX171" fmla="*/ 1920368 w 12217206"/>
              <a:gd name="connsiteY171" fmla="*/ 4616112 h 4977304"/>
              <a:gd name="connsiteX172" fmla="*/ 1871831 w 12217206"/>
              <a:gd name="connsiteY172" fmla="*/ 4617844 h 4977304"/>
              <a:gd name="connsiteX173" fmla="*/ 1785463 w 12217206"/>
              <a:gd name="connsiteY173" fmla="*/ 4647841 h 4977304"/>
              <a:gd name="connsiteX174" fmla="*/ 1737045 w 12217206"/>
              <a:gd name="connsiteY174" fmla="*/ 4642356 h 4977304"/>
              <a:gd name="connsiteX175" fmla="*/ 1673954 w 12217206"/>
              <a:gd name="connsiteY175" fmla="*/ 4624601 h 4977304"/>
              <a:gd name="connsiteX176" fmla="*/ 1602834 w 12217206"/>
              <a:gd name="connsiteY176" fmla="*/ 4640924 h 4977304"/>
              <a:gd name="connsiteX177" fmla="*/ 1490351 w 12217206"/>
              <a:gd name="connsiteY177" fmla="*/ 4613132 h 4977304"/>
              <a:gd name="connsiteX178" fmla="*/ 1149212 w 12217206"/>
              <a:gd name="connsiteY178" fmla="*/ 4564210 h 4977304"/>
              <a:gd name="connsiteX179" fmla="*/ 938574 w 12217206"/>
              <a:gd name="connsiteY179" fmla="*/ 4566821 h 4977304"/>
              <a:gd name="connsiteX180" fmla="*/ 857697 w 12217206"/>
              <a:gd name="connsiteY180" fmla="*/ 4525391 h 4977304"/>
              <a:gd name="connsiteX181" fmla="*/ 836981 w 12217206"/>
              <a:gd name="connsiteY181" fmla="*/ 4526708 h 4977304"/>
              <a:gd name="connsiteX182" fmla="*/ 816264 w 12217206"/>
              <a:gd name="connsiteY182" fmla="*/ 4524575 h 4977304"/>
              <a:gd name="connsiteX183" fmla="*/ 810965 w 12217206"/>
              <a:gd name="connsiteY183" fmla="*/ 4527718 h 4977304"/>
              <a:gd name="connsiteX184" fmla="*/ 796509 w 12217206"/>
              <a:gd name="connsiteY184" fmla="*/ 4527387 h 4977304"/>
              <a:gd name="connsiteX185" fmla="*/ 767389 w 12217206"/>
              <a:gd name="connsiteY185" fmla="*/ 4529784 h 4977304"/>
              <a:gd name="connsiteX186" fmla="*/ 762544 w 12217206"/>
              <a:gd name="connsiteY186" fmla="*/ 4527372 h 4977304"/>
              <a:gd name="connsiteX187" fmla="*/ 719567 w 12217206"/>
              <a:gd name="connsiteY187" fmla="*/ 4526534 h 4977304"/>
              <a:gd name="connsiteX188" fmla="*/ 719262 w 12217206"/>
              <a:gd name="connsiteY188" fmla="*/ 4525164 h 4977304"/>
              <a:gd name="connsiteX189" fmla="*/ 708402 w 12217206"/>
              <a:gd name="connsiteY189" fmla="*/ 4518999 h 4977304"/>
              <a:gd name="connsiteX190" fmla="*/ 596394 w 12217206"/>
              <a:gd name="connsiteY190" fmla="*/ 4472455 h 4977304"/>
              <a:gd name="connsiteX191" fmla="*/ 578149 w 12217206"/>
              <a:gd name="connsiteY191" fmla="*/ 4469575 h 4977304"/>
              <a:gd name="connsiteX192" fmla="*/ 571336 w 12217206"/>
              <a:gd name="connsiteY192" fmla="*/ 4469781 h 4977304"/>
              <a:gd name="connsiteX193" fmla="*/ 444802 w 12217206"/>
              <a:gd name="connsiteY193" fmla="*/ 4428480 h 4977304"/>
              <a:gd name="connsiteX194" fmla="*/ 403746 w 12217206"/>
              <a:gd name="connsiteY194" fmla="*/ 4422157 h 4977304"/>
              <a:gd name="connsiteX195" fmla="*/ 292240 w 12217206"/>
              <a:gd name="connsiteY195" fmla="*/ 4399681 h 4977304"/>
              <a:gd name="connsiteX196" fmla="*/ 118302 w 12217206"/>
              <a:gd name="connsiteY196" fmla="*/ 4343421 h 4977304"/>
              <a:gd name="connsiteX197" fmla="*/ 15516 w 12217206"/>
              <a:gd name="connsiteY197" fmla="*/ 4340320 h 4977304"/>
              <a:gd name="connsiteX198" fmla="*/ 2 w 12217206"/>
              <a:gd name="connsiteY198" fmla="*/ 4334381 h 4977304"/>
              <a:gd name="connsiteX199" fmla="*/ 2 w 12217206"/>
              <a:gd name="connsiteY199" fmla="*/ 3589361 h 4977304"/>
              <a:gd name="connsiteX200" fmla="*/ 0 w 12217206"/>
              <a:gd name="connsiteY200" fmla="*/ 3589361 h 4977304"/>
              <a:gd name="connsiteX201" fmla="*/ 0 w 12217206"/>
              <a:gd name="connsiteY201" fmla="*/ 3513036 h 4977304"/>
              <a:gd name="connsiteX202" fmla="*/ 0 w 12217206"/>
              <a:gd name="connsiteY202" fmla="*/ 2672265 h 4977304"/>
              <a:gd name="connsiteX203" fmla="*/ 0 w 12217206"/>
              <a:gd name="connsiteY203" fmla="*/ 0 h 4977304"/>
              <a:gd name="connsiteX0" fmla="*/ 0 w 12217206"/>
              <a:gd name="connsiteY0" fmla="*/ 0 h 4977304"/>
              <a:gd name="connsiteX1" fmla="*/ 12192000 w 12217206"/>
              <a:gd name="connsiteY1" fmla="*/ 0 h 4977304"/>
              <a:gd name="connsiteX2" fmla="*/ 12192000 w 12217206"/>
              <a:gd name="connsiteY2" fmla="*/ 2726958 h 4977304"/>
              <a:gd name="connsiteX3" fmla="*/ 12217206 w 12217206"/>
              <a:gd name="connsiteY3" fmla="*/ 2896463 h 4977304"/>
              <a:gd name="connsiteX4" fmla="*/ 12198158 w 12217206"/>
              <a:gd name="connsiteY4" fmla="*/ 3664565 h 4977304"/>
              <a:gd name="connsiteX5" fmla="*/ 12132764 w 12217206"/>
              <a:gd name="connsiteY5" fmla="*/ 3748492 h 4977304"/>
              <a:gd name="connsiteX6" fmla="*/ 12053056 w 12217206"/>
              <a:gd name="connsiteY6" fmla="*/ 3749753 h 4977304"/>
              <a:gd name="connsiteX7" fmla="*/ 11938513 w 12217206"/>
              <a:gd name="connsiteY7" fmla="*/ 3754367 h 4977304"/>
              <a:gd name="connsiteX8" fmla="*/ 11853342 w 12217206"/>
              <a:gd name="connsiteY8" fmla="*/ 3782688 h 4977304"/>
              <a:gd name="connsiteX9" fmla="*/ 11704569 w 12217206"/>
              <a:gd name="connsiteY9" fmla="*/ 3839336 h 4977304"/>
              <a:gd name="connsiteX10" fmla="*/ 11577641 w 12217206"/>
              <a:gd name="connsiteY10" fmla="*/ 3885996 h 4977304"/>
              <a:gd name="connsiteX11" fmla="*/ 11508791 w 12217206"/>
              <a:gd name="connsiteY11" fmla="*/ 3969283 h 4977304"/>
              <a:gd name="connsiteX12" fmla="*/ 11388373 w 12217206"/>
              <a:gd name="connsiteY12" fmla="*/ 4027440 h 4977304"/>
              <a:gd name="connsiteX13" fmla="*/ 11276406 w 12217206"/>
              <a:gd name="connsiteY13" fmla="*/ 4056099 h 4977304"/>
              <a:gd name="connsiteX14" fmla="*/ 11190251 w 12217206"/>
              <a:gd name="connsiteY14" fmla="*/ 4073272 h 4977304"/>
              <a:gd name="connsiteX15" fmla="*/ 11139995 w 12217206"/>
              <a:gd name="connsiteY15" fmla="*/ 4081811 h 4977304"/>
              <a:gd name="connsiteX16" fmla="*/ 11040727 w 12217206"/>
              <a:gd name="connsiteY16" fmla="*/ 4081109 h 4977304"/>
              <a:gd name="connsiteX17" fmla="*/ 10969005 w 12217206"/>
              <a:gd name="connsiteY17" fmla="*/ 4091154 h 4977304"/>
              <a:gd name="connsiteX18" fmla="*/ 10899772 w 12217206"/>
              <a:gd name="connsiteY18" fmla="*/ 4122857 h 4977304"/>
              <a:gd name="connsiteX19" fmla="*/ 10838983 w 12217206"/>
              <a:gd name="connsiteY19" fmla="*/ 4155791 h 4977304"/>
              <a:gd name="connsiteX20" fmla="*/ 10769520 w 12217206"/>
              <a:gd name="connsiteY20" fmla="*/ 4198574 h 4977304"/>
              <a:gd name="connsiteX21" fmla="*/ 10570843 w 12217206"/>
              <a:gd name="connsiteY21" fmla="*/ 4255424 h 4977304"/>
              <a:gd name="connsiteX22" fmla="*/ 10512263 w 12217206"/>
              <a:gd name="connsiteY22" fmla="*/ 4291698 h 4977304"/>
              <a:gd name="connsiteX23" fmla="*/ 10439016 w 12217206"/>
              <a:gd name="connsiteY23" fmla="*/ 4293933 h 4977304"/>
              <a:gd name="connsiteX24" fmla="*/ 10376941 w 12217206"/>
              <a:gd name="connsiteY24" fmla="*/ 4298111 h 4977304"/>
              <a:gd name="connsiteX25" fmla="*/ 10329960 w 12217206"/>
              <a:gd name="connsiteY25" fmla="*/ 4298774 h 4977304"/>
              <a:gd name="connsiteX26" fmla="*/ 10254256 w 12217206"/>
              <a:gd name="connsiteY26" fmla="*/ 4309364 h 4977304"/>
              <a:gd name="connsiteX27" fmla="*/ 10119745 w 12217206"/>
              <a:gd name="connsiteY27" fmla="*/ 4321869 h 4977304"/>
              <a:gd name="connsiteX28" fmla="*/ 10075444 w 12217206"/>
              <a:gd name="connsiteY28" fmla="*/ 4324144 h 4977304"/>
              <a:gd name="connsiteX29" fmla="*/ 10032543 w 12217206"/>
              <a:gd name="connsiteY29" fmla="*/ 4322337 h 4977304"/>
              <a:gd name="connsiteX30" fmla="*/ 9953375 w 12217206"/>
              <a:gd name="connsiteY30" fmla="*/ 4339186 h 4977304"/>
              <a:gd name="connsiteX31" fmla="*/ 9841223 w 12217206"/>
              <a:gd name="connsiteY31" fmla="*/ 4346536 h 4977304"/>
              <a:gd name="connsiteX32" fmla="*/ 9721820 w 12217206"/>
              <a:gd name="connsiteY32" fmla="*/ 4368481 h 4977304"/>
              <a:gd name="connsiteX33" fmla="*/ 9578114 w 12217206"/>
              <a:gd name="connsiteY33" fmla="*/ 4380883 h 4977304"/>
              <a:gd name="connsiteX34" fmla="*/ 9336820 w 12217206"/>
              <a:gd name="connsiteY34" fmla="*/ 4430514 h 4977304"/>
              <a:gd name="connsiteX35" fmla="*/ 9272837 w 12217206"/>
              <a:gd name="connsiteY35" fmla="*/ 4491645 h 4977304"/>
              <a:gd name="connsiteX36" fmla="*/ 9188677 w 12217206"/>
              <a:gd name="connsiteY36" fmla="*/ 4497828 h 4977304"/>
              <a:gd name="connsiteX37" fmla="*/ 9183116 w 12217206"/>
              <a:gd name="connsiteY37" fmla="*/ 4507862 h 4977304"/>
              <a:gd name="connsiteX38" fmla="*/ 9145128 w 12217206"/>
              <a:gd name="connsiteY38" fmla="*/ 4520027 h 4977304"/>
              <a:gd name="connsiteX39" fmla="*/ 9144106 w 12217206"/>
              <a:gd name="connsiteY39" fmla="*/ 4518870 h 4977304"/>
              <a:gd name="connsiteX40" fmla="*/ 9131223 w 12217206"/>
              <a:gd name="connsiteY40" fmla="*/ 4516515 h 4977304"/>
              <a:gd name="connsiteX41" fmla="*/ 9107733 w 12217206"/>
              <a:gd name="connsiteY41" fmla="*/ 4515031 h 4977304"/>
              <a:gd name="connsiteX42" fmla="*/ 9047414 w 12217206"/>
              <a:gd name="connsiteY42" fmla="*/ 4506003 h 4977304"/>
              <a:gd name="connsiteX43" fmla="*/ 8999479 w 12217206"/>
              <a:gd name="connsiteY43" fmla="*/ 4509570 h 4977304"/>
              <a:gd name="connsiteX44" fmla="*/ 8999194 w 12217206"/>
              <a:gd name="connsiteY44" fmla="*/ 4509309 h 4977304"/>
              <a:gd name="connsiteX45" fmla="*/ 8990231 w 12217206"/>
              <a:gd name="connsiteY45" fmla="*/ 4510625 h 4977304"/>
              <a:gd name="connsiteX46" fmla="*/ 8984397 w 12217206"/>
              <a:gd name="connsiteY46" fmla="*/ 4512863 h 4977304"/>
              <a:gd name="connsiteX47" fmla="*/ 8968351 w 12217206"/>
              <a:gd name="connsiteY47" fmla="*/ 4516366 h 4977304"/>
              <a:gd name="connsiteX48" fmla="*/ 8962029 w 12217206"/>
              <a:gd name="connsiteY48" fmla="*/ 4515606 h 4977304"/>
              <a:gd name="connsiteX49" fmla="*/ 8957069 w 12217206"/>
              <a:gd name="connsiteY49" fmla="*/ 4513190 h 4977304"/>
              <a:gd name="connsiteX50" fmla="*/ 8889695 w 12217206"/>
              <a:gd name="connsiteY50" fmla="*/ 4533539 h 4977304"/>
              <a:gd name="connsiteX51" fmla="*/ 8746606 w 12217206"/>
              <a:gd name="connsiteY51" fmla="*/ 4530613 h 4977304"/>
              <a:gd name="connsiteX52" fmla="*/ 8702038 w 12217206"/>
              <a:gd name="connsiteY52" fmla="*/ 4532895 h 4977304"/>
              <a:gd name="connsiteX53" fmla="*/ 8590337 w 12217206"/>
              <a:gd name="connsiteY53" fmla="*/ 4542204 h 4977304"/>
              <a:gd name="connsiteX54" fmla="*/ 8519543 w 12217206"/>
              <a:gd name="connsiteY54" fmla="*/ 4526086 h 4977304"/>
              <a:gd name="connsiteX55" fmla="*/ 8505306 w 12217206"/>
              <a:gd name="connsiteY55" fmla="*/ 4532509 h 4977304"/>
              <a:gd name="connsiteX56" fmla="*/ 8500493 w 12217206"/>
              <a:gd name="connsiteY56" fmla="*/ 4535768 h 4977304"/>
              <a:gd name="connsiteX57" fmla="*/ 8492299 w 12217206"/>
              <a:gd name="connsiteY57" fmla="*/ 4538742 h 4977304"/>
              <a:gd name="connsiteX58" fmla="*/ 8491926 w 12217206"/>
              <a:gd name="connsiteY58" fmla="*/ 4538547 h 4977304"/>
              <a:gd name="connsiteX59" fmla="*/ 8484586 w 12217206"/>
              <a:gd name="connsiteY59" fmla="*/ 4541860 h 4977304"/>
              <a:gd name="connsiteX60" fmla="*/ 8361601 w 12217206"/>
              <a:gd name="connsiteY60" fmla="*/ 4557109 h 4977304"/>
              <a:gd name="connsiteX61" fmla="*/ 8348227 w 12217206"/>
              <a:gd name="connsiteY61" fmla="*/ 4557320 h 4977304"/>
              <a:gd name="connsiteX62" fmla="*/ 8346801 w 12217206"/>
              <a:gd name="connsiteY62" fmla="*/ 4556408 h 4977304"/>
              <a:gd name="connsiteX63" fmla="*/ 8308886 w 12217206"/>
              <a:gd name="connsiteY63" fmla="*/ 4575677 h 4977304"/>
              <a:gd name="connsiteX64" fmla="*/ 8289640 w 12217206"/>
              <a:gd name="connsiteY64" fmla="*/ 4590767 h 4977304"/>
              <a:gd name="connsiteX65" fmla="*/ 8278750 w 12217206"/>
              <a:gd name="connsiteY65" fmla="*/ 4597091 h 4977304"/>
              <a:gd name="connsiteX66" fmla="*/ 8277624 w 12217206"/>
              <a:gd name="connsiteY66" fmla="*/ 4601916 h 4977304"/>
              <a:gd name="connsiteX67" fmla="*/ 8260561 w 12217206"/>
              <a:gd name="connsiteY67" fmla="*/ 4609708 h 4977304"/>
              <a:gd name="connsiteX68" fmla="*/ 8257864 w 12217206"/>
              <a:gd name="connsiteY68" fmla="*/ 4609458 h 4977304"/>
              <a:gd name="connsiteX69" fmla="*/ 8246529 w 12217206"/>
              <a:gd name="connsiteY69" fmla="*/ 4620148 h 4977304"/>
              <a:gd name="connsiteX70" fmla="*/ 8240334 w 12217206"/>
              <a:gd name="connsiteY70" fmla="*/ 4634257 h 4977304"/>
              <a:gd name="connsiteX71" fmla="*/ 8084875 w 12217206"/>
              <a:gd name="connsiteY71" fmla="*/ 4684387 h 4977304"/>
              <a:gd name="connsiteX72" fmla="*/ 7900134 w 12217206"/>
              <a:gd name="connsiteY72" fmla="*/ 4729969 h 4977304"/>
              <a:gd name="connsiteX73" fmla="*/ 7713595 w 12217206"/>
              <a:gd name="connsiteY73" fmla="*/ 4757895 h 4977304"/>
              <a:gd name="connsiteX74" fmla="*/ 7609267 w 12217206"/>
              <a:gd name="connsiteY74" fmla="*/ 4754126 h 4977304"/>
              <a:gd name="connsiteX75" fmla="*/ 7522521 w 12217206"/>
              <a:gd name="connsiteY75" fmla="*/ 4760455 h 4977304"/>
              <a:gd name="connsiteX76" fmla="*/ 7514554 w 12217206"/>
              <a:gd name="connsiteY76" fmla="*/ 4763228 h 4977304"/>
              <a:gd name="connsiteX77" fmla="*/ 7502403 w 12217206"/>
              <a:gd name="connsiteY77" fmla="*/ 4764677 h 4977304"/>
              <a:gd name="connsiteX78" fmla="*/ 7502032 w 12217206"/>
              <a:gd name="connsiteY78" fmla="*/ 4764322 h 4977304"/>
              <a:gd name="connsiteX79" fmla="*/ 7490794 w 12217206"/>
              <a:gd name="connsiteY79" fmla="*/ 4766442 h 4977304"/>
              <a:gd name="connsiteX80" fmla="*/ 7400450 w 12217206"/>
              <a:gd name="connsiteY80" fmla="*/ 4757640 h 4977304"/>
              <a:gd name="connsiteX81" fmla="*/ 7307302 w 12217206"/>
              <a:gd name="connsiteY81" fmla="*/ 4747220 h 4977304"/>
              <a:gd name="connsiteX82" fmla="*/ 7305976 w 12217206"/>
              <a:gd name="connsiteY82" fmla="*/ 4745654 h 4977304"/>
              <a:gd name="connsiteX83" fmla="*/ 7213744 w 12217206"/>
              <a:gd name="connsiteY83" fmla="*/ 4773074 h 4977304"/>
              <a:gd name="connsiteX84" fmla="*/ 7196298 w 12217206"/>
              <a:gd name="connsiteY84" fmla="*/ 4778016 h 4977304"/>
              <a:gd name="connsiteX85" fmla="*/ 7192202 w 12217206"/>
              <a:gd name="connsiteY85" fmla="*/ 4783834 h 4977304"/>
              <a:gd name="connsiteX86" fmla="*/ 7166024 w 12217206"/>
              <a:gd name="connsiteY86" fmla="*/ 4788882 h 4977304"/>
              <a:gd name="connsiteX87" fmla="*/ 7092253 w 12217206"/>
              <a:gd name="connsiteY87" fmla="*/ 4802161 h 4977304"/>
              <a:gd name="connsiteX88" fmla="*/ 7013814 w 12217206"/>
              <a:gd name="connsiteY88" fmla="*/ 4801755 h 4977304"/>
              <a:gd name="connsiteX89" fmla="*/ 6899540 w 12217206"/>
              <a:gd name="connsiteY89" fmla="*/ 4833798 h 4977304"/>
              <a:gd name="connsiteX90" fmla="*/ 6703746 w 12217206"/>
              <a:gd name="connsiteY90" fmla="*/ 4864157 h 4977304"/>
              <a:gd name="connsiteX91" fmla="*/ 6545085 w 12217206"/>
              <a:gd name="connsiteY91" fmla="*/ 4895408 h 4977304"/>
              <a:gd name="connsiteX92" fmla="*/ 6313345 w 12217206"/>
              <a:gd name="connsiteY92" fmla="*/ 4946232 h 4977304"/>
              <a:gd name="connsiteX93" fmla="*/ 6164558 w 12217206"/>
              <a:gd name="connsiteY93" fmla="*/ 4948498 h 4977304"/>
              <a:gd name="connsiteX94" fmla="*/ 6069796 w 12217206"/>
              <a:gd name="connsiteY94" fmla="*/ 4970720 h 4977304"/>
              <a:gd name="connsiteX95" fmla="*/ 6064481 w 12217206"/>
              <a:gd name="connsiteY95" fmla="*/ 4969051 h 4977304"/>
              <a:gd name="connsiteX96" fmla="*/ 6044602 w 12217206"/>
              <a:gd name="connsiteY96" fmla="*/ 4969792 h 4977304"/>
              <a:gd name="connsiteX97" fmla="*/ 6037252 w 12217206"/>
              <a:gd name="connsiteY97" fmla="*/ 4960726 h 4977304"/>
              <a:gd name="connsiteX98" fmla="*/ 6006081 w 12217206"/>
              <a:gd name="connsiteY98" fmla="*/ 4955195 h 4977304"/>
              <a:gd name="connsiteX99" fmla="*/ 5920065 w 12217206"/>
              <a:gd name="connsiteY99" fmla="*/ 4944866 h 4977304"/>
              <a:gd name="connsiteX100" fmla="*/ 5755077 w 12217206"/>
              <a:gd name="connsiteY100" fmla="*/ 4976193 h 4977304"/>
              <a:gd name="connsiteX101" fmla="*/ 5623207 w 12217206"/>
              <a:gd name="connsiteY101" fmla="*/ 4977304 h 4977304"/>
              <a:gd name="connsiteX102" fmla="*/ 5467256 w 12217206"/>
              <a:gd name="connsiteY102" fmla="*/ 4962079 h 4977304"/>
              <a:gd name="connsiteX103" fmla="*/ 5429137 w 12217206"/>
              <a:gd name="connsiteY103" fmla="*/ 4949858 h 4977304"/>
              <a:gd name="connsiteX104" fmla="*/ 5378078 w 12217206"/>
              <a:gd name="connsiteY104" fmla="*/ 4930634 h 4977304"/>
              <a:gd name="connsiteX105" fmla="*/ 5258253 w 12217206"/>
              <a:gd name="connsiteY105" fmla="*/ 4908461 h 4977304"/>
              <a:gd name="connsiteX106" fmla="*/ 5219477 w 12217206"/>
              <a:gd name="connsiteY106" fmla="*/ 4896381 h 4977304"/>
              <a:gd name="connsiteX107" fmla="*/ 5171208 w 12217206"/>
              <a:gd name="connsiteY107" fmla="*/ 4893134 h 4977304"/>
              <a:gd name="connsiteX108" fmla="*/ 5153115 w 12217206"/>
              <a:gd name="connsiteY108" fmla="*/ 4885290 h 4977304"/>
              <a:gd name="connsiteX109" fmla="*/ 5139168 w 12217206"/>
              <a:gd name="connsiteY109" fmla="*/ 4881597 h 4977304"/>
              <a:gd name="connsiteX110" fmla="*/ 5136167 w 12217206"/>
              <a:gd name="connsiteY110" fmla="*/ 4879315 h 4977304"/>
              <a:gd name="connsiteX111" fmla="*/ 5118243 w 12217206"/>
              <a:gd name="connsiteY111" fmla="*/ 4867529 h 4977304"/>
              <a:gd name="connsiteX112" fmla="*/ 5062411 w 12217206"/>
              <a:gd name="connsiteY112" fmla="*/ 4874665 h 4977304"/>
              <a:gd name="connsiteX113" fmla="*/ 5008170 w 12217206"/>
              <a:gd name="connsiteY113" fmla="*/ 4856876 h 4977304"/>
              <a:gd name="connsiteX114" fmla="*/ 4837210 w 12217206"/>
              <a:gd name="connsiteY114" fmla="*/ 4830794 h 4977304"/>
              <a:gd name="connsiteX115" fmla="*/ 4759270 w 12217206"/>
              <a:gd name="connsiteY115" fmla="*/ 4800638 h 4977304"/>
              <a:gd name="connsiteX116" fmla="*/ 4720035 w 12217206"/>
              <a:gd name="connsiteY116" fmla="*/ 4790848 h 4977304"/>
              <a:gd name="connsiteX117" fmla="*/ 4718027 w 12217206"/>
              <a:gd name="connsiteY117" fmla="*/ 4790035 h 4977304"/>
              <a:gd name="connsiteX118" fmla="*/ 4718961 w 12217206"/>
              <a:gd name="connsiteY118" fmla="*/ 4789806 h 4977304"/>
              <a:gd name="connsiteX119" fmla="*/ 4714055 w 12217206"/>
              <a:gd name="connsiteY119" fmla="*/ 4788426 h 4977304"/>
              <a:gd name="connsiteX120" fmla="*/ 4718027 w 12217206"/>
              <a:gd name="connsiteY120" fmla="*/ 4790035 h 4977304"/>
              <a:gd name="connsiteX121" fmla="*/ 4712381 w 12217206"/>
              <a:gd name="connsiteY121" fmla="*/ 4791420 h 4977304"/>
              <a:gd name="connsiteX122" fmla="*/ 4512801 w 12217206"/>
              <a:gd name="connsiteY122" fmla="*/ 4780666 h 4977304"/>
              <a:gd name="connsiteX123" fmla="*/ 4425588 w 12217206"/>
              <a:gd name="connsiteY123" fmla="*/ 4769100 h 4977304"/>
              <a:gd name="connsiteX124" fmla="*/ 4314086 w 12217206"/>
              <a:gd name="connsiteY124" fmla="*/ 4774822 h 4977304"/>
              <a:gd name="connsiteX125" fmla="*/ 4312230 w 12217206"/>
              <a:gd name="connsiteY125" fmla="*/ 4773365 h 4977304"/>
              <a:gd name="connsiteX126" fmla="*/ 4292278 w 12217206"/>
              <a:gd name="connsiteY126" fmla="*/ 4771325 h 4977304"/>
              <a:gd name="connsiteX127" fmla="*/ 4287201 w 12217206"/>
              <a:gd name="connsiteY127" fmla="*/ 4774493 h 4977304"/>
              <a:gd name="connsiteX128" fmla="*/ 4273289 w 12217206"/>
              <a:gd name="connsiteY128" fmla="*/ 4774225 h 4977304"/>
              <a:gd name="connsiteX129" fmla="*/ 4245283 w 12217206"/>
              <a:gd name="connsiteY129" fmla="*/ 4776749 h 4977304"/>
              <a:gd name="connsiteX130" fmla="*/ 4199245 w 12217206"/>
              <a:gd name="connsiteY130" fmla="*/ 4773714 h 4977304"/>
              <a:gd name="connsiteX131" fmla="*/ 4198941 w 12217206"/>
              <a:gd name="connsiteY131" fmla="*/ 4772347 h 4977304"/>
              <a:gd name="connsiteX132" fmla="*/ 4188453 w 12217206"/>
              <a:gd name="connsiteY132" fmla="*/ 4766228 h 4977304"/>
              <a:gd name="connsiteX133" fmla="*/ 4139982 w 12217206"/>
              <a:gd name="connsiteY133" fmla="*/ 4748999 h 4977304"/>
              <a:gd name="connsiteX134" fmla="*/ 4080374 w 12217206"/>
              <a:gd name="connsiteY134" fmla="*/ 4720184 h 4977304"/>
              <a:gd name="connsiteX135" fmla="*/ 4071828 w 12217206"/>
              <a:gd name="connsiteY135" fmla="*/ 4719278 h 4977304"/>
              <a:gd name="connsiteX136" fmla="*/ 4071710 w 12217206"/>
              <a:gd name="connsiteY136" fmla="*/ 4718953 h 4977304"/>
              <a:gd name="connsiteX137" fmla="*/ 4056247 w 12217206"/>
              <a:gd name="connsiteY137" fmla="*/ 4717622 h 4977304"/>
              <a:gd name="connsiteX138" fmla="*/ 4039668 w 12217206"/>
              <a:gd name="connsiteY138" fmla="*/ 4715861 h 4977304"/>
              <a:gd name="connsiteX139" fmla="*/ 4034303 w 12217206"/>
              <a:gd name="connsiteY139" fmla="*/ 4713218 h 4977304"/>
              <a:gd name="connsiteX140" fmla="*/ 4032672 w 12217206"/>
              <a:gd name="connsiteY140" fmla="*/ 4709236 h 4977304"/>
              <a:gd name="connsiteX141" fmla="*/ 4031088 w 12217206"/>
              <a:gd name="connsiteY141" fmla="*/ 4709491 h 4977304"/>
              <a:gd name="connsiteX142" fmla="*/ 4001867 w 12217206"/>
              <a:gd name="connsiteY142" fmla="*/ 4695842 h 4977304"/>
              <a:gd name="connsiteX143" fmla="*/ 3934220 w 12217206"/>
              <a:gd name="connsiteY143" fmla="*/ 4676884 h 4977304"/>
              <a:gd name="connsiteX144" fmla="*/ 3894676 w 12217206"/>
              <a:gd name="connsiteY144" fmla="*/ 4670743 h 4977304"/>
              <a:gd name="connsiteX145" fmla="*/ 3787232 w 12217206"/>
              <a:gd name="connsiteY145" fmla="*/ 4648764 h 4977304"/>
              <a:gd name="connsiteX146" fmla="*/ 3680057 w 12217206"/>
              <a:gd name="connsiteY146" fmla="*/ 4622784 h 4977304"/>
              <a:gd name="connsiteX147" fmla="*/ 3607627 w 12217206"/>
              <a:gd name="connsiteY147" fmla="*/ 4587738 h 4977304"/>
              <a:gd name="connsiteX148" fmla="*/ 3601451 w 12217206"/>
              <a:gd name="connsiteY148" fmla="*/ 4589218 h 4977304"/>
              <a:gd name="connsiteX149" fmla="*/ 3592338 w 12217206"/>
              <a:gd name="connsiteY149" fmla="*/ 4589396 h 4977304"/>
              <a:gd name="connsiteX150" fmla="*/ 3592104 w 12217206"/>
              <a:gd name="connsiteY150" fmla="*/ 4589103 h 4977304"/>
              <a:gd name="connsiteX151" fmla="*/ 3583586 w 12217206"/>
              <a:gd name="connsiteY151" fmla="*/ 4589853 h 4977304"/>
              <a:gd name="connsiteX152" fmla="*/ 3533777 w 12217206"/>
              <a:gd name="connsiteY152" fmla="*/ 4579320 h 4977304"/>
              <a:gd name="connsiteX153" fmla="*/ 3470906 w 12217206"/>
              <a:gd name="connsiteY153" fmla="*/ 4575344 h 4977304"/>
              <a:gd name="connsiteX154" fmla="*/ 3398460 w 12217206"/>
              <a:gd name="connsiteY154" fmla="*/ 4562260 h 4977304"/>
              <a:gd name="connsiteX155" fmla="*/ 3361644 w 12217206"/>
              <a:gd name="connsiteY155" fmla="*/ 4580670 h 4977304"/>
              <a:gd name="connsiteX156" fmla="*/ 3341795 w 12217206"/>
              <a:gd name="connsiteY156" fmla="*/ 4582496 h 4977304"/>
              <a:gd name="connsiteX157" fmla="*/ 3339469 w 12217206"/>
              <a:gd name="connsiteY157" fmla="*/ 4581438 h 4977304"/>
              <a:gd name="connsiteX158" fmla="*/ 3260180 w 12217206"/>
              <a:gd name="connsiteY158" fmla="*/ 4587820 h 4977304"/>
              <a:gd name="connsiteX159" fmla="*/ 3140460 w 12217206"/>
              <a:gd name="connsiteY159" fmla="*/ 4596263 h 4977304"/>
              <a:gd name="connsiteX160" fmla="*/ 3028270 w 12217206"/>
              <a:gd name="connsiteY160" fmla="*/ 4599134 h 4977304"/>
              <a:gd name="connsiteX161" fmla="*/ 2779714 w 12217206"/>
              <a:gd name="connsiteY161" fmla="*/ 4622831 h 4977304"/>
              <a:gd name="connsiteX162" fmla="*/ 2649525 w 12217206"/>
              <a:gd name="connsiteY162" fmla="*/ 4658086 h 4977304"/>
              <a:gd name="connsiteX163" fmla="*/ 2566315 w 12217206"/>
              <a:gd name="connsiteY163" fmla="*/ 4605776 h 4977304"/>
              <a:gd name="connsiteX164" fmla="*/ 2441626 w 12217206"/>
              <a:gd name="connsiteY164" fmla="*/ 4620872 h 4977304"/>
              <a:gd name="connsiteX165" fmla="*/ 2313568 w 12217206"/>
              <a:gd name="connsiteY165" fmla="*/ 4630067 h 4977304"/>
              <a:gd name="connsiteX166" fmla="*/ 2207105 w 12217206"/>
              <a:gd name="connsiteY166" fmla="*/ 4624384 h 4977304"/>
              <a:gd name="connsiteX167" fmla="*/ 2093268 w 12217206"/>
              <a:gd name="connsiteY167" fmla="*/ 4606236 h 4977304"/>
              <a:gd name="connsiteX168" fmla="*/ 1996024 w 12217206"/>
              <a:gd name="connsiteY168" fmla="*/ 4597526 h 4977304"/>
              <a:gd name="connsiteX169" fmla="*/ 1926886 w 12217206"/>
              <a:gd name="connsiteY169" fmla="*/ 4621358 h 4977304"/>
              <a:gd name="connsiteX170" fmla="*/ 1920368 w 12217206"/>
              <a:gd name="connsiteY170" fmla="*/ 4616112 h 4977304"/>
              <a:gd name="connsiteX171" fmla="*/ 1871831 w 12217206"/>
              <a:gd name="connsiteY171" fmla="*/ 4617844 h 4977304"/>
              <a:gd name="connsiteX172" fmla="*/ 1785463 w 12217206"/>
              <a:gd name="connsiteY172" fmla="*/ 4647841 h 4977304"/>
              <a:gd name="connsiteX173" fmla="*/ 1737045 w 12217206"/>
              <a:gd name="connsiteY173" fmla="*/ 4642356 h 4977304"/>
              <a:gd name="connsiteX174" fmla="*/ 1673954 w 12217206"/>
              <a:gd name="connsiteY174" fmla="*/ 4624601 h 4977304"/>
              <a:gd name="connsiteX175" fmla="*/ 1602834 w 12217206"/>
              <a:gd name="connsiteY175" fmla="*/ 4640924 h 4977304"/>
              <a:gd name="connsiteX176" fmla="*/ 1490351 w 12217206"/>
              <a:gd name="connsiteY176" fmla="*/ 4613132 h 4977304"/>
              <a:gd name="connsiteX177" fmla="*/ 1149212 w 12217206"/>
              <a:gd name="connsiteY177" fmla="*/ 4564210 h 4977304"/>
              <a:gd name="connsiteX178" fmla="*/ 938574 w 12217206"/>
              <a:gd name="connsiteY178" fmla="*/ 4566821 h 4977304"/>
              <a:gd name="connsiteX179" fmla="*/ 857697 w 12217206"/>
              <a:gd name="connsiteY179" fmla="*/ 4525391 h 4977304"/>
              <a:gd name="connsiteX180" fmla="*/ 836981 w 12217206"/>
              <a:gd name="connsiteY180" fmla="*/ 4526708 h 4977304"/>
              <a:gd name="connsiteX181" fmla="*/ 816264 w 12217206"/>
              <a:gd name="connsiteY181" fmla="*/ 4524575 h 4977304"/>
              <a:gd name="connsiteX182" fmla="*/ 810965 w 12217206"/>
              <a:gd name="connsiteY182" fmla="*/ 4527718 h 4977304"/>
              <a:gd name="connsiteX183" fmla="*/ 796509 w 12217206"/>
              <a:gd name="connsiteY183" fmla="*/ 4527387 h 4977304"/>
              <a:gd name="connsiteX184" fmla="*/ 767389 w 12217206"/>
              <a:gd name="connsiteY184" fmla="*/ 4529784 h 4977304"/>
              <a:gd name="connsiteX185" fmla="*/ 762544 w 12217206"/>
              <a:gd name="connsiteY185" fmla="*/ 4527372 h 4977304"/>
              <a:gd name="connsiteX186" fmla="*/ 719567 w 12217206"/>
              <a:gd name="connsiteY186" fmla="*/ 4526534 h 4977304"/>
              <a:gd name="connsiteX187" fmla="*/ 719262 w 12217206"/>
              <a:gd name="connsiteY187" fmla="*/ 4525164 h 4977304"/>
              <a:gd name="connsiteX188" fmla="*/ 708402 w 12217206"/>
              <a:gd name="connsiteY188" fmla="*/ 4518999 h 4977304"/>
              <a:gd name="connsiteX189" fmla="*/ 596394 w 12217206"/>
              <a:gd name="connsiteY189" fmla="*/ 4472455 h 4977304"/>
              <a:gd name="connsiteX190" fmla="*/ 578149 w 12217206"/>
              <a:gd name="connsiteY190" fmla="*/ 4469575 h 4977304"/>
              <a:gd name="connsiteX191" fmla="*/ 571336 w 12217206"/>
              <a:gd name="connsiteY191" fmla="*/ 4469781 h 4977304"/>
              <a:gd name="connsiteX192" fmla="*/ 444802 w 12217206"/>
              <a:gd name="connsiteY192" fmla="*/ 4428480 h 4977304"/>
              <a:gd name="connsiteX193" fmla="*/ 403746 w 12217206"/>
              <a:gd name="connsiteY193" fmla="*/ 4422157 h 4977304"/>
              <a:gd name="connsiteX194" fmla="*/ 292240 w 12217206"/>
              <a:gd name="connsiteY194" fmla="*/ 4399681 h 4977304"/>
              <a:gd name="connsiteX195" fmla="*/ 118302 w 12217206"/>
              <a:gd name="connsiteY195" fmla="*/ 4343421 h 4977304"/>
              <a:gd name="connsiteX196" fmla="*/ 15516 w 12217206"/>
              <a:gd name="connsiteY196" fmla="*/ 4340320 h 4977304"/>
              <a:gd name="connsiteX197" fmla="*/ 2 w 12217206"/>
              <a:gd name="connsiteY197" fmla="*/ 4334381 h 4977304"/>
              <a:gd name="connsiteX198" fmla="*/ 2 w 12217206"/>
              <a:gd name="connsiteY198" fmla="*/ 3589361 h 4977304"/>
              <a:gd name="connsiteX199" fmla="*/ 0 w 12217206"/>
              <a:gd name="connsiteY199" fmla="*/ 3589361 h 4977304"/>
              <a:gd name="connsiteX200" fmla="*/ 0 w 12217206"/>
              <a:gd name="connsiteY200" fmla="*/ 3513036 h 4977304"/>
              <a:gd name="connsiteX201" fmla="*/ 0 w 12217206"/>
              <a:gd name="connsiteY201" fmla="*/ 2672265 h 4977304"/>
              <a:gd name="connsiteX202" fmla="*/ 0 w 12217206"/>
              <a:gd name="connsiteY202" fmla="*/ 0 h 4977304"/>
              <a:gd name="connsiteX0" fmla="*/ 0 w 12198158"/>
              <a:gd name="connsiteY0" fmla="*/ 0 h 4977304"/>
              <a:gd name="connsiteX1" fmla="*/ 12192000 w 12198158"/>
              <a:gd name="connsiteY1" fmla="*/ 0 h 4977304"/>
              <a:gd name="connsiteX2" fmla="*/ 12192000 w 12198158"/>
              <a:gd name="connsiteY2" fmla="*/ 2726958 h 4977304"/>
              <a:gd name="connsiteX3" fmla="*/ 12198158 w 12198158"/>
              <a:gd name="connsiteY3" fmla="*/ 3664565 h 4977304"/>
              <a:gd name="connsiteX4" fmla="*/ 12132764 w 12198158"/>
              <a:gd name="connsiteY4" fmla="*/ 3748492 h 4977304"/>
              <a:gd name="connsiteX5" fmla="*/ 12053056 w 12198158"/>
              <a:gd name="connsiteY5" fmla="*/ 3749753 h 4977304"/>
              <a:gd name="connsiteX6" fmla="*/ 11938513 w 12198158"/>
              <a:gd name="connsiteY6" fmla="*/ 3754367 h 4977304"/>
              <a:gd name="connsiteX7" fmla="*/ 11853342 w 12198158"/>
              <a:gd name="connsiteY7" fmla="*/ 3782688 h 4977304"/>
              <a:gd name="connsiteX8" fmla="*/ 11704569 w 12198158"/>
              <a:gd name="connsiteY8" fmla="*/ 3839336 h 4977304"/>
              <a:gd name="connsiteX9" fmla="*/ 11577641 w 12198158"/>
              <a:gd name="connsiteY9" fmla="*/ 3885996 h 4977304"/>
              <a:gd name="connsiteX10" fmla="*/ 11508791 w 12198158"/>
              <a:gd name="connsiteY10" fmla="*/ 3969283 h 4977304"/>
              <a:gd name="connsiteX11" fmla="*/ 11388373 w 12198158"/>
              <a:gd name="connsiteY11" fmla="*/ 4027440 h 4977304"/>
              <a:gd name="connsiteX12" fmla="*/ 11276406 w 12198158"/>
              <a:gd name="connsiteY12" fmla="*/ 4056099 h 4977304"/>
              <a:gd name="connsiteX13" fmla="*/ 11190251 w 12198158"/>
              <a:gd name="connsiteY13" fmla="*/ 4073272 h 4977304"/>
              <a:gd name="connsiteX14" fmla="*/ 11139995 w 12198158"/>
              <a:gd name="connsiteY14" fmla="*/ 4081811 h 4977304"/>
              <a:gd name="connsiteX15" fmla="*/ 11040727 w 12198158"/>
              <a:gd name="connsiteY15" fmla="*/ 4081109 h 4977304"/>
              <a:gd name="connsiteX16" fmla="*/ 10969005 w 12198158"/>
              <a:gd name="connsiteY16" fmla="*/ 4091154 h 4977304"/>
              <a:gd name="connsiteX17" fmla="*/ 10899772 w 12198158"/>
              <a:gd name="connsiteY17" fmla="*/ 4122857 h 4977304"/>
              <a:gd name="connsiteX18" fmla="*/ 10838983 w 12198158"/>
              <a:gd name="connsiteY18" fmla="*/ 4155791 h 4977304"/>
              <a:gd name="connsiteX19" fmla="*/ 10769520 w 12198158"/>
              <a:gd name="connsiteY19" fmla="*/ 4198574 h 4977304"/>
              <a:gd name="connsiteX20" fmla="*/ 10570843 w 12198158"/>
              <a:gd name="connsiteY20" fmla="*/ 4255424 h 4977304"/>
              <a:gd name="connsiteX21" fmla="*/ 10512263 w 12198158"/>
              <a:gd name="connsiteY21" fmla="*/ 4291698 h 4977304"/>
              <a:gd name="connsiteX22" fmla="*/ 10439016 w 12198158"/>
              <a:gd name="connsiteY22" fmla="*/ 4293933 h 4977304"/>
              <a:gd name="connsiteX23" fmla="*/ 10376941 w 12198158"/>
              <a:gd name="connsiteY23" fmla="*/ 4298111 h 4977304"/>
              <a:gd name="connsiteX24" fmla="*/ 10329960 w 12198158"/>
              <a:gd name="connsiteY24" fmla="*/ 4298774 h 4977304"/>
              <a:gd name="connsiteX25" fmla="*/ 10254256 w 12198158"/>
              <a:gd name="connsiteY25" fmla="*/ 4309364 h 4977304"/>
              <a:gd name="connsiteX26" fmla="*/ 10119745 w 12198158"/>
              <a:gd name="connsiteY26" fmla="*/ 4321869 h 4977304"/>
              <a:gd name="connsiteX27" fmla="*/ 10075444 w 12198158"/>
              <a:gd name="connsiteY27" fmla="*/ 4324144 h 4977304"/>
              <a:gd name="connsiteX28" fmla="*/ 10032543 w 12198158"/>
              <a:gd name="connsiteY28" fmla="*/ 4322337 h 4977304"/>
              <a:gd name="connsiteX29" fmla="*/ 9953375 w 12198158"/>
              <a:gd name="connsiteY29" fmla="*/ 4339186 h 4977304"/>
              <a:gd name="connsiteX30" fmla="*/ 9841223 w 12198158"/>
              <a:gd name="connsiteY30" fmla="*/ 4346536 h 4977304"/>
              <a:gd name="connsiteX31" fmla="*/ 9721820 w 12198158"/>
              <a:gd name="connsiteY31" fmla="*/ 4368481 h 4977304"/>
              <a:gd name="connsiteX32" fmla="*/ 9578114 w 12198158"/>
              <a:gd name="connsiteY32" fmla="*/ 4380883 h 4977304"/>
              <a:gd name="connsiteX33" fmla="*/ 9336820 w 12198158"/>
              <a:gd name="connsiteY33" fmla="*/ 4430514 h 4977304"/>
              <a:gd name="connsiteX34" fmla="*/ 9272837 w 12198158"/>
              <a:gd name="connsiteY34" fmla="*/ 4491645 h 4977304"/>
              <a:gd name="connsiteX35" fmla="*/ 9188677 w 12198158"/>
              <a:gd name="connsiteY35" fmla="*/ 4497828 h 4977304"/>
              <a:gd name="connsiteX36" fmla="*/ 9183116 w 12198158"/>
              <a:gd name="connsiteY36" fmla="*/ 4507862 h 4977304"/>
              <a:gd name="connsiteX37" fmla="*/ 9145128 w 12198158"/>
              <a:gd name="connsiteY37" fmla="*/ 4520027 h 4977304"/>
              <a:gd name="connsiteX38" fmla="*/ 9144106 w 12198158"/>
              <a:gd name="connsiteY38" fmla="*/ 4518870 h 4977304"/>
              <a:gd name="connsiteX39" fmla="*/ 9131223 w 12198158"/>
              <a:gd name="connsiteY39" fmla="*/ 4516515 h 4977304"/>
              <a:gd name="connsiteX40" fmla="*/ 9107733 w 12198158"/>
              <a:gd name="connsiteY40" fmla="*/ 4515031 h 4977304"/>
              <a:gd name="connsiteX41" fmla="*/ 9047414 w 12198158"/>
              <a:gd name="connsiteY41" fmla="*/ 4506003 h 4977304"/>
              <a:gd name="connsiteX42" fmla="*/ 8999479 w 12198158"/>
              <a:gd name="connsiteY42" fmla="*/ 4509570 h 4977304"/>
              <a:gd name="connsiteX43" fmla="*/ 8999194 w 12198158"/>
              <a:gd name="connsiteY43" fmla="*/ 4509309 h 4977304"/>
              <a:gd name="connsiteX44" fmla="*/ 8990231 w 12198158"/>
              <a:gd name="connsiteY44" fmla="*/ 4510625 h 4977304"/>
              <a:gd name="connsiteX45" fmla="*/ 8984397 w 12198158"/>
              <a:gd name="connsiteY45" fmla="*/ 4512863 h 4977304"/>
              <a:gd name="connsiteX46" fmla="*/ 8968351 w 12198158"/>
              <a:gd name="connsiteY46" fmla="*/ 4516366 h 4977304"/>
              <a:gd name="connsiteX47" fmla="*/ 8962029 w 12198158"/>
              <a:gd name="connsiteY47" fmla="*/ 4515606 h 4977304"/>
              <a:gd name="connsiteX48" fmla="*/ 8957069 w 12198158"/>
              <a:gd name="connsiteY48" fmla="*/ 4513190 h 4977304"/>
              <a:gd name="connsiteX49" fmla="*/ 8889695 w 12198158"/>
              <a:gd name="connsiteY49" fmla="*/ 4533539 h 4977304"/>
              <a:gd name="connsiteX50" fmla="*/ 8746606 w 12198158"/>
              <a:gd name="connsiteY50" fmla="*/ 4530613 h 4977304"/>
              <a:gd name="connsiteX51" fmla="*/ 8702038 w 12198158"/>
              <a:gd name="connsiteY51" fmla="*/ 4532895 h 4977304"/>
              <a:gd name="connsiteX52" fmla="*/ 8590337 w 12198158"/>
              <a:gd name="connsiteY52" fmla="*/ 4542204 h 4977304"/>
              <a:gd name="connsiteX53" fmla="*/ 8519543 w 12198158"/>
              <a:gd name="connsiteY53" fmla="*/ 4526086 h 4977304"/>
              <a:gd name="connsiteX54" fmla="*/ 8505306 w 12198158"/>
              <a:gd name="connsiteY54" fmla="*/ 4532509 h 4977304"/>
              <a:gd name="connsiteX55" fmla="*/ 8500493 w 12198158"/>
              <a:gd name="connsiteY55" fmla="*/ 4535768 h 4977304"/>
              <a:gd name="connsiteX56" fmla="*/ 8492299 w 12198158"/>
              <a:gd name="connsiteY56" fmla="*/ 4538742 h 4977304"/>
              <a:gd name="connsiteX57" fmla="*/ 8491926 w 12198158"/>
              <a:gd name="connsiteY57" fmla="*/ 4538547 h 4977304"/>
              <a:gd name="connsiteX58" fmla="*/ 8484586 w 12198158"/>
              <a:gd name="connsiteY58" fmla="*/ 4541860 h 4977304"/>
              <a:gd name="connsiteX59" fmla="*/ 8361601 w 12198158"/>
              <a:gd name="connsiteY59" fmla="*/ 4557109 h 4977304"/>
              <a:gd name="connsiteX60" fmla="*/ 8348227 w 12198158"/>
              <a:gd name="connsiteY60" fmla="*/ 4557320 h 4977304"/>
              <a:gd name="connsiteX61" fmla="*/ 8346801 w 12198158"/>
              <a:gd name="connsiteY61" fmla="*/ 4556408 h 4977304"/>
              <a:gd name="connsiteX62" fmla="*/ 8308886 w 12198158"/>
              <a:gd name="connsiteY62" fmla="*/ 4575677 h 4977304"/>
              <a:gd name="connsiteX63" fmla="*/ 8289640 w 12198158"/>
              <a:gd name="connsiteY63" fmla="*/ 4590767 h 4977304"/>
              <a:gd name="connsiteX64" fmla="*/ 8278750 w 12198158"/>
              <a:gd name="connsiteY64" fmla="*/ 4597091 h 4977304"/>
              <a:gd name="connsiteX65" fmla="*/ 8277624 w 12198158"/>
              <a:gd name="connsiteY65" fmla="*/ 4601916 h 4977304"/>
              <a:gd name="connsiteX66" fmla="*/ 8260561 w 12198158"/>
              <a:gd name="connsiteY66" fmla="*/ 4609708 h 4977304"/>
              <a:gd name="connsiteX67" fmla="*/ 8257864 w 12198158"/>
              <a:gd name="connsiteY67" fmla="*/ 4609458 h 4977304"/>
              <a:gd name="connsiteX68" fmla="*/ 8246529 w 12198158"/>
              <a:gd name="connsiteY68" fmla="*/ 4620148 h 4977304"/>
              <a:gd name="connsiteX69" fmla="*/ 8240334 w 12198158"/>
              <a:gd name="connsiteY69" fmla="*/ 4634257 h 4977304"/>
              <a:gd name="connsiteX70" fmla="*/ 8084875 w 12198158"/>
              <a:gd name="connsiteY70" fmla="*/ 4684387 h 4977304"/>
              <a:gd name="connsiteX71" fmla="*/ 7900134 w 12198158"/>
              <a:gd name="connsiteY71" fmla="*/ 4729969 h 4977304"/>
              <a:gd name="connsiteX72" fmla="*/ 7713595 w 12198158"/>
              <a:gd name="connsiteY72" fmla="*/ 4757895 h 4977304"/>
              <a:gd name="connsiteX73" fmla="*/ 7609267 w 12198158"/>
              <a:gd name="connsiteY73" fmla="*/ 4754126 h 4977304"/>
              <a:gd name="connsiteX74" fmla="*/ 7522521 w 12198158"/>
              <a:gd name="connsiteY74" fmla="*/ 4760455 h 4977304"/>
              <a:gd name="connsiteX75" fmla="*/ 7514554 w 12198158"/>
              <a:gd name="connsiteY75" fmla="*/ 4763228 h 4977304"/>
              <a:gd name="connsiteX76" fmla="*/ 7502403 w 12198158"/>
              <a:gd name="connsiteY76" fmla="*/ 4764677 h 4977304"/>
              <a:gd name="connsiteX77" fmla="*/ 7502032 w 12198158"/>
              <a:gd name="connsiteY77" fmla="*/ 4764322 h 4977304"/>
              <a:gd name="connsiteX78" fmla="*/ 7490794 w 12198158"/>
              <a:gd name="connsiteY78" fmla="*/ 4766442 h 4977304"/>
              <a:gd name="connsiteX79" fmla="*/ 7400450 w 12198158"/>
              <a:gd name="connsiteY79" fmla="*/ 4757640 h 4977304"/>
              <a:gd name="connsiteX80" fmla="*/ 7307302 w 12198158"/>
              <a:gd name="connsiteY80" fmla="*/ 4747220 h 4977304"/>
              <a:gd name="connsiteX81" fmla="*/ 7305976 w 12198158"/>
              <a:gd name="connsiteY81" fmla="*/ 4745654 h 4977304"/>
              <a:gd name="connsiteX82" fmla="*/ 7213744 w 12198158"/>
              <a:gd name="connsiteY82" fmla="*/ 4773074 h 4977304"/>
              <a:gd name="connsiteX83" fmla="*/ 7196298 w 12198158"/>
              <a:gd name="connsiteY83" fmla="*/ 4778016 h 4977304"/>
              <a:gd name="connsiteX84" fmla="*/ 7192202 w 12198158"/>
              <a:gd name="connsiteY84" fmla="*/ 4783834 h 4977304"/>
              <a:gd name="connsiteX85" fmla="*/ 7166024 w 12198158"/>
              <a:gd name="connsiteY85" fmla="*/ 4788882 h 4977304"/>
              <a:gd name="connsiteX86" fmla="*/ 7092253 w 12198158"/>
              <a:gd name="connsiteY86" fmla="*/ 4802161 h 4977304"/>
              <a:gd name="connsiteX87" fmla="*/ 7013814 w 12198158"/>
              <a:gd name="connsiteY87" fmla="*/ 4801755 h 4977304"/>
              <a:gd name="connsiteX88" fmla="*/ 6899540 w 12198158"/>
              <a:gd name="connsiteY88" fmla="*/ 4833798 h 4977304"/>
              <a:gd name="connsiteX89" fmla="*/ 6703746 w 12198158"/>
              <a:gd name="connsiteY89" fmla="*/ 4864157 h 4977304"/>
              <a:gd name="connsiteX90" fmla="*/ 6545085 w 12198158"/>
              <a:gd name="connsiteY90" fmla="*/ 4895408 h 4977304"/>
              <a:gd name="connsiteX91" fmla="*/ 6313345 w 12198158"/>
              <a:gd name="connsiteY91" fmla="*/ 4946232 h 4977304"/>
              <a:gd name="connsiteX92" fmla="*/ 6164558 w 12198158"/>
              <a:gd name="connsiteY92" fmla="*/ 4948498 h 4977304"/>
              <a:gd name="connsiteX93" fmla="*/ 6069796 w 12198158"/>
              <a:gd name="connsiteY93" fmla="*/ 4970720 h 4977304"/>
              <a:gd name="connsiteX94" fmla="*/ 6064481 w 12198158"/>
              <a:gd name="connsiteY94" fmla="*/ 4969051 h 4977304"/>
              <a:gd name="connsiteX95" fmla="*/ 6044602 w 12198158"/>
              <a:gd name="connsiteY95" fmla="*/ 4969792 h 4977304"/>
              <a:gd name="connsiteX96" fmla="*/ 6037252 w 12198158"/>
              <a:gd name="connsiteY96" fmla="*/ 4960726 h 4977304"/>
              <a:gd name="connsiteX97" fmla="*/ 6006081 w 12198158"/>
              <a:gd name="connsiteY97" fmla="*/ 4955195 h 4977304"/>
              <a:gd name="connsiteX98" fmla="*/ 5920065 w 12198158"/>
              <a:gd name="connsiteY98" fmla="*/ 4944866 h 4977304"/>
              <a:gd name="connsiteX99" fmla="*/ 5755077 w 12198158"/>
              <a:gd name="connsiteY99" fmla="*/ 4976193 h 4977304"/>
              <a:gd name="connsiteX100" fmla="*/ 5623207 w 12198158"/>
              <a:gd name="connsiteY100" fmla="*/ 4977304 h 4977304"/>
              <a:gd name="connsiteX101" fmla="*/ 5467256 w 12198158"/>
              <a:gd name="connsiteY101" fmla="*/ 4962079 h 4977304"/>
              <a:gd name="connsiteX102" fmla="*/ 5429137 w 12198158"/>
              <a:gd name="connsiteY102" fmla="*/ 4949858 h 4977304"/>
              <a:gd name="connsiteX103" fmla="*/ 5378078 w 12198158"/>
              <a:gd name="connsiteY103" fmla="*/ 4930634 h 4977304"/>
              <a:gd name="connsiteX104" fmla="*/ 5258253 w 12198158"/>
              <a:gd name="connsiteY104" fmla="*/ 4908461 h 4977304"/>
              <a:gd name="connsiteX105" fmla="*/ 5219477 w 12198158"/>
              <a:gd name="connsiteY105" fmla="*/ 4896381 h 4977304"/>
              <a:gd name="connsiteX106" fmla="*/ 5171208 w 12198158"/>
              <a:gd name="connsiteY106" fmla="*/ 4893134 h 4977304"/>
              <a:gd name="connsiteX107" fmla="*/ 5153115 w 12198158"/>
              <a:gd name="connsiteY107" fmla="*/ 4885290 h 4977304"/>
              <a:gd name="connsiteX108" fmla="*/ 5139168 w 12198158"/>
              <a:gd name="connsiteY108" fmla="*/ 4881597 h 4977304"/>
              <a:gd name="connsiteX109" fmla="*/ 5136167 w 12198158"/>
              <a:gd name="connsiteY109" fmla="*/ 4879315 h 4977304"/>
              <a:gd name="connsiteX110" fmla="*/ 5118243 w 12198158"/>
              <a:gd name="connsiteY110" fmla="*/ 4867529 h 4977304"/>
              <a:gd name="connsiteX111" fmla="*/ 5062411 w 12198158"/>
              <a:gd name="connsiteY111" fmla="*/ 4874665 h 4977304"/>
              <a:gd name="connsiteX112" fmla="*/ 5008170 w 12198158"/>
              <a:gd name="connsiteY112" fmla="*/ 4856876 h 4977304"/>
              <a:gd name="connsiteX113" fmla="*/ 4837210 w 12198158"/>
              <a:gd name="connsiteY113" fmla="*/ 4830794 h 4977304"/>
              <a:gd name="connsiteX114" fmla="*/ 4759270 w 12198158"/>
              <a:gd name="connsiteY114" fmla="*/ 4800638 h 4977304"/>
              <a:gd name="connsiteX115" fmla="*/ 4720035 w 12198158"/>
              <a:gd name="connsiteY115" fmla="*/ 4790848 h 4977304"/>
              <a:gd name="connsiteX116" fmla="*/ 4718027 w 12198158"/>
              <a:gd name="connsiteY116" fmla="*/ 4790035 h 4977304"/>
              <a:gd name="connsiteX117" fmla="*/ 4718961 w 12198158"/>
              <a:gd name="connsiteY117" fmla="*/ 4789806 h 4977304"/>
              <a:gd name="connsiteX118" fmla="*/ 4714055 w 12198158"/>
              <a:gd name="connsiteY118" fmla="*/ 4788426 h 4977304"/>
              <a:gd name="connsiteX119" fmla="*/ 4718027 w 12198158"/>
              <a:gd name="connsiteY119" fmla="*/ 4790035 h 4977304"/>
              <a:gd name="connsiteX120" fmla="*/ 4712381 w 12198158"/>
              <a:gd name="connsiteY120" fmla="*/ 4791420 h 4977304"/>
              <a:gd name="connsiteX121" fmla="*/ 4512801 w 12198158"/>
              <a:gd name="connsiteY121" fmla="*/ 4780666 h 4977304"/>
              <a:gd name="connsiteX122" fmla="*/ 4425588 w 12198158"/>
              <a:gd name="connsiteY122" fmla="*/ 4769100 h 4977304"/>
              <a:gd name="connsiteX123" fmla="*/ 4314086 w 12198158"/>
              <a:gd name="connsiteY123" fmla="*/ 4774822 h 4977304"/>
              <a:gd name="connsiteX124" fmla="*/ 4312230 w 12198158"/>
              <a:gd name="connsiteY124" fmla="*/ 4773365 h 4977304"/>
              <a:gd name="connsiteX125" fmla="*/ 4292278 w 12198158"/>
              <a:gd name="connsiteY125" fmla="*/ 4771325 h 4977304"/>
              <a:gd name="connsiteX126" fmla="*/ 4287201 w 12198158"/>
              <a:gd name="connsiteY126" fmla="*/ 4774493 h 4977304"/>
              <a:gd name="connsiteX127" fmla="*/ 4273289 w 12198158"/>
              <a:gd name="connsiteY127" fmla="*/ 4774225 h 4977304"/>
              <a:gd name="connsiteX128" fmla="*/ 4245283 w 12198158"/>
              <a:gd name="connsiteY128" fmla="*/ 4776749 h 4977304"/>
              <a:gd name="connsiteX129" fmla="*/ 4199245 w 12198158"/>
              <a:gd name="connsiteY129" fmla="*/ 4773714 h 4977304"/>
              <a:gd name="connsiteX130" fmla="*/ 4198941 w 12198158"/>
              <a:gd name="connsiteY130" fmla="*/ 4772347 h 4977304"/>
              <a:gd name="connsiteX131" fmla="*/ 4188453 w 12198158"/>
              <a:gd name="connsiteY131" fmla="*/ 4766228 h 4977304"/>
              <a:gd name="connsiteX132" fmla="*/ 4139982 w 12198158"/>
              <a:gd name="connsiteY132" fmla="*/ 4748999 h 4977304"/>
              <a:gd name="connsiteX133" fmla="*/ 4080374 w 12198158"/>
              <a:gd name="connsiteY133" fmla="*/ 4720184 h 4977304"/>
              <a:gd name="connsiteX134" fmla="*/ 4071828 w 12198158"/>
              <a:gd name="connsiteY134" fmla="*/ 4719278 h 4977304"/>
              <a:gd name="connsiteX135" fmla="*/ 4071710 w 12198158"/>
              <a:gd name="connsiteY135" fmla="*/ 4718953 h 4977304"/>
              <a:gd name="connsiteX136" fmla="*/ 4056247 w 12198158"/>
              <a:gd name="connsiteY136" fmla="*/ 4717622 h 4977304"/>
              <a:gd name="connsiteX137" fmla="*/ 4039668 w 12198158"/>
              <a:gd name="connsiteY137" fmla="*/ 4715861 h 4977304"/>
              <a:gd name="connsiteX138" fmla="*/ 4034303 w 12198158"/>
              <a:gd name="connsiteY138" fmla="*/ 4713218 h 4977304"/>
              <a:gd name="connsiteX139" fmla="*/ 4032672 w 12198158"/>
              <a:gd name="connsiteY139" fmla="*/ 4709236 h 4977304"/>
              <a:gd name="connsiteX140" fmla="*/ 4031088 w 12198158"/>
              <a:gd name="connsiteY140" fmla="*/ 4709491 h 4977304"/>
              <a:gd name="connsiteX141" fmla="*/ 4001867 w 12198158"/>
              <a:gd name="connsiteY141" fmla="*/ 4695842 h 4977304"/>
              <a:gd name="connsiteX142" fmla="*/ 3934220 w 12198158"/>
              <a:gd name="connsiteY142" fmla="*/ 4676884 h 4977304"/>
              <a:gd name="connsiteX143" fmla="*/ 3894676 w 12198158"/>
              <a:gd name="connsiteY143" fmla="*/ 4670743 h 4977304"/>
              <a:gd name="connsiteX144" fmla="*/ 3787232 w 12198158"/>
              <a:gd name="connsiteY144" fmla="*/ 4648764 h 4977304"/>
              <a:gd name="connsiteX145" fmla="*/ 3680057 w 12198158"/>
              <a:gd name="connsiteY145" fmla="*/ 4622784 h 4977304"/>
              <a:gd name="connsiteX146" fmla="*/ 3607627 w 12198158"/>
              <a:gd name="connsiteY146" fmla="*/ 4587738 h 4977304"/>
              <a:gd name="connsiteX147" fmla="*/ 3601451 w 12198158"/>
              <a:gd name="connsiteY147" fmla="*/ 4589218 h 4977304"/>
              <a:gd name="connsiteX148" fmla="*/ 3592338 w 12198158"/>
              <a:gd name="connsiteY148" fmla="*/ 4589396 h 4977304"/>
              <a:gd name="connsiteX149" fmla="*/ 3592104 w 12198158"/>
              <a:gd name="connsiteY149" fmla="*/ 4589103 h 4977304"/>
              <a:gd name="connsiteX150" fmla="*/ 3583586 w 12198158"/>
              <a:gd name="connsiteY150" fmla="*/ 4589853 h 4977304"/>
              <a:gd name="connsiteX151" fmla="*/ 3533777 w 12198158"/>
              <a:gd name="connsiteY151" fmla="*/ 4579320 h 4977304"/>
              <a:gd name="connsiteX152" fmla="*/ 3470906 w 12198158"/>
              <a:gd name="connsiteY152" fmla="*/ 4575344 h 4977304"/>
              <a:gd name="connsiteX153" fmla="*/ 3398460 w 12198158"/>
              <a:gd name="connsiteY153" fmla="*/ 4562260 h 4977304"/>
              <a:gd name="connsiteX154" fmla="*/ 3361644 w 12198158"/>
              <a:gd name="connsiteY154" fmla="*/ 4580670 h 4977304"/>
              <a:gd name="connsiteX155" fmla="*/ 3341795 w 12198158"/>
              <a:gd name="connsiteY155" fmla="*/ 4582496 h 4977304"/>
              <a:gd name="connsiteX156" fmla="*/ 3339469 w 12198158"/>
              <a:gd name="connsiteY156" fmla="*/ 4581438 h 4977304"/>
              <a:gd name="connsiteX157" fmla="*/ 3260180 w 12198158"/>
              <a:gd name="connsiteY157" fmla="*/ 4587820 h 4977304"/>
              <a:gd name="connsiteX158" fmla="*/ 3140460 w 12198158"/>
              <a:gd name="connsiteY158" fmla="*/ 4596263 h 4977304"/>
              <a:gd name="connsiteX159" fmla="*/ 3028270 w 12198158"/>
              <a:gd name="connsiteY159" fmla="*/ 4599134 h 4977304"/>
              <a:gd name="connsiteX160" fmla="*/ 2779714 w 12198158"/>
              <a:gd name="connsiteY160" fmla="*/ 4622831 h 4977304"/>
              <a:gd name="connsiteX161" fmla="*/ 2649525 w 12198158"/>
              <a:gd name="connsiteY161" fmla="*/ 4658086 h 4977304"/>
              <a:gd name="connsiteX162" fmla="*/ 2566315 w 12198158"/>
              <a:gd name="connsiteY162" fmla="*/ 4605776 h 4977304"/>
              <a:gd name="connsiteX163" fmla="*/ 2441626 w 12198158"/>
              <a:gd name="connsiteY163" fmla="*/ 4620872 h 4977304"/>
              <a:gd name="connsiteX164" fmla="*/ 2313568 w 12198158"/>
              <a:gd name="connsiteY164" fmla="*/ 4630067 h 4977304"/>
              <a:gd name="connsiteX165" fmla="*/ 2207105 w 12198158"/>
              <a:gd name="connsiteY165" fmla="*/ 4624384 h 4977304"/>
              <a:gd name="connsiteX166" fmla="*/ 2093268 w 12198158"/>
              <a:gd name="connsiteY166" fmla="*/ 4606236 h 4977304"/>
              <a:gd name="connsiteX167" fmla="*/ 1996024 w 12198158"/>
              <a:gd name="connsiteY167" fmla="*/ 4597526 h 4977304"/>
              <a:gd name="connsiteX168" fmla="*/ 1926886 w 12198158"/>
              <a:gd name="connsiteY168" fmla="*/ 4621358 h 4977304"/>
              <a:gd name="connsiteX169" fmla="*/ 1920368 w 12198158"/>
              <a:gd name="connsiteY169" fmla="*/ 4616112 h 4977304"/>
              <a:gd name="connsiteX170" fmla="*/ 1871831 w 12198158"/>
              <a:gd name="connsiteY170" fmla="*/ 4617844 h 4977304"/>
              <a:gd name="connsiteX171" fmla="*/ 1785463 w 12198158"/>
              <a:gd name="connsiteY171" fmla="*/ 4647841 h 4977304"/>
              <a:gd name="connsiteX172" fmla="*/ 1737045 w 12198158"/>
              <a:gd name="connsiteY172" fmla="*/ 4642356 h 4977304"/>
              <a:gd name="connsiteX173" fmla="*/ 1673954 w 12198158"/>
              <a:gd name="connsiteY173" fmla="*/ 4624601 h 4977304"/>
              <a:gd name="connsiteX174" fmla="*/ 1602834 w 12198158"/>
              <a:gd name="connsiteY174" fmla="*/ 4640924 h 4977304"/>
              <a:gd name="connsiteX175" fmla="*/ 1490351 w 12198158"/>
              <a:gd name="connsiteY175" fmla="*/ 4613132 h 4977304"/>
              <a:gd name="connsiteX176" fmla="*/ 1149212 w 12198158"/>
              <a:gd name="connsiteY176" fmla="*/ 4564210 h 4977304"/>
              <a:gd name="connsiteX177" fmla="*/ 938574 w 12198158"/>
              <a:gd name="connsiteY177" fmla="*/ 4566821 h 4977304"/>
              <a:gd name="connsiteX178" fmla="*/ 857697 w 12198158"/>
              <a:gd name="connsiteY178" fmla="*/ 4525391 h 4977304"/>
              <a:gd name="connsiteX179" fmla="*/ 836981 w 12198158"/>
              <a:gd name="connsiteY179" fmla="*/ 4526708 h 4977304"/>
              <a:gd name="connsiteX180" fmla="*/ 816264 w 12198158"/>
              <a:gd name="connsiteY180" fmla="*/ 4524575 h 4977304"/>
              <a:gd name="connsiteX181" fmla="*/ 810965 w 12198158"/>
              <a:gd name="connsiteY181" fmla="*/ 4527718 h 4977304"/>
              <a:gd name="connsiteX182" fmla="*/ 796509 w 12198158"/>
              <a:gd name="connsiteY182" fmla="*/ 4527387 h 4977304"/>
              <a:gd name="connsiteX183" fmla="*/ 767389 w 12198158"/>
              <a:gd name="connsiteY183" fmla="*/ 4529784 h 4977304"/>
              <a:gd name="connsiteX184" fmla="*/ 762544 w 12198158"/>
              <a:gd name="connsiteY184" fmla="*/ 4527372 h 4977304"/>
              <a:gd name="connsiteX185" fmla="*/ 719567 w 12198158"/>
              <a:gd name="connsiteY185" fmla="*/ 4526534 h 4977304"/>
              <a:gd name="connsiteX186" fmla="*/ 719262 w 12198158"/>
              <a:gd name="connsiteY186" fmla="*/ 4525164 h 4977304"/>
              <a:gd name="connsiteX187" fmla="*/ 708402 w 12198158"/>
              <a:gd name="connsiteY187" fmla="*/ 4518999 h 4977304"/>
              <a:gd name="connsiteX188" fmla="*/ 596394 w 12198158"/>
              <a:gd name="connsiteY188" fmla="*/ 4472455 h 4977304"/>
              <a:gd name="connsiteX189" fmla="*/ 578149 w 12198158"/>
              <a:gd name="connsiteY189" fmla="*/ 4469575 h 4977304"/>
              <a:gd name="connsiteX190" fmla="*/ 571336 w 12198158"/>
              <a:gd name="connsiteY190" fmla="*/ 4469781 h 4977304"/>
              <a:gd name="connsiteX191" fmla="*/ 444802 w 12198158"/>
              <a:gd name="connsiteY191" fmla="*/ 4428480 h 4977304"/>
              <a:gd name="connsiteX192" fmla="*/ 403746 w 12198158"/>
              <a:gd name="connsiteY192" fmla="*/ 4422157 h 4977304"/>
              <a:gd name="connsiteX193" fmla="*/ 292240 w 12198158"/>
              <a:gd name="connsiteY193" fmla="*/ 4399681 h 4977304"/>
              <a:gd name="connsiteX194" fmla="*/ 118302 w 12198158"/>
              <a:gd name="connsiteY194" fmla="*/ 4343421 h 4977304"/>
              <a:gd name="connsiteX195" fmla="*/ 15516 w 12198158"/>
              <a:gd name="connsiteY195" fmla="*/ 4340320 h 4977304"/>
              <a:gd name="connsiteX196" fmla="*/ 2 w 12198158"/>
              <a:gd name="connsiteY196" fmla="*/ 4334381 h 4977304"/>
              <a:gd name="connsiteX197" fmla="*/ 2 w 12198158"/>
              <a:gd name="connsiteY197" fmla="*/ 3589361 h 4977304"/>
              <a:gd name="connsiteX198" fmla="*/ 0 w 12198158"/>
              <a:gd name="connsiteY198" fmla="*/ 3589361 h 4977304"/>
              <a:gd name="connsiteX199" fmla="*/ 0 w 12198158"/>
              <a:gd name="connsiteY199" fmla="*/ 3513036 h 4977304"/>
              <a:gd name="connsiteX200" fmla="*/ 0 w 12198158"/>
              <a:gd name="connsiteY200" fmla="*/ 2672265 h 4977304"/>
              <a:gd name="connsiteX201" fmla="*/ 0 w 12198158"/>
              <a:gd name="connsiteY201" fmla="*/ 0 h 4977304"/>
              <a:gd name="connsiteX0" fmla="*/ 0 w 12198158"/>
              <a:gd name="connsiteY0" fmla="*/ 0 h 4977304"/>
              <a:gd name="connsiteX1" fmla="*/ 12192000 w 12198158"/>
              <a:gd name="connsiteY1" fmla="*/ 0 h 4977304"/>
              <a:gd name="connsiteX2" fmla="*/ 12198158 w 12198158"/>
              <a:gd name="connsiteY2" fmla="*/ 3664565 h 4977304"/>
              <a:gd name="connsiteX3" fmla="*/ 12132764 w 12198158"/>
              <a:gd name="connsiteY3" fmla="*/ 3748492 h 4977304"/>
              <a:gd name="connsiteX4" fmla="*/ 12053056 w 12198158"/>
              <a:gd name="connsiteY4" fmla="*/ 3749753 h 4977304"/>
              <a:gd name="connsiteX5" fmla="*/ 11938513 w 12198158"/>
              <a:gd name="connsiteY5" fmla="*/ 3754367 h 4977304"/>
              <a:gd name="connsiteX6" fmla="*/ 11853342 w 12198158"/>
              <a:gd name="connsiteY6" fmla="*/ 3782688 h 4977304"/>
              <a:gd name="connsiteX7" fmla="*/ 11704569 w 12198158"/>
              <a:gd name="connsiteY7" fmla="*/ 3839336 h 4977304"/>
              <a:gd name="connsiteX8" fmla="*/ 11577641 w 12198158"/>
              <a:gd name="connsiteY8" fmla="*/ 3885996 h 4977304"/>
              <a:gd name="connsiteX9" fmla="*/ 11508791 w 12198158"/>
              <a:gd name="connsiteY9" fmla="*/ 3969283 h 4977304"/>
              <a:gd name="connsiteX10" fmla="*/ 11388373 w 12198158"/>
              <a:gd name="connsiteY10" fmla="*/ 4027440 h 4977304"/>
              <a:gd name="connsiteX11" fmla="*/ 11276406 w 12198158"/>
              <a:gd name="connsiteY11" fmla="*/ 4056099 h 4977304"/>
              <a:gd name="connsiteX12" fmla="*/ 11190251 w 12198158"/>
              <a:gd name="connsiteY12" fmla="*/ 4073272 h 4977304"/>
              <a:gd name="connsiteX13" fmla="*/ 11139995 w 12198158"/>
              <a:gd name="connsiteY13" fmla="*/ 4081811 h 4977304"/>
              <a:gd name="connsiteX14" fmla="*/ 11040727 w 12198158"/>
              <a:gd name="connsiteY14" fmla="*/ 4081109 h 4977304"/>
              <a:gd name="connsiteX15" fmla="*/ 10969005 w 12198158"/>
              <a:gd name="connsiteY15" fmla="*/ 4091154 h 4977304"/>
              <a:gd name="connsiteX16" fmla="*/ 10899772 w 12198158"/>
              <a:gd name="connsiteY16" fmla="*/ 4122857 h 4977304"/>
              <a:gd name="connsiteX17" fmla="*/ 10838983 w 12198158"/>
              <a:gd name="connsiteY17" fmla="*/ 4155791 h 4977304"/>
              <a:gd name="connsiteX18" fmla="*/ 10769520 w 12198158"/>
              <a:gd name="connsiteY18" fmla="*/ 4198574 h 4977304"/>
              <a:gd name="connsiteX19" fmla="*/ 10570843 w 12198158"/>
              <a:gd name="connsiteY19" fmla="*/ 4255424 h 4977304"/>
              <a:gd name="connsiteX20" fmla="*/ 10512263 w 12198158"/>
              <a:gd name="connsiteY20" fmla="*/ 4291698 h 4977304"/>
              <a:gd name="connsiteX21" fmla="*/ 10439016 w 12198158"/>
              <a:gd name="connsiteY21" fmla="*/ 4293933 h 4977304"/>
              <a:gd name="connsiteX22" fmla="*/ 10376941 w 12198158"/>
              <a:gd name="connsiteY22" fmla="*/ 4298111 h 4977304"/>
              <a:gd name="connsiteX23" fmla="*/ 10329960 w 12198158"/>
              <a:gd name="connsiteY23" fmla="*/ 4298774 h 4977304"/>
              <a:gd name="connsiteX24" fmla="*/ 10254256 w 12198158"/>
              <a:gd name="connsiteY24" fmla="*/ 4309364 h 4977304"/>
              <a:gd name="connsiteX25" fmla="*/ 10119745 w 12198158"/>
              <a:gd name="connsiteY25" fmla="*/ 4321869 h 4977304"/>
              <a:gd name="connsiteX26" fmla="*/ 10075444 w 12198158"/>
              <a:gd name="connsiteY26" fmla="*/ 4324144 h 4977304"/>
              <a:gd name="connsiteX27" fmla="*/ 10032543 w 12198158"/>
              <a:gd name="connsiteY27" fmla="*/ 4322337 h 4977304"/>
              <a:gd name="connsiteX28" fmla="*/ 9953375 w 12198158"/>
              <a:gd name="connsiteY28" fmla="*/ 4339186 h 4977304"/>
              <a:gd name="connsiteX29" fmla="*/ 9841223 w 12198158"/>
              <a:gd name="connsiteY29" fmla="*/ 4346536 h 4977304"/>
              <a:gd name="connsiteX30" fmla="*/ 9721820 w 12198158"/>
              <a:gd name="connsiteY30" fmla="*/ 4368481 h 4977304"/>
              <a:gd name="connsiteX31" fmla="*/ 9578114 w 12198158"/>
              <a:gd name="connsiteY31" fmla="*/ 4380883 h 4977304"/>
              <a:gd name="connsiteX32" fmla="*/ 9336820 w 12198158"/>
              <a:gd name="connsiteY32" fmla="*/ 4430514 h 4977304"/>
              <a:gd name="connsiteX33" fmla="*/ 9272837 w 12198158"/>
              <a:gd name="connsiteY33" fmla="*/ 4491645 h 4977304"/>
              <a:gd name="connsiteX34" fmla="*/ 9188677 w 12198158"/>
              <a:gd name="connsiteY34" fmla="*/ 4497828 h 4977304"/>
              <a:gd name="connsiteX35" fmla="*/ 9183116 w 12198158"/>
              <a:gd name="connsiteY35" fmla="*/ 4507862 h 4977304"/>
              <a:gd name="connsiteX36" fmla="*/ 9145128 w 12198158"/>
              <a:gd name="connsiteY36" fmla="*/ 4520027 h 4977304"/>
              <a:gd name="connsiteX37" fmla="*/ 9144106 w 12198158"/>
              <a:gd name="connsiteY37" fmla="*/ 4518870 h 4977304"/>
              <a:gd name="connsiteX38" fmla="*/ 9131223 w 12198158"/>
              <a:gd name="connsiteY38" fmla="*/ 4516515 h 4977304"/>
              <a:gd name="connsiteX39" fmla="*/ 9107733 w 12198158"/>
              <a:gd name="connsiteY39" fmla="*/ 4515031 h 4977304"/>
              <a:gd name="connsiteX40" fmla="*/ 9047414 w 12198158"/>
              <a:gd name="connsiteY40" fmla="*/ 4506003 h 4977304"/>
              <a:gd name="connsiteX41" fmla="*/ 8999479 w 12198158"/>
              <a:gd name="connsiteY41" fmla="*/ 4509570 h 4977304"/>
              <a:gd name="connsiteX42" fmla="*/ 8999194 w 12198158"/>
              <a:gd name="connsiteY42" fmla="*/ 4509309 h 4977304"/>
              <a:gd name="connsiteX43" fmla="*/ 8990231 w 12198158"/>
              <a:gd name="connsiteY43" fmla="*/ 4510625 h 4977304"/>
              <a:gd name="connsiteX44" fmla="*/ 8984397 w 12198158"/>
              <a:gd name="connsiteY44" fmla="*/ 4512863 h 4977304"/>
              <a:gd name="connsiteX45" fmla="*/ 8968351 w 12198158"/>
              <a:gd name="connsiteY45" fmla="*/ 4516366 h 4977304"/>
              <a:gd name="connsiteX46" fmla="*/ 8962029 w 12198158"/>
              <a:gd name="connsiteY46" fmla="*/ 4515606 h 4977304"/>
              <a:gd name="connsiteX47" fmla="*/ 8957069 w 12198158"/>
              <a:gd name="connsiteY47" fmla="*/ 4513190 h 4977304"/>
              <a:gd name="connsiteX48" fmla="*/ 8889695 w 12198158"/>
              <a:gd name="connsiteY48" fmla="*/ 4533539 h 4977304"/>
              <a:gd name="connsiteX49" fmla="*/ 8746606 w 12198158"/>
              <a:gd name="connsiteY49" fmla="*/ 4530613 h 4977304"/>
              <a:gd name="connsiteX50" fmla="*/ 8702038 w 12198158"/>
              <a:gd name="connsiteY50" fmla="*/ 4532895 h 4977304"/>
              <a:gd name="connsiteX51" fmla="*/ 8590337 w 12198158"/>
              <a:gd name="connsiteY51" fmla="*/ 4542204 h 4977304"/>
              <a:gd name="connsiteX52" fmla="*/ 8519543 w 12198158"/>
              <a:gd name="connsiteY52" fmla="*/ 4526086 h 4977304"/>
              <a:gd name="connsiteX53" fmla="*/ 8505306 w 12198158"/>
              <a:gd name="connsiteY53" fmla="*/ 4532509 h 4977304"/>
              <a:gd name="connsiteX54" fmla="*/ 8500493 w 12198158"/>
              <a:gd name="connsiteY54" fmla="*/ 4535768 h 4977304"/>
              <a:gd name="connsiteX55" fmla="*/ 8492299 w 12198158"/>
              <a:gd name="connsiteY55" fmla="*/ 4538742 h 4977304"/>
              <a:gd name="connsiteX56" fmla="*/ 8491926 w 12198158"/>
              <a:gd name="connsiteY56" fmla="*/ 4538547 h 4977304"/>
              <a:gd name="connsiteX57" fmla="*/ 8484586 w 12198158"/>
              <a:gd name="connsiteY57" fmla="*/ 4541860 h 4977304"/>
              <a:gd name="connsiteX58" fmla="*/ 8361601 w 12198158"/>
              <a:gd name="connsiteY58" fmla="*/ 4557109 h 4977304"/>
              <a:gd name="connsiteX59" fmla="*/ 8348227 w 12198158"/>
              <a:gd name="connsiteY59" fmla="*/ 4557320 h 4977304"/>
              <a:gd name="connsiteX60" fmla="*/ 8346801 w 12198158"/>
              <a:gd name="connsiteY60" fmla="*/ 4556408 h 4977304"/>
              <a:gd name="connsiteX61" fmla="*/ 8308886 w 12198158"/>
              <a:gd name="connsiteY61" fmla="*/ 4575677 h 4977304"/>
              <a:gd name="connsiteX62" fmla="*/ 8289640 w 12198158"/>
              <a:gd name="connsiteY62" fmla="*/ 4590767 h 4977304"/>
              <a:gd name="connsiteX63" fmla="*/ 8278750 w 12198158"/>
              <a:gd name="connsiteY63" fmla="*/ 4597091 h 4977304"/>
              <a:gd name="connsiteX64" fmla="*/ 8277624 w 12198158"/>
              <a:gd name="connsiteY64" fmla="*/ 4601916 h 4977304"/>
              <a:gd name="connsiteX65" fmla="*/ 8260561 w 12198158"/>
              <a:gd name="connsiteY65" fmla="*/ 4609708 h 4977304"/>
              <a:gd name="connsiteX66" fmla="*/ 8257864 w 12198158"/>
              <a:gd name="connsiteY66" fmla="*/ 4609458 h 4977304"/>
              <a:gd name="connsiteX67" fmla="*/ 8246529 w 12198158"/>
              <a:gd name="connsiteY67" fmla="*/ 4620148 h 4977304"/>
              <a:gd name="connsiteX68" fmla="*/ 8240334 w 12198158"/>
              <a:gd name="connsiteY68" fmla="*/ 4634257 h 4977304"/>
              <a:gd name="connsiteX69" fmla="*/ 8084875 w 12198158"/>
              <a:gd name="connsiteY69" fmla="*/ 4684387 h 4977304"/>
              <a:gd name="connsiteX70" fmla="*/ 7900134 w 12198158"/>
              <a:gd name="connsiteY70" fmla="*/ 4729969 h 4977304"/>
              <a:gd name="connsiteX71" fmla="*/ 7713595 w 12198158"/>
              <a:gd name="connsiteY71" fmla="*/ 4757895 h 4977304"/>
              <a:gd name="connsiteX72" fmla="*/ 7609267 w 12198158"/>
              <a:gd name="connsiteY72" fmla="*/ 4754126 h 4977304"/>
              <a:gd name="connsiteX73" fmla="*/ 7522521 w 12198158"/>
              <a:gd name="connsiteY73" fmla="*/ 4760455 h 4977304"/>
              <a:gd name="connsiteX74" fmla="*/ 7514554 w 12198158"/>
              <a:gd name="connsiteY74" fmla="*/ 4763228 h 4977304"/>
              <a:gd name="connsiteX75" fmla="*/ 7502403 w 12198158"/>
              <a:gd name="connsiteY75" fmla="*/ 4764677 h 4977304"/>
              <a:gd name="connsiteX76" fmla="*/ 7502032 w 12198158"/>
              <a:gd name="connsiteY76" fmla="*/ 4764322 h 4977304"/>
              <a:gd name="connsiteX77" fmla="*/ 7490794 w 12198158"/>
              <a:gd name="connsiteY77" fmla="*/ 4766442 h 4977304"/>
              <a:gd name="connsiteX78" fmla="*/ 7400450 w 12198158"/>
              <a:gd name="connsiteY78" fmla="*/ 4757640 h 4977304"/>
              <a:gd name="connsiteX79" fmla="*/ 7307302 w 12198158"/>
              <a:gd name="connsiteY79" fmla="*/ 4747220 h 4977304"/>
              <a:gd name="connsiteX80" fmla="*/ 7305976 w 12198158"/>
              <a:gd name="connsiteY80" fmla="*/ 4745654 h 4977304"/>
              <a:gd name="connsiteX81" fmla="*/ 7213744 w 12198158"/>
              <a:gd name="connsiteY81" fmla="*/ 4773074 h 4977304"/>
              <a:gd name="connsiteX82" fmla="*/ 7196298 w 12198158"/>
              <a:gd name="connsiteY82" fmla="*/ 4778016 h 4977304"/>
              <a:gd name="connsiteX83" fmla="*/ 7192202 w 12198158"/>
              <a:gd name="connsiteY83" fmla="*/ 4783834 h 4977304"/>
              <a:gd name="connsiteX84" fmla="*/ 7166024 w 12198158"/>
              <a:gd name="connsiteY84" fmla="*/ 4788882 h 4977304"/>
              <a:gd name="connsiteX85" fmla="*/ 7092253 w 12198158"/>
              <a:gd name="connsiteY85" fmla="*/ 4802161 h 4977304"/>
              <a:gd name="connsiteX86" fmla="*/ 7013814 w 12198158"/>
              <a:gd name="connsiteY86" fmla="*/ 4801755 h 4977304"/>
              <a:gd name="connsiteX87" fmla="*/ 6899540 w 12198158"/>
              <a:gd name="connsiteY87" fmla="*/ 4833798 h 4977304"/>
              <a:gd name="connsiteX88" fmla="*/ 6703746 w 12198158"/>
              <a:gd name="connsiteY88" fmla="*/ 4864157 h 4977304"/>
              <a:gd name="connsiteX89" fmla="*/ 6545085 w 12198158"/>
              <a:gd name="connsiteY89" fmla="*/ 4895408 h 4977304"/>
              <a:gd name="connsiteX90" fmla="*/ 6313345 w 12198158"/>
              <a:gd name="connsiteY90" fmla="*/ 4946232 h 4977304"/>
              <a:gd name="connsiteX91" fmla="*/ 6164558 w 12198158"/>
              <a:gd name="connsiteY91" fmla="*/ 4948498 h 4977304"/>
              <a:gd name="connsiteX92" fmla="*/ 6069796 w 12198158"/>
              <a:gd name="connsiteY92" fmla="*/ 4970720 h 4977304"/>
              <a:gd name="connsiteX93" fmla="*/ 6064481 w 12198158"/>
              <a:gd name="connsiteY93" fmla="*/ 4969051 h 4977304"/>
              <a:gd name="connsiteX94" fmla="*/ 6044602 w 12198158"/>
              <a:gd name="connsiteY94" fmla="*/ 4969792 h 4977304"/>
              <a:gd name="connsiteX95" fmla="*/ 6037252 w 12198158"/>
              <a:gd name="connsiteY95" fmla="*/ 4960726 h 4977304"/>
              <a:gd name="connsiteX96" fmla="*/ 6006081 w 12198158"/>
              <a:gd name="connsiteY96" fmla="*/ 4955195 h 4977304"/>
              <a:gd name="connsiteX97" fmla="*/ 5920065 w 12198158"/>
              <a:gd name="connsiteY97" fmla="*/ 4944866 h 4977304"/>
              <a:gd name="connsiteX98" fmla="*/ 5755077 w 12198158"/>
              <a:gd name="connsiteY98" fmla="*/ 4976193 h 4977304"/>
              <a:gd name="connsiteX99" fmla="*/ 5623207 w 12198158"/>
              <a:gd name="connsiteY99" fmla="*/ 4977304 h 4977304"/>
              <a:gd name="connsiteX100" fmla="*/ 5467256 w 12198158"/>
              <a:gd name="connsiteY100" fmla="*/ 4962079 h 4977304"/>
              <a:gd name="connsiteX101" fmla="*/ 5429137 w 12198158"/>
              <a:gd name="connsiteY101" fmla="*/ 4949858 h 4977304"/>
              <a:gd name="connsiteX102" fmla="*/ 5378078 w 12198158"/>
              <a:gd name="connsiteY102" fmla="*/ 4930634 h 4977304"/>
              <a:gd name="connsiteX103" fmla="*/ 5258253 w 12198158"/>
              <a:gd name="connsiteY103" fmla="*/ 4908461 h 4977304"/>
              <a:gd name="connsiteX104" fmla="*/ 5219477 w 12198158"/>
              <a:gd name="connsiteY104" fmla="*/ 4896381 h 4977304"/>
              <a:gd name="connsiteX105" fmla="*/ 5171208 w 12198158"/>
              <a:gd name="connsiteY105" fmla="*/ 4893134 h 4977304"/>
              <a:gd name="connsiteX106" fmla="*/ 5153115 w 12198158"/>
              <a:gd name="connsiteY106" fmla="*/ 4885290 h 4977304"/>
              <a:gd name="connsiteX107" fmla="*/ 5139168 w 12198158"/>
              <a:gd name="connsiteY107" fmla="*/ 4881597 h 4977304"/>
              <a:gd name="connsiteX108" fmla="*/ 5136167 w 12198158"/>
              <a:gd name="connsiteY108" fmla="*/ 4879315 h 4977304"/>
              <a:gd name="connsiteX109" fmla="*/ 5118243 w 12198158"/>
              <a:gd name="connsiteY109" fmla="*/ 4867529 h 4977304"/>
              <a:gd name="connsiteX110" fmla="*/ 5062411 w 12198158"/>
              <a:gd name="connsiteY110" fmla="*/ 4874665 h 4977304"/>
              <a:gd name="connsiteX111" fmla="*/ 5008170 w 12198158"/>
              <a:gd name="connsiteY111" fmla="*/ 4856876 h 4977304"/>
              <a:gd name="connsiteX112" fmla="*/ 4837210 w 12198158"/>
              <a:gd name="connsiteY112" fmla="*/ 4830794 h 4977304"/>
              <a:gd name="connsiteX113" fmla="*/ 4759270 w 12198158"/>
              <a:gd name="connsiteY113" fmla="*/ 4800638 h 4977304"/>
              <a:gd name="connsiteX114" fmla="*/ 4720035 w 12198158"/>
              <a:gd name="connsiteY114" fmla="*/ 4790848 h 4977304"/>
              <a:gd name="connsiteX115" fmla="*/ 4718027 w 12198158"/>
              <a:gd name="connsiteY115" fmla="*/ 4790035 h 4977304"/>
              <a:gd name="connsiteX116" fmla="*/ 4718961 w 12198158"/>
              <a:gd name="connsiteY116" fmla="*/ 4789806 h 4977304"/>
              <a:gd name="connsiteX117" fmla="*/ 4714055 w 12198158"/>
              <a:gd name="connsiteY117" fmla="*/ 4788426 h 4977304"/>
              <a:gd name="connsiteX118" fmla="*/ 4718027 w 12198158"/>
              <a:gd name="connsiteY118" fmla="*/ 4790035 h 4977304"/>
              <a:gd name="connsiteX119" fmla="*/ 4712381 w 12198158"/>
              <a:gd name="connsiteY119" fmla="*/ 4791420 h 4977304"/>
              <a:gd name="connsiteX120" fmla="*/ 4512801 w 12198158"/>
              <a:gd name="connsiteY120" fmla="*/ 4780666 h 4977304"/>
              <a:gd name="connsiteX121" fmla="*/ 4425588 w 12198158"/>
              <a:gd name="connsiteY121" fmla="*/ 4769100 h 4977304"/>
              <a:gd name="connsiteX122" fmla="*/ 4314086 w 12198158"/>
              <a:gd name="connsiteY122" fmla="*/ 4774822 h 4977304"/>
              <a:gd name="connsiteX123" fmla="*/ 4312230 w 12198158"/>
              <a:gd name="connsiteY123" fmla="*/ 4773365 h 4977304"/>
              <a:gd name="connsiteX124" fmla="*/ 4292278 w 12198158"/>
              <a:gd name="connsiteY124" fmla="*/ 4771325 h 4977304"/>
              <a:gd name="connsiteX125" fmla="*/ 4287201 w 12198158"/>
              <a:gd name="connsiteY125" fmla="*/ 4774493 h 4977304"/>
              <a:gd name="connsiteX126" fmla="*/ 4273289 w 12198158"/>
              <a:gd name="connsiteY126" fmla="*/ 4774225 h 4977304"/>
              <a:gd name="connsiteX127" fmla="*/ 4245283 w 12198158"/>
              <a:gd name="connsiteY127" fmla="*/ 4776749 h 4977304"/>
              <a:gd name="connsiteX128" fmla="*/ 4199245 w 12198158"/>
              <a:gd name="connsiteY128" fmla="*/ 4773714 h 4977304"/>
              <a:gd name="connsiteX129" fmla="*/ 4198941 w 12198158"/>
              <a:gd name="connsiteY129" fmla="*/ 4772347 h 4977304"/>
              <a:gd name="connsiteX130" fmla="*/ 4188453 w 12198158"/>
              <a:gd name="connsiteY130" fmla="*/ 4766228 h 4977304"/>
              <a:gd name="connsiteX131" fmla="*/ 4139982 w 12198158"/>
              <a:gd name="connsiteY131" fmla="*/ 4748999 h 4977304"/>
              <a:gd name="connsiteX132" fmla="*/ 4080374 w 12198158"/>
              <a:gd name="connsiteY132" fmla="*/ 4720184 h 4977304"/>
              <a:gd name="connsiteX133" fmla="*/ 4071828 w 12198158"/>
              <a:gd name="connsiteY133" fmla="*/ 4719278 h 4977304"/>
              <a:gd name="connsiteX134" fmla="*/ 4071710 w 12198158"/>
              <a:gd name="connsiteY134" fmla="*/ 4718953 h 4977304"/>
              <a:gd name="connsiteX135" fmla="*/ 4056247 w 12198158"/>
              <a:gd name="connsiteY135" fmla="*/ 4717622 h 4977304"/>
              <a:gd name="connsiteX136" fmla="*/ 4039668 w 12198158"/>
              <a:gd name="connsiteY136" fmla="*/ 4715861 h 4977304"/>
              <a:gd name="connsiteX137" fmla="*/ 4034303 w 12198158"/>
              <a:gd name="connsiteY137" fmla="*/ 4713218 h 4977304"/>
              <a:gd name="connsiteX138" fmla="*/ 4032672 w 12198158"/>
              <a:gd name="connsiteY138" fmla="*/ 4709236 h 4977304"/>
              <a:gd name="connsiteX139" fmla="*/ 4031088 w 12198158"/>
              <a:gd name="connsiteY139" fmla="*/ 4709491 h 4977304"/>
              <a:gd name="connsiteX140" fmla="*/ 4001867 w 12198158"/>
              <a:gd name="connsiteY140" fmla="*/ 4695842 h 4977304"/>
              <a:gd name="connsiteX141" fmla="*/ 3934220 w 12198158"/>
              <a:gd name="connsiteY141" fmla="*/ 4676884 h 4977304"/>
              <a:gd name="connsiteX142" fmla="*/ 3894676 w 12198158"/>
              <a:gd name="connsiteY142" fmla="*/ 4670743 h 4977304"/>
              <a:gd name="connsiteX143" fmla="*/ 3787232 w 12198158"/>
              <a:gd name="connsiteY143" fmla="*/ 4648764 h 4977304"/>
              <a:gd name="connsiteX144" fmla="*/ 3680057 w 12198158"/>
              <a:gd name="connsiteY144" fmla="*/ 4622784 h 4977304"/>
              <a:gd name="connsiteX145" fmla="*/ 3607627 w 12198158"/>
              <a:gd name="connsiteY145" fmla="*/ 4587738 h 4977304"/>
              <a:gd name="connsiteX146" fmla="*/ 3601451 w 12198158"/>
              <a:gd name="connsiteY146" fmla="*/ 4589218 h 4977304"/>
              <a:gd name="connsiteX147" fmla="*/ 3592338 w 12198158"/>
              <a:gd name="connsiteY147" fmla="*/ 4589396 h 4977304"/>
              <a:gd name="connsiteX148" fmla="*/ 3592104 w 12198158"/>
              <a:gd name="connsiteY148" fmla="*/ 4589103 h 4977304"/>
              <a:gd name="connsiteX149" fmla="*/ 3583586 w 12198158"/>
              <a:gd name="connsiteY149" fmla="*/ 4589853 h 4977304"/>
              <a:gd name="connsiteX150" fmla="*/ 3533777 w 12198158"/>
              <a:gd name="connsiteY150" fmla="*/ 4579320 h 4977304"/>
              <a:gd name="connsiteX151" fmla="*/ 3470906 w 12198158"/>
              <a:gd name="connsiteY151" fmla="*/ 4575344 h 4977304"/>
              <a:gd name="connsiteX152" fmla="*/ 3398460 w 12198158"/>
              <a:gd name="connsiteY152" fmla="*/ 4562260 h 4977304"/>
              <a:gd name="connsiteX153" fmla="*/ 3361644 w 12198158"/>
              <a:gd name="connsiteY153" fmla="*/ 4580670 h 4977304"/>
              <a:gd name="connsiteX154" fmla="*/ 3341795 w 12198158"/>
              <a:gd name="connsiteY154" fmla="*/ 4582496 h 4977304"/>
              <a:gd name="connsiteX155" fmla="*/ 3339469 w 12198158"/>
              <a:gd name="connsiteY155" fmla="*/ 4581438 h 4977304"/>
              <a:gd name="connsiteX156" fmla="*/ 3260180 w 12198158"/>
              <a:gd name="connsiteY156" fmla="*/ 4587820 h 4977304"/>
              <a:gd name="connsiteX157" fmla="*/ 3140460 w 12198158"/>
              <a:gd name="connsiteY157" fmla="*/ 4596263 h 4977304"/>
              <a:gd name="connsiteX158" fmla="*/ 3028270 w 12198158"/>
              <a:gd name="connsiteY158" fmla="*/ 4599134 h 4977304"/>
              <a:gd name="connsiteX159" fmla="*/ 2779714 w 12198158"/>
              <a:gd name="connsiteY159" fmla="*/ 4622831 h 4977304"/>
              <a:gd name="connsiteX160" fmla="*/ 2649525 w 12198158"/>
              <a:gd name="connsiteY160" fmla="*/ 4658086 h 4977304"/>
              <a:gd name="connsiteX161" fmla="*/ 2566315 w 12198158"/>
              <a:gd name="connsiteY161" fmla="*/ 4605776 h 4977304"/>
              <a:gd name="connsiteX162" fmla="*/ 2441626 w 12198158"/>
              <a:gd name="connsiteY162" fmla="*/ 4620872 h 4977304"/>
              <a:gd name="connsiteX163" fmla="*/ 2313568 w 12198158"/>
              <a:gd name="connsiteY163" fmla="*/ 4630067 h 4977304"/>
              <a:gd name="connsiteX164" fmla="*/ 2207105 w 12198158"/>
              <a:gd name="connsiteY164" fmla="*/ 4624384 h 4977304"/>
              <a:gd name="connsiteX165" fmla="*/ 2093268 w 12198158"/>
              <a:gd name="connsiteY165" fmla="*/ 4606236 h 4977304"/>
              <a:gd name="connsiteX166" fmla="*/ 1996024 w 12198158"/>
              <a:gd name="connsiteY166" fmla="*/ 4597526 h 4977304"/>
              <a:gd name="connsiteX167" fmla="*/ 1926886 w 12198158"/>
              <a:gd name="connsiteY167" fmla="*/ 4621358 h 4977304"/>
              <a:gd name="connsiteX168" fmla="*/ 1920368 w 12198158"/>
              <a:gd name="connsiteY168" fmla="*/ 4616112 h 4977304"/>
              <a:gd name="connsiteX169" fmla="*/ 1871831 w 12198158"/>
              <a:gd name="connsiteY169" fmla="*/ 4617844 h 4977304"/>
              <a:gd name="connsiteX170" fmla="*/ 1785463 w 12198158"/>
              <a:gd name="connsiteY170" fmla="*/ 4647841 h 4977304"/>
              <a:gd name="connsiteX171" fmla="*/ 1737045 w 12198158"/>
              <a:gd name="connsiteY171" fmla="*/ 4642356 h 4977304"/>
              <a:gd name="connsiteX172" fmla="*/ 1673954 w 12198158"/>
              <a:gd name="connsiteY172" fmla="*/ 4624601 h 4977304"/>
              <a:gd name="connsiteX173" fmla="*/ 1602834 w 12198158"/>
              <a:gd name="connsiteY173" fmla="*/ 4640924 h 4977304"/>
              <a:gd name="connsiteX174" fmla="*/ 1490351 w 12198158"/>
              <a:gd name="connsiteY174" fmla="*/ 4613132 h 4977304"/>
              <a:gd name="connsiteX175" fmla="*/ 1149212 w 12198158"/>
              <a:gd name="connsiteY175" fmla="*/ 4564210 h 4977304"/>
              <a:gd name="connsiteX176" fmla="*/ 938574 w 12198158"/>
              <a:gd name="connsiteY176" fmla="*/ 4566821 h 4977304"/>
              <a:gd name="connsiteX177" fmla="*/ 857697 w 12198158"/>
              <a:gd name="connsiteY177" fmla="*/ 4525391 h 4977304"/>
              <a:gd name="connsiteX178" fmla="*/ 836981 w 12198158"/>
              <a:gd name="connsiteY178" fmla="*/ 4526708 h 4977304"/>
              <a:gd name="connsiteX179" fmla="*/ 816264 w 12198158"/>
              <a:gd name="connsiteY179" fmla="*/ 4524575 h 4977304"/>
              <a:gd name="connsiteX180" fmla="*/ 810965 w 12198158"/>
              <a:gd name="connsiteY180" fmla="*/ 4527718 h 4977304"/>
              <a:gd name="connsiteX181" fmla="*/ 796509 w 12198158"/>
              <a:gd name="connsiteY181" fmla="*/ 4527387 h 4977304"/>
              <a:gd name="connsiteX182" fmla="*/ 767389 w 12198158"/>
              <a:gd name="connsiteY182" fmla="*/ 4529784 h 4977304"/>
              <a:gd name="connsiteX183" fmla="*/ 762544 w 12198158"/>
              <a:gd name="connsiteY183" fmla="*/ 4527372 h 4977304"/>
              <a:gd name="connsiteX184" fmla="*/ 719567 w 12198158"/>
              <a:gd name="connsiteY184" fmla="*/ 4526534 h 4977304"/>
              <a:gd name="connsiteX185" fmla="*/ 719262 w 12198158"/>
              <a:gd name="connsiteY185" fmla="*/ 4525164 h 4977304"/>
              <a:gd name="connsiteX186" fmla="*/ 708402 w 12198158"/>
              <a:gd name="connsiteY186" fmla="*/ 4518999 h 4977304"/>
              <a:gd name="connsiteX187" fmla="*/ 596394 w 12198158"/>
              <a:gd name="connsiteY187" fmla="*/ 4472455 h 4977304"/>
              <a:gd name="connsiteX188" fmla="*/ 578149 w 12198158"/>
              <a:gd name="connsiteY188" fmla="*/ 4469575 h 4977304"/>
              <a:gd name="connsiteX189" fmla="*/ 571336 w 12198158"/>
              <a:gd name="connsiteY189" fmla="*/ 4469781 h 4977304"/>
              <a:gd name="connsiteX190" fmla="*/ 444802 w 12198158"/>
              <a:gd name="connsiteY190" fmla="*/ 4428480 h 4977304"/>
              <a:gd name="connsiteX191" fmla="*/ 403746 w 12198158"/>
              <a:gd name="connsiteY191" fmla="*/ 4422157 h 4977304"/>
              <a:gd name="connsiteX192" fmla="*/ 292240 w 12198158"/>
              <a:gd name="connsiteY192" fmla="*/ 4399681 h 4977304"/>
              <a:gd name="connsiteX193" fmla="*/ 118302 w 12198158"/>
              <a:gd name="connsiteY193" fmla="*/ 4343421 h 4977304"/>
              <a:gd name="connsiteX194" fmla="*/ 15516 w 12198158"/>
              <a:gd name="connsiteY194" fmla="*/ 4340320 h 4977304"/>
              <a:gd name="connsiteX195" fmla="*/ 2 w 12198158"/>
              <a:gd name="connsiteY195" fmla="*/ 4334381 h 4977304"/>
              <a:gd name="connsiteX196" fmla="*/ 2 w 12198158"/>
              <a:gd name="connsiteY196" fmla="*/ 3589361 h 4977304"/>
              <a:gd name="connsiteX197" fmla="*/ 0 w 12198158"/>
              <a:gd name="connsiteY197" fmla="*/ 3589361 h 4977304"/>
              <a:gd name="connsiteX198" fmla="*/ 0 w 12198158"/>
              <a:gd name="connsiteY198" fmla="*/ 3513036 h 4977304"/>
              <a:gd name="connsiteX199" fmla="*/ 0 w 12198158"/>
              <a:gd name="connsiteY199" fmla="*/ 2672265 h 4977304"/>
              <a:gd name="connsiteX200" fmla="*/ 0 w 12198158"/>
              <a:gd name="connsiteY200" fmla="*/ 0 h 4977304"/>
              <a:gd name="connsiteX0" fmla="*/ 0 w 12198158"/>
              <a:gd name="connsiteY0" fmla="*/ 0 h 4977304"/>
              <a:gd name="connsiteX1" fmla="*/ 12192000 w 12198158"/>
              <a:gd name="connsiteY1" fmla="*/ 0 h 4977304"/>
              <a:gd name="connsiteX2" fmla="*/ 12198158 w 12198158"/>
              <a:gd name="connsiteY2" fmla="*/ 3664565 h 4977304"/>
              <a:gd name="connsiteX3" fmla="*/ 12132764 w 12198158"/>
              <a:gd name="connsiteY3" fmla="*/ 3748492 h 4977304"/>
              <a:gd name="connsiteX4" fmla="*/ 12053056 w 12198158"/>
              <a:gd name="connsiteY4" fmla="*/ 3749753 h 4977304"/>
              <a:gd name="connsiteX5" fmla="*/ 11938513 w 12198158"/>
              <a:gd name="connsiteY5" fmla="*/ 3754367 h 4977304"/>
              <a:gd name="connsiteX6" fmla="*/ 11853342 w 12198158"/>
              <a:gd name="connsiteY6" fmla="*/ 3782688 h 4977304"/>
              <a:gd name="connsiteX7" fmla="*/ 11704569 w 12198158"/>
              <a:gd name="connsiteY7" fmla="*/ 3839336 h 4977304"/>
              <a:gd name="connsiteX8" fmla="*/ 11577641 w 12198158"/>
              <a:gd name="connsiteY8" fmla="*/ 3885996 h 4977304"/>
              <a:gd name="connsiteX9" fmla="*/ 11508791 w 12198158"/>
              <a:gd name="connsiteY9" fmla="*/ 3969283 h 4977304"/>
              <a:gd name="connsiteX10" fmla="*/ 11388373 w 12198158"/>
              <a:gd name="connsiteY10" fmla="*/ 4027440 h 4977304"/>
              <a:gd name="connsiteX11" fmla="*/ 11276406 w 12198158"/>
              <a:gd name="connsiteY11" fmla="*/ 4056099 h 4977304"/>
              <a:gd name="connsiteX12" fmla="*/ 11190251 w 12198158"/>
              <a:gd name="connsiteY12" fmla="*/ 4073272 h 4977304"/>
              <a:gd name="connsiteX13" fmla="*/ 11139995 w 12198158"/>
              <a:gd name="connsiteY13" fmla="*/ 4081811 h 4977304"/>
              <a:gd name="connsiteX14" fmla="*/ 11040727 w 12198158"/>
              <a:gd name="connsiteY14" fmla="*/ 4081109 h 4977304"/>
              <a:gd name="connsiteX15" fmla="*/ 10969005 w 12198158"/>
              <a:gd name="connsiteY15" fmla="*/ 4091154 h 4977304"/>
              <a:gd name="connsiteX16" fmla="*/ 10899772 w 12198158"/>
              <a:gd name="connsiteY16" fmla="*/ 4122857 h 4977304"/>
              <a:gd name="connsiteX17" fmla="*/ 10838983 w 12198158"/>
              <a:gd name="connsiteY17" fmla="*/ 4155791 h 4977304"/>
              <a:gd name="connsiteX18" fmla="*/ 10769520 w 12198158"/>
              <a:gd name="connsiteY18" fmla="*/ 4198574 h 4977304"/>
              <a:gd name="connsiteX19" fmla="*/ 10570843 w 12198158"/>
              <a:gd name="connsiteY19" fmla="*/ 4255424 h 4977304"/>
              <a:gd name="connsiteX20" fmla="*/ 10512263 w 12198158"/>
              <a:gd name="connsiteY20" fmla="*/ 4291698 h 4977304"/>
              <a:gd name="connsiteX21" fmla="*/ 10439016 w 12198158"/>
              <a:gd name="connsiteY21" fmla="*/ 4293933 h 4977304"/>
              <a:gd name="connsiteX22" fmla="*/ 10376941 w 12198158"/>
              <a:gd name="connsiteY22" fmla="*/ 4298111 h 4977304"/>
              <a:gd name="connsiteX23" fmla="*/ 10329960 w 12198158"/>
              <a:gd name="connsiteY23" fmla="*/ 4298774 h 4977304"/>
              <a:gd name="connsiteX24" fmla="*/ 10254256 w 12198158"/>
              <a:gd name="connsiteY24" fmla="*/ 4309364 h 4977304"/>
              <a:gd name="connsiteX25" fmla="*/ 10119745 w 12198158"/>
              <a:gd name="connsiteY25" fmla="*/ 4321869 h 4977304"/>
              <a:gd name="connsiteX26" fmla="*/ 10075444 w 12198158"/>
              <a:gd name="connsiteY26" fmla="*/ 4324144 h 4977304"/>
              <a:gd name="connsiteX27" fmla="*/ 10032543 w 12198158"/>
              <a:gd name="connsiteY27" fmla="*/ 4322337 h 4977304"/>
              <a:gd name="connsiteX28" fmla="*/ 9953375 w 12198158"/>
              <a:gd name="connsiteY28" fmla="*/ 4339186 h 4977304"/>
              <a:gd name="connsiteX29" fmla="*/ 9841223 w 12198158"/>
              <a:gd name="connsiteY29" fmla="*/ 4346536 h 4977304"/>
              <a:gd name="connsiteX30" fmla="*/ 9721820 w 12198158"/>
              <a:gd name="connsiteY30" fmla="*/ 4368481 h 4977304"/>
              <a:gd name="connsiteX31" fmla="*/ 9578114 w 12198158"/>
              <a:gd name="connsiteY31" fmla="*/ 4380883 h 4977304"/>
              <a:gd name="connsiteX32" fmla="*/ 9336820 w 12198158"/>
              <a:gd name="connsiteY32" fmla="*/ 4430514 h 4977304"/>
              <a:gd name="connsiteX33" fmla="*/ 9272837 w 12198158"/>
              <a:gd name="connsiteY33" fmla="*/ 4491645 h 4977304"/>
              <a:gd name="connsiteX34" fmla="*/ 9188677 w 12198158"/>
              <a:gd name="connsiteY34" fmla="*/ 4497828 h 4977304"/>
              <a:gd name="connsiteX35" fmla="*/ 9183116 w 12198158"/>
              <a:gd name="connsiteY35" fmla="*/ 4507862 h 4977304"/>
              <a:gd name="connsiteX36" fmla="*/ 9145128 w 12198158"/>
              <a:gd name="connsiteY36" fmla="*/ 4520027 h 4977304"/>
              <a:gd name="connsiteX37" fmla="*/ 9144106 w 12198158"/>
              <a:gd name="connsiteY37" fmla="*/ 4518870 h 4977304"/>
              <a:gd name="connsiteX38" fmla="*/ 9131223 w 12198158"/>
              <a:gd name="connsiteY38" fmla="*/ 4516515 h 4977304"/>
              <a:gd name="connsiteX39" fmla="*/ 9107733 w 12198158"/>
              <a:gd name="connsiteY39" fmla="*/ 4515031 h 4977304"/>
              <a:gd name="connsiteX40" fmla="*/ 9047414 w 12198158"/>
              <a:gd name="connsiteY40" fmla="*/ 4506003 h 4977304"/>
              <a:gd name="connsiteX41" fmla="*/ 8999479 w 12198158"/>
              <a:gd name="connsiteY41" fmla="*/ 4509570 h 4977304"/>
              <a:gd name="connsiteX42" fmla="*/ 8999194 w 12198158"/>
              <a:gd name="connsiteY42" fmla="*/ 4509309 h 4977304"/>
              <a:gd name="connsiteX43" fmla="*/ 8990231 w 12198158"/>
              <a:gd name="connsiteY43" fmla="*/ 4510625 h 4977304"/>
              <a:gd name="connsiteX44" fmla="*/ 8984397 w 12198158"/>
              <a:gd name="connsiteY44" fmla="*/ 4512863 h 4977304"/>
              <a:gd name="connsiteX45" fmla="*/ 8968351 w 12198158"/>
              <a:gd name="connsiteY45" fmla="*/ 4516366 h 4977304"/>
              <a:gd name="connsiteX46" fmla="*/ 8962029 w 12198158"/>
              <a:gd name="connsiteY46" fmla="*/ 4515606 h 4977304"/>
              <a:gd name="connsiteX47" fmla="*/ 8957069 w 12198158"/>
              <a:gd name="connsiteY47" fmla="*/ 4513190 h 4977304"/>
              <a:gd name="connsiteX48" fmla="*/ 8889695 w 12198158"/>
              <a:gd name="connsiteY48" fmla="*/ 4533539 h 4977304"/>
              <a:gd name="connsiteX49" fmla="*/ 8746606 w 12198158"/>
              <a:gd name="connsiteY49" fmla="*/ 4530613 h 4977304"/>
              <a:gd name="connsiteX50" fmla="*/ 8702038 w 12198158"/>
              <a:gd name="connsiteY50" fmla="*/ 4532895 h 4977304"/>
              <a:gd name="connsiteX51" fmla="*/ 8590337 w 12198158"/>
              <a:gd name="connsiteY51" fmla="*/ 4542204 h 4977304"/>
              <a:gd name="connsiteX52" fmla="*/ 8519543 w 12198158"/>
              <a:gd name="connsiteY52" fmla="*/ 4526086 h 4977304"/>
              <a:gd name="connsiteX53" fmla="*/ 8505306 w 12198158"/>
              <a:gd name="connsiteY53" fmla="*/ 4532509 h 4977304"/>
              <a:gd name="connsiteX54" fmla="*/ 8500493 w 12198158"/>
              <a:gd name="connsiteY54" fmla="*/ 4535768 h 4977304"/>
              <a:gd name="connsiteX55" fmla="*/ 8492299 w 12198158"/>
              <a:gd name="connsiteY55" fmla="*/ 4538742 h 4977304"/>
              <a:gd name="connsiteX56" fmla="*/ 8491926 w 12198158"/>
              <a:gd name="connsiteY56" fmla="*/ 4538547 h 4977304"/>
              <a:gd name="connsiteX57" fmla="*/ 8484586 w 12198158"/>
              <a:gd name="connsiteY57" fmla="*/ 4541860 h 4977304"/>
              <a:gd name="connsiteX58" fmla="*/ 8361601 w 12198158"/>
              <a:gd name="connsiteY58" fmla="*/ 4557109 h 4977304"/>
              <a:gd name="connsiteX59" fmla="*/ 8348227 w 12198158"/>
              <a:gd name="connsiteY59" fmla="*/ 4557320 h 4977304"/>
              <a:gd name="connsiteX60" fmla="*/ 8346801 w 12198158"/>
              <a:gd name="connsiteY60" fmla="*/ 4556408 h 4977304"/>
              <a:gd name="connsiteX61" fmla="*/ 8308886 w 12198158"/>
              <a:gd name="connsiteY61" fmla="*/ 4575677 h 4977304"/>
              <a:gd name="connsiteX62" fmla="*/ 8289640 w 12198158"/>
              <a:gd name="connsiteY62" fmla="*/ 4590767 h 4977304"/>
              <a:gd name="connsiteX63" fmla="*/ 8278750 w 12198158"/>
              <a:gd name="connsiteY63" fmla="*/ 4597091 h 4977304"/>
              <a:gd name="connsiteX64" fmla="*/ 8277624 w 12198158"/>
              <a:gd name="connsiteY64" fmla="*/ 4601916 h 4977304"/>
              <a:gd name="connsiteX65" fmla="*/ 8260561 w 12198158"/>
              <a:gd name="connsiteY65" fmla="*/ 4609708 h 4977304"/>
              <a:gd name="connsiteX66" fmla="*/ 8257864 w 12198158"/>
              <a:gd name="connsiteY66" fmla="*/ 4609458 h 4977304"/>
              <a:gd name="connsiteX67" fmla="*/ 8246529 w 12198158"/>
              <a:gd name="connsiteY67" fmla="*/ 4620148 h 4977304"/>
              <a:gd name="connsiteX68" fmla="*/ 8240334 w 12198158"/>
              <a:gd name="connsiteY68" fmla="*/ 4634257 h 4977304"/>
              <a:gd name="connsiteX69" fmla="*/ 8084875 w 12198158"/>
              <a:gd name="connsiteY69" fmla="*/ 4684387 h 4977304"/>
              <a:gd name="connsiteX70" fmla="*/ 7900134 w 12198158"/>
              <a:gd name="connsiteY70" fmla="*/ 4729969 h 4977304"/>
              <a:gd name="connsiteX71" fmla="*/ 7713595 w 12198158"/>
              <a:gd name="connsiteY71" fmla="*/ 4757895 h 4977304"/>
              <a:gd name="connsiteX72" fmla="*/ 7609267 w 12198158"/>
              <a:gd name="connsiteY72" fmla="*/ 4754126 h 4977304"/>
              <a:gd name="connsiteX73" fmla="*/ 7522521 w 12198158"/>
              <a:gd name="connsiteY73" fmla="*/ 4760455 h 4977304"/>
              <a:gd name="connsiteX74" fmla="*/ 7514554 w 12198158"/>
              <a:gd name="connsiteY74" fmla="*/ 4763228 h 4977304"/>
              <a:gd name="connsiteX75" fmla="*/ 7502403 w 12198158"/>
              <a:gd name="connsiteY75" fmla="*/ 4764677 h 4977304"/>
              <a:gd name="connsiteX76" fmla="*/ 7502032 w 12198158"/>
              <a:gd name="connsiteY76" fmla="*/ 4764322 h 4977304"/>
              <a:gd name="connsiteX77" fmla="*/ 7490794 w 12198158"/>
              <a:gd name="connsiteY77" fmla="*/ 4766442 h 4977304"/>
              <a:gd name="connsiteX78" fmla="*/ 7400450 w 12198158"/>
              <a:gd name="connsiteY78" fmla="*/ 4757640 h 4977304"/>
              <a:gd name="connsiteX79" fmla="*/ 7307302 w 12198158"/>
              <a:gd name="connsiteY79" fmla="*/ 4747220 h 4977304"/>
              <a:gd name="connsiteX80" fmla="*/ 7305976 w 12198158"/>
              <a:gd name="connsiteY80" fmla="*/ 4745654 h 4977304"/>
              <a:gd name="connsiteX81" fmla="*/ 7213744 w 12198158"/>
              <a:gd name="connsiteY81" fmla="*/ 4773074 h 4977304"/>
              <a:gd name="connsiteX82" fmla="*/ 7196298 w 12198158"/>
              <a:gd name="connsiteY82" fmla="*/ 4778016 h 4977304"/>
              <a:gd name="connsiteX83" fmla="*/ 7192202 w 12198158"/>
              <a:gd name="connsiteY83" fmla="*/ 4783834 h 4977304"/>
              <a:gd name="connsiteX84" fmla="*/ 7166024 w 12198158"/>
              <a:gd name="connsiteY84" fmla="*/ 4788882 h 4977304"/>
              <a:gd name="connsiteX85" fmla="*/ 7092253 w 12198158"/>
              <a:gd name="connsiteY85" fmla="*/ 4802161 h 4977304"/>
              <a:gd name="connsiteX86" fmla="*/ 7013814 w 12198158"/>
              <a:gd name="connsiteY86" fmla="*/ 4801755 h 4977304"/>
              <a:gd name="connsiteX87" fmla="*/ 6899540 w 12198158"/>
              <a:gd name="connsiteY87" fmla="*/ 4833798 h 4977304"/>
              <a:gd name="connsiteX88" fmla="*/ 6703746 w 12198158"/>
              <a:gd name="connsiteY88" fmla="*/ 4864157 h 4977304"/>
              <a:gd name="connsiteX89" fmla="*/ 6545085 w 12198158"/>
              <a:gd name="connsiteY89" fmla="*/ 4895408 h 4977304"/>
              <a:gd name="connsiteX90" fmla="*/ 6313345 w 12198158"/>
              <a:gd name="connsiteY90" fmla="*/ 4946232 h 4977304"/>
              <a:gd name="connsiteX91" fmla="*/ 6164558 w 12198158"/>
              <a:gd name="connsiteY91" fmla="*/ 4948498 h 4977304"/>
              <a:gd name="connsiteX92" fmla="*/ 6069796 w 12198158"/>
              <a:gd name="connsiteY92" fmla="*/ 4970720 h 4977304"/>
              <a:gd name="connsiteX93" fmla="*/ 6064481 w 12198158"/>
              <a:gd name="connsiteY93" fmla="*/ 4969051 h 4977304"/>
              <a:gd name="connsiteX94" fmla="*/ 6044602 w 12198158"/>
              <a:gd name="connsiteY94" fmla="*/ 4969792 h 4977304"/>
              <a:gd name="connsiteX95" fmla="*/ 6037252 w 12198158"/>
              <a:gd name="connsiteY95" fmla="*/ 4960726 h 4977304"/>
              <a:gd name="connsiteX96" fmla="*/ 6006081 w 12198158"/>
              <a:gd name="connsiteY96" fmla="*/ 4955195 h 4977304"/>
              <a:gd name="connsiteX97" fmla="*/ 5920065 w 12198158"/>
              <a:gd name="connsiteY97" fmla="*/ 4944866 h 4977304"/>
              <a:gd name="connsiteX98" fmla="*/ 5755077 w 12198158"/>
              <a:gd name="connsiteY98" fmla="*/ 4976193 h 4977304"/>
              <a:gd name="connsiteX99" fmla="*/ 5623207 w 12198158"/>
              <a:gd name="connsiteY99" fmla="*/ 4977304 h 4977304"/>
              <a:gd name="connsiteX100" fmla="*/ 5467256 w 12198158"/>
              <a:gd name="connsiteY100" fmla="*/ 4962079 h 4977304"/>
              <a:gd name="connsiteX101" fmla="*/ 5429137 w 12198158"/>
              <a:gd name="connsiteY101" fmla="*/ 4949858 h 4977304"/>
              <a:gd name="connsiteX102" fmla="*/ 5378078 w 12198158"/>
              <a:gd name="connsiteY102" fmla="*/ 4930634 h 4977304"/>
              <a:gd name="connsiteX103" fmla="*/ 5258253 w 12198158"/>
              <a:gd name="connsiteY103" fmla="*/ 4908461 h 4977304"/>
              <a:gd name="connsiteX104" fmla="*/ 5219477 w 12198158"/>
              <a:gd name="connsiteY104" fmla="*/ 4896381 h 4977304"/>
              <a:gd name="connsiteX105" fmla="*/ 5171208 w 12198158"/>
              <a:gd name="connsiteY105" fmla="*/ 4893134 h 4977304"/>
              <a:gd name="connsiteX106" fmla="*/ 5153115 w 12198158"/>
              <a:gd name="connsiteY106" fmla="*/ 4885290 h 4977304"/>
              <a:gd name="connsiteX107" fmla="*/ 5139168 w 12198158"/>
              <a:gd name="connsiteY107" fmla="*/ 4881597 h 4977304"/>
              <a:gd name="connsiteX108" fmla="*/ 5136167 w 12198158"/>
              <a:gd name="connsiteY108" fmla="*/ 4879315 h 4977304"/>
              <a:gd name="connsiteX109" fmla="*/ 5118243 w 12198158"/>
              <a:gd name="connsiteY109" fmla="*/ 4867529 h 4977304"/>
              <a:gd name="connsiteX110" fmla="*/ 5062411 w 12198158"/>
              <a:gd name="connsiteY110" fmla="*/ 4874665 h 4977304"/>
              <a:gd name="connsiteX111" fmla="*/ 5008170 w 12198158"/>
              <a:gd name="connsiteY111" fmla="*/ 4856876 h 4977304"/>
              <a:gd name="connsiteX112" fmla="*/ 4837210 w 12198158"/>
              <a:gd name="connsiteY112" fmla="*/ 4830794 h 4977304"/>
              <a:gd name="connsiteX113" fmla="*/ 4759270 w 12198158"/>
              <a:gd name="connsiteY113" fmla="*/ 4800638 h 4977304"/>
              <a:gd name="connsiteX114" fmla="*/ 4720035 w 12198158"/>
              <a:gd name="connsiteY114" fmla="*/ 4790848 h 4977304"/>
              <a:gd name="connsiteX115" fmla="*/ 4718027 w 12198158"/>
              <a:gd name="connsiteY115" fmla="*/ 4790035 h 4977304"/>
              <a:gd name="connsiteX116" fmla="*/ 4718961 w 12198158"/>
              <a:gd name="connsiteY116" fmla="*/ 4789806 h 4977304"/>
              <a:gd name="connsiteX117" fmla="*/ 4714055 w 12198158"/>
              <a:gd name="connsiteY117" fmla="*/ 4788426 h 4977304"/>
              <a:gd name="connsiteX118" fmla="*/ 4718027 w 12198158"/>
              <a:gd name="connsiteY118" fmla="*/ 4790035 h 4977304"/>
              <a:gd name="connsiteX119" fmla="*/ 4712381 w 12198158"/>
              <a:gd name="connsiteY119" fmla="*/ 4791420 h 4977304"/>
              <a:gd name="connsiteX120" fmla="*/ 4512801 w 12198158"/>
              <a:gd name="connsiteY120" fmla="*/ 4780666 h 4977304"/>
              <a:gd name="connsiteX121" fmla="*/ 4425588 w 12198158"/>
              <a:gd name="connsiteY121" fmla="*/ 4769100 h 4977304"/>
              <a:gd name="connsiteX122" fmla="*/ 4314086 w 12198158"/>
              <a:gd name="connsiteY122" fmla="*/ 4774822 h 4977304"/>
              <a:gd name="connsiteX123" fmla="*/ 4312230 w 12198158"/>
              <a:gd name="connsiteY123" fmla="*/ 4773365 h 4977304"/>
              <a:gd name="connsiteX124" fmla="*/ 4292278 w 12198158"/>
              <a:gd name="connsiteY124" fmla="*/ 4771325 h 4977304"/>
              <a:gd name="connsiteX125" fmla="*/ 4287201 w 12198158"/>
              <a:gd name="connsiteY125" fmla="*/ 4774493 h 4977304"/>
              <a:gd name="connsiteX126" fmla="*/ 4273289 w 12198158"/>
              <a:gd name="connsiteY126" fmla="*/ 4774225 h 4977304"/>
              <a:gd name="connsiteX127" fmla="*/ 4245283 w 12198158"/>
              <a:gd name="connsiteY127" fmla="*/ 4776749 h 4977304"/>
              <a:gd name="connsiteX128" fmla="*/ 4199245 w 12198158"/>
              <a:gd name="connsiteY128" fmla="*/ 4773714 h 4977304"/>
              <a:gd name="connsiteX129" fmla="*/ 4198941 w 12198158"/>
              <a:gd name="connsiteY129" fmla="*/ 4772347 h 4977304"/>
              <a:gd name="connsiteX130" fmla="*/ 4188453 w 12198158"/>
              <a:gd name="connsiteY130" fmla="*/ 4766228 h 4977304"/>
              <a:gd name="connsiteX131" fmla="*/ 4139982 w 12198158"/>
              <a:gd name="connsiteY131" fmla="*/ 4748999 h 4977304"/>
              <a:gd name="connsiteX132" fmla="*/ 4080374 w 12198158"/>
              <a:gd name="connsiteY132" fmla="*/ 4720184 h 4977304"/>
              <a:gd name="connsiteX133" fmla="*/ 4071828 w 12198158"/>
              <a:gd name="connsiteY133" fmla="*/ 4719278 h 4977304"/>
              <a:gd name="connsiteX134" fmla="*/ 4071710 w 12198158"/>
              <a:gd name="connsiteY134" fmla="*/ 4718953 h 4977304"/>
              <a:gd name="connsiteX135" fmla="*/ 4056247 w 12198158"/>
              <a:gd name="connsiteY135" fmla="*/ 4717622 h 4977304"/>
              <a:gd name="connsiteX136" fmla="*/ 4039668 w 12198158"/>
              <a:gd name="connsiteY136" fmla="*/ 4715861 h 4977304"/>
              <a:gd name="connsiteX137" fmla="*/ 4034303 w 12198158"/>
              <a:gd name="connsiteY137" fmla="*/ 4713218 h 4977304"/>
              <a:gd name="connsiteX138" fmla="*/ 4032672 w 12198158"/>
              <a:gd name="connsiteY138" fmla="*/ 4709236 h 4977304"/>
              <a:gd name="connsiteX139" fmla="*/ 4031088 w 12198158"/>
              <a:gd name="connsiteY139" fmla="*/ 4709491 h 4977304"/>
              <a:gd name="connsiteX140" fmla="*/ 4001867 w 12198158"/>
              <a:gd name="connsiteY140" fmla="*/ 4695842 h 4977304"/>
              <a:gd name="connsiteX141" fmla="*/ 3934220 w 12198158"/>
              <a:gd name="connsiteY141" fmla="*/ 4676884 h 4977304"/>
              <a:gd name="connsiteX142" fmla="*/ 3894676 w 12198158"/>
              <a:gd name="connsiteY142" fmla="*/ 4670743 h 4977304"/>
              <a:gd name="connsiteX143" fmla="*/ 3787232 w 12198158"/>
              <a:gd name="connsiteY143" fmla="*/ 4648764 h 4977304"/>
              <a:gd name="connsiteX144" fmla="*/ 3680057 w 12198158"/>
              <a:gd name="connsiteY144" fmla="*/ 4622784 h 4977304"/>
              <a:gd name="connsiteX145" fmla="*/ 3607627 w 12198158"/>
              <a:gd name="connsiteY145" fmla="*/ 4587738 h 4977304"/>
              <a:gd name="connsiteX146" fmla="*/ 3601451 w 12198158"/>
              <a:gd name="connsiteY146" fmla="*/ 4589218 h 4977304"/>
              <a:gd name="connsiteX147" fmla="*/ 3592338 w 12198158"/>
              <a:gd name="connsiteY147" fmla="*/ 4589396 h 4977304"/>
              <a:gd name="connsiteX148" fmla="*/ 3592104 w 12198158"/>
              <a:gd name="connsiteY148" fmla="*/ 4589103 h 4977304"/>
              <a:gd name="connsiteX149" fmla="*/ 3583586 w 12198158"/>
              <a:gd name="connsiteY149" fmla="*/ 4589853 h 4977304"/>
              <a:gd name="connsiteX150" fmla="*/ 3533777 w 12198158"/>
              <a:gd name="connsiteY150" fmla="*/ 4579320 h 4977304"/>
              <a:gd name="connsiteX151" fmla="*/ 3470906 w 12198158"/>
              <a:gd name="connsiteY151" fmla="*/ 4575344 h 4977304"/>
              <a:gd name="connsiteX152" fmla="*/ 3398460 w 12198158"/>
              <a:gd name="connsiteY152" fmla="*/ 4562260 h 4977304"/>
              <a:gd name="connsiteX153" fmla="*/ 3361644 w 12198158"/>
              <a:gd name="connsiteY153" fmla="*/ 4580670 h 4977304"/>
              <a:gd name="connsiteX154" fmla="*/ 3341795 w 12198158"/>
              <a:gd name="connsiteY154" fmla="*/ 4582496 h 4977304"/>
              <a:gd name="connsiteX155" fmla="*/ 3339469 w 12198158"/>
              <a:gd name="connsiteY155" fmla="*/ 4581438 h 4977304"/>
              <a:gd name="connsiteX156" fmla="*/ 3260180 w 12198158"/>
              <a:gd name="connsiteY156" fmla="*/ 4587820 h 4977304"/>
              <a:gd name="connsiteX157" fmla="*/ 3140460 w 12198158"/>
              <a:gd name="connsiteY157" fmla="*/ 4596263 h 4977304"/>
              <a:gd name="connsiteX158" fmla="*/ 3028270 w 12198158"/>
              <a:gd name="connsiteY158" fmla="*/ 4599134 h 4977304"/>
              <a:gd name="connsiteX159" fmla="*/ 2779714 w 12198158"/>
              <a:gd name="connsiteY159" fmla="*/ 4622831 h 4977304"/>
              <a:gd name="connsiteX160" fmla="*/ 2649525 w 12198158"/>
              <a:gd name="connsiteY160" fmla="*/ 4658086 h 4977304"/>
              <a:gd name="connsiteX161" fmla="*/ 2566315 w 12198158"/>
              <a:gd name="connsiteY161" fmla="*/ 4605776 h 4977304"/>
              <a:gd name="connsiteX162" fmla="*/ 2441626 w 12198158"/>
              <a:gd name="connsiteY162" fmla="*/ 4620872 h 4977304"/>
              <a:gd name="connsiteX163" fmla="*/ 2313568 w 12198158"/>
              <a:gd name="connsiteY163" fmla="*/ 4630067 h 4977304"/>
              <a:gd name="connsiteX164" fmla="*/ 2207105 w 12198158"/>
              <a:gd name="connsiteY164" fmla="*/ 4624384 h 4977304"/>
              <a:gd name="connsiteX165" fmla="*/ 2093268 w 12198158"/>
              <a:gd name="connsiteY165" fmla="*/ 4606236 h 4977304"/>
              <a:gd name="connsiteX166" fmla="*/ 1996024 w 12198158"/>
              <a:gd name="connsiteY166" fmla="*/ 4597526 h 4977304"/>
              <a:gd name="connsiteX167" fmla="*/ 1926886 w 12198158"/>
              <a:gd name="connsiteY167" fmla="*/ 4621358 h 4977304"/>
              <a:gd name="connsiteX168" fmla="*/ 1920368 w 12198158"/>
              <a:gd name="connsiteY168" fmla="*/ 4616112 h 4977304"/>
              <a:gd name="connsiteX169" fmla="*/ 1871831 w 12198158"/>
              <a:gd name="connsiteY169" fmla="*/ 4617844 h 4977304"/>
              <a:gd name="connsiteX170" fmla="*/ 1785463 w 12198158"/>
              <a:gd name="connsiteY170" fmla="*/ 4647841 h 4977304"/>
              <a:gd name="connsiteX171" fmla="*/ 1737045 w 12198158"/>
              <a:gd name="connsiteY171" fmla="*/ 4642356 h 4977304"/>
              <a:gd name="connsiteX172" fmla="*/ 1673954 w 12198158"/>
              <a:gd name="connsiteY172" fmla="*/ 4624601 h 4977304"/>
              <a:gd name="connsiteX173" fmla="*/ 1602834 w 12198158"/>
              <a:gd name="connsiteY173" fmla="*/ 4640924 h 4977304"/>
              <a:gd name="connsiteX174" fmla="*/ 1490351 w 12198158"/>
              <a:gd name="connsiteY174" fmla="*/ 4613132 h 4977304"/>
              <a:gd name="connsiteX175" fmla="*/ 1149212 w 12198158"/>
              <a:gd name="connsiteY175" fmla="*/ 4564210 h 4977304"/>
              <a:gd name="connsiteX176" fmla="*/ 938574 w 12198158"/>
              <a:gd name="connsiteY176" fmla="*/ 4566821 h 4977304"/>
              <a:gd name="connsiteX177" fmla="*/ 857697 w 12198158"/>
              <a:gd name="connsiteY177" fmla="*/ 4525391 h 4977304"/>
              <a:gd name="connsiteX178" fmla="*/ 836981 w 12198158"/>
              <a:gd name="connsiteY178" fmla="*/ 4526708 h 4977304"/>
              <a:gd name="connsiteX179" fmla="*/ 816264 w 12198158"/>
              <a:gd name="connsiteY179" fmla="*/ 4524575 h 4977304"/>
              <a:gd name="connsiteX180" fmla="*/ 810965 w 12198158"/>
              <a:gd name="connsiteY180" fmla="*/ 4527718 h 4977304"/>
              <a:gd name="connsiteX181" fmla="*/ 796509 w 12198158"/>
              <a:gd name="connsiteY181" fmla="*/ 4527387 h 4977304"/>
              <a:gd name="connsiteX182" fmla="*/ 767389 w 12198158"/>
              <a:gd name="connsiteY182" fmla="*/ 4529784 h 4977304"/>
              <a:gd name="connsiteX183" fmla="*/ 762544 w 12198158"/>
              <a:gd name="connsiteY183" fmla="*/ 4527372 h 4977304"/>
              <a:gd name="connsiteX184" fmla="*/ 719567 w 12198158"/>
              <a:gd name="connsiteY184" fmla="*/ 4526534 h 4977304"/>
              <a:gd name="connsiteX185" fmla="*/ 719262 w 12198158"/>
              <a:gd name="connsiteY185" fmla="*/ 4525164 h 4977304"/>
              <a:gd name="connsiteX186" fmla="*/ 708402 w 12198158"/>
              <a:gd name="connsiteY186" fmla="*/ 4518999 h 4977304"/>
              <a:gd name="connsiteX187" fmla="*/ 596394 w 12198158"/>
              <a:gd name="connsiteY187" fmla="*/ 4472455 h 4977304"/>
              <a:gd name="connsiteX188" fmla="*/ 578149 w 12198158"/>
              <a:gd name="connsiteY188" fmla="*/ 4469575 h 4977304"/>
              <a:gd name="connsiteX189" fmla="*/ 571336 w 12198158"/>
              <a:gd name="connsiteY189" fmla="*/ 4469781 h 4977304"/>
              <a:gd name="connsiteX190" fmla="*/ 444802 w 12198158"/>
              <a:gd name="connsiteY190" fmla="*/ 4428480 h 4977304"/>
              <a:gd name="connsiteX191" fmla="*/ 403746 w 12198158"/>
              <a:gd name="connsiteY191" fmla="*/ 4422157 h 4977304"/>
              <a:gd name="connsiteX192" fmla="*/ 292240 w 12198158"/>
              <a:gd name="connsiteY192" fmla="*/ 4399681 h 4977304"/>
              <a:gd name="connsiteX193" fmla="*/ 118302 w 12198158"/>
              <a:gd name="connsiteY193" fmla="*/ 4343421 h 4977304"/>
              <a:gd name="connsiteX194" fmla="*/ 15516 w 12198158"/>
              <a:gd name="connsiteY194" fmla="*/ 4340320 h 4977304"/>
              <a:gd name="connsiteX195" fmla="*/ 2 w 12198158"/>
              <a:gd name="connsiteY195" fmla="*/ 4334381 h 4977304"/>
              <a:gd name="connsiteX196" fmla="*/ 2 w 12198158"/>
              <a:gd name="connsiteY196" fmla="*/ 3589361 h 4977304"/>
              <a:gd name="connsiteX197" fmla="*/ 0 w 12198158"/>
              <a:gd name="connsiteY197" fmla="*/ 3589361 h 4977304"/>
              <a:gd name="connsiteX198" fmla="*/ 0 w 12198158"/>
              <a:gd name="connsiteY198" fmla="*/ 3513036 h 4977304"/>
              <a:gd name="connsiteX199" fmla="*/ 0 w 12198158"/>
              <a:gd name="connsiteY199" fmla="*/ 0 h 4977304"/>
              <a:gd name="connsiteX0" fmla="*/ 0 w 12198158"/>
              <a:gd name="connsiteY0" fmla="*/ 0 h 4977304"/>
              <a:gd name="connsiteX1" fmla="*/ 12192000 w 12198158"/>
              <a:gd name="connsiteY1" fmla="*/ 0 h 4977304"/>
              <a:gd name="connsiteX2" fmla="*/ 12198158 w 12198158"/>
              <a:gd name="connsiteY2" fmla="*/ 3664565 h 4977304"/>
              <a:gd name="connsiteX3" fmla="*/ 12132764 w 12198158"/>
              <a:gd name="connsiteY3" fmla="*/ 3748492 h 4977304"/>
              <a:gd name="connsiteX4" fmla="*/ 12053056 w 12198158"/>
              <a:gd name="connsiteY4" fmla="*/ 3749753 h 4977304"/>
              <a:gd name="connsiteX5" fmla="*/ 11938513 w 12198158"/>
              <a:gd name="connsiteY5" fmla="*/ 3754367 h 4977304"/>
              <a:gd name="connsiteX6" fmla="*/ 11853342 w 12198158"/>
              <a:gd name="connsiteY6" fmla="*/ 3782688 h 4977304"/>
              <a:gd name="connsiteX7" fmla="*/ 11704569 w 12198158"/>
              <a:gd name="connsiteY7" fmla="*/ 3839336 h 4977304"/>
              <a:gd name="connsiteX8" fmla="*/ 11577641 w 12198158"/>
              <a:gd name="connsiteY8" fmla="*/ 3885996 h 4977304"/>
              <a:gd name="connsiteX9" fmla="*/ 11508791 w 12198158"/>
              <a:gd name="connsiteY9" fmla="*/ 3969283 h 4977304"/>
              <a:gd name="connsiteX10" fmla="*/ 11388373 w 12198158"/>
              <a:gd name="connsiteY10" fmla="*/ 4027440 h 4977304"/>
              <a:gd name="connsiteX11" fmla="*/ 11276406 w 12198158"/>
              <a:gd name="connsiteY11" fmla="*/ 4056099 h 4977304"/>
              <a:gd name="connsiteX12" fmla="*/ 11190251 w 12198158"/>
              <a:gd name="connsiteY12" fmla="*/ 4073272 h 4977304"/>
              <a:gd name="connsiteX13" fmla="*/ 11139995 w 12198158"/>
              <a:gd name="connsiteY13" fmla="*/ 4081811 h 4977304"/>
              <a:gd name="connsiteX14" fmla="*/ 11040727 w 12198158"/>
              <a:gd name="connsiteY14" fmla="*/ 4081109 h 4977304"/>
              <a:gd name="connsiteX15" fmla="*/ 10969005 w 12198158"/>
              <a:gd name="connsiteY15" fmla="*/ 4091154 h 4977304"/>
              <a:gd name="connsiteX16" fmla="*/ 10899772 w 12198158"/>
              <a:gd name="connsiteY16" fmla="*/ 4122857 h 4977304"/>
              <a:gd name="connsiteX17" fmla="*/ 10838983 w 12198158"/>
              <a:gd name="connsiteY17" fmla="*/ 4155791 h 4977304"/>
              <a:gd name="connsiteX18" fmla="*/ 10769520 w 12198158"/>
              <a:gd name="connsiteY18" fmla="*/ 4198574 h 4977304"/>
              <a:gd name="connsiteX19" fmla="*/ 10570843 w 12198158"/>
              <a:gd name="connsiteY19" fmla="*/ 4255424 h 4977304"/>
              <a:gd name="connsiteX20" fmla="*/ 10512263 w 12198158"/>
              <a:gd name="connsiteY20" fmla="*/ 4291698 h 4977304"/>
              <a:gd name="connsiteX21" fmla="*/ 10439016 w 12198158"/>
              <a:gd name="connsiteY21" fmla="*/ 4293933 h 4977304"/>
              <a:gd name="connsiteX22" fmla="*/ 10376941 w 12198158"/>
              <a:gd name="connsiteY22" fmla="*/ 4298111 h 4977304"/>
              <a:gd name="connsiteX23" fmla="*/ 10329960 w 12198158"/>
              <a:gd name="connsiteY23" fmla="*/ 4298774 h 4977304"/>
              <a:gd name="connsiteX24" fmla="*/ 10254256 w 12198158"/>
              <a:gd name="connsiteY24" fmla="*/ 4309364 h 4977304"/>
              <a:gd name="connsiteX25" fmla="*/ 10119745 w 12198158"/>
              <a:gd name="connsiteY25" fmla="*/ 4321869 h 4977304"/>
              <a:gd name="connsiteX26" fmla="*/ 10075444 w 12198158"/>
              <a:gd name="connsiteY26" fmla="*/ 4324144 h 4977304"/>
              <a:gd name="connsiteX27" fmla="*/ 10032543 w 12198158"/>
              <a:gd name="connsiteY27" fmla="*/ 4322337 h 4977304"/>
              <a:gd name="connsiteX28" fmla="*/ 9953375 w 12198158"/>
              <a:gd name="connsiteY28" fmla="*/ 4339186 h 4977304"/>
              <a:gd name="connsiteX29" fmla="*/ 9841223 w 12198158"/>
              <a:gd name="connsiteY29" fmla="*/ 4346536 h 4977304"/>
              <a:gd name="connsiteX30" fmla="*/ 9721820 w 12198158"/>
              <a:gd name="connsiteY30" fmla="*/ 4368481 h 4977304"/>
              <a:gd name="connsiteX31" fmla="*/ 9578114 w 12198158"/>
              <a:gd name="connsiteY31" fmla="*/ 4380883 h 4977304"/>
              <a:gd name="connsiteX32" fmla="*/ 9336820 w 12198158"/>
              <a:gd name="connsiteY32" fmla="*/ 4430514 h 4977304"/>
              <a:gd name="connsiteX33" fmla="*/ 9272837 w 12198158"/>
              <a:gd name="connsiteY33" fmla="*/ 4491645 h 4977304"/>
              <a:gd name="connsiteX34" fmla="*/ 9188677 w 12198158"/>
              <a:gd name="connsiteY34" fmla="*/ 4497828 h 4977304"/>
              <a:gd name="connsiteX35" fmla="*/ 9183116 w 12198158"/>
              <a:gd name="connsiteY35" fmla="*/ 4507862 h 4977304"/>
              <a:gd name="connsiteX36" fmla="*/ 9145128 w 12198158"/>
              <a:gd name="connsiteY36" fmla="*/ 4520027 h 4977304"/>
              <a:gd name="connsiteX37" fmla="*/ 9144106 w 12198158"/>
              <a:gd name="connsiteY37" fmla="*/ 4518870 h 4977304"/>
              <a:gd name="connsiteX38" fmla="*/ 9131223 w 12198158"/>
              <a:gd name="connsiteY38" fmla="*/ 4516515 h 4977304"/>
              <a:gd name="connsiteX39" fmla="*/ 9107733 w 12198158"/>
              <a:gd name="connsiteY39" fmla="*/ 4515031 h 4977304"/>
              <a:gd name="connsiteX40" fmla="*/ 9047414 w 12198158"/>
              <a:gd name="connsiteY40" fmla="*/ 4506003 h 4977304"/>
              <a:gd name="connsiteX41" fmla="*/ 8999479 w 12198158"/>
              <a:gd name="connsiteY41" fmla="*/ 4509570 h 4977304"/>
              <a:gd name="connsiteX42" fmla="*/ 8999194 w 12198158"/>
              <a:gd name="connsiteY42" fmla="*/ 4509309 h 4977304"/>
              <a:gd name="connsiteX43" fmla="*/ 8990231 w 12198158"/>
              <a:gd name="connsiteY43" fmla="*/ 4510625 h 4977304"/>
              <a:gd name="connsiteX44" fmla="*/ 8984397 w 12198158"/>
              <a:gd name="connsiteY44" fmla="*/ 4512863 h 4977304"/>
              <a:gd name="connsiteX45" fmla="*/ 8968351 w 12198158"/>
              <a:gd name="connsiteY45" fmla="*/ 4516366 h 4977304"/>
              <a:gd name="connsiteX46" fmla="*/ 8962029 w 12198158"/>
              <a:gd name="connsiteY46" fmla="*/ 4515606 h 4977304"/>
              <a:gd name="connsiteX47" fmla="*/ 8957069 w 12198158"/>
              <a:gd name="connsiteY47" fmla="*/ 4513190 h 4977304"/>
              <a:gd name="connsiteX48" fmla="*/ 8889695 w 12198158"/>
              <a:gd name="connsiteY48" fmla="*/ 4533539 h 4977304"/>
              <a:gd name="connsiteX49" fmla="*/ 8746606 w 12198158"/>
              <a:gd name="connsiteY49" fmla="*/ 4530613 h 4977304"/>
              <a:gd name="connsiteX50" fmla="*/ 8702038 w 12198158"/>
              <a:gd name="connsiteY50" fmla="*/ 4532895 h 4977304"/>
              <a:gd name="connsiteX51" fmla="*/ 8590337 w 12198158"/>
              <a:gd name="connsiteY51" fmla="*/ 4542204 h 4977304"/>
              <a:gd name="connsiteX52" fmla="*/ 8519543 w 12198158"/>
              <a:gd name="connsiteY52" fmla="*/ 4526086 h 4977304"/>
              <a:gd name="connsiteX53" fmla="*/ 8505306 w 12198158"/>
              <a:gd name="connsiteY53" fmla="*/ 4532509 h 4977304"/>
              <a:gd name="connsiteX54" fmla="*/ 8500493 w 12198158"/>
              <a:gd name="connsiteY54" fmla="*/ 4535768 h 4977304"/>
              <a:gd name="connsiteX55" fmla="*/ 8492299 w 12198158"/>
              <a:gd name="connsiteY55" fmla="*/ 4538742 h 4977304"/>
              <a:gd name="connsiteX56" fmla="*/ 8491926 w 12198158"/>
              <a:gd name="connsiteY56" fmla="*/ 4538547 h 4977304"/>
              <a:gd name="connsiteX57" fmla="*/ 8484586 w 12198158"/>
              <a:gd name="connsiteY57" fmla="*/ 4541860 h 4977304"/>
              <a:gd name="connsiteX58" fmla="*/ 8361601 w 12198158"/>
              <a:gd name="connsiteY58" fmla="*/ 4557109 h 4977304"/>
              <a:gd name="connsiteX59" fmla="*/ 8348227 w 12198158"/>
              <a:gd name="connsiteY59" fmla="*/ 4557320 h 4977304"/>
              <a:gd name="connsiteX60" fmla="*/ 8346801 w 12198158"/>
              <a:gd name="connsiteY60" fmla="*/ 4556408 h 4977304"/>
              <a:gd name="connsiteX61" fmla="*/ 8308886 w 12198158"/>
              <a:gd name="connsiteY61" fmla="*/ 4575677 h 4977304"/>
              <a:gd name="connsiteX62" fmla="*/ 8289640 w 12198158"/>
              <a:gd name="connsiteY62" fmla="*/ 4590767 h 4977304"/>
              <a:gd name="connsiteX63" fmla="*/ 8278750 w 12198158"/>
              <a:gd name="connsiteY63" fmla="*/ 4597091 h 4977304"/>
              <a:gd name="connsiteX64" fmla="*/ 8277624 w 12198158"/>
              <a:gd name="connsiteY64" fmla="*/ 4601916 h 4977304"/>
              <a:gd name="connsiteX65" fmla="*/ 8260561 w 12198158"/>
              <a:gd name="connsiteY65" fmla="*/ 4609708 h 4977304"/>
              <a:gd name="connsiteX66" fmla="*/ 8257864 w 12198158"/>
              <a:gd name="connsiteY66" fmla="*/ 4609458 h 4977304"/>
              <a:gd name="connsiteX67" fmla="*/ 8246529 w 12198158"/>
              <a:gd name="connsiteY67" fmla="*/ 4620148 h 4977304"/>
              <a:gd name="connsiteX68" fmla="*/ 8240334 w 12198158"/>
              <a:gd name="connsiteY68" fmla="*/ 4634257 h 4977304"/>
              <a:gd name="connsiteX69" fmla="*/ 8084875 w 12198158"/>
              <a:gd name="connsiteY69" fmla="*/ 4684387 h 4977304"/>
              <a:gd name="connsiteX70" fmla="*/ 7900134 w 12198158"/>
              <a:gd name="connsiteY70" fmla="*/ 4729969 h 4977304"/>
              <a:gd name="connsiteX71" fmla="*/ 7713595 w 12198158"/>
              <a:gd name="connsiteY71" fmla="*/ 4757895 h 4977304"/>
              <a:gd name="connsiteX72" fmla="*/ 7609267 w 12198158"/>
              <a:gd name="connsiteY72" fmla="*/ 4754126 h 4977304"/>
              <a:gd name="connsiteX73" fmla="*/ 7522521 w 12198158"/>
              <a:gd name="connsiteY73" fmla="*/ 4760455 h 4977304"/>
              <a:gd name="connsiteX74" fmla="*/ 7514554 w 12198158"/>
              <a:gd name="connsiteY74" fmla="*/ 4763228 h 4977304"/>
              <a:gd name="connsiteX75" fmla="*/ 7502403 w 12198158"/>
              <a:gd name="connsiteY75" fmla="*/ 4764677 h 4977304"/>
              <a:gd name="connsiteX76" fmla="*/ 7502032 w 12198158"/>
              <a:gd name="connsiteY76" fmla="*/ 4764322 h 4977304"/>
              <a:gd name="connsiteX77" fmla="*/ 7490794 w 12198158"/>
              <a:gd name="connsiteY77" fmla="*/ 4766442 h 4977304"/>
              <a:gd name="connsiteX78" fmla="*/ 7400450 w 12198158"/>
              <a:gd name="connsiteY78" fmla="*/ 4757640 h 4977304"/>
              <a:gd name="connsiteX79" fmla="*/ 7307302 w 12198158"/>
              <a:gd name="connsiteY79" fmla="*/ 4747220 h 4977304"/>
              <a:gd name="connsiteX80" fmla="*/ 7305976 w 12198158"/>
              <a:gd name="connsiteY80" fmla="*/ 4745654 h 4977304"/>
              <a:gd name="connsiteX81" fmla="*/ 7213744 w 12198158"/>
              <a:gd name="connsiteY81" fmla="*/ 4773074 h 4977304"/>
              <a:gd name="connsiteX82" fmla="*/ 7196298 w 12198158"/>
              <a:gd name="connsiteY82" fmla="*/ 4778016 h 4977304"/>
              <a:gd name="connsiteX83" fmla="*/ 7192202 w 12198158"/>
              <a:gd name="connsiteY83" fmla="*/ 4783834 h 4977304"/>
              <a:gd name="connsiteX84" fmla="*/ 7166024 w 12198158"/>
              <a:gd name="connsiteY84" fmla="*/ 4788882 h 4977304"/>
              <a:gd name="connsiteX85" fmla="*/ 7092253 w 12198158"/>
              <a:gd name="connsiteY85" fmla="*/ 4802161 h 4977304"/>
              <a:gd name="connsiteX86" fmla="*/ 7013814 w 12198158"/>
              <a:gd name="connsiteY86" fmla="*/ 4801755 h 4977304"/>
              <a:gd name="connsiteX87" fmla="*/ 6899540 w 12198158"/>
              <a:gd name="connsiteY87" fmla="*/ 4833798 h 4977304"/>
              <a:gd name="connsiteX88" fmla="*/ 6703746 w 12198158"/>
              <a:gd name="connsiteY88" fmla="*/ 4864157 h 4977304"/>
              <a:gd name="connsiteX89" fmla="*/ 6545085 w 12198158"/>
              <a:gd name="connsiteY89" fmla="*/ 4895408 h 4977304"/>
              <a:gd name="connsiteX90" fmla="*/ 6313345 w 12198158"/>
              <a:gd name="connsiteY90" fmla="*/ 4946232 h 4977304"/>
              <a:gd name="connsiteX91" fmla="*/ 6164558 w 12198158"/>
              <a:gd name="connsiteY91" fmla="*/ 4948498 h 4977304"/>
              <a:gd name="connsiteX92" fmla="*/ 6069796 w 12198158"/>
              <a:gd name="connsiteY92" fmla="*/ 4970720 h 4977304"/>
              <a:gd name="connsiteX93" fmla="*/ 6064481 w 12198158"/>
              <a:gd name="connsiteY93" fmla="*/ 4969051 h 4977304"/>
              <a:gd name="connsiteX94" fmla="*/ 6044602 w 12198158"/>
              <a:gd name="connsiteY94" fmla="*/ 4969792 h 4977304"/>
              <a:gd name="connsiteX95" fmla="*/ 6037252 w 12198158"/>
              <a:gd name="connsiteY95" fmla="*/ 4960726 h 4977304"/>
              <a:gd name="connsiteX96" fmla="*/ 6006081 w 12198158"/>
              <a:gd name="connsiteY96" fmla="*/ 4955195 h 4977304"/>
              <a:gd name="connsiteX97" fmla="*/ 5920065 w 12198158"/>
              <a:gd name="connsiteY97" fmla="*/ 4944866 h 4977304"/>
              <a:gd name="connsiteX98" fmla="*/ 5755077 w 12198158"/>
              <a:gd name="connsiteY98" fmla="*/ 4976193 h 4977304"/>
              <a:gd name="connsiteX99" fmla="*/ 5623207 w 12198158"/>
              <a:gd name="connsiteY99" fmla="*/ 4977304 h 4977304"/>
              <a:gd name="connsiteX100" fmla="*/ 5467256 w 12198158"/>
              <a:gd name="connsiteY100" fmla="*/ 4962079 h 4977304"/>
              <a:gd name="connsiteX101" fmla="*/ 5429137 w 12198158"/>
              <a:gd name="connsiteY101" fmla="*/ 4949858 h 4977304"/>
              <a:gd name="connsiteX102" fmla="*/ 5378078 w 12198158"/>
              <a:gd name="connsiteY102" fmla="*/ 4930634 h 4977304"/>
              <a:gd name="connsiteX103" fmla="*/ 5258253 w 12198158"/>
              <a:gd name="connsiteY103" fmla="*/ 4908461 h 4977304"/>
              <a:gd name="connsiteX104" fmla="*/ 5219477 w 12198158"/>
              <a:gd name="connsiteY104" fmla="*/ 4896381 h 4977304"/>
              <a:gd name="connsiteX105" fmla="*/ 5171208 w 12198158"/>
              <a:gd name="connsiteY105" fmla="*/ 4893134 h 4977304"/>
              <a:gd name="connsiteX106" fmla="*/ 5153115 w 12198158"/>
              <a:gd name="connsiteY106" fmla="*/ 4885290 h 4977304"/>
              <a:gd name="connsiteX107" fmla="*/ 5139168 w 12198158"/>
              <a:gd name="connsiteY107" fmla="*/ 4881597 h 4977304"/>
              <a:gd name="connsiteX108" fmla="*/ 5136167 w 12198158"/>
              <a:gd name="connsiteY108" fmla="*/ 4879315 h 4977304"/>
              <a:gd name="connsiteX109" fmla="*/ 5118243 w 12198158"/>
              <a:gd name="connsiteY109" fmla="*/ 4867529 h 4977304"/>
              <a:gd name="connsiteX110" fmla="*/ 5062411 w 12198158"/>
              <a:gd name="connsiteY110" fmla="*/ 4874665 h 4977304"/>
              <a:gd name="connsiteX111" fmla="*/ 5008170 w 12198158"/>
              <a:gd name="connsiteY111" fmla="*/ 4856876 h 4977304"/>
              <a:gd name="connsiteX112" fmla="*/ 4837210 w 12198158"/>
              <a:gd name="connsiteY112" fmla="*/ 4830794 h 4977304"/>
              <a:gd name="connsiteX113" fmla="*/ 4759270 w 12198158"/>
              <a:gd name="connsiteY113" fmla="*/ 4800638 h 4977304"/>
              <a:gd name="connsiteX114" fmla="*/ 4720035 w 12198158"/>
              <a:gd name="connsiteY114" fmla="*/ 4790848 h 4977304"/>
              <a:gd name="connsiteX115" fmla="*/ 4718027 w 12198158"/>
              <a:gd name="connsiteY115" fmla="*/ 4790035 h 4977304"/>
              <a:gd name="connsiteX116" fmla="*/ 4718961 w 12198158"/>
              <a:gd name="connsiteY116" fmla="*/ 4789806 h 4977304"/>
              <a:gd name="connsiteX117" fmla="*/ 4714055 w 12198158"/>
              <a:gd name="connsiteY117" fmla="*/ 4788426 h 4977304"/>
              <a:gd name="connsiteX118" fmla="*/ 4718027 w 12198158"/>
              <a:gd name="connsiteY118" fmla="*/ 4790035 h 4977304"/>
              <a:gd name="connsiteX119" fmla="*/ 4712381 w 12198158"/>
              <a:gd name="connsiteY119" fmla="*/ 4791420 h 4977304"/>
              <a:gd name="connsiteX120" fmla="*/ 4512801 w 12198158"/>
              <a:gd name="connsiteY120" fmla="*/ 4780666 h 4977304"/>
              <a:gd name="connsiteX121" fmla="*/ 4425588 w 12198158"/>
              <a:gd name="connsiteY121" fmla="*/ 4769100 h 4977304"/>
              <a:gd name="connsiteX122" fmla="*/ 4314086 w 12198158"/>
              <a:gd name="connsiteY122" fmla="*/ 4774822 h 4977304"/>
              <a:gd name="connsiteX123" fmla="*/ 4312230 w 12198158"/>
              <a:gd name="connsiteY123" fmla="*/ 4773365 h 4977304"/>
              <a:gd name="connsiteX124" fmla="*/ 4292278 w 12198158"/>
              <a:gd name="connsiteY124" fmla="*/ 4771325 h 4977304"/>
              <a:gd name="connsiteX125" fmla="*/ 4287201 w 12198158"/>
              <a:gd name="connsiteY125" fmla="*/ 4774493 h 4977304"/>
              <a:gd name="connsiteX126" fmla="*/ 4273289 w 12198158"/>
              <a:gd name="connsiteY126" fmla="*/ 4774225 h 4977304"/>
              <a:gd name="connsiteX127" fmla="*/ 4245283 w 12198158"/>
              <a:gd name="connsiteY127" fmla="*/ 4776749 h 4977304"/>
              <a:gd name="connsiteX128" fmla="*/ 4199245 w 12198158"/>
              <a:gd name="connsiteY128" fmla="*/ 4773714 h 4977304"/>
              <a:gd name="connsiteX129" fmla="*/ 4198941 w 12198158"/>
              <a:gd name="connsiteY129" fmla="*/ 4772347 h 4977304"/>
              <a:gd name="connsiteX130" fmla="*/ 4188453 w 12198158"/>
              <a:gd name="connsiteY130" fmla="*/ 4766228 h 4977304"/>
              <a:gd name="connsiteX131" fmla="*/ 4139982 w 12198158"/>
              <a:gd name="connsiteY131" fmla="*/ 4748999 h 4977304"/>
              <a:gd name="connsiteX132" fmla="*/ 4080374 w 12198158"/>
              <a:gd name="connsiteY132" fmla="*/ 4720184 h 4977304"/>
              <a:gd name="connsiteX133" fmla="*/ 4071828 w 12198158"/>
              <a:gd name="connsiteY133" fmla="*/ 4719278 h 4977304"/>
              <a:gd name="connsiteX134" fmla="*/ 4071710 w 12198158"/>
              <a:gd name="connsiteY134" fmla="*/ 4718953 h 4977304"/>
              <a:gd name="connsiteX135" fmla="*/ 4056247 w 12198158"/>
              <a:gd name="connsiteY135" fmla="*/ 4717622 h 4977304"/>
              <a:gd name="connsiteX136" fmla="*/ 4039668 w 12198158"/>
              <a:gd name="connsiteY136" fmla="*/ 4715861 h 4977304"/>
              <a:gd name="connsiteX137" fmla="*/ 4034303 w 12198158"/>
              <a:gd name="connsiteY137" fmla="*/ 4713218 h 4977304"/>
              <a:gd name="connsiteX138" fmla="*/ 4032672 w 12198158"/>
              <a:gd name="connsiteY138" fmla="*/ 4709236 h 4977304"/>
              <a:gd name="connsiteX139" fmla="*/ 4031088 w 12198158"/>
              <a:gd name="connsiteY139" fmla="*/ 4709491 h 4977304"/>
              <a:gd name="connsiteX140" fmla="*/ 4001867 w 12198158"/>
              <a:gd name="connsiteY140" fmla="*/ 4695842 h 4977304"/>
              <a:gd name="connsiteX141" fmla="*/ 3934220 w 12198158"/>
              <a:gd name="connsiteY141" fmla="*/ 4676884 h 4977304"/>
              <a:gd name="connsiteX142" fmla="*/ 3894676 w 12198158"/>
              <a:gd name="connsiteY142" fmla="*/ 4670743 h 4977304"/>
              <a:gd name="connsiteX143" fmla="*/ 3787232 w 12198158"/>
              <a:gd name="connsiteY143" fmla="*/ 4648764 h 4977304"/>
              <a:gd name="connsiteX144" fmla="*/ 3680057 w 12198158"/>
              <a:gd name="connsiteY144" fmla="*/ 4622784 h 4977304"/>
              <a:gd name="connsiteX145" fmla="*/ 3607627 w 12198158"/>
              <a:gd name="connsiteY145" fmla="*/ 4587738 h 4977304"/>
              <a:gd name="connsiteX146" fmla="*/ 3601451 w 12198158"/>
              <a:gd name="connsiteY146" fmla="*/ 4589218 h 4977304"/>
              <a:gd name="connsiteX147" fmla="*/ 3592338 w 12198158"/>
              <a:gd name="connsiteY147" fmla="*/ 4589396 h 4977304"/>
              <a:gd name="connsiteX148" fmla="*/ 3592104 w 12198158"/>
              <a:gd name="connsiteY148" fmla="*/ 4589103 h 4977304"/>
              <a:gd name="connsiteX149" fmla="*/ 3583586 w 12198158"/>
              <a:gd name="connsiteY149" fmla="*/ 4589853 h 4977304"/>
              <a:gd name="connsiteX150" fmla="*/ 3533777 w 12198158"/>
              <a:gd name="connsiteY150" fmla="*/ 4579320 h 4977304"/>
              <a:gd name="connsiteX151" fmla="*/ 3470906 w 12198158"/>
              <a:gd name="connsiteY151" fmla="*/ 4575344 h 4977304"/>
              <a:gd name="connsiteX152" fmla="*/ 3398460 w 12198158"/>
              <a:gd name="connsiteY152" fmla="*/ 4562260 h 4977304"/>
              <a:gd name="connsiteX153" fmla="*/ 3361644 w 12198158"/>
              <a:gd name="connsiteY153" fmla="*/ 4580670 h 4977304"/>
              <a:gd name="connsiteX154" fmla="*/ 3341795 w 12198158"/>
              <a:gd name="connsiteY154" fmla="*/ 4582496 h 4977304"/>
              <a:gd name="connsiteX155" fmla="*/ 3339469 w 12198158"/>
              <a:gd name="connsiteY155" fmla="*/ 4581438 h 4977304"/>
              <a:gd name="connsiteX156" fmla="*/ 3260180 w 12198158"/>
              <a:gd name="connsiteY156" fmla="*/ 4587820 h 4977304"/>
              <a:gd name="connsiteX157" fmla="*/ 3140460 w 12198158"/>
              <a:gd name="connsiteY157" fmla="*/ 4596263 h 4977304"/>
              <a:gd name="connsiteX158" fmla="*/ 3028270 w 12198158"/>
              <a:gd name="connsiteY158" fmla="*/ 4599134 h 4977304"/>
              <a:gd name="connsiteX159" fmla="*/ 2779714 w 12198158"/>
              <a:gd name="connsiteY159" fmla="*/ 4622831 h 4977304"/>
              <a:gd name="connsiteX160" fmla="*/ 2649525 w 12198158"/>
              <a:gd name="connsiteY160" fmla="*/ 4658086 h 4977304"/>
              <a:gd name="connsiteX161" fmla="*/ 2566315 w 12198158"/>
              <a:gd name="connsiteY161" fmla="*/ 4605776 h 4977304"/>
              <a:gd name="connsiteX162" fmla="*/ 2441626 w 12198158"/>
              <a:gd name="connsiteY162" fmla="*/ 4620872 h 4977304"/>
              <a:gd name="connsiteX163" fmla="*/ 2313568 w 12198158"/>
              <a:gd name="connsiteY163" fmla="*/ 4630067 h 4977304"/>
              <a:gd name="connsiteX164" fmla="*/ 2207105 w 12198158"/>
              <a:gd name="connsiteY164" fmla="*/ 4624384 h 4977304"/>
              <a:gd name="connsiteX165" fmla="*/ 2093268 w 12198158"/>
              <a:gd name="connsiteY165" fmla="*/ 4606236 h 4977304"/>
              <a:gd name="connsiteX166" fmla="*/ 1996024 w 12198158"/>
              <a:gd name="connsiteY166" fmla="*/ 4597526 h 4977304"/>
              <a:gd name="connsiteX167" fmla="*/ 1926886 w 12198158"/>
              <a:gd name="connsiteY167" fmla="*/ 4621358 h 4977304"/>
              <a:gd name="connsiteX168" fmla="*/ 1920368 w 12198158"/>
              <a:gd name="connsiteY168" fmla="*/ 4616112 h 4977304"/>
              <a:gd name="connsiteX169" fmla="*/ 1871831 w 12198158"/>
              <a:gd name="connsiteY169" fmla="*/ 4617844 h 4977304"/>
              <a:gd name="connsiteX170" fmla="*/ 1785463 w 12198158"/>
              <a:gd name="connsiteY170" fmla="*/ 4647841 h 4977304"/>
              <a:gd name="connsiteX171" fmla="*/ 1737045 w 12198158"/>
              <a:gd name="connsiteY171" fmla="*/ 4642356 h 4977304"/>
              <a:gd name="connsiteX172" fmla="*/ 1673954 w 12198158"/>
              <a:gd name="connsiteY172" fmla="*/ 4624601 h 4977304"/>
              <a:gd name="connsiteX173" fmla="*/ 1602834 w 12198158"/>
              <a:gd name="connsiteY173" fmla="*/ 4640924 h 4977304"/>
              <a:gd name="connsiteX174" fmla="*/ 1490351 w 12198158"/>
              <a:gd name="connsiteY174" fmla="*/ 4613132 h 4977304"/>
              <a:gd name="connsiteX175" fmla="*/ 1149212 w 12198158"/>
              <a:gd name="connsiteY175" fmla="*/ 4564210 h 4977304"/>
              <a:gd name="connsiteX176" fmla="*/ 938574 w 12198158"/>
              <a:gd name="connsiteY176" fmla="*/ 4566821 h 4977304"/>
              <a:gd name="connsiteX177" fmla="*/ 857697 w 12198158"/>
              <a:gd name="connsiteY177" fmla="*/ 4525391 h 4977304"/>
              <a:gd name="connsiteX178" fmla="*/ 836981 w 12198158"/>
              <a:gd name="connsiteY178" fmla="*/ 4526708 h 4977304"/>
              <a:gd name="connsiteX179" fmla="*/ 816264 w 12198158"/>
              <a:gd name="connsiteY179" fmla="*/ 4524575 h 4977304"/>
              <a:gd name="connsiteX180" fmla="*/ 810965 w 12198158"/>
              <a:gd name="connsiteY180" fmla="*/ 4527718 h 4977304"/>
              <a:gd name="connsiteX181" fmla="*/ 796509 w 12198158"/>
              <a:gd name="connsiteY181" fmla="*/ 4527387 h 4977304"/>
              <a:gd name="connsiteX182" fmla="*/ 767389 w 12198158"/>
              <a:gd name="connsiteY182" fmla="*/ 4529784 h 4977304"/>
              <a:gd name="connsiteX183" fmla="*/ 762544 w 12198158"/>
              <a:gd name="connsiteY183" fmla="*/ 4527372 h 4977304"/>
              <a:gd name="connsiteX184" fmla="*/ 719567 w 12198158"/>
              <a:gd name="connsiteY184" fmla="*/ 4526534 h 4977304"/>
              <a:gd name="connsiteX185" fmla="*/ 719262 w 12198158"/>
              <a:gd name="connsiteY185" fmla="*/ 4525164 h 4977304"/>
              <a:gd name="connsiteX186" fmla="*/ 708402 w 12198158"/>
              <a:gd name="connsiteY186" fmla="*/ 4518999 h 4977304"/>
              <a:gd name="connsiteX187" fmla="*/ 596394 w 12198158"/>
              <a:gd name="connsiteY187" fmla="*/ 4472455 h 4977304"/>
              <a:gd name="connsiteX188" fmla="*/ 578149 w 12198158"/>
              <a:gd name="connsiteY188" fmla="*/ 4469575 h 4977304"/>
              <a:gd name="connsiteX189" fmla="*/ 571336 w 12198158"/>
              <a:gd name="connsiteY189" fmla="*/ 4469781 h 4977304"/>
              <a:gd name="connsiteX190" fmla="*/ 444802 w 12198158"/>
              <a:gd name="connsiteY190" fmla="*/ 4428480 h 4977304"/>
              <a:gd name="connsiteX191" fmla="*/ 403746 w 12198158"/>
              <a:gd name="connsiteY191" fmla="*/ 4422157 h 4977304"/>
              <a:gd name="connsiteX192" fmla="*/ 292240 w 12198158"/>
              <a:gd name="connsiteY192" fmla="*/ 4399681 h 4977304"/>
              <a:gd name="connsiteX193" fmla="*/ 118302 w 12198158"/>
              <a:gd name="connsiteY193" fmla="*/ 4343421 h 4977304"/>
              <a:gd name="connsiteX194" fmla="*/ 15516 w 12198158"/>
              <a:gd name="connsiteY194" fmla="*/ 4340320 h 4977304"/>
              <a:gd name="connsiteX195" fmla="*/ 2 w 12198158"/>
              <a:gd name="connsiteY195" fmla="*/ 4334381 h 4977304"/>
              <a:gd name="connsiteX196" fmla="*/ 2 w 12198158"/>
              <a:gd name="connsiteY196" fmla="*/ 3589361 h 4977304"/>
              <a:gd name="connsiteX197" fmla="*/ 0 w 12198158"/>
              <a:gd name="connsiteY197" fmla="*/ 3589361 h 4977304"/>
              <a:gd name="connsiteX198" fmla="*/ 0 w 12198158"/>
              <a:gd name="connsiteY198" fmla="*/ 0 h 4977304"/>
              <a:gd name="connsiteX0" fmla="*/ 0 w 12198158"/>
              <a:gd name="connsiteY0" fmla="*/ 0 h 4977304"/>
              <a:gd name="connsiteX1" fmla="*/ 12192000 w 12198158"/>
              <a:gd name="connsiteY1" fmla="*/ 0 h 4977304"/>
              <a:gd name="connsiteX2" fmla="*/ 12198158 w 12198158"/>
              <a:gd name="connsiteY2" fmla="*/ 3664565 h 4977304"/>
              <a:gd name="connsiteX3" fmla="*/ 12132764 w 12198158"/>
              <a:gd name="connsiteY3" fmla="*/ 3748492 h 4977304"/>
              <a:gd name="connsiteX4" fmla="*/ 12053056 w 12198158"/>
              <a:gd name="connsiteY4" fmla="*/ 3749753 h 4977304"/>
              <a:gd name="connsiteX5" fmla="*/ 11938513 w 12198158"/>
              <a:gd name="connsiteY5" fmla="*/ 3754367 h 4977304"/>
              <a:gd name="connsiteX6" fmla="*/ 11853342 w 12198158"/>
              <a:gd name="connsiteY6" fmla="*/ 3782688 h 4977304"/>
              <a:gd name="connsiteX7" fmla="*/ 11704569 w 12198158"/>
              <a:gd name="connsiteY7" fmla="*/ 3839336 h 4977304"/>
              <a:gd name="connsiteX8" fmla="*/ 11577641 w 12198158"/>
              <a:gd name="connsiteY8" fmla="*/ 3885996 h 4977304"/>
              <a:gd name="connsiteX9" fmla="*/ 11508791 w 12198158"/>
              <a:gd name="connsiteY9" fmla="*/ 3969283 h 4977304"/>
              <a:gd name="connsiteX10" fmla="*/ 11388373 w 12198158"/>
              <a:gd name="connsiteY10" fmla="*/ 4027440 h 4977304"/>
              <a:gd name="connsiteX11" fmla="*/ 11276406 w 12198158"/>
              <a:gd name="connsiteY11" fmla="*/ 4056099 h 4977304"/>
              <a:gd name="connsiteX12" fmla="*/ 11190251 w 12198158"/>
              <a:gd name="connsiteY12" fmla="*/ 4073272 h 4977304"/>
              <a:gd name="connsiteX13" fmla="*/ 11139995 w 12198158"/>
              <a:gd name="connsiteY13" fmla="*/ 4081811 h 4977304"/>
              <a:gd name="connsiteX14" fmla="*/ 11040727 w 12198158"/>
              <a:gd name="connsiteY14" fmla="*/ 4081109 h 4977304"/>
              <a:gd name="connsiteX15" fmla="*/ 10969005 w 12198158"/>
              <a:gd name="connsiteY15" fmla="*/ 4091154 h 4977304"/>
              <a:gd name="connsiteX16" fmla="*/ 10899772 w 12198158"/>
              <a:gd name="connsiteY16" fmla="*/ 4122857 h 4977304"/>
              <a:gd name="connsiteX17" fmla="*/ 10838983 w 12198158"/>
              <a:gd name="connsiteY17" fmla="*/ 4155791 h 4977304"/>
              <a:gd name="connsiteX18" fmla="*/ 10769520 w 12198158"/>
              <a:gd name="connsiteY18" fmla="*/ 4198574 h 4977304"/>
              <a:gd name="connsiteX19" fmla="*/ 10570843 w 12198158"/>
              <a:gd name="connsiteY19" fmla="*/ 4255424 h 4977304"/>
              <a:gd name="connsiteX20" fmla="*/ 10512263 w 12198158"/>
              <a:gd name="connsiteY20" fmla="*/ 4291698 h 4977304"/>
              <a:gd name="connsiteX21" fmla="*/ 10439016 w 12198158"/>
              <a:gd name="connsiteY21" fmla="*/ 4293933 h 4977304"/>
              <a:gd name="connsiteX22" fmla="*/ 10376941 w 12198158"/>
              <a:gd name="connsiteY22" fmla="*/ 4298111 h 4977304"/>
              <a:gd name="connsiteX23" fmla="*/ 10329960 w 12198158"/>
              <a:gd name="connsiteY23" fmla="*/ 4298774 h 4977304"/>
              <a:gd name="connsiteX24" fmla="*/ 10254256 w 12198158"/>
              <a:gd name="connsiteY24" fmla="*/ 4309364 h 4977304"/>
              <a:gd name="connsiteX25" fmla="*/ 10119745 w 12198158"/>
              <a:gd name="connsiteY25" fmla="*/ 4321869 h 4977304"/>
              <a:gd name="connsiteX26" fmla="*/ 10075444 w 12198158"/>
              <a:gd name="connsiteY26" fmla="*/ 4324144 h 4977304"/>
              <a:gd name="connsiteX27" fmla="*/ 10032543 w 12198158"/>
              <a:gd name="connsiteY27" fmla="*/ 4322337 h 4977304"/>
              <a:gd name="connsiteX28" fmla="*/ 9953375 w 12198158"/>
              <a:gd name="connsiteY28" fmla="*/ 4339186 h 4977304"/>
              <a:gd name="connsiteX29" fmla="*/ 9841223 w 12198158"/>
              <a:gd name="connsiteY29" fmla="*/ 4346536 h 4977304"/>
              <a:gd name="connsiteX30" fmla="*/ 9721820 w 12198158"/>
              <a:gd name="connsiteY30" fmla="*/ 4368481 h 4977304"/>
              <a:gd name="connsiteX31" fmla="*/ 9578114 w 12198158"/>
              <a:gd name="connsiteY31" fmla="*/ 4380883 h 4977304"/>
              <a:gd name="connsiteX32" fmla="*/ 9336820 w 12198158"/>
              <a:gd name="connsiteY32" fmla="*/ 4430514 h 4977304"/>
              <a:gd name="connsiteX33" fmla="*/ 9272837 w 12198158"/>
              <a:gd name="connsiteY33" fmla="*/ 4491645 h 4977304"/>
              <a:gd name="connsiteX34" fmla="*/ 9188677 w 12198158"/>
              <a:gd name="connsiteY34" fmla="*/ 4497828 h 4977304"/>
              <a:gd name="connsiteX35" fmla="*/ 9183116 w 12198158"/>
              <a:gd name="connsiteY35" fmla="*/ 4507862 h 4977304"/>
              <a:gd name="connsiteX36" fmla="*/ 9145128 w 12198158"/>
              <a:gd name="connsiteY36" fmla="*/ 4520027 h 4977304"/>
              <a:gd name="connsiteX37" fmla="*/ 9144106 w 12198158"/>
              <a:gd name="connsiteY37" fmla="*/ 4518870 h 4977304"/>
              <a:gd name="connsiteX38" fmla="*/ 9131223 w 12198158"/>
              <a:gd name="connsiteY38" fmla="*/ 4516515 h 4977304"/>
              <a:gd name="connsiteX39" fmla="*/ 9107733 w 12198158"/>
              <a:gd name="connsiteY39" fmla="*/ 4515031 h 4977304"/>
              <a:gd name="connsiteX40" fmla="*/ 9047414 w 12198158"/>
              <a:gd name="connsiteY40" fmla="*/ 4506003 h 4977304"/>
              <a:gd name="connsiteX41" fmla="*/ 8999479 w 12198158"/>
              <a:gd name="connsiteY41" fmla="*/ 4509570 h 4977304"/>
              <a:gd name="connsiteX42" fmla="*/ 8999194 w 12198158"/>
              <a:gd name="connsiteY42" fmla="*/ 4509309 h 4977304"/>
              <a:gd name="connsiteX43" fmla="*/ 8990231 w 12198158"/>
              <a:gd name="connsiteY43" fmla="*/ 4510625 h 4977304"/>
              <a:gd name="connsiteX44" fmla="*/ 8984397 w 12198158"/>
              <a:gd name="connsiteY44" fmla="*/ 4512863 h 4977304"/>
              <a:gd name="connsiteX45" fmla="*/ 8968351 w 12198158"/>
              <a:gd name="connsiteY45" fmla="*/ 4516366 h 4977304"/>
              <a:gd name="connsiteX46" fmla="*/ 8962029 w 12198158"/>
              <a:gd name="connsiteY46" fmla="*/ 4515606 h 4977304"/>
              <a:gd name="connsiteX47" fmla="*/ 8957069 w 12198158"/>
              <a:gd name="connsiteY47" fmla="*/ 4513190 h 4977304"/>
              <a:gd name="connsiteX48" fmla="*/ 8889695 w 12198158"/>
              <a:gd name="connsiteY48" fmla="*/ 4533539 h 4977304"/>
              <a:gd name="connsiteX49" fmla="*/ 8746606 w 12198158"/>
              <a:gd name="connsiteY49" fmla="*/ 4530613 h 4977304"/>
              <a:gd name="connsiteX50" fmla="*/ 8702038 w 12198158"/>
              <a:gd name="connsiteY50" fmla="*/ 4532895 h 4977304"/>
              <a:gd name="connsiteX51" fmla="*/ 8590337 w 12198158"/>
              <a:gd name="connsiteY51" fmla="*/ 4542204 h 4977304"/>
              <a:gd name="connsiteX52" fmla="*/ 8519543 w 12198158"/>
              <a:gd name="connsiteY52" fmla="*/ 4526086 h 4977304"/>
              <a:gd name="connsiteX53" fmla="*/ 8505306 w 12198158"/>
              <a:gd name="connsiteY53" fmla="*/ 4532509 h 4977304"/>
              <a:gd name="connsiteX54" fmla="*/ 8500493 w 12198158"/>
              <a:gd name="connsiteY54" fmla="*/ 4535768 h 4977304"/>
              <a:gd name="connsiteX55" fmla="*/ 8492299 w 12198158"/>
              <a:gd name="connsiteY55" fmla="*/ 4538742 h 4977304"/>
              <a:gd name="connsiteX56" fmla="*/ 8491926 w 12198158"/>
              <a:gd name="connsiteY56" fmla="*/ 4538547 h 4977304"/>
              <a:gd name="connsiteX57" fmla="*/ 8484586 w 12198158"/>
              <a:gd name="connsiteY57" fmla="*/ 4541860 h 4977304"/>
              <a:gd name="connsiteX58" fmla="*/ 8361601 w 12198158"/>
              <a:gd name="connsiteY58" fmla="*/ 4557109 h 4977304"/>
              <a:gd name="connsiteX59" fmla="*/ 8348227 w 12198158"/>
              <a:gd name="connsiteY59" fmla="*/ 4557320 h 4977304"/>
              <a:gd name="connsiteX60" fmla="*/ 8346801 w 12198158"/>
              <a:gd name="connsiteY60" fmla="*/ 4556408 h 4977304"/>
              <a:gd name="connsiteX61" fmla="*/ 8308886 w 12198158"/>
              <a:gd name="connsiteY61" fmla="*/ 4575677 h 4977304"/>
              <a:gd name="connsiteX62" fmla="*/ 8289640 w 12198158"/>
              <a:gd name="connsiteY62" fmla="*/ 4590767 h 4977304"/>
              <a:gd name="connsiteX63" fmla="*/ 8278750 w 12198158"/>
              <a:gd name="connsiteY63" fmla="*/ 4597091 h 4977304"/>
              <a:gd name="connsiteX64" fmla="*/ 8277624 w 12198158"/>
              <a:gd name="connsiteY64" fmla="*/ 4601916 h 4977304"/>
              <a:gd name="connsiteX65" fmla="*/ 8260561 w 12198158"/>
              <a:gd name="connsiteY65" fmla="*/ 4609708 h 4977304"/>
              <a:gd name="connsiteX66" fmla="*/ 8257864 w 12198158"/>
              <a:gd name="connsiteY66" fmla="*/ 4609458 h 4977304"/>
              <a:gd name="connsiteX67" fmla="*/ 8246529 w 12198158"/>
              <a:gd name="connsiteY67" fmla="*/ 4620148 h 4977304"/>
              <a:gd name="connsiteX68" fmla="*/ 8240334 w 12198158"/>
              <a:gd name="connsiteY68" fmla="*/ 4634257 h 4977304"/>
              <a:gd name="connsiteX69" fmla="*/ 8084875 w 12198158"/>
              <a:gd name="connsiteY69" fmla="*/ 4684387 h 4977304"/>
              <a:gd name="connsiteX70" fmla="*/ 7900134 w 12198158"/>
              <a:gd name="connsiteY70" fmla="*/ 4729969 h 4977304"/>
              <a:gd name="connsiteX71" fmla="*/ 7713595 w 12198158"/>
              <a:gd name="connsiteY71" fmla="*/ 4757895 h 4977304"/>
              <a:gd name="connsiteX72" fmla="*/ 7609267 w 12198158"/>
              <a:gd name="connsiteY72" fmla="*/ 4754126 h 4977304"/>
              <a:gd name="connsiteX73" fmla="*/ 7522521 w 12198158"/>
              <a:gd name="connsiteY73" fmla="*/ 4760455 h 4977304"/>
              <a:gd name="connsiteX74" fmla="*/ 7514554 w 12198158"/>
              <a:gd name="connsiteY74" fmla="*/ 4763228 h 4977304"/>
              <a:gd name="connsiteX75" fmla="*/ 7502403 w 12198158"/>
              <a:gd name="connsiteY75" fmla="*/ 4764677 h 4977304"/>
              <a:gd name="connsiteX76" fmla="*/ 7502032 w 12198158"/>
              <a:gd name="connsiteY76" fmla="*/ 4764322 h 4977304"/>
              <a:gd name="connsiteX77" fmla="*/ 7490794 w 12198158"/>
              <a:gd name="connsiteY77" fmla="*/ 4766442 h 4977304"/>
              <a:gd name="connsiteX78" fmla="*/ 7400450 w 12198158"/>
              <a:gd name="connsiteY78" fmla="*/ 4757640 h 4977304"/>
              <a:gd name="connsiteX79" fmla="*/ 7307302 w 12198158"/>
              <a:gd name="connsiteY79" fmla="*/ 4747220 h 4977304"/>
              <a:gd name="connsiteX80" fmla="*/ 7305976 w 12198158"/>
              <a:gd name="connsiteY80" fmla="*/ 4745654 h 4977304"/>
              <a:gd name="connsiteX81" fmla="*/ 7213744 w 12198158"/>
              <a:gd name="connsiteY81" fmla="*/ 4773074 h 4977304"/>
              <a:gd name="connsiteX82" fmla="*/ 7196298 w 12198158"/>
              <a:gd name="connsiteY82" fmla="*/ 4778016 h 4977304"/>
              <a:gd name="connsiteX83" fmla="*/ 7192202 w 12198158"/>
              <a:gd name="connsiteY83" fmla="*/ 4783834 h 4977304"/>
              <a:gd name="connsiteX84" fmla="*/ 7166024 w 12198158"/>
              <a:gd name="connsiteY84" fmla="*/ 4788882 h 4977304"/>
              <a:gd name="connsiteX85" fmla="*/ 7092253 w 12198158"/>
              <a:gd name="connsiteY85" fmla="*/ 4802161 h 4977304"/>
              <a:gd name="connsiteX86" fmla="*/ 7013814 w 12198158"/>
              <a:gd name="connsiteY86" fmla="*/ 4801755 h 4977304"/>
              <a:gd name="connsiteX87" fmla="*/ 6899540 w 12198158"/>
              <a:gd name="connsiteY87" fmla="*/ 4833798 h 4977304"/>
              <a:gd name="connsiteX88" fmla="*/ 6703746 w 12198158"/>
              <a:gd name="connsiteY88" fmla="*/ 4864157 h 4977304"/>
              <a:gd name="connsiteX89" fmla="*/ 6545085 w 12198158"/>
              <a:gd name="connsiteY89" fmla="*/ 4895408 h 4977304"/>
              <a:gd name="connsiteX90" fmla="*/ 6313345 w 12198158"/>
              <a:gd name="connsiteY90" fmla="*/ 4946232 h 4977304"/>
              <a:gd name="connsiteX91" fmla="*/ 6164558 w 12198158"/>
              <a:gd name="connsiteY91" fmla="*/ 4948498 h 4977304"/>
              <a:gd name="connsiteX92" fmla="*/ 6069796 w 12198158"/>
              <a:gd name="connsiteY92" fmla="*/ 4970720 h 4977304"/>
              <a:gd name="connsiteX93" fmla="*/ 6064481 w 12198158"/>
              <a:gd name="connsiteY93" fmla="*/ 4969051 h 4977304"/>
              <a:gd name="connsiteX94" fmla="*/ 6044602 w 12198158"/>
              <a:gd name="connsiteY94" fmla="*/ 4969792 h 4977304"/>
              <a:gd name="connsiteX95" fmla="*/ 6037252 w 12198158"/>
              <a:gd name="connsiteY95" fmla="*/ 4960726 h 4977304"/>
              <a:gd name="connsiteX96" fmla="*/ 6006081 w 12198158"/>
              <a:gd name="connsiteY96" fmla="*/ 4955195 h 4977304"/>
              <a:gd name="connsiteX97" fmla="*/ 5920065 w 12198158"/>
              <a:gd name="connsiteY97" fmla="*/ 4944866 h 4977304"/>
              <a:gd name="connsiteX98" fmla="*/ 5755077 w 12198158"/>
              <a:gd name="connsiteY98" fmla="*/ 4976193 h 4977304"/>
              <a:gd name="connsiteX99" fmla="*/ 5623207 w 12198158"/>
              <a:gd name="connsiteY99" fmla="*/ 4977304 h 4977304"/>
              <a:gd name="connsiteX100" fmla="*/ 5467256 w 12198158"/>
              <a:gd name="connsiteY100" fmla="*/ 4962079 h 4977304"/>
              <a:gd name="connsiteX101" fmla="*/ 5429137 w 12198158"/>
              <a:gd name="connsiteY101" fmla="*/ 4949858 h 4977304"/>
              <a:gd name="connsiteX102" fmla="*/ 5378078 w 12198158"/>
              <a:gd name="connsiteY102" fmla="*/ 4930634 h 4977304"/>
              <a:gd name="connsiteX103" fmla="*/ 5258253 w 12198158"/>
              <a:gd name="connsiteY103" fmla="*/ 4908461 h 4977304"/>
              <a:gd name="connsiteX104" fmla="*/ 5219477 w 12198158"/>
              <a:gd name="connsiteY104" fmla="*/ 4896381 h 4977304"/>
              <a:gd name="connsiteX105" fmla="*/ 5171208 w 12198158"/>
              <a:gd name="connsiteY105" fmla="*/ 4893134 h 4977304"/>
              <a:gd name="connsiteX106" fmla="*/ 5153115 w 12198158"/>
              <a:gd name="connsiteY106" fmla="*/ 4885290 h 4977304"/>
              <a:gd name="connsiteX107" fmla="*/ 5139168 w 12198158"/>
              <a:gd name="connsiteY107" fmla="*/ 4881597 h 4977304"/>
              <a:gd name="connsiteX108" fmla="*/ 5136167 w 12198158"/>
              <a:gd name="connsiteY108" fmla="*/ 4879315 h 4977304"/>
              <a:gd name="connsiteX109" fmla="*/ 5118243 w 12198158"/>
              <a:gd name="connsiteY109" fmla="*/ 4867529 h 4977304"/>
              <a:gd name="connsiteX110" fmla="*/ 5062411 w 12198158"/>
              <a:gd name="connsiteY110" fmla="*/ 4874665 h 4977304"/>
              <a:gd name="connsiteX111" fmla="*/ 5008170 w 12198158"/>
              <a:gd name="connsiteY111" fmla="*/ 4856876 h 4977304"/>
              <a:gd name="connsiteX112" fmla="*/ 4837210 w 12198158"/>
              <a:gd name="connsiteY112" fmla="*/ 4830794 h 4977304"/>
              <a:gd name="connsiteX113" fmla="*/ 4759270 w 12198158"/>
              <a:gd name="connsiteY113" fmla="*/ 4800638 h 4977304"/>
              <a:gd name="connsiteX114" fmla="*/ 4720035 w 12198158"/>
              <a:gd name="connsiteY114" fmla="*/ 4790848 h 4977304"/>
              <a:gd name="connsiteX115" fmla="*/ 4718027 w 12198158"/>
              <a:gd name="connsiteY115" fmla="*/ 4790035 h 4977304"/>
              <a:gd name="connsiteX116" fmla="*/ 4718961 w 12198158"/>
              <a:gd name="connsiteY116" fmla="*/ 4789806 h 4977304"/>
              <a:gd name="connsiteX117" fmla="*/ 4714055 w 12198158"/>
              <a:gd name="connsiteY117" fmla="*/ 4788426 h 4977304"/>
              <a:gd name="connsiteX118" fmla="*/ 4718027 w 12198158"/>
              <a:gd name="connsiteY118" fmla="*/ 4790035 h 4977304"/>
              <a:gd name="connsiteX119" fmla="*/ 4712381 w 12198158"/>
              <a:gd name="connsiteY119" fmla="*/ 4791420 h 4977304"/>
              <a:gd name="connsiteX120" fmla="*/ 4512801 w 12198158"/>
              <a:gd name="connsiteY120" fmla="*/ 4780666 h 4977304"/>
              <a:gd name="connsiteX121" fmla="*/ 4425588 w 12198158"/>
              <a:gd name="connsiteY121" fmla="*/ 4769100 h 4977304"/>
              <a:gd name="connsiteX122" fmla="*/ 4314086 w 12198158"/>
              <a:gd name="connsiteY122" fmla="*/ 4774822 h 4977304"/>
              <a:gd name="connsiteX123" fmla="*/ 4312230 w 12198158"/>
              <a:gd name="connsiteY123" fmla="*/ 4773365 h 4977304"/>
              <a:gd name="connsiteX124" fmla="*/ 4292278 w 12198158"/>
              <a:gd name="connsiteY124" fmla="*/ 4771325 h 4977304"/>
              <a:gd name="connsiteX125" fmla="*/ 4287201 w 12198158"/>
              <a:gd name="connsiteY125" fmla="*/ 4774493 h 4977304"/>
              <a:gd name="connsiteX126" fmla="*/ 4273289 w 12198158"/>
              <a:gd name="connsiteY126" fmla="*/ 4774225 h 4977304"/>
              <a:gd name="connsiteX127" fmla="*/ 4245283 w 12198158"/>
              <a:gd name="connsiteY127" fmla="*/ 4776749 h 4977304"/>
              <a:gd name="connsiteX128" fmla="*/ 4199245 w 12198158"/>
              <a:gd name="connsiteY128" fmla="*/ 4773714 h 4977304"/>
              <a:gd name="connsiteX129" fmla="*/ 4198941 w 12198158"/>
              <a:gd name="connsiteY129" fmla="*/ 4772347 h 4977304"/>
              <a:gd name="connsiteX130" fmla="*/ 4188453 w 12198158"/>
              <a:gd name="connsiteY130" fmla="*/ 4766228 h 4977304"/>
              <a:gd name="connsiteX131" fmla="*/ 4139982 w 12198158"/>
              <a:gd name="connsiteY131" fmla="*/ 4748999 h 4977304"/>
              <a:gd name="connsiteX132" fmla="*/ 4080374 w 12198158"/>
              <a:gd name="connsiteY132" fmla="*/ 4720184 h 4977304"/>
              <a:gd name="connsiteX133" fmla="*/ 4071828 w 12198158"/>
              <a:gd name="connsiteY133" fmla="*/ 4719278 h 4977304"/>
              <a:gd name="connsiteX134" fmla="*/ 4071710 w 12198158"/>
              <a:gd name="connsiteY134" fmla="*/ 4718953 h 4977304"/>
              <a:gd name="connsiteX135" fmla="*/ 4056247 w 12198158"/>
              <a:gd name="connsiteY135" fmla="*/ 4717622 h 4977304"/>
              <a:gd name="connsiteX136" fmla="*/ 4039668 w 12198158"/>
              <a:gd name="connsiteY136" fmla="*/ 4715861 h 4977304"/>
              <a:gd name="connsiteX137" fmla="*/ 4034303 w 12198158"/>
              <a:gd name="connsiteY137" fmla="*/ 4713218 h 4977304"/>
              <a:gd name="connsiteX138" fmla="*/ 4032672 w 12198158"/>
              <a:gd name="connsiteY138" fmla="*/ 4709236 h 4977304"/>
              <a:gd name="connsiteX139" fmla="*/ 4031088 w 12198158"/>
              <a:gd name="connsiteY139" fmla="*/ 4709491 h 4977304"/>
              <a:gd name="connsiteX140" fmla="*/ 4001867 w 12198158"/>
              <a:gd name="connsiteY140" fmla="*/ 4695842 h 4977304"/>
              <a:gd name="connsiteX141" fmla="*/ 3934220 w 12198158"/>
              <a:gd name="connsiteY141" fmla="*/ 4676884 h 4977304"/>
              <a:gd name="connsiteX142" fmla="*/ 3894676 w 12198158"/>
              <a:gd name="connsiteY142" fmla="*/ 4670743 h 4977304"/>
              <a:gd name="connsiteX143" fmla="*/ 3787232 w 12198158"/>
              <a:gd name="connsiteY143" fmla="*/ 4648764 h 4977304"/>
              <a:gd name="connsiteX144" fmla="*/ 3680057 w 12198158"/>
              <a:gd name="connsiteY144" fmla="*/ 4622784 h 4977304"/>
              <a:gd name="connsiteX145" fmla="*/ 3607627 w 12198158"/>
              <a:gd name="connsiteY145" fmla="*/ 4587738 h 4977304"/>
              <a:gd name="connsiteX146" fmla="*/ 3601451 w 12198158"/>
              <a:gd name="connsiteY146" fmla="*/ 4589218 h 4977304"/>
              <a:gd name="connsiteX147" fmla="*/ 3592338 w 12198158"/>
              <a:gd name="connsiteY147" fmla="*/ 4589396 h 4977304"/>
              <a:gd name="connsiteX148" fmla="*/ 3592104 w 12198158"/>
              <a:gd name="connsiteY148" fmla="*/ 4589103 h 4977304"/>
              <a:gd name="connsiteX149" fmla="*/ 3583586 w 12198158"/>
              <a:gd name="connsiteY149" fmla="*/ 4589853 h 4977304"/>
              <a:gd name="connsiteX150" fmla="*/ 3533777 w 12198158"/>
              <a:gd name="connsiteY150" fmla="*/ 4579320 h 4977304"/>
              <a:gd name="connsiteX151" fmla="*/ 3470906 w 12198158"/>
              <a:gd name="connsiteY151" fmla="*/ 4575344 h 4977304"/>
              <a:gd name="connsiteX152" fmla="*/ 3398460 w 12198158"/>
              <a:gd name="connsiteY152" fmla="*/ 4562260 h 4977304"/>
              <a:gd name="connsiteX153" fmla="*/ 3361644 w 12198158"/>
              <a:gd name="connsiteY153" fmla="*/ 4580670 h 4977304"/>
              <a:gd name="connsiteX154" fmla="*/ 3341795 w 12198158"/>
              <a:gd name="connsiteY154" fmla="*/ 4582496 h 4977304"/>
              <a:gd name="connsiteX155" fmla="*/ 3339469 w 12198158"/>
              <a:gd name="connsiteY155" fmla="*/ 4581438 h 4977304"/>
              <a:gd name="connsiteX156" fmla="*/ 3260180 w 12198158"/>
              <a:gd name="connsiteY156" fmla="*/ 4587820 h 4977304"/>
              <a:gd name="connsiteX157" fmla="*/ 3140460 w 12198158"/>
              <a:gd name="connsiteY157" fmla="*/ 4596263 h 4977304"/>
              <a:gd name="connsiteX158" fmla="*/ 3028270 w 12198158"/>
              <a:gd name="connsiteY158" fmla="*/ 4599134 h 4977304"/>
              <a:gd name="connsiteX159" fmla="*/ 2779714 w 12198158"/>
              <a:gd name="connsiteY159" fmla="*/ 4622831 h 4977304"/>
              <a:gd name="connsiteX160" fmla="*/ 2649525 w 12198158"/>
              <a:gd name="connsiteY160" fmla="*/ 4658086 h 4977304"/>
              <a:gd name="connsiteX161" fmla="*/ 2566315 w 12198158"/>
              <a:gd name="connsiteY161" fmla="*/ 4605776 h 4977304"/>
              <a:gd name="connsiteX162" fmla="*/ 2441626 w 12198158"/>
              <a:gd name="connsiteY162" fmla="*/ 4620872 h 4977304"/>
              <a:gd name="connsiteX163" fmla="*/ 2313568 w 12198158"/>
              <a:gd name="connsiteY163" fmla="*/ 4630067 h 4977304"/>
              <a:gd name="connsiteX164" fmla="*/ 2207105 w 12198158"/>
              <a:gd name="connsiteY164" fmla="*/ 4624384 h 4977304"/>
              <a:gd name="connsiteX165" fmla="*/ 2093268 w 12198158"/>
              <a:gd name="connsiteY165" fmla="*/ 4606236 h 4977304"/>
              <a:gd name="connsiteX166" fmla="*/ 1996024 w 12198158"/>
              <a:gd name="connsiteY166" fmla="*/ 4597526 h 4977304"/>
              <a:gd name="connsiteX167" fmla="*/ 1926886 w 12198158"/>
              <a:gd name="connsiteY167" fmla="*/ 4621358 h 4977304"/>
              <a:gd name="connsiteX168" fmla="*/ 1920368 w 12198158"/>
              <a:gd name="connsiteY168" fmla="*/ 4616112 h 4977304"/>
              <a:gd name="connsiteX169" fmla="*/ 1871831 w 12198158"/>
              <a:gd name="connsiteY169" fmla="*/ 4617844 h 4977304"/>
              <a:gd name="connsiteX170" fmla="*/ 1785463 w 12198158"/>
              <a:gd name="connsiteY170" fmla="*/ 4647841 h 4977304"/>
              <a:gd name="connsiteX171" fmla="*/ 1737045 w 12198158"/>
              <a:gd name="connsiteY171" fmla="*/ 4642356 h 4977304"/>
              <a:gd name="connsiteX172" fmla="*/ 1673954 w 12198158"/>
              <a:gd name="connsiteY172" fmla="*/ 4624601 h 4977304"/>
              <a:gd name="connsiteX173" fmla="*/ 1602834 w 12198158"/>
              <a:gd name="connsiteY173" fmla="*/ 4640924 h 4977304"/>
              <a:gd name="connsiteX174" fmla="*/ 1490351 w 12198158"/>
              <a:gd name="connsiteY174" fmla="*/ 4613132 h 4977304"/>
              <a:gd name="connsiteX175" fmla="*/ 1149212 w 12198158"/>
              <a:gd name="connsiteY175" fmla="*/ 4564210 h 4977304"/>
              <a:gd name="connsiteX176" fmla="*/ 938574 w 12198158"/>
              <a:gd name="connsiteY176" fmla="*/ 4566821 h 4977304"/>
              <a:gd name="connsiteX177" fmla="*/ 857697 w 12198158"/>
              <a:gd name="connsiteY177" fmla="*/ 4525391 h 4977304"/>
              <a:gd name="connsiteX178" fmla="*/ 836981 w 12198158"/>
              <a:gd name="connsiteY178" fmla="*/ 4526708 h 4977304"/>
              <a:gd name="connsiteX179" fmla="*/ 816264 w 12198158"/>
              <a:gd name="connsiteY179" fmla="*/ 4524575 h 4977304"/>
              <a:gd name="connsiteX180" fmla="*/ 810965 w 12198158"/>
              <a:gd name="connsiteY180" fmla="*/ 4527718 h 4977304"/>
              <a:gd name="connsiteX181" fmla="*/ 796509 w 12198158"/>
              <a:gd name="connsiteY181" fmla="*/ 4527387 h 4977304"/>
              <a:gd name="connsiteX182" fmla="*/ 767389 w 12198158"/>
              <a:gd name="connsiteY182" fmla="*/ 4529784 h 4977304"/>
              <a:gd name="connsiteX183" fmla="*/ 762544 w 12198158"/>
              <a:gd name="connsiteY183" fmla="*/ 4527372 h 4977304"/>
              <a:gd name="connsiteX184" fmla="*/ 719567 w 12198158"/>
              <a:gd name="connsiteY184" fmla="*/ 4526534 h 4977304"/>
              <a:gd name="connsiteX185" fmla="*/ 719262 w 12198158"/>
              <a:gd name="connsiteY185" fmla="*/ 4525164 h 4977304"/>
              <a:gd name="connsiteX186" fmla="*/ 708402 w 12198158"/>
              <a:gd name="connsiteY186" fmla="*/ 4518999 h 4977304"/>
              <a:gd name="connsiteX187" fmla="*/ 596394 w 12198158"/>
              <a:gd name="connsiteY187" fmla="*/ 4472455 h 4977304"/>
              <a:gd name="connsiteX188" fmla="*/ 578149 w 12198158"/>
              <a:gd name="connsiteY188" fmla="*/ 4469575 h 4977304"/>
              <a:gd name="connsiteX189" fmla="*/ 571336 w 12198158"/>
              <a:gd name="connsiteY189" fmla="*/ 4469781 h 4977304"/>
              <a:gd name="connsiteX190" fmla="*/ 444802 w 12198158"/>
              <a:gd name="connsiteY190" fmla="*/ 4428480 h 4977304"/>
              <a:gd name="connsiteX191" fmla="*/ 403746 w 12198158"/>
              <a:gd name="connsiteY191" fmla="*/ 4422157 h 4977304"/>
              <a:gd name="connsiteX192" fmla="*/ 292240 w 12198158"/>
              <a:gd name="connsiteY192" fmla="*/ 4399681 h 4977304"/>
              <a:gd name="connsiteX193" fmla="*/ 118302 w 12198158"/>
              <a:gd name="connsiteY193" fmla="*/ 4343421 h 4977304"/>
              <a:gd name="connsiteX194" fmla="*/ 15516 w 12198158"/>
              <a:gd name="connsiteY194" fmla="*/ 4340320 h 4977304"/>
              <a:gd name="connsiteX195" fmla="*/ 2 w 12198158"/>
              <a:gd name="connsiteY195" fmla="*/ 4334381 h 4977304"/>
              <a:gd name="connsiteX196" fmla="*/ 2 w 12198158"/>
              <a:gd name="connsiteY196" fmla="*/ 3589361 h 4977304"/>
              <a:gd name="connsiteX197" fmla="*/ 0 w 12198158"/>
              <a:gd name="connsiteY197" fmla="*/ 0 h 4977304"/>
              <a:gd name="connsiteX0" fmla="*/ 0 w 12198158"/>
              <a:gd name="connsiteY0" fmla="*/ 0 h 4977304"/>
              <a:gd name="connsiteX1" fmla="*/ 12192000 w 12198158"/>
              <a:gd name="connsiteY1" fmla="*/ 0 h 4977304"/>
              <a:gd name="connsiteX2" fmla="*/ 12198158 w 12198158"/>
              <a:gd name="connsiteY2" fmla="*/ 3664565 h 4977304"/>
              <a:gd name="connsiteX3" fmla="*/ 12132764 w 12198158"/>
              <a:gd name="connsiteY3" fmla="*/ 3748492 h 4977304"/>
              <a:gd name="connsiteX4" fmla="*/ 12053056 w 12198158"/>
              <a:gd name="connsiteY4" fmla="*/ 3749753 h 4977304"/>
              <a:gd name="connsiteX5" fmla="*/ 11938513 w 12198158"/>
              <a:gd name="connsiteY5" fmla="*/ 3754367 h 4977304"/>
              <a:gd name="connsiteX6" fmla="*/ 11853342 w 12198158"/>
              <a:gd name="connsiteY6" fmla="*/ 3782688 h 4977304"/>
              <a:gd name="connsiteX7" fmla="*/ 11704569 w 12198158"/>
              <a:gd name="connsiteY7" fmla="*/ 3839336 h 4977304"/>
              <a:gd name="connsiteX8" fmla="*/ 11577641 w 12198158"/>
              <a:gd name="connsiteY8" fmla="*/ 3885996 h 4977304"/>
              <a:gd name="connsiteX9" fmla="*/ 11508791 w 12198158"/>
              <a:gd name="connsiteY9" fmla="*/ 3969283 h 4977304"/>
              <a:gd name="connsiteX10" fmla="*/ 11388373 w 12198158"/>
              <a:gd name="connsiteY10" fmla="*/ 4027440 h 4977304"/>
              <a:gd name="connsiteX11" fmla="*/ 11276406 w 12198158"/>
              <a:gd name="connsiteY11" fmla="*/ 4056099 h 4977304"/>
              <a:gd name="connsiteX12" fmla="*/ 11190251 w 12198158"/>
              <a:gd name="connsiteY12" fmla="*/ 4073272 h 4977304"/>
              <a:gd name="connsiteX13" fmla="*/ 11139995 w 12198158"/>
              <a:gd name="connsiteY13" fmla="*/ 4081811 h 4977304"/>
              <a:gd name="connsiteX14" fmla="*/ 11040727 w 12198158"/>
              <a:gd name="connsiteY14" fmla="*/ 4081109 h 4977304"/>
              <a:gd name="connsiteX15" fmla="*/ 10969005 w 12198158"/>
              <a:gd name="connsiteY15" fmla="*/ 4091154 h 4977304"/>
              <a:gd name="connsiteX16" fmla="*/ 10899772 w 12198158"/>
              <a:gd name="connsiteY16" fmla="*/ 4122857 h 4977304"/>
              <a:gd name="connsiteX17" fmla="*/ 10838983 w 12198158"/>
              <a:gd name="connsiteY17" fmla="*/ 4155791 h 4977304"/>
              <a:gd name="connsiteX18" fmla="*/ 10769520 w 12198158"/>
              <a:gd name="connsiteY18" fmla="*/ 4198574 h 4977304"/>
              <a:gd name="connsiteX19" fmla="*/ 10570843 w 12198158"/>
              <a:gd name="connsiteY19" fmla="*/ 4255424 h 4977304"/>
              <a:gd name="connsiteX20" fmla="*/ 10512263 w 12198158"/>
              <a:gd name="connsiteY20" fmla="*/ 4291698 h 4977304"/>
              <a:gd name="connsiteX21" fmla="*/ 10439016 w 12198158"/>
              <a:gd name="connsiteY21" fmla="*/ 4293933 h 4977304"/>
              <a:gd name="connsiteX22" fmla="*/ 10376941 w 12198158"/>
              <a:gd name="connsiteY22" fmla="*/ 4298111 h 4977304"/>
              <a:gd name="connsiteX23" fmla="*/ 10329960 w 12198158"/>
              <a:gd name="connsiteY23" fmla="*/ 4298774 h 4977304"/>
              <a:gd name="connsiteX24" fmla="*/ 10254256 w 12198158"/>
              <a:gd name="connsiteY24" fmla="*/ 4309364 h 4977304"/>
              <a:gd name="connsiteX25" fmla="*/ 10119745 w 12198158"/>
              <a:gd name="connsiteY25" fmla="*/ 4321869 h 4977304"/>
              <a:gd name="connsiteX26" fmla="*/ 10075444 w 12198158"/>
              <a:gd name="connsiteY26" fmla="*/ 4324144 h 4977304"/>
              <a:gd name="connsiteX27" fmla="*/ 10032543 w 12198158"/>
              <a:gd name="connsiteY27" fmla="*/ 4322337 h 4977304"/>
              <a:gd name="connsiteX28" fmla="*/ 9953375 w 12198158"/>
              <a:gd name="connsiteY28" fmla="*/ 4339186 h 4977304"/>
              <a:gd name="connsiteX29" fmla="*/ 9841223 w 12198158"/>
              <a:gd name="connsiteY29" fmla="*/ 4346536 h 4977304"/>
              <a:gd name="connsiteX30" fmla="*/ 9721820 w 12198158"/>
              <a:gd name="connsiteY30" fmla="*/ 4368481 h 4977304"/>
              <a:gd name="connsiteX31" fmla="*/ 9578114 w 12198158"/>
              <a:gd name="connsiteY31" fmla="*/ 4380883 h 4977304"/>
              <a:gd name="connsiteX32" fmla="*/ 9336820 w 12198158"/>
              <a:gd name="connsiteY32" fmla="*/ 4430514 h 4977304"/>
              <a:gd name="connsiteX33" fmla="*/ 9272837 w 12198158"/>
              <a:gd name="connsiteY33" fmla="*/ 4491645 h 4977304"/>
              <a:gd name="connsiteX34" fmla="*/ 9188677 w 12198158"/>
              <a:gd name="connsiteY34" fmla="*/ 4497828 h 4977304"/>
              <a:gd name="connsiteX35" fmla="*/ 9183116 w 12198158"/>
              <a:gd name="connsiteY35" fmla="*/ 4507862 h 4977304"/>
              <a:gd name="connsiteX36" fmla="*/ 9145128 w 12198158"/>
              <a:gd name="connsiteY36" fmla="*/ 4520027 h 4977304"/>
              <a:gd name="connsiteX37" fmla="*/ 9144106 w 12198158"/>
              <a:gd name="connsiteY37" fmla="*/ 4518870 h 4977304"/>
              <a:gd name="connsiteX38" fmla="*/ 9131223 w 12198158"/>
              <a:gd name="connsiteY38" fmla="*/ 4516515 h 4977304"/>
              <a:gd name="connsiteX39" fmla="*/ 9107733 w 12198158"/>
              <a:gd name="connsiteY39" fmla="*/ 4515031 h 4977304"/>
              <a:gd name="connsiteX40" fmla="*/ 9047414 w 12198158"/>
              <a:gd name="connsiteY40" fmla="*/ 4506003 h 4977304"/>
              <a:gd name="connsiteX41" fmla="*/ 8999479 w 12198158"/>
              <a:gd name="connsiteY41" fmla="*/ 4509570 h 4977304"/>
              <a:gd name="connsiteX42" fmla="*/ 8999194 w 12198158"/>
              <a:gd name="connsiteY42" fmla="*/ 4509309 h 4977304"/>
              <a:gd name="connsiteX43" fmla="*/ 8990231 w 12198158"/>
              <a:gd name="connsiteY43" fmla="*/ 4510625 h 4977304"/>
              <a:gd name="connsiteX44" fmla="*/ 8984397 w 12198158"/>
              <a:gd name="connsiteY44" fmla="*/ 4512863 h 4977304"/>
              <a:gd name="connsiteX45" fmla="*/ 8968351 w 12198158"/>
              <a:gd name="connsiteY45" fmla="*/ 4516366 h 4977304"/>
              <a:gd name="connsiteX46" fmla="*/ 8962029 w 12198158"/>
              <a:gd name="connsiteY46" fmla="*/ 4515606 h 4977304"/>
              <a:gd name="connsiteX47" fmla="*/ 8957069 w 12198158"/>
              <a:gd name="connsiteY47" fmla="*/ 4513190 h 4977304"/>
              <a:gd name="connsiteX48" fmla="*/ 8889695 w 12198158"/>
              <a:gd name="connsiteY48" fmla="*/ 4533539 h 4977304"/>
              <a:gd name="connsiteX49" fmla="*/ 8746606 w 12198158"/>
              <a:gd name="connsiteY49" fmla="*/ 4530613 h 4977304"/>
              <a:gd name="connsiteX50" fmla="*/ 8702038 w 12198158"/>
              <a:gd name="connsiteY50" fmla="*/ 4532895 h 4977304"/>
              <a:gd name="connsiteX51" fmla="*/ 8590337 w 12198158"/>
              <a:gd name="connsiteY51" fmla="*/ 4542204 h 4977304"/>
              <a:gd name="connsiteX52" fmla="*/ 8519543 w 12198158"/>
              <a:gd name="connsiteY52" fmla="*/ 4526086 h 4977304"/>
              <a:gd name="connsiteX53" fmla="*/ 8505306 w 12198158"/>
              <a:gd name="connsiteY53" fmla="*/ 4532509 h 4977304"/>
              <a:gd name="connsiteX54" fmla="*/ 8500493 w 12198158"/>
              <a:gd name="connsiteY54" fmla="*/ 4535768 h 4977304"/>
              <a:gd name="connsiteX55" fmla="*/ 8492299 w 12198158"/>
              <a:gd name="connsiteY55" fmla="*/ 4538742 h 4977304"/>
              <a:gd name="connsiteX56" fmla="*/ 8491926 w 12198158"/>
              <a:gd name="connsiteY56" fmla="*/ 4538547 h 4977304"/>
              <a:gd name="connsiteX57" fmla="*/ 8484586 w 12198158"/>
              <a:gd name="connsiteY57" fmla="*/ 4541860 h 4977304"/>
              <a:gd name="connsiteX58" fmla="*/ 8361601 w 12198158"/>
              <a:gd name="connsiteY58" fmla="*/ 4557109 h 4977304"/>
              <a:gd name="connsiteX59" fmla="*/ 8348227 w 12198158"/>
              <a:gd name="connsiteY59" fmla="*/ 4557320 h 4977304"/>
              <a:gd name="connsiteX60" fmla="*/ 8346801 w 12198158"/>
              <a:gd name="connsiteY60" fmla="*/ 4556408 h 4977304"/>
              <a:gd name="connsiteX61" fmla="*/ 8308886 w 12198158"/>
              <a:gd name="connsiteY61" fmla="*/ 4575677 h 4977304"/>
              <a:gd name="connsiteX62" fmla="*/ 8289640 w 12198158"/>
              <a:gd name="connsiteY62" fmla="*/ 4590767 h 4977304"/>
              <a:gd name="connsiteX63" fmla="*/ 8278750 w 12198158"/>
              <a:gd name="connsiteY63" fmla="*/ 4597091 h 4977304"/>
              <a:gd name="connsiteX64" fmla="*/ 8277624 w 12198158"/>
              <a:gd name="connsiteY64" fmla="*/ 4601916 h 4977304"/>
              <a:gd name="connsiteX65" fmla="*/ 8260561 w 12198158"/>
              <a:gd name="connsiteY65" fmla="*/ 4609708 h 4977304"/>
              <a:gd name="connsiteX66" fmla="*/ 8257864 w 12198158"/>
              <a:gd name="connsiteY66" fmla="*/ 4609458 h 4977304"/>
              <a:gd name="connsiteX67" fmla="*/ 8246529 w 12198158"/>
              <a:gd name="connsiteY67" fmla="*/ 4620148 h 4977304"/>
              <a:gd name="connsiteX68" fmla="*/ 8240334 w 12198158"/>
              <a:gd name="connsiteY68" fmla="*/ 4634257 h 4977304"/>
              <a:gd name="connsiteX69" fmla="*/ 8084875 w 12198158"/>
              <a:gd name="connsiteY69" fmla="*/ 4684387 h 4977304"/>
              <a:gd name="connsiteX70" fmla="*/ 7900134 w 12198158"/>
              <a:gd name="connsiteY70" fmla="*/ 4729969 h 4977304"/>
              <a:gd name="connsiteX71" fmla="*/ 7713595 w 12198158"/>
              <a:gd name="connsiteY71" fmla="*/ 4757895 h 4977304"/>
              <a:gd name="connsiteX72" fmla="*/ 7609267 w 12198158"/>
              <a:gd name="connsiteY72" fmla="*/ 4754126 h 4977304"/>
              <a:gd name="connsiteX73" fmla="*/ 7522521 w 12198158"/>
              <a:gd name="connsiteY73" fmla="*/ 4760455 h 4977304"/>
              <a:gd name="connsiteX74" fmla="*/ 7514554 w 12198158"/>
              <a:gd name="connsiteY74" fmla="*/ 4763228 h 4977304"/>
              <a:gd name="connsiteX75" fmla="*/ 7502403 w 12198158"/>
              <a:gd name="connsiteY75" fmla="*/ 4764677 h 4977304"/>
              <a:gd name="connsiteX76" fmla="*/ 7502032 w 12198158"/>
              <a:gd name="connsiteY76" fmla="*/ 4764322 h 4977304"/>
              <a:gd name="connsiteX77" fmla="*/ 7490794 w 12198158"/>
              <a:gd name="connsiteY77" fmla="*/ 4766442 h 4977304"/>
              <a:gd name="connsiteX78" fmla="*/ 7400450 w 12198158"/>
              <a:gd name="connsiteY78" fmla="*/ 4757640 h 4977304"/>
              <a:gd name="connsiteX79" fmla="*/ 7307302 w 12198158"/>
              <a:gd name="connsiteY79" fmla="*/ 4747220 h 4977304"/>
              <a:gd name="connsiteX80" fmla="*/ 7305976 w 12198158"/>
              <a:gd name="connsiteY80" fmla="*/ 4745654 h 4977304"/>
              <a:gd name="connsiteX81" fmla="*/ 7213744 w 12198158"/>
              <a:gd name="connsiteY81" fmla="*/ 4773074 h 4977304"/>
              <a:gd name="connsiteX82" fmla="*/ 7196298 w 12198158"/>
              <a:gd name="connsiteY82" fmla="*/ 4778016 h 4977304"/>
              <a:gd name="connsiteX83" fmla="*/ 7192202 w 12198158"/>
              <a:gd name="connsiteY83" fmla="*/ 4783834 h 4977304"/>
              <a:gd name="connsiteX84" fmla="*/ 7166024 w 12198158"/>
              <a:gd name="connsiteY84" fmla="*/ 4788882 h 4977304"/>
              <a:gd name="connsiteX85" fmla="*/ 7092253 w 12198158"/>
              <a:gd name="connsiteY85" fmla="*/ 4802161 h 4977304"/>
              <a:gd name="connsiteX86" fmla="*/ 7013814 w 12198158"/>
              <a:gd name="connsiteY86" fmla="*/ 4801755 h 4977304"/>
              <a:gd name="connsiteX87" fmla="*/ 6899540 w 12198158"/>
              <a:gd name="connsiteY87" fmla="*/ 4833798 h 4977304"/>
              <a:gd name="connsiteX88" fmla="*/ 6703746 w 12198158"/>
              <a:gd name="connsiteY88" fmla="*/ 4864157 h 4977304"/>
              <a:gd name="connsiteX89" fmla="*/ 6545085 w 12198158"/>
              <a:gd name="connsiteY89" fmla="*/ 4895408 h 4977304"/>
              <a:gd name="connsiteX90" fmla="*/ 6313345 w 12198158"/>
              <a:gd name="connsiteY90" fmla="*/ 4946232 h 4977304"/>
              <a:gd name="connsiteX91" fmla="*/ 6164558 w 12198158"/>
              <a:gd name="connsiteY91" fmla="*/ 4948498 h 4977304"/>
              <a:gd name="connsiteX92" fmla="*/ 6069796 w 12198158"/>
              <a:gd name="connsiteY92" fmla="*/ 4970720 h 4977304"/>
              <a:gd name="connsiteX93" fmla="*/ 6064481 w 12198158"/>
              <a:gd name="connsiteY93" fmla="*/ 4969051 h 4977304"/>
              <a:gd name="connsiteX94" fmla="*/ 6044602 w 12198158"/>
              <a:gd name="connsiteY94" fmla="*/ 4969792 h 4977304"/>
              <a:gd name="connsiteX95" fmla="*/ 6037252 w 12198158"/>
              <a:gd name="connsiteY95" fmla="*/ 4960726 h 4977304"/>
              <a:gd name="connsiteX96" fmla="*/ 6006081 w 12198158"/>
              <a:gd name="connsiteY96" fmla="*/ 4955195 h 4977304"/>
              <a:gd name="connsiteX97" fmla="*/ 5920065 w 12198158"/>
              <a:gd name="connsiteY97" fmla="*/ 4944866 h 4977304"/>
              <a:gd name="connsiteX98" fmla="*/ 5755077 w 12198158"/>
              <a:gd name="connsiteY98" fmla="*/ 4976193 h 4977304"/>
              <a:gd name="connsiteX99" fmla="*/ 5623207 w 12198158"/>
              <a:gd name="connsiteY99" fmla="*/ 4977304 h 4977304"/>
              <a:gd name="connsiteX100" fmla="*/ 5467256 w 12198158"/>
              <a:gd name="connsiteY100" fmla="*/ 4962079 h 4977304"/>
              <a:gd name="connsiteX101" fmla="*/ 5429137 w 12198158"/>
              <a:gd name="connsiteY101" fmla="*/ 4949858 h 4977304"/>
              <a:gd name="connsiteX102" fmla="*/ 5378078 w 12198158"/>
              <a:gd name="connsiteY102" fmla="*/ 4930634 h 4977304"/>
              <a:gd name="connsiteX103" fmla="*/ 5258253 w 12198158"/>
              <a:gd name="connsiteY103" fmla="*/ 4908461 h 4977304"/>
              <a:gd name="connsiteX104" fmla="*/ 5219477 w 12198158"/>
              <a:gd name="connsiteY104" fmla="*/ 4896381 h 4977304"/>
              <a:gd name="connsiteX105" fmla="*/ 5171208 w 12198158"/>
              <a:gd name="connsiteY105" fmla="*/ 4893134 h 4977304"/>
              <a:gd name="connsiteX106" fmla="*/ 5153115 w 12198158"/>
              <a:gd name="connsiteY106" fmla="*/ 4885290 h 4977304"/>
              <a:gd name="connsiteX107" fmla="*/ 5139168 w 12198158"/>
              <a:gd name="connsiteY107" fmla="*/ 4881597 h 4977304"/>
              <a:gd name="connsiteX108" fmla="*/ 5136167 w 12198158"/>
              <a:gd name="connsiteY108" fmla="*/ 4879315 h 4977304"/>
              <a:gd name="connsiteX109" fmla="*/ 5118243 w 12198158"/>
              <a:gd name="connsiteY109" fmla="*/ 4867529 h 4977304"/>
              <a:gd name="connsiteX110" fmla="*/ 5062411 w 12198158"/>
              <a:gd name="connsiteY110" fmla="*/ 4874665 h 4977304"/>
              <a:gd name="connsiteX111" fmla="*/ 5008170 w 12198158"/>
              <a:gd name="connsiteY111" fmla="*/ 4856876 h 4977304"/>
              <a:gd name="connsiteX112" fmla="*/ 4837210 w 12198158"/>
              <a:gd name="connsiteY112" fmla="*/ 4830794 h 4977304"/>
              <a:gd name="connsiteX113" fmla="*/ 4759270 w 12198158"/>
              <a:gd name="connsiteY113" fmla="*/ 4800638 h 4977304"/>
              <a:gd name="connsiteX114" fmla="*/ 4720035 w 12198158"/>
              <a:gd name="connsiteY114" fmla="*/ 4790848 h 4977304"/>
              <a:gd name="connsiteX115" fmla="*/ 4718027 w 12198158"/>
              <a:gd name="connsiteY115" fmla="*/ 4790035 h 4977304"/>
              <a:gd name="connsiteX116" fmla="*/ 4718961 w 12198158"/>
              <a:gd name="connsiteY116" fmla="*/ 4789806 h 4977304"/>
              <a:gd name="connsiteX117" fmla="*/ 4714055 w 12198158"/>
              <a:gd name="connsiteY117" fmla="*/ 4788426 h 4977304"/>
              <a:gd name="connsiteX118" fmla="*/ 4718027 w 12198158"/>
              <a:gd name="connsiteY118" fmla="*/ 4790035 h 4977304"/>
              <a:gd name="connsiteX119" fmla="*/ 4712381 w 12198158"/>
              <a:gd name="connsiteY119" fmla="*/ 4791420 h 4977304"/>
              <a:gd name="connsiteX120" fmla="*/ 4512801 w 12198158"/>
              <a:gd name="connsiteY120" fmla="*/ 4780666 h 4977304"/>
              <a:gd name="connsiteX121" fmla="*/ 4425588 w 12198158"/>
              <a:gd name="connsiteY121" fmla="*/ 4769100 h 4977304"/>
              <a:gd name="connsiteX122" fmla="*/ 4314086 w 12198158"/>
              <a:gd name="connsiteY122" fmla="*/ 4774822 h 4977304"/>
              <a:gd name="connsiteX123" fmla="*/ 4312230 w 12198158"/>
              <a:gd name="connsiteY123" fmla="*/ 4773365 h 4977304"/>
              <a:gd name="connsiteX124" fmla="*/ 4292278 w 12198158"/>
              <a:gd name="connsiteY124" fmla="*/ 4771325 h 4977304"/>
              <a:gd name="connsiteX125" fmla="*/ 4287201 w 12198158"/>
              <a:gd name="connsiteY125" fmla="*/ 4774493 h 4977304"/>
              <a:gd name="connsiteX126" fmla="*/ 4273289 w 12198158"/>
              <a:gd name="connsiteY126" fmla="*/ 4774225 h 4977304"/>
              <a:gd name="connsiteX127" fmla="*/ 4245283 w 12198158"/>
              <a:gd name="connsiteY127" fmla="*/ 4776749 h 4977304"/>
              <a:gd name="connsiteX128" fmla="*/ 4199245 w 12198158"/>
              <a:gd name="connsiteY128" fmla="*/ 4773714 h 4977304"/>
              <a:gd name="connsiteX129" fmla="*/ 4198941 w 12198158"/>
              <a:gd name="connsiteY129" fmla="*/ 4772347 h 4977304"/>
              <a:gd name="connsiteX130" fmla="*/ 4188453 w 12198158"/>
              <a:gd name="connsiteY130" fmla="*/ 4766228 h 4977304"/>
              <a:gd name="connsiteX131" fmla="*/ 4139982 w 12198158"/>
              <a:gd name="connsiteY131" fmla="*/ 4748999 h 4977304"/>
              <a:gd name="connsiteX132" fmla="*/ 4080374 w 12198158"/>
              <a:gd name="connsiteY132" fmla="*/ 4720184 h 4977304"/>
              <a:gd name="connsiteX133" fmla="*/ 4071828 w 12198158"/>
              <a:gd name="connsiteY133" fmla="*/ 4719278 h 4977304"/>
              <a:gd name="connsiteX134" fmla="*/ 4071710 w 12198158"/>
              <a:gd name="connsiteY134" fmla="*/ 4718953 h 4977304"/>
              <a:gd name="connsiteX135" fmla="*/ 4056247 w 12198158"/>
              <a:gd name="connsiteY135" fmla="*/ 4717622 h 4977304"/>
              <a:gd name="connsiteX136" fmla="*/ 4039668 w 12198158"/>
              <a:gd name="connsiteY136" fmla="*/ 4715861 h 4977304"/>
              <a:gd name="connsiteX137" fmla="*/ 4034303 w 12198158"/>
              <a:gd name="connsiteY137" fmla="*/ 4713218 h 4977304"/>
              <a:gd name="connsiteX138" fmla="*/ 4032672 w 12198158"/>
              <a:gd name="connsiteY138" fmla="*/ 4709236 h 4977304"/>
              <a:gd name="connsiteX139" fmla="*/ 4031088 w 12198158"/>
              <a:gd name="connsiteY139" fmla="*/ 4709491 h 4977304"/>
              <a:gd name="connsiteX140" fmla="*/ 4001867 w 12198158"/>
              <a:gd name="connsiteY140" fmla="*/ 4695842 h 4977304"/>
              <a:gd name="connsiteX141" fmla="*/ 3934220 w 12198158"/>
              <a:gd name="connsiteY141" fmla="*/ 4676884 h 4977304"/>
              <a:gd name="connsiteX142" fmla="*/ 3894676 w 12198158"/>
              <a:gd name="connsiteY142" fmla="*/ 4670743 h 4977304"/>
              <a:gd name="connsiteX143" fmla="*/ 3787232 w 12198158"/>
              <a:gd name="connsiteY143" fmla="*/ 4648764 h 4977304"/>
              <a:gd name="connsiteX144" fmla="*/ 3680057 w 12198158"/>
              <a:gd name="connsiteY144" fmla="*/ 4622784 h 4977304"/>
              <a:gd name="connsiteX145" fmla="*/ 3607627 w 12198158"/>
              <a:gd name="connsiteY145" fmla="*/ 4587738 h 4977304"/>
              <a:gd name="connsiteX146" fmla="*/ 3601451 w 12198158"/>
              <a:gd name="connsiteY146" fmla="*/ 4589218 h 4977304"/>
              <a:gd name="connsiteX147" fmla="*/ 3592338 w 12198158"/>
              <a:gd name="connsiteY147" fmla="*/ 4589396 h 4977304"/>
              <a:gd name="connsiteX148" fmla="*/ 3592104 w 12198158"/>
              <a:gd name="connsiteY148" fmla="*/ 4589103 h 4977304"/>
              <a:gd name="connsiteX149" fmla="*/ 3583586 w 12198158"/>
              <a:gd name="connsiteY149" fmla="*/ 4589853 h 4977304"/>
              <a:gd name="connsiteX150" fmla="*/ 3533777 w 12198158"/>
              <a:gd name="connsiteY150" fmla="*/ 4579320 h 4977304"/>
              <a:gd name="connsiteX151" fmla="*/ 3470906 w 12198158"/>
              <a:gd name="connsiteY151" fmla="*/ 4575344 h 4977304"/>
              <a:gd name="connsiteX152" fmla="*/ 3398460 w 12198158"/>
              <a:gd name="connsiteY152" fmla="*/ 4562260 h 4977304"/>
              <a:gd name="connsiteX153" fmla="*/ 3361644 w 12198158"/>
              <a:gd name="connsiteY153" fmla="*/ 4580670 h 4977304"/>
              <a:gd name="connsiteX154" fmla="*/ 3341795 w 12198158"/>
              <a:gd name="connsiteY154" fmla="*/ 4582496 h 4977304"/>
              <a:gd name="connsiteX155" fmla="*/ 3339469 w 12198158"/>
              <a:gd name="connsiteY155" fmla="*/ 4581438 h 4977304"/>
              <a:gd name="connsiteX156" fmla="*/ 3260180 w 12198158"/>
              <a:gd name="connsiteY156" fmla="*/ 4587820 h 4977304"/>
              <a:gd name="connsiteX157" fmla="*/ 3140460 w 12198158"/>
              <a:gd name="connsiteY157" fmla="*/ 4596263 h 4977304"/>
              <a:gd name="connsiteX158" fmla="*/ 3028270 w 12198158"/>
              <a:gd name="connsiteY158" fmla="*/ 4599134 h 4977304"/>
              <a:gd name="connsiteX159" fmla="*/ 2779714 w 12198158"/>
              <a:gd name="connsiteY159" fmla="*/ 4622831 h 4977304"/>
              <a:gd name="connsiteX160" fmla="*/ 2649525 w 12198158"/>
              <a:gd name="connsiteY160" fmla="*/ 4658086 h 4977304"/>
              <a:gd name="connsiteX161" fmla="*/ 2566315 w 12198158"/>
              <a:gd name="connsiteY161" fmla="*/ 4605776 h 4977304"/>
              <a:gd name="connsiteX162" fmla="*/ 2441626 w 12198158"/>
              <a:gd name="connsiteY162" fmla="*/ 4620872 h 4977304"/>
              <a:gd name="connsiteX163" fmla="*/ 2313568 w 12198158"/>
              <a:gd name="connsiteY163" fmla="*/ 4630067 h 4977304"/>
              <a:gd name="connsiteX164" fmla="*/ 2207105 w 12198158"/>
              <a:gd name="connsiteY164" fmla="*/ 4624384 h 4977304"/>
              <a:gd name="connsiteX165" fmla="*/ 2093268 w 12198158"/>
              <a:gd name="connsiteY165" fmla="*/ 4606236 h 4977304"/>
              <a:gd name="connsiteX166" fmla="*/ 1996024 w 12198158"/>
              <a:gd name="connsiteY166" fmla="*/ 4597526 h 4977304"/>
              <a:gd name="connsiteX167" fmla="*/ 1926886 w 12198158"/>
              <a:gd name="connsiteY167" fmla="*/ 4621358 h 4977304"/>
              <a:gd name="connsiteX168" fmla="*/ 1920368 w 12198158"/>
              <a:gd name="connsiteY168" fmla="*/ 4616112 h 4977304"/>
              <a:gd name="connsiteX169" fmla="*/ 1871831 w 12198158"/>
              <a:gd name="connsiteY169" fmla="*/ 4617844 h 4977304"/>
              <a:gd name="connsiteX170" fmla="*/ 1785463 w 12198158"/>
              <a:gd name="connsiteY170" fmla="*/ 4647841 h 4977304"/>
              <a:gd name="connsiteX171" fmla="*/ 1737045 w 12198158"/>
              <a:gd name="connsiteY171" fmla="*/ 4642356 h 4977304"/>
              <a:gd name="connsiteX172" fmla="*/ 1673954 w 12198158"/>
              <a:gd name="connsiteY172" fmla="*/ 4624601 h 4977304"/>
              <a:gd name="connsiteX173" fmla="*/ 1602834 w 12198158"/>
              <a:gd name="connsiteY173" fmla="*/ 4640924 h 4977304"/>
              <a:gd name="connsiteX174" fmla="*/ 1490351 w 12198158"/>
              <a:gd name="connsiteY174" fmla="*/ 4613132 h 4977304"/>
              <a:gd name="connsiteX175" fmla="*/ 1149212 w 12198158"/>
              <a:gd name="connsiteY175" fmla="*/ 4564210 h 4977304"/>
              <a:gd name="connsiteX176" fmla="*/ 938574 w 12198158"/>
              <a:gd name="connsiteY176" fmla="*/ 4566821 h 4977304"/>
              <a:gd name="connsiteX177" fmla="*/ 857697 w 12198158"/>
              <a:gd name="connsiteY177" fmla="*/ 4525391 h 4977304"/>
              <a:gd name="connsiteX178" fmla="*/ 836981 w 12198158"/>
              <a:gd name="connsiteY178" fmla="*/ 4526708 h 4977304"/>
              <a:gd name="connsiteX179" fmla="*/ 816264 w 12198158"/>
              <a:gd name="connsiteY179" fmla="*/ 4524575 h 4977304"/>
              <a:gd name="connsiteX180" fmla="*/ 810965 w 12198158"/>
              <a:gd name="connsiteY180" fmla="*/ 4527718 h 4977304"/>
              <a:gd name="connsiteX181" fmla="*/ 796509 w 12198158"/>
              <a:gd name="connsiteY181" fmla="*/ 4527387 h 4977304"/>
              <a:gd name="connsiteX182" fmla="*/ 767389 w 12198158"/>
              <a:gd name="connsiteY182" fmla="*/ 4529784 h 4977304"/>
              <a:gd name="connsiteX183" fmla="*/ 762544 w 12198158"/>
              <a:gd name="connsiteY183" fmla="*/ 4527372 h 4977304"/>
              <a:gd name="connsiteX184" fmla="*/ 719567 w 12198158"/>
              <a:gd name="connsiteY184" fmla="*/ 4526534 h 4977304"/>
              <a:gd name="connsiteX185" fmla="*/ 719262 w 12198158"/>
              <a:gd name="connsiteY185" fmla="*/ 4525164 h 4977304"/>
              <a:gd name="connsiteX186" fmla="*/ 708402 w 12198158"/>
              <a:gd name="connsiteY186" fmla="*/ 4518999 h 4977304"/>
              <a:gd name="connsiteX187" fmla="*/ 596394 w 12198158"/>
              <a:gd name="connsiteY187" fmla="*/ 4472455 h 4977304"/>
              <a:gd name="connsiteX188" fmla="*/ 578149 w 12198158"/>
              <a:gd name="connsiteY188" fmla="*/ 4469575 h 4977304"/>
              <a:gd name="connsiteX189" fmla="*/ 571336 w 12198158"/>
              <a:gd name="connsiteY189" fmla="*/ 4469781 h 4977304"/>
              <a:gd name="connsiteX190" fmla="*/ 444802 w 12198158"/>
              <a:gd name="connsiteY190" fmla="*/ 4428480 h 4977304"/>
              <a:gd name="connsiteX191" fmla="*/ 403746 w 12198158"/>
              <a:gd name="connsiteY191" fmla="*/ 4422157 h 4977304"/>
              <a:gd name="connsiteX192" fmla="*/ 292240 w 12198158"/>
              <a:gd name="connsiteY192" fmla="*/ 4399681 h 4977304"/>
              <a:gd name="connsiteX193" fmla="*/ 118302 w 12198158"/>
              <a:gd name="connsiteY193" fmla="*/ 4343421 h 4977304"/>
              <a:gd name="connsiteX194" fmla="*/ 15516 w 12198158"/>
              <a:gd name="connsiteY194" fmla="*/ 4340320 h 4977304"/>
              <a:gd name="connsiteX195" fmla="*/ 2 w 12198158"/>
              <a:gd name="connsiteY195" fmla="*/ 4334381 h 4977304"/>
              <a:gd name="connsiteX196" fmla="*/ 0 w 12198158"/>
              <a:gd name="connsiteY196" fmla="*/ 0 h 4977304"/>
              <a:gd name="connsiteX0" fmla="*/ 0 w 12198158"/>
              <a:gd name="connsiteY0" fmla="*/ 0 h 5453385"/>
              <a:gd name="connsiteX1" fmla="*/ 12192000 w 12198158"/>
              <a:gd name="connsiteY1" fmla="*/ 476081 h 5453385"/>
              <a:gd name="connsiteX2" fmla="*/ 12198158 w 12198158"/>
              <a:gd name="connsiteY2" fmla="*/ 4140646 h 5453385"/>
              <a:gd name="connsiteX3" fmla="*/ 12132764 w 12198158"/>
              <a:gd name="connsiteY3" fmla="*/ 4224573 h 5453385"/>
              <a:gd name="connsiteX4" fmla="*/ 12053056 w 12198158"/>
              <a:gd name="connsiteY4" fmla="*/ 4225834 h 5453385"/>
              <a:gd name="connsiteX5" fmla="*/ 11938513 w 12198158"/>
              <a:gd name="connsiteY5" fmla="*/ 4230448 h 5453385"/>
              <a:gd name="connsiteX6" fmla="*/ 11853342 w 12198158"/>
              <a:gd name="connsiteY6" fmla="*/ 4258769 h 5453385"/>
              <a:gd name="connsiteX7" fmla="*/ 11704569 w 12198158"/>
              <a:gd name="connsiteY7" fmla="*/ 4315417 h 5453385"/>
              <a:gd name="connsiteX8" fmla="*/ 11577641 w 12198158"/>
              <a:gd name="connsiteY8" fmla="*/ 4362077 h 5453385"/>
              <a:gd name="connsiteX9" fmla="*/ 11508791 w 12198158"/>
              <a:gd name="connsiteY9" fmla="*/ 4445364 h 5453385"/>
              <a:gd name="connsiteX10" fmla="*/ 11388373 w 12198158"/>
              <a:gd name="connsiteY10" fmla="*/ 4503521 h 5453385"/>
              <a:gd name="connsiteX11" fmla="*/ 11276406 w 12198158"/>
              <a:gd name="connsiteY11" fmla="*/ 4532180 h 5453385"/>
              <a:gd name="connsiteX12" fmla="*/ 11190251 w 12198158"/>
              <a:gd name="connsiteY12" fmla="*/ 4549353 h 5453385"/>
              <a:gd name="connsiteX13" fmla="*/ 11139995 w 12198158"/>
              <a:gd name="connsiteY13" fmla="*/ 4557892 h 5453385"/>
              <a:gd name="connsiteX14" fmla="*/ 11040727 w 12198158"/>
              <a:gd name="connsiteY14" fmla="*/ 4557190 h 5453385"/>
              <a:gd name="connsiteX15" fmla="*/ 10969005 w 12198158"/>
              <a:gd name="connsiteY15" fmla="*/ 4567235 h 5453385"/>
              <a:gd name="connsiteX16" fmla="*/ 10899772 w 12198158"/>
              <a:gd name="connsiteY16" fmla="*/ 4598938 h 5453385"/>
              <a:gd name="connsiteX17" fmla="*/ 10838983 w 12198158"/>
              <a:gd name="connsiteY17" fmla="*/ 4631872 h 5453385"/>
              <a:gd name="connsiteX18" fmla="*/ 10769520 w 12198158"/>
              <a:gd name="connsiteY18" fmla="*/ 4674655 h 5453385"/>
              <a:gd name="connsiteX19" fmla="*/ 10570843 w 12198158"/>
              <a:gd name="connsiteY19" fmla="*/ 4731505 h 5453385"/>
              <a:gd name="connsiteX20" fmla="*/ 10512263 w 12198158"/>
              <a:gd name="connsiteY20" fmla="*/ 4767779 h 5453385"/>
              <a:gd name="connsiteX21" fmla="*/ 10439016 w 12198158"/>
              <a:gd name="connsiteY21" fmla="*/ 4770014 h 5453385"/>
              <a:gd name="connsiteX22" fmla="*/ 10376941 w 12198158"/>
              <a:gd name="connsiteY22" fmla="*/ 4774192 h 5453385"/>
              <a:gd name="connsiteX23" fmla="*/ 10329960 w 12198158"/>
              <a:gd name="connsiteY23" fmla="*/ 4774855 h 5453385"/>
              <a:gd name="connsiteX24" fmla="*/ 10254256 w 12198158"/>
              <a:gd name="connsiteY24" fmla="*/ 4785445 h 5453385"/>
              <a:gd name="connsiteX25" fmla="*/ 10119745 w 12198158"/>
              <a:gd name="connsiteY25" fmla="*/ 4797950 h 5453385"/>
              <a:gd name="connsiteX26" fmla="*/ 10075444 w 12198158"/>
              <a:gd name="connsiteY26" fmla="*/ 4800225 h 5453385"/>
              <a:gd name="connsiteX27" fmla="*/ 10032543 w 12198158"/>
              <a:gd name="connsiteY27" fmla="*/ 4798418 h 5453385"/>
              <a:gd name="connsiteX28" fmla="*/ 9953375 w 12198158"/>
              <a:gd name="connsiteY28" fmla="*/ 4815267 h 5453385"/>
              <a:gd name="connsiteX29" fmla="*/ 9841223 w 12198158"/>
              <a:gd name="connsiteY29" fmla="*/ 4822617 h 5453385"/>
              <a:gd name="connsiteX30" fmla="*/ 9721820 w 12198158"/>
              <a:gd name="connsiteY30" fmla="*/ 4844562 h 5453385"/>
              <a:gd name="connsiteX31" fmla="*/ 9578114 w 12198158"/>
              <a:gd name="connsiteY31" fmla="*/ 4856964 h 5453385"/>
              <a:gd name="connsiteX32" fmla="*/ 9336820 w 12198158"/>
              <a:gd name="connsiteY32" fmla="*/ 4906595 h 5453385"/>
              <a:gd name="connsiteX33" fmla="*/ 9272837 w 12198158"/>
              <a:gd name="connsiteY33" fmla="*/ 4967726 h 5453385"/>
              <a:gd name="connsiteX34" fmla="*/ 9188677 w 12198158"/>
              <a:gd name="connsiteY34" fmla="*/ 4973909 h 5453385"/>
              <a:gd name="connsiteX35" fmla="*/ 9183116 w 12198158"/>
              <a:gd name="connsiteY35" fmla="*/ 4983943 h 5453385"/>
              <a:gd name="connsiteX36" fmla="*/ 9145128 w 12198158"/>
              <a:gd name="connsiteY36" fmla="*/ 4996108 h 5453385"/>
              <a:gd name="connsiteX37" fmla="*/ 9144106 w 12198158"/>
              <a:gd name="connsiteY37" fmla="*/ 4994951 h 5453385"/>
              <a:gd name="connsiteX38" fmla="*/ 9131223 w 12198158"/>
              <a:gd name="connsiteY38" fmla="*/ 4992596 h 5453385"/>
              <a:gd name="connsiteX39" fmla="*/ 9107733 w 12198158"/>
              <a:gd name="connsiteY39" fmla="*/ 4991112 h 5453385"/>
              <a:gd name="connsiteX40" fmla="*/ 9047414 w 12198158"/>
              <a:gd name="connsiteY40" fmla="*/ 4982084 h 5453385"/>
              <a:gd name="connsiteX41" fmla="*/ 8999479 w 12198158"/>
              <a:gd name="connsiteY41" fmla="*/ 4985651 h 5453385"/>
              <a:gd name="connsiteX42" fmla="*/ 8999194 w 12198158"/>
              <a:gd name="connsiteY42" fmla="*/ 4985390 h 5453385"/>
              <a:gd name="connsiteX43" fmla="*/ 8990231 w 12198158"/>
              <a:gd name="connsiteY43" fmla="*/ 4986706 h 5453385"/>
              <a:gd name="connsiteX44" fmla="*/ 8984397 w 12198158"/>
              <a:gd name="connsiteY44" fmla="*/ 4988944 h 5453385"/>
              <a:gd name="connsiteX45" fmla="*/ 8968351 w 12198158"/>
              <a:gd name="connsiteY45" fmla="*/ 4992447 h 5453385"/>
              <a:gd name="connsiteX46" fmla="*/ 8962029 w 12198158"/>
              <a:gd name="connsiteY46" fmla="*/ 4991687 h 5453385"/>
              <a:gd name="connsiteX47" fmla="*/ 8957069 w 12198158"/>
              <a:gd name="connsiteY47" fmla="*/ 4989271 h 5453385"/>
              <a:gd name="connsiteX48" fmla="*/ 8889695 w 12198158"/>
              <a:gd name="connsiteY48" fmla="*/ 5009620 h 5453385"/>
              <a:gd name="connsiteX49" fmla="*/ 8746606 w 12198158"/>
              <a:gd name="connsiteY49" fmla="*/ 5006694 h 5453385"/>
              <a:gd name="connsiteX50" fmla="*/ 8702038 w 12198158"/>
              <a:gd name="connsiteY50" fmla="*/ 5008976 h 5453385"/>
              <a:gd name="connsiteX51" fmla="*/ 8590337 w 12198158"/>
              <a:gd name="connsiteY51" fmla="*/ 5018285 h 5453385"/>
              <a:gd name="connsiteX52" fmla="*/ 8519543 w 12198158"/>
              <a:gd name="connsiteY52" fmla="*/ 5002167 h 5453385"/>
              <a:gd name="connsiteX53" fmla="*/ 8505306 w 12198158"/>
              <a:gd name="connsiteY53" fmla="*/ 5008590 h 5453385"/>
              <a:gd name="connsiteX54" fmla="*/ 8500493 w 12198158"/>
              <a:gd name="connsiteY54" fmla="*/ 5011849 h 5453385"/>
              <a:gd name="connsiteX55" fmla="*/ 8492299 w 12198158"/>
              <a:gd name="connsiteY55" fmla="*/ 5014823 h 5453385"/>
              <a:gd name="connsiteX56" fmla="*/ 8491926 w 12198158"/>
              <a:gd name="connsiteY56" fmla="*/ 5014628 h 5453385"/>
              <a:gd name="connsiteX57" fmla="*/ 8484586 w 12198158"/>
              <a:gd name="connsiteY57" fmla="*/ 5017941 h 5453385"/>
              <a:gd name="connsiteX58" fmla="*/ 8361601 w 12198158"/>
              <a:gd name="connsiteY58" fmla="*/ 5033190 h 5453385"/>
              <a:gd name="connsiteX59" fmla="*/ 8348227 w 12198158"/>
              <a:gd name="connsiteY59" fmla="*/ 5033401 h 5453385"/>
              <a:gd name="connsiteX60" fmla="*/ 8346801 w 12198158"/>
              <a:gd name="connsiteY60" fmla="*/ 5032489 h 5453385"/>
              <a:gd name="connsiteX61" fmla="*/ 8308886 w 12198158"/>
              <a:gd name="connsiteY61" fmla="*/ 5051758 h 5453385"/>
              <a:gd name="connsiteX62" fmla="*/ 8289640 w 12198158"/>
              <a:gd name="connsiteY62" fmla="*/ 5066848 h 5453385"/>
              <a:gd name="connsiteX63" fmla="*/ 8278750 w 12198158"/>
              <a:gd name="connsiteY63" fmla="*/ 5073172 h 5453385"/>
              <a:gd name="connsiteX64" fmla="*/ 8277624 w 12198158"/>
              <a:gd name="connsiteY64" fmla="*/ 5077997 h 5453385"/>
              <a:gd name="connsiteX65" fmla="*/ 8260561 w 12198158"/>
              <a:gd name="connsiteY65" fmla="*/ 5085789 h 5453385"/>
              <a:gd name="connsiteX66" fmla="*/ 8257864 w 12198158"/>
              <a:gd name="connsiteY66" fmla="*/ 5085539 h 5453385"/>
              <a:gd name="connsiteX67" fmla="*/ 8246529 w 12198158"/>
              <a:gd name="connsiteY67" fmla="*/ 5096229 h 5453385"/>
              <a:gd name="connsiteX68" fmla="*/ 8240334 w 12198158"/>
              <a:gd name="connsiteY68" fmla="*/ 5110338 h 5453385"/>
              <a:gd name="connsiteX69" fmla="*/ 8084875 w 12198158"/>
              <a:gd name="connsiteY69" fmla="*/ 5160468 h 5453385"/>
              <a:gd name="connsiteX70" fmla="*/ 7900134 w 12198158"/>
              <a:gd name="connsiteY70" fmla="*/ 5206050 h 5453385"/>
              <a:gd name="connsiteX71" fmla="*/ 7713595 w 12198158"/>
              <a:gd name="connsiteY71" fmla="*/ 5233976 h 5453385"/>
              <a:gd name="connsiteX72" fmla="*/ 7609267 w 12198158"/>
              <a:gd name="connsiteY72" fmla="*/ 5230207 h 5453385"/>
              <a:gd name="connsiteX73" fmla="*/ 7522521 w 12198158"/>
              <a:gd name="connsiteY73" fmla="*/ 5236536 h 5453385"/>
              <a:gd name="connsiteX74" fmla="*/ 7514554 w 12198158"/>
              <a:gd name="connsiteY74" fmla="*/ 5239309 h 5453385"/>
              <a:gd name="connsiteX75" fmla="*/ 7502403 w 12198158"/>
              <a:gd name="connsiteY75" fmla="*/ 5240758 h 5453385"/>
              <a:gd name="connsiteX76" fmla="*/ 7502032 w 12198158"/>
              <a:gd name="connsiteY76" fmla="*/ 5240403 h 5453385"/>
              <a:gd name="connsiteX77" fmla="*/ 7490794 w 12198158"/>
              <a:gd name="connsiteY77" fmla="*/ 5242523 h 5453385"/>
              <a:gd name="connsiteX78" fmla="*/ 7400450 w 12198158"/>
              <a:gd name="connsiteY78" fmla="*/ 5233721 h 5453385"/>
              <a:gd name="connsiteX79" fmla="*/ 7307302 w 12198158"/>
              <a:gd name="connsiteY79" fmla="*/ 5223301 h 5453385"/>
              <a:gd name="connsiteX80" fmla="*/ 7305976 w 12198158"/>
              <a:gd name="connsiteY80" fmla="*/ 5221735 h 5453385"/>
              <a:gd name="connsiteX81" fmla="*/ 7213744 w 12198158"/>
              <a:gd name="connsiteY81" fmla="*/ 5249155 h 5453385"/>
              <a:gd name="connsiteX82" fmla="*/ 7196298 w 12198158"/>
              <a:gd name="connsiteY82" fmla="*/ 5254097 h 5453385"/>
              <a:gd name="connsiteX83" fmla="*/ 7192202 w 12198158"/>
              <a:gd name="connsiteY83" fmla="*/ 5259915 h 5453385"/>
              <a:gd name="connsiteX84" fmla="*/ 7166024 w 12198158"/>
              <a:gd name="connsiteY84" fmla="*/ 5264963 h 5453385"/>
              <a:gd name="connsiteX85" fmla="*/ 7092253 w 12198158"/>
              <a:gd name="connsiteY85" fmla="*/ 5278242 h 5453385"/>
              <a:gd name="connsiteX86" fmla="*/ 7013814 w 12198158"/>
              <a:gd name="connsiteY86" fmla="*/ 5277836 h 5453385"/>
              <a:gd name="connsiteX87" fmla="*/ 6899540 w 12198158"/>
              <a:gd name="connsiteY87" fmla="*/ 5309879 h 5453385"/>
              <a:gd name="connsiteX88" fmla="*/ 6703746 w 12198158"/>
              <a:gd name="connsiteY88" fmla="*/ 5340238 h 5453385"/>
              <a:gd name="connsiteX89" fmla="*/ 6545085 w 12198158"/>
              <a:gd name="connsiteY89" fmla="*/ 5371489 h 5453385"/>
              <a:gd name="connsiteX90" fmla="*/ 6313345 w 12198158"/>
              <a:gd name="connsiteY90" fmla="*/ 5422313 h 5453385"/>
              <a:gd name="connsiteX91" fmla="*/ 6164558 w 12198158"/>
              <a:gd name="connsiteY91" fmla="*/ 5424579 h 5453385"/>
              <a:gd name="connsiteX92" fmla="*/ 6069796 w 12198158"/>
              <a:gd name="connsiteY92" fmla="*/ 5446801 h 5453385"/>
              <a:gd name="connsiteX93" fmla="*/ 6064481 w 12198158"/>
              <a:gd name="connsiteY93" fmla="*/ 5445132 h 5453385"/>
              <a:gd name="connsiteX94" fmla="*/ 6044602 w 12198158"/>
              <a:gd name="connsiteY94" fmla="*/ 5445873 h 5453385"/>
              <a:gd name="connsiteX95" fmla="*/ 6037252 w 12198158"/>
              <a:gd name="connsiteY95" fmla="*/ 5436807 h 5453385"/>
              <a:gd name="connsiteX96" fmla="*/ 6006081 w 12198158"/>
              <a:gd name="connsiteY96" fmla="*/ 5431276 h 5453385"/>
              <a:gd name="connsiteX97" fmla="*/ 5920065 w 12198158"/>
              <a:gd name="connsiteY97" fmla="*/ 5420947 h 5453385"/>
              <a:gd name="connsiteX98" fmla="*/ 5755077 w 12198158"/>
              <a:gd name="connsiteY98" fmla="*/ 5452274 h 5453385"/>
              <a:gd name="connsiteX99" fmla="*/ 5623207 w 12198158"/>
              <a:gd name="connsiteY99" fmla="*/ 5453385 h 5453385"/>
              <a:gd name="connsiteX100" fmla="*/ 5467256 w 12198158"/>
              <a:gd name="connsiteY100" fmla="*/ 5438160 h 5453385"/>
              <a:gd name="connsiteX101" fmla="*/ 5429137 w 12198158"/>
              <a:gd name="connsiteY101" fmla="*/ 5425939 h 5453385"/>
              <a:gd name="connsiteX102" fmla="*/ 5378078 w 12198158"/>
              <a:gd name="connsiteY102" fmla="*/ 5406715 h 5453385"/>
              <a:gd name="connsiteX103" fmla="*/ 5258253 w 12198158"/>
              <a:gd name="connsiteY103" fmla="*/ 5384542 h 5453385"/>
              <a:gd name="connsiteX104" fmla="*/ 5219477 w 12198158"/>
              <a:gd name="connsiteY104" fmla="*/ 5372462 h 5453385"/>
              <a:gd name="connsiteX105" fmla="*/ 5171208 w 12198158"/>
              <a:gd name="connsiteY105" fmla="*/ 5369215 h 5453385"/>
              <a:gd name="connsiteX106" fmla="*/ 5153115 w 12198158"/>
              <a:gd name="connsiteY106" fmla="*/ 5361371 h 5453385"/>
              <a:gd name="connsiteX107" fmla="*/ 5139168 w 12198158"/>
              <a:gd name="connsiteY107" fmla="*/ 5357678 h 5453385"/>
              <a:gd name="connsiteX108" fmla="*/ 5136167 w 12198158"/>
              <a:gd name="connsiteY108" fmla="*/ 5355396 h 5453385"/>
              <a:gd name="connsiteX109" fmla="*/ 5118243 w 12198158"/>
              <a:gd name="connsiteY109" fmla="*/ 5343610 h 5453385"/>
              <a:gd name="connsiteX110" fmla="*/ 5062411 w 12198158"/>
              <a:gd name="connsiteY110" fmla="*/ 5350746 h 5453385"/>
              <a:gd name="connsiteX111" fmla="*/ 5008170 w 12198158"/>
              <a:gd name="connsiteY111" fmla="*/ 5332957 h 5453385"/>
              <a:gd name="connsiteX112" fmla="*/ 4837210 w 12198158"/>
              <a:gd name="connsiteY112" fmla="*/ 5306875 h 5453385"/>
              <a:gd name="connsiteX113" fmla="*/ 4759270 w 12198158"/>
              <a:gd name="connsiteY113" fmla="*/ 5276719 h 5453385"/>
              <a:gd name="connsiteX114" fmla="*/ 4720035 w 12198158"/>
              <a:gd name="connsiteY114" fmla="*/ 5266929 h 5453385"/>
              <a:gd name="connsiteX115" fmla="*/ 4718027 w 12198158"/>
              <a:gd name="connsiteY115" fmla="*/ 5266116 h 5453385"/>
              <a:gd name="connsiteX116" fmla="*/ 4718961 w 12198158"/>
              <a:gd name="connsiteY116" fmla="*/ 5265887 h 5453385"/>
              <a:gd name="connsiteX117" fmla="*/ 4714055 w 12198158"/>
              <a:gd name="connsiteY117" fmla="*/ 5264507 h 5453385"/>
              <a:gd name="connsiteX118" fmla="*/ 4718027 w 12198158"/>
              <a:gd name="connsiteY118" fmla="*/ 5266116 h 5453385"/>
              <a:gd name="connsiteX119" fmla="*/ 4712381 w 12198158"/>
              <a:gd name="connsiteY119" fmla="*/ 5267501 h 5453385"/>
              <a:gd name="connsiteX120" fmla="*/ 4512801 w 12198158"/>
              <a:gd name="connsiteY120" fmla="*/ 5256747 h 5453385"/>
              <a:gd name="connsiteX121" fmla="*/ 4425588 w 12198158"/>
              <a:gd name="connsiteY121" fmla="*/ 5245181 h 5453385"/>
              <a:gd name="connsiteX122" fmla="*/ 4314086 w 12198158"/>
              <a:gd name="connsiteY122" fmla="*/ 5250903 h 5453385"/>
              <a:gd name="connsiteX123" fmla="*/ 4312230 w 12198158"/>
              <a:gd name="connsiteY123" fmla="*/ 5249446 h 5453385"/>
              <a:gd name="connsiteX124" fmla="*/ 4292278 w 12198158"/>
              <a:gd name="connsiteY124" fmla="*/ 5247406 h 5453385"/>
              <a:gd name="connsiteX125" fmla="*/ 4287201 w 12198158"/>
              <a:gd name="connsiteY125" fmla="*/ 5250574 h 5453385"/>
              <a:gd name="connsiteX126" fmla="*/ 4273289 w 12198158"/>
              <a:gd name="connsiteY126" fmla="*/ 5250306 h 5453385"/>
              <a:gd name="connsiteX127" fmla="*/ 4245283 w 12198158"/>
              <a:gd name="connsiteY127" fmla="*/ 5252830 h 5453385"/>
              <a:gd name="connsiteX128" fmla="*/ 4199245 w 12198158"/>
              <a:gd name="connsiteY128" fmla="*/ 5249795 h 5453385"/>
              <a:gd name="connsiteX129" fmla="*/ 4198941 w 12198158"/>
              <a:gd name="connsiteY129" fmla="*/ 5248428 h 5453385"/>
              <a:gd name="connsiteX130" fmla="*/ 4188453 w 12198158"/>
              <a:gd name="connsiteY130" fmla="*/ 5242309 h 5453385"/>
              <a:gd name="connsiteX131" fmla="*/ 4139982 w 12198158"/>
              <a:gd name="connsiteY131" fmla="*/ 5225080 h 5453385"/>
              <a:gd name="connsiteX132" fmla="*/ 4080374 w 12198158"/>
              <a:gd name="connsiteY132" fmla="*/ 5196265 h 5453385"/>
              <a:gd name="connsiteX133" fmla="*/ 4071828 w 12198158"/>
              <a:gd name="connsiteY133" fmla="*/ 5195359 h 5453385"/>
              <a:gd name="connsiteX134" fmla="*/ 4071710 w 12198158"/>
              <a:gd name="connsiteY134" fmla="*/ 5195034 h 5453385"/>
              <a:gd name="connsiteX135" fmla="*/ 4056247 w 12198158"/>
              <a:gd name="connsiteY135" fmla="*/ 5193703 h 5453385"/>
              <a:gd name="connsiteX136" fmla="*/ 4039668 w 12198158"/>
              <a:gd name="connsiteY136" fmla="*/ 5191942 h 5453385"/>
              <a:gd name="connsiteX137" fmla="*/ 4034303 w 12198158"/>
              <a:gd name="connsiteY137" fmla="*/ 5189299 h 5453385"/>
              <a:gd name="connsiteX138" fmla="*/ 4032672 w 12198158"/>
              <a:gd name="connsiteY138" fmla="*/ 5185317 h 5453385"/>
              <a:gd name="connsiteX139" fmla="*/ 4031088 w 12198158"/>
              <a:gd name="connsiteY139" fmla="*/ 5185572 h 5453385"/>
              <a:gd name="connsiteX140" fmla="*/ 4001867 w 12198158"/>
              <a:gd name="connsiteY140" fmla="*/ 5171923 h 5453385"/>
              <a:gd name="connsiteX141" fmla="*/ 3934220 w 12198158"/>
              <a:gd name="connsiteY141" fmla="*/ 5152965 h 5453385"/>
              <a:gd name="connsiteX142" fmla="*/ 3894676 w 12198158"/>
              <a:gd name="connsiteY142" fmla="*/ 5146824 h 5453385"/>
              <a:gd name="connsiteX143" fmla="*/ 3787232 w 12198158"/>
              <a:gd name="connsiteY143" fmla="*/ 5124845 h 5453385"/>
              <a:gd name="connsiteX144" fmla="*/ 3680057 w 12198158"/>
              <a:gd name="connsiteY144" fmla="*/ 5098865 h 5453385"/>
              <a:gd name="connsiteX145" fmla="*/ 3607627 w 12198158"/>
              <a:gd name="connsiteY145" fmla="*/ 5063819 h 5453385"/>
              <a:gd name="connsiteX146" fmla="*/ 3601451 w 12198158"/>
              <a:gd name="connsiteY146" fmla="*/ 5065299 h 5453385"/>
              <a:gd name="connsiteX147" fmla="*/ 3592338 w 12198158"/>
              <a:gd name="connsiteY147" fmla="*/ 5065477 h 5453385"/>
              <a:gd name="connsiteX148" fmla="*/ 3592104 w 12198158"/>
              <a:gd name="connsiteY148" fmla="*/ 5065184 h 5453385"/>
              <a:gd name="connsiteX149" fmla="*/ 3583586 w 12198158"/>
              <a:gd name="connsiteY149" fmla="*/ 5065934 h 5453385"/>
              <a:gd name="connsiteX150" fmla="*/ 3533777 w 12198158"/>
              <a:gd name="connsiteY150" fmla="*/ 5055401 h 5453385"/>
              <a:gd name="connsiteX151" fmla="*/ 3470906 w 12198158"/>
              <a:gd name="connsiteY151" fmla="*/ 5051425 h 5453385"/>
              <a:gd name="connsiteX152" fmla="*/ 3398460 w 12198158"/>
              <a:gd name="connsiteY152" fmla="*/ 5038341 h 5453385"/>
              <a:gd name="connsiteX153" fmla="*/ 3361644 w 12198158"/>
              <a:gd name="connsiteY153" fmla="*/ 5056751 h 5453385"/>
              <a:gd name="connsiteX154" fmla="*/ 3341795 w 12198158"/>
              <a:gd name="connsiteY154" fmla="*/ 5058577 h 5453385"/>
              <a:gd name="connsiteX155" fmla="*/ 3339469 w 12198158"/>
              <a:gd name="connsiteY155" fmla="*/ 5057519 h 5453385"/>
              <a:gd name="connsiteX156" fmla="*/ 3260180 w 12198158"/>
              <a:gd name="connsiteY156" fmla="*/ 5063901 h 5453385"/>
              <a:gd name="connsiteX157" fmla="*/ 3140460 w 12198158"/>
              <a:gd name="connsiteY157" fmla="*/ 5072344 h 5453385"/>
              <a:gd name="connsiteX158" fmla="*/ 3028270 w 12198158"/>
              <a:gd name="connsiteY158" fmla="*/ 5075215 h 5453385"/>
              <a:gd name="connsiteX159" fmla="*/ 2779714 w 12198158"/>
              <a:gd name="connsiteY159" fmla="*/ 5098912 h 5453385"/>
              <a:gd name="connsiteX160" fmla="*/ 2649525 w 12198158"/>
              <a:gd name="connsiteY160" fmla="*/ 5134167 h 5453385"/>
              <a:gd name="connsiteX161" fmla="*/ 2566315 w 12198158"/>
              <a:gd name="connsiteY161" fmla="*/ 5081857 h 5453385"/>
              <a:gd name="connsiteX162" fmla="*/ 2441626 w 12198158"/>
              <a:gd name="connsiteY162" fmla="*/ 5096953 h 5453385"/>
              <a:gd name="connsiteX163" fmla="*/ 2313568 w 12198158"/>
              <a:gd name="connsiteY163" fmla="*/ 5106148 h 5453385"/>
              <a:gd name="connsiteX164" fmla="*/ 2207105 w 12198158"/>
              <a:gd name="connsiteY164" fmla="*/ 5100465 h 5453385"/>
              <a:gd name="connsiteX165" fmla="*/ 2093268 w 12198158"/>
              <a:gd name="connsiteY165" fmla="*/ 5082317 h 5453385"/>
              <a:gd name="connsiteX166" fmla="*/ 1996024 w 12198158"/>
              <a:gd name="connsiteY166" fmla="*/ 5073607 h 5453385"/>
              <a:gd name="connsiteX167" fmla="*/ 1926886 w 12198158"/>
              <a:gd name="connsiteY167" fmla="*/ 5097439 h 5453385"/>
              <a:gd name="connsiteX168" fmla="*/ 1920368 w 12198158"/>
              <a:gd name="connsiteY168" fmla="*/ 5092193 h 5453385"/>
              <a:gd name="connsiteX169" fmla="*/ 1871831 w 12198158"/>
              <a:gd name="connsiteY169" fmla="*/ 5093925 h 5453385"/>
              <a:gd name="connsiteX170" fmla="*/ 1785463 w 12198158"/>
              <a:gd name="connsiteY170" fmla="*/ 5123922 h 5453385"/>
              <a:gd name="connsiteX171" fmla="*/ 1737045 w 12198158"/>
              <a:gd name="connsiteY171" fmla="*/ 5118437 h 5453385"/>
              <a:gd name="connsiteX172" fmla="*/ 1673954 w 12198158"/>
              <a:gd name="connsiteY172" fmla="*/ 5100682 h 5453385"/>
              <a:gd name="connsiteX173" fmla="*/ 1602834 w 12198158"/>
              <a:gd name="connsiteY173" fmla="*/ 5117005 h 5453385"/>
              <a:gd name="connsiteX174" fmla="*/ 1490351 w 12198158"/>
              <a:gd name="connsiteY174" fmla="*/ 5089213 h 5453385"/>
              <a:gd name="connsiteX175" fmla="*/ 1149212 w 12198158"/>
              <a:gd name="connsiteY175" fmla="*/ 5040291 h 5453385"/>
              <a:gd name="connsiteX176" fmla="*/ 938574 w 12198158"/>
              <a:gd name="connsiteY176" fmla="*/ 5042902 h 5453385"/>
              <a:gd name="connsiteX177" fmla="*/ 857697 w 12198158"/>
              <a:gd name="connsiteY177" fmla="*/ 5001472 h 5453385"/>
              <a:gd name="connsiteX178" fmla="*/ 836981 w 12198158"/>
              <a:gd name="connsiteY178" fmla="*/ 5002789 h 5453385"/>
              <a:gd name="connsiteX179" fmla="*/ 816264 w 12198158"/>
              <a:gd name="connsiteY179" fmla="*/ 5000656 h 5453385"/>
              <a:gd name="connsiteX180" fmla="*/ 810965 w 12198158"/>
              <a:gd name="connsiteY180" fmla="*/ 5003799 h 5453385"/>
              <a:gd name="connsiteX181" fmla="*/ 796509 w 12198158"/>
              <a:gd name="connsiteY181" fmla="*/ 5003468 h 5453385"/>
              <a:gd name="connsiteX182" fmla="*/ 767389 w 12198158"/>
              <a:gd name="connsiteY182" fmla="*/ 5005865 h 5453385"/>
              <a:gd name="connsiteX183" fmla="*/ 762544 w 12198158"/>
              <a:gd name="connsiteY183" fmla="*/ 5003453 h 5453385"/>
              <a:gd name="connsiteX184" fmla="*/ 719567 w 12198158"/>
              <a:gd name="connsiteY184" fmla="*/ 5002615 h 5453385"/>
              <a:gd name="connsiteX185" fmla="*/ 719262 w 12198158"/>
              <a:gd name="connsiteY185" fmla="*/ 5001245 h 5453385"/>
              <a:gd name="connsiteX186" fmla="*/ 708402 w 12198158"/>
              <a:gd name="connsiteY186" fmla="*/ 4995080 h 5453385"/>
              <a:gd name="connsiteX187" fmla="*/ 596394 w 12198158"/>
              <a:gd name="connsiteY187" fmla="*/ 4948536 h 5453385"/>
              <a:gd name="connsiteX188" fmla="*/ 578149 w 12198158"/>
              <a:gd name="connsiteY188" fmla="*/ 4945656 h 5453385"/>
              <a:gd name="connsiteX189" fmla="*/ 571336 w 12198158"/>
              <a:gd name="connsiteY189" fmla="*/ 4945862 h 5453385"/>
              <a:gd name="connsiteX190" fmla="*/ 444802 w 12198158"/>
              <a:gd name="connsiteY190" fmla="*/ 4904561 h 5453385"/>
              <a:gd name="connsiteX191" fmla="*/ 403746 w 12198158"/>
              <a:gd name="connsiteY191" fmla="*/ 4898238 h 5453385"/>
              <a:gd name="connsiteX192" fmla="*/ 292240 w 12198158"/>
              <a:gd name="connsiteY192" fmla="*/ 4875762 h 5453385"/>
              <a:gd name="connsiteX193" fmla="*/ 118302 w 12198158"/>
              <a:gd name="connsiteY193" fmla="*/ 4819502 h 5453385"/>
              <a:gd name="connsiteX194" fmla="*/ 15516 w 12198158"/>
              <a:gd name="connsiteY194" fmla="*/ 4816401 h 5453385"/>
              <a:gd name="connsiteX195" fmla="*/ 2 w 12198158"/>
              <a:gd name="connsiteY195" fmla="*/ 4810462 h 5453385"/>
              <a:gd name="connsiteX196" fmla="*/ 0 w 12198158"/>
              <a:gd name="connsiteY196" fmla="*/ 0 h 5453385"/>
              <a:gd name="connsiteX0" fmla="*/ 0 w 12198158"/>
              <a:gd name="connsiteY0" fmla="*/ 0 h 5453385"/>
              <a:gd name="connsiteX1" fmla="*/ 12192000 w 12198158"/>
              <a:gd name="connsiteY1" fmla="*/ 20258 h 5453385"/>
              <a:gd name="connsiteX2" fmla="*/ 12198158 w 12198158"/>
              <a:gd name="connsiteY2" fmla="*/ 4140646 h 5453385"/>
              <a:gd name="connsiteX3" fmla="*/ 12132764 w 12198158"/>
              <a:gd name="connsiteY3" fmla="*/ 4224573 h 5453385"/>
              <a:gd name="connsiteX4" fmla="*/ 12053056 w 12198158"/>
              <a:gd name="connsiteY4" fmla="*/ 4225834 h 5453385"/>
              <a:gd name="connsiteX5" fmla="*/ 11938513 w 12198158"/>
              <a:gd name="connsiteY5" fmla="*/ 4230448 h 5453385"/>
              <a:gd name="connsiteX6" fmla="*/ 11853342 w 12198158"/>
              <a:gd name="connsiteY6" fmla="*/ 4258769 h 5453385"/>
              <a:gd name="connsiteX7" fmla="*/ 11704569 w 12198158"/>
              <a:gd name="connsiteY7" fmla="*/ 4315417 h 5453385"/>
              <a:gd name="connsiteX8" fmla="*/ 11577641 w 12198158"/>
              <a:gd name="connsiteY8" fmla="*/ 4362077 h 5453385"/>
              <a:gd name="connsiteX9" fmla="*/ 11508791 w 12198158"/>
              <a:gd name="connsiteY9" fmla="*/ 4445364 h 5453385"/>
              <a:gd name="connsiteX10" fmla="*/ 11388373 w 12198158"/>
              <a:gd name="connsiteY10" fmla="*/ 4503521 h 5453385"/>
              <a:gd name="connsiteX11" fmla="*/ 11276406 w 12198158"/>
              <a:gd name="connsiteY11" fmla="*/ 4532180 h 5453385"/>
              <a:gd name="connsiteX12" fmla="*/ 11190251 w 12198158"/>
              <a:gd name="connsiteY12" fmla="*/ 4549353 h 5453385"/>
              <a:gd name="connsiteX13" fmla="*/ 11139995 w 12198158"/>
              <a:gd name="connsiteY13" fmla="*/ 4557892 h 5453385"/>
              <a:gd name="connsiteX14" fmla="*/ 11040727 w 12198158"/>
              <a:gd name="connsiteY14" fmla="*/ 4557190 h 5453385"/>
              <a:gd name="connsiteX15" fmla="*/ 10969005 w 12198158"/>
              <a:gd name="connsiteY15" fmla="*/ 4567235 h 5453385"/>
              <a:gd name="connsiteX16" fmla="*/ 10899772 w 12198158"/>
              <a:gd name="connsiteY16" fmla="*/ 4598938 h 5453385"/>
              <a:gd name="connsiteX17" fmla="*/ 10838983 w 12198158"/>
              <a:gd name="connsiteY17" fmla="*/ 4631872 h 5453385"/>
              <a:gd name="connsiteX18" fmla="*/ 10769520 w 12198158"/>
              <a:gd name="connsiteY18" fmla="*/ 4674655 h 5453385"/>
              <a:gd name="connsiteX19" fmla="*/ 10570843 w 12198158"/>
              <a:gd name="connsiteY19" fmla="*/ 4731505 h 5453385"/>
              <a:gd name="connsiteX20" fmla="*/ 10512263 w 12198158"/>
              <a:gd name="connsiteY20" fmla="*/ 4767779 h 5453385"/>
              <a:gd name="connsiteX21" fmla="*/ 10439016 w 12198158"/>
              <a:gd name="connsiteY21" fmla="*/ 4770014 h 5453385"/>
              <a:gd name="connsiteX22" fmla="*/ 10376941 w 12198158"/>
              <a:gd name="connsiteY22" fmla="*/ 4774192 h 5453385"/>
              <a:gd name="connsiteX23" fmla="*/ 10329960 w 12198158"/>
              <a:gd name="connsiteY23" fmla="*/ 4774855 h 5453385"/>
              <a:gd name="connsiteX24" fmla="*/ 10254256 w 12198158"/>
              <a:gd name="connsiteY24" fmla="*/ 4785445 h 5453385"/>
              <a:gd name="connsiteX25" fmla="*/ 10119745 w 12198158"/>
              <a:gd name="connsiteY25" fmla="*/ 4797950 h 5453385"/>
              <a:gd name="connsiteX26" fmla="*/ 10075444 w 12198158"/>
              <a:gd name="connsiteY26" fmla="*/ 4800225 h 5453385"/>
              <a:gd name="connsiteX27" fmla="*/ 10032543 w 12198158"/>
              <a:gd name="connsiteY27" fmla="*/ 4798418 h 5453385"/>
              <a:gd name="connsiteX28" fmla="*/ 9953375 w 12198158"/>
              <a:gd name="connsiteY28" fmla="*/ 4815267 h 5453385"/>
              <a:gd name="connsiteX29" fmla="*/ 9841223 w 12198158"/>
              <a:gd name="connsiteY29" fmla="*/ 4822617 h 5453385"/>
              <a:gd name="connsiteX30" fmla="*/ 9721820 w 12198158"/>
              <a:gd name="connsiteY30" fmla="*/ 4844562 h 5453385"/>
              <a:gd name="connsiteX31" fmla="*/ 9578114 w 12198158"/>
              <a:gd name="connsiteY31" fmla="*/ 4856964 h 5453385"/>
              <a:gd name="connsiteX32" fmla="*/ 9336820 w 12198158"/>
              <a:gd name="connsiteY32" fmla="*/ 4906595 h 5453385"/>
              <a:gd name="connsiteX33" fmla="*/ 9272837 w 12198158"/>
              <a:gd name="connsiteY33" fmla="*/ 4967726 h 5453385"/>
              <a:gd name="connsiteX34" fmla="*/ 9188677 w 12198158"/>
              <a:gd name="connsiteY34" fmla="*/ 4973909 h 5453385"/>
              <a:gd name="connsiteX35" fmla="*/ 9183116 w 12198158"/>
              <a:gd name="connsiteY35" fmla="*/ 4983943 h 5453385"/>
              <a:gd name="connsiteX36" fmla="*/ 9145128 w 12198158"/>
              <a:gd name="connsiteY36" fmla="*/ 4996108 h 5453385"/>
              <a:gd name="connsiteX37" fmla="*/ 9144106 w 12198158"/>
              <a:gd name="connsiteY37" fmla="*/ 4994951 h 5453385"/>
              <a:gd name="connsiteX38" fmla="*/ 9131223 w 12198158"/>
              <a:gd name="connsiteY38" fmla="*/ 4992596 h 5453385"/>
              <a:gd name="connsiteX39" fmla="*/ 9107733 w 12198158"/>
              <a:gd name="connsiteY39" fmla="*/ 4991112 h 5453385"/>
              <a:gd name="connsiteX40" fmla="*/ 9047414 w 12198158"/>
              <a:gd name="connsiteY40" fmla="*/ 4982084 h 5453385"/>
              <a:gd name="connsiteX41" fmla="*/ 8999479 w 12198158"/>
              <a:gd name="connsiteY41" fmla="*/ 4985651 h 5453385"/>
              <a:gd name="connsiteX42" fmla="*/ 8999194 w 12198158"/>
              <a:gd name="connsiteY42" fmla="*/ 4985390 h 5453385"/>
              <a:gd name="connsiteX43" fmla="*/ 8990231 w 12198158"/>
              <a:gd name="connsiteY43" fmla="*/ 4986706 h 5453385"/>
              <a:gd name="connsiteX44" fmla="*/ 8984397 w 12198158"/>
              <a:gd name="connsiteY44" fmla="*/ 4988944 h 5453385"/>
              <a:gd name="connsiteX45" fmla="*/ 8968351 w 12198158"/>
              <a:gd name="connsiteY45" fmla="*/ 4992447 h 5453385"/>
              <a:gd name="connsiteX46" fmla="*/ 8962029 w 12198158"/>
              <a:gd name="connsiteY46" fmla="*/ 4991687 h 5453385"/>
              <a:gd name="connsiteX47" fmla="*/ 8957069 w 12198158"/>
              <a:gd name="connsiteY47" fmla="*/ 4989271 h 5453385"/>
              <a:gd name="connsiteX48" fmla="*/ 8889695 w 12198158"/>
              <a:gd name="connsiteY48" fmla="*/ 5009620 h 5453385"/>
              <a:gd name="connsiteX49" fmla="*/ 8746606 w 12198158"/>
              <a:gd name="connsiteY49" fmla="*/ 5006694 h 5453385"/>
              <a:gd name="connsiteX50" fmla="*/ 8702038 w 12198158"/>
              <a:gd name="connsiteY50" fmla="*/ 5008976 h 5453385"/>
              <a:gd name="connsiteX51" fmla="*/ 8590337 w 12198158"/>
              <a:gd name="connsiteY51" fmla="*/ 5018285 h 5453385"/>
              <a:gd name="connsiteX52" fmla="*/ 8519543 w 12198158"/>
              <a:gd name="connsiteY52" fmla="*/ 5002167 h 5453385"/>
              <a:gd name="connsiteX53" fmla="*/ 8505306 w 12198158"/>
              <a:gd name="connsiteY53" fmla="*/ 5008590 h 5453385"/>
              <a:gd name="connsiteX54" fmla="*/ 8500493 w 12198158"/>
              <a:gd name="connsiteY54" fmla="*/ 5011849 h 5453385"/>
              <a:gd name="connsiteX55" fmla="*/ 8492299 w 12198158"/>
              <a:gd name="connsiteY55" fmla="*/ 5014823 h 5453385"/>
              <a:gd name="connsiteX56" fmla="*/ 8491926 w 12198158"/>
              <a:gd name="connsiteY56" fmla="*/ 5014628 h 5453385"/>
              <a:gd name="connsiteX57" fmla="*/ 8484586 w 12198158"/>
              <a:gd name="connsiteY57" fmla="*/ 5017941 h 5453385"/>
              <a:gd name="connsiteX58" fmla="*/ 8361601 w 12198158"/>
              <a:gd name="connsiteY58" fmla="*/ 5033190 h 5453385"/>
              <a:gd name="connsiteX59" fmla="*/ 8348227 w 12198158"/>
              <a:gd name="connsiteY59" fmla="*/ 5033401 h 5453385"/>
              <a:gd name="connsiteX60" fmla="*/ 8346801 w 12198158"/>
              <a:gd name="connsiteY60" fmla="*/ 5032489 h 5453385"/>
              <a:gd name="connsiteX61" fmla="*/ 8308886 w 12198158"/>
              <a:gd name="connsiteY61" fmla="*/ 5051758 h 5453385"/>
              <a:gd name="connsiteX62" fmla="*/ 8289640 w 12198158"/>
              <a:gd name="connsiteY62" fmla="*/ 5066848 h 5453385"/>
              <a:gd name="connsiteX63" fmla="*/ 8278750 w 12198158"/>
              <a:gd name="connsiteY63" fmla="*/ 5073172 h 5453385"/>
              <a:gd name="connsiteX64" fmla="*/ 8277624 w 12198158"/>
              <a:gd name="connsiteY64" fmla="*/ 5077997 h 5453385"/>
              <a:gd name="connsiteX65" fmla="*/ 8260561 w 12198158"/>
              <a:gd name="connsiteY65" fmla="*/ 5085789 h 5453385"/>
              <a:gd name="connsiteX66" fmla="*/ 8257864 w 12198158"/>
              <a:gd name="connsiteY66" fmla="*/ 5085539 h 5453385"/>
              <a:gd name="connsiteX67" fmla="*/ 8246529 w 12198158"/>
              <a:gd name="connsiteY67" fmla="*/ 5096229 h 5453385"/>
              <a:gd name="connsiteX68" fmla="*/ 8240334 w 12198158"/>
              <a:gd name="connsiteY68" fmla="*/ 5110338 h 5453385"/>
              <a:gd name="connsiteX69" fmla="*/ 8084875 w 12198158"/>
              <a:gd name="connsiteY69" fmla="*/ 5160468 h 5453385"/>
              <a:gd name="connsiteX70" fmla="*/ 7900134 w 12198158"/>
              <a:gd name="connsiteY70" fmla="*/ 5206050 h 5453385"/>
              <a:gd name="connsiteX71" fmla="*/ 7713595 w 12198158"/>
              <a:gd name="connsiteY71" fmla="*/ 5233976 h 5453385"/>
              <a:gd name="connsiteX72" fmla="*/ 7609267 w 12198158"/>
              <a:gd name="connsiteY72" fmla="*/ 5230207 h 5453385"/>
              <a:gd name="connsiteX73" fmla="*/ 7522521 w 12198158"/>
              <a:gd name="connsiteY73" fmla="*/ 5236536 h 5453385"/>
              <a:gd name="connsiteX74" fmla="*/ 7514554 w 12198158"/>
              <a:gd name="connsiteY74" fmla="*/ 5239309 h 5453385"/>
              <a:gd name="connsiteX75" fmla="*/ 7502403 w 12198158"/>
              <a:gd name="connsiteY75" fmla="*/ 5240758 h 5453385"/>
              <a:gd name="connsiteX76" fmla="*/ 7502032 w 12198158"/>
              <a:gd name="connsiteY76" fmla="*/ 5240403 h 5453385"/>
              <a:gd name="connsiteX77" fmla="*/ 7490794 w 12198158"/>
              <a:gd name="connsiteY77" fmla="*/ 5242523 h 5453385"/>
              <a:gd name="connsiteX78" fmla="*/ 7400450 w 12198158"/>
              <a:gd name="connsiteY78" fmla="*/ 5233721 h 5453385"/>
              <a:gd name="connsiteX79" fmla="*/ 7307302 w 12198158"/>
              <a:gd name="connsiteY79" fmla="*/ 5223301 h 5453385"/>
              <a:gd name="connsiteX80" fmla="*/ 7305976 w 12198158"/>
              <a:gd name="connsiteY80" fmla="*/ 5221735 h 5453385"/>
              <a:gd name="connsiteX81" fmla="*/ 7213744 w 12198158"/>
              <a:gd name="connsiteY81" fmla="*/ 5249155 h 5453385"/>
              <a:gd name="connsiteX82" fmla="*/ 7196298 w 12198158"/>
              <a:gd name="connsiteY82" fmla="*/ 5254097 h 5453385"/>
              <a:gd name="connsiteX83" fmla="*/ 7192202 w 12198158"/>
              <a:gd name="connsiteY83" fmla="*/ 5259915 h 5453385"/>
              <a:gd name="connsiteX84" fmla="*/ 7166024 w 12198158"/>
              <a:gd name="connsiteY84" fmla="*/ 5264963 h 5453385"/>
              <a:gd name="connsiteX85" fmla="*/ 7092253 w 12198158"/>
              <a:gd name="connsiteY85" fmla="*/ 5278242 h 5453385"/>
              <a:gd name="connsiteX86" fmla="*/ 7013814 w 12198158"/>
              <a:gd name="connsiteY86" fmla="*/ 5277836 h 5453385"/>
              <a:gd name="connsiteX87" fmla="*/ 6899540 w 12198158"/>
              <a:gd name="connsiteY87" fmla="*/ 5309879 h 5453385"/>
              <a:gd name="connsiteX88" fmla="*/ 6703746 w 12198158"/>
              <a:gd name="connsiteY88" fmla="*/ 5340238 h 5453385"/>
              <a:gd name="connsiteX89" fmla="*/ 6545085 w 12198158"/>
              <a:gd name="connsiteY89" fmla="*/ 5371489 h 5453385"/>
              <a:gd name="connsiteX90" fmla="*/ 6313345 w 12198158"/>
              <a:gd name="connsiteY90" fmla="*/ 5422313 h 5453385"/>
              <a:gd name="connsiteX91" fmla="*/ 6164558 w 12198158"/>
              <a:gd name="connsiteY91" fmla="*/ 5424579 h 5453385"/>
              <a:gd name="connsiteX92" fmla="*/ 6069796 w 12198158"/>
              <a:gd name="connsiteY92" fmla="*/ 5446801 h 5453385"/>
              <a:gd name="connsiteX93" fmla="*/ 6064481 w 12198158"/>
              <a:gd name="connsiteY93" fmla="*/ 5445132 h 5453385"/>
              <a:gd name="connsiteX94" fmla="*/ 6044602 w 12198158"/>
              <a:gd name="connsiteY94" fmla="*/ 5445873 h 5453385"/>
              <a:gd name="connsiteX95" fmla="*/ 6037252 w 12198158"/>
              <a:gd name="connsiteY95" fmla="*/ 5436807 h 5453385"/>
              <a:gd name="connsiteX96" fmla="*/ 6006081 w 12198158"/>
              <a:gd name="connsiteY96" fmla="*/ 5431276 h 5453385"/>
              <a:gd name="connsiteX97" fmla="*/ 5920065 w 12198158"/>
              <a:gd name="connsiteY97" fmla="*/ 5420947 h 5453385"/>
              <a:gd name="connsiteX98" fmla="*/ 5755077 w 12198158"/>
              <a:gd name="connsiteY98" fmla="*/ 5452274 h 5453385"/>
              <a:gd name="connsiteX99" fmla="*/ 5623207 w 12198158"/>
              <a:gd name="connsiteY99" fmla="*/ 5453385 h 5453385"/>
              <a:gd name="connsiteX100" fmla="*/ 5467256 w 12198158"/>
              <a:gd name="connsiteY100" fmla="*/ 5438160 h 5453385"/>
              <a:gd name="connsiteX101" fmla="*/ 5429137 w 12198158"/>
              <a:gd name="connsiteY101" fmla="*/ 5425939 h 5453385"/>
              <a:gd name="connsiteX102" fmla="*/ 5378078 w 12198158"/>
              <a:gd name="connsiteY102" fmla="*/ 5406715 h 5453385"/>
              <a:gd name="connsiteX103" fmla="*/ 5258253 w 12198158"/>
              <a:gd name="connsiteY103" fmla="*/ 5384542 h 5453385"/>
              <a:gd name="connsiteX104" fmla="*/ 5219477 w 12198158"/>
              <a:gd name="connsiteY104" fmla="*/ 5372462 h 5453385"/>
              <a:gd name="connsiteX105" fmla="*/ 5171208 w 12198158"/>
              <a:gd name="connsiteY105" fmla="*/ 5369215 h 5453385"/>
              <a:gd name="connsiteX106" fmla="*/ 5153115 w 12198158"/>
              <a:gd name="connsiteY106" fmla="*/ 5361371 h 5453385"/>
              <a:gd name="connsiteX107" fmla="*/ 5139168 w 12198158"/>
              <a:gd name="connsiteY107" fmla="*/ 5357678 h 5453385"/>
              <a:gd name="connsiteX108" fmla="*/ 5136167 w 12198158"/>
              <a:gd name="connsiteY108" fmla="*/ 5355396 h 5453385"/>
              <a:gd name="connsiteX109" fmla="*/ 5118243 w 12198158"/>
              <a:gd name="connsiteY109" fmla="*/ 5343610 h 5453385"/>
              <a:gd name="connsiteX110" fmla="*/ 5062411 w 12198158"/>
              <a:gd name="connsiteY110" fmla="*/ 5350746 h 5453385"/>
              <a:gd name="connsiteX111" fmla="*/ 5008170 w 12198158"/>
              <a:gd name="connsiteY111" fmla="*/ 5332957 h 5453385"/>
              <a:gd name="connsiteX112" fmla="*/ 4837210 w 12198158"/>
              <a:gd name="connsiteY112" fmla="*/ 5306875 h 5453385"/>
              <a:gd name="connsiteX113" fmla="*/ 4759270 w 12198158"/>
              <a:gd name="connsiteY113" fmla="*/ 5276719 h 5453385"/>
              <a:gd name="connsiteX114" fmla="*/ 4720035 w 12198158"/>
              <a:gd name="connsiteY114" fmla="*/ 5266929 h 5453385"/>
              <a:gd name="connsiteX115" fmla="*/ 4718027 w 12198158"/>
              <a:gd name="connsiteY115" fmla="*/ 5266116 h 5453385"/>
              <a:gd name="connsiteX116" fmla="*/ 4718961 w 12198158"/>
              <a:gd name="connsiteY116" fmla="*/ 5265887 h 5453385"/>
              <a:gd name="connsiteX117" fmla="*/ 4714055 w 12198158"/>
              <a:gd name="connsiteY117" fmla="*/ 5264507 h 5453385"/>
              <a:gd name="connsiteX118" fmla="*/ 4718027 w 12198158"/>
              <a:gd name="connsiteY118" fmla="*/ 5266116 h 5453385"/>
              <a:gd name="connsiteX119" fmla="*/ 4712381 w 12198158"/>
              <a:gd name="connsiteY119" fmla="*/ 5267501 h 5453385"/>
              <a:gd name="connsiteX120" fmla="*/ 4512801 w 12198158"/>
              <a:gd name="connsiteY120" fmla="*/ 5256747 h 5453385"/>
              <a:gd name="connsiteX121" fmla="*/ 4425588 w 12198158"/>
              <a:gd name="connsiteY121" fmla="*/ 5245181 h 5453385"/>
              <a:gd name="connsiteX122" fmla="*/ 4314086 w 12198158"/>
              <a:gd name="connsiteY122" fmla="*/ 5250903 h 5453385"/>
              <a:gd name="connsiteX123" fmla="*/ 4312230 w 12198158"/>
              <a:gd name="connsiteY123" fmla="*/ 5249446 h 5453385"/>
              <a:gd name="connsiteX124" fmla="*/ 4292278 w 12198158"/>
              <a:gd name="connsiteY124" fmla="*/ 5247406 h 5453385"/>
              <a:gd name="connsiteX125" fmla="*/ 4287201 w 12198158"/>
              <a:gd name="connsiteY125" fmla="*/ 5250574 h 5453385"/>
              <a:gd name="connsiteX126" fmla="*/ 4273289 w 12198158"/>
              <a:gd name="connsiteY126" fmla="*/ 5250306 h 5453385"/>
              <a:gd name="connsiteX127" fmla="*/ 4245283 w 12198158"/>
              <a:gd name="connsiteY127" fmla="*/ 5252830 h 5453385"/>
              <a:gd name="connsiteX128" fmla="*/ 4199245 w 12198158"/>
              <a:gd name="connsiteY128" fmla="*/ 5249795 h 5453385"/>
              <a:gd name="connsiteX129" fmla="*/ 4198941 w 12198158"/>
              <a:gd name="connsiteY129" fmla="*/ 5248428 h 5453385"/>
              <a:gd name="connsiteX130" fmla="*/ 4188453 w 12198158"/>
              <a:gd name="connsiteY130" fmla="*/ 5242309 h 5453385"/>
              <a:gd name="connsiteX131" fmla="*/ 4139982 w 12198158"/>
              <a:gd name="connsiteY131" fmla="*/ 5225080 h 5453385"/>
              <a:gd name="connsiteX132" fmla="*/ 4080374 w 12198158"/>
              <a:gd name="connsiteY132" fmla="*/ 5196265 h 5453385"/>
              <a:gd name="connsiteX133" fmla="*/ 4071828 w 12198158"/>
              <a:gd name="connsiteY133" fmla="*/ 5195359 h 5453385"/>
              <a:gd name="connsiteX134" fmla="*/ 4071710 w 12198158"/>
              <a:gd name="connsiteY134" fmla="*/ 5195034 h 5453385"/>
              <a:gd name="connsiteX135" fmla="*/ 4056247 w 12198158"/>
              <a:gd name="connsiteY135" fmla="*/ 5193703 h 5453385"/>
              <a:gd name="connsiteX136" fmla="*/ 4039668 w 12198158"/>
              <a:gd name="connsiteY136" fmla="*/ 5191942 h 5453385"/>
              <a:gd name="connsiteX137" fmla="*/ 4034303 w 12198158"/>
              <a:gd name="connsiteY137" fmla="*/ 5189299 h 5453385"/>
              <a:gd name="connsiteX138" fmla="*/ 4032672 w 12198158"/>
              <a:gd name="connsiteY138" fmla="*/ 5185317 h 5453385"/>
              <a:gd name="connsiteX139" fmla="*/ 4031088 w 12198158"/>
              <a:gd name="connsiteY139" fmla="*/ 5185572 h 5453385"/>
              <a:gd name="connsiteX140" fmla="*/ 4001867 w 12198158"/>
              <a:gd name="connsiteY140" fmla="*/ 5171923 h 5453385"/>
              <a:gd name="connsiteX141" fmla="*/ 3934220 w 12198158"/>
              <a:gd name="connsiteY141" fmla="*/ 5152965 h 5453385"/>
              <a:gd name="connsiteX142" fmla="*/ 3894676 w 12198158"/>
              <a:gd name="connsiteY142" fmla="*/ 5146824 h 5453385"/>
              <a:gd name="connsiteX143" fmla="*/ 3787232 w 12198158"/>
              <a:gd name="connsiteY143" fmla="*/ 5124845 h 5453385"/>
              <a:gd name="connsiteX144" fmla="*/ 3680057 w 12198158"/>
              <a:gd name="connsiteY144" fmla="*/ 5098865 h 5453385"/>
              <a:gd name="connsiteX145" fmla="*/ 3607627 w 12198158"/>
              <a:gd name="connsiteY145" fmla="*/ 5063819 h 5453385"/>
              <a:gd name="connsiteX146" fmla="*/ 3601451 w 12198158"/>
              <a:gd name="connsiteY146" fmla="*/ 5065299 h 5453385"/>
              <a:gd name="connsiteX147" fmla="*/ 3592338 w 12198158"/>
              <a:gd name="connsiteY147" fmla="*/ 5065477 h 5453385"/>
              <a:gd name="connsiteX148" fmla="*/ 3592104 w 12198158"/>
              <a:gd name="connsiteY148" fmla="*/ 5065184 h 5453385"/>
              <a:gd name="connsiteX149" fmla="*/ 3583586 w 12198158"/>
              <a:gd name="connsiteY149" fmla="*/ 5065934 h 5453385"/>
              <a:gd name="connsiteX150" fmla="*/ 3533777 w 12198158"/>
              <a:gd name="connsiteY150" fmla="*/ 5055401 h 5453385"/>
              <a:gd name="connsiteX151" fmla="*/ 3470906 w 12198158"/>
              <a:gd name="connsiteY151" fmla="*/ 5051425 h 5453385"/>
              <a:gd name="connsiteX152" fmla="*/ 3398460 w 12198158"/>
              <a:gd name="connsiteY152" fmla="*/ 5038341 h 5453385"/>
              <a:gd name="connsiteX153" fmla="*/ 3361644 w 12198158"/>
              <a:gd name="connsiteY153" fmla="*/ 5056751 h 5453385"/>
              <a:gd name="connsiteX154" fmla="*/ 3341795 w 12198158"/>
              <a:gd name="connsiteY154" fmla="*/ 5058577 h 5453385"/>
              <a:gd name="connsiteX155" fmla="*/ 3339469 w 12198158"/>
              <a:gd name="connsiteY155" fmla="*/ 5057519 h 5453385"/>
              <a:gd name="connsiteX156" fmla="*/ 3260180 w 12198158"/>
              <a:gd name="connsiteY156" fmla="*/ 5063901 h 5453385"/>
              <a:gd name="connsiteX157" fmla="*/ 3140460 w 12198158"/>
              <a:gd name="connsiteY157" fmla="*/ 5072344 h 5453385"/>
              <a:gd name="connsiteX158" fmla="*/ 3028270 w 12198158"/>
              <a:gd name="connsiteY158" fmla="*/ 5075215 h 5453385"/>
              <a:gd name="connsiteX159" fmla="*/ 2779714 w 12198158"/>
              <a:gd name="connsiteY159" fmla="*/ 5098912 h 5453385"/>
              <a:gd name="connsiteX160" fmla="*/ 2649525 w 12198158"/>
              <a:gd name="connsiteY160" fmla="*/ 5134167 h 5453385"/>
              <a:gd name="connsiteX161" fmla="*/ 2566315 w 12198158"/>
              <a:gd name="connsiteY161" fmla="*/ 5081857 h 5453385"/>
              <a:gd name="connsiteX162" fmla="*/ 2441626 w 12198158"/>
              <a:gd name="connsiteY162" fmla="*/ 5096953 h 5453385"/>
              <a:gd name="connsiteX163" fmla="*/ 2313568 w 12198158"/>
              <a:gd name="connsiteY163" fmla="*/ 5106148 h 5453385"/>
              <a:gd name="connsiteX164" fmla="*/ 2207105 w 12198158"/>
              <a:gd name="connsiteY164" fmla="*/ 5100465 h 5453385"/>
              <a:gd name="connsiteX165" fmla="*/ 2093268 w 12198158"/>
              <a:gd name="connsiteY165" fmla="*/ 5082317 h 5453385"/>
              <a:gd name="connsiteX166" fmla="*/ 1996024 w 12198158"/>
              <a:gd name="connsiteY166" fmla="*/ 5073607 h 5453385"/>
              <a:gd name="connsiteX167" fmla="*/ 1926886 w 12198158"/>
              <a:gd name="connsiteY167" fmla="*/ 5097439 h 5453385"/>
              <a:gd name="connsiteX168" fmla="*/ 1920368 w 12198158"/>
              <a:gd name="connsiteY168" fmla="*/ 5092193 h 5453385"/>
              <a:gd name="connsiteX169" fmla="*/ 1871831 w 12198158"/>
              <a:gd name="connsiteY169" fmla="*/ 5093925 h 5453385"/>
              <a:gd name="connsiteX170" fmla="*/ 1785463 w 12198158"/>
              <a:gd name="connsiteY170" fmla="*/ 5123922 h 5453385"/>
              <a:gd name="connsiteX171" fmla="*/ 1737045 w 12198158"/>
              <a:gd name="connsiteY171" fmla="*/ 5118437 h 5453385"/>
              <a:gd name="connsiteX172" fmla="*/ 1673954 w 12198158"/>
              <a:gd name="connsiteY172" fmla="*/ 5100682 h 5453385"/>
              <a:gd name="connsiteX173" fmla="*/ 1602834 w 12198158"/>
              <a:gd name="connsiteY173" fmla="*/ 5117005 h 5453385"/>
              <a:gd name="connsiteX174" fmla="*/ 1490351 w 12198158"/>
              <a:gd name="connsiteY174" fmla="*/ 5089213 h 5453385"/>
              <a:gd name="connsiteX175" fmla="*/ 1149212 w 12198158"/>
              <a:gd name="connsiteY175" fmla="*/ 5040291 h 5453385"/>
              <a:gd name="connsiteX176" fmla="*/ 938574 w 12198158"/>
              <a:gd name="connsiteY176" fmla="*/ 5042902 h 5453385"/>
              <a:gd name="connsiteX177" fmla="*/ 857697 w 12198158"/>
              <a:gd name="connsiteY177" fmla="*/ 5001472 h 5453385"/>
              <a:gd name="connsiteX178" fmla="*/ 836981 w 12198158"/>
              <a:gd name="connsiteY178" fmla="*/ 5002789 h 5453385"/>
              <a:gd name="connsiteX179" fmla="*/ 816264 w 12198158"/>
              <a:gd name="connsiteY179" fmla="*/ 5000656 h 5453385"/>
              <a:gd name="connsiteX180" fmla="*/ 810965 w 12198158"/>
              <a:gd name="connsiteY180" fmla="*/ 5003799 h 5453385"/>
              <a:gd name="connsiteX181" fmla="*/ 796509 w 12198158"/>
              <a:gd name="connsiteY181" fmla="*/ 5003468 h 5453385"/>
              <a:gd name="connsiteX182" fmla="*/ 767389 w 12198158"/>
              <a:gd name="connsiteY182" fmla="*/ 5005865 h 5453385"/>
              <a:gd name="connsiteX183" fmla="*/ 762544 w 12198158"/>
              <a:gd name="connsiteY183" fmla="*/ 5003453 h 5453385"/>
              <a:gd name="connsiteX184" fmla="*/ 719567 w 12198158"/>
              <a:gd name="connsiteY184" fmla="*/ 5002615 h 5453385"/>
              <a:gd name="connsiteX185" fmla="*/ 719262 w 12198158"/>
              <a:gd name="connsiteY185" fmla="*/ 5001245 h 5453385"/>
              <a:gd name="connsiteX186" fmla="*/ 708402 w 12198158"/>
              <a:gd name="connsiteY186" fmla="*/ 4995080 h 5453385"/>
              <a:gd name="connsiteX187" fmla="*/ 596394 w 12198158"/>
              <a:gd name="connsiteY187" fmla="*/ 4948536 h 5453385"/>
              <a:gd name="connsiteX188" fmla="*/ 578149 w 12198158"/>
              <a:gd name="connsiteY188" fmla="*/ 4945656 h 5453385"/>
              <a:gd name="connsiteX189" fmla="*/ 571336 w 12198158"/>
              <a:gd name="connsiteY189" fmla="*/ 4945862 h 5453385"/>
              <a:gd name="connsiteX190" fmla="*/ 444802 w 12198158"/>
              <a:gd name="connsiteY190" fmla="*/ 4904561 h 5453385"/>
              <a:gd name="connsiteX191" fmla="*/ 403746 w 12198158"/>
              <a:gd name="connsiteY191" fmla="*/ 4898238 h 5453385"/>
              <a:gd name="connsiteX192" fmla="*/ 292240 w 12198158"/>
              <a:gd name="connsiteY192" fmla="*/ 4875762 h 5453385"/>
              <a:gd name="connsiteX193" fmla="*/ 118302 w 12198158"/>
              <a:gd name="connsiteY193" fmla="*/ 4819502 h 5453385"/>
              <a:gd name="connsiteX194" fmla="*/ 15516 w 12198158"/>
              <a:gd name="connsiteY194" fmla="*/ 4816401 h 5453385"/>
              <a:gd name="connsiteX195" fmla="*/ 2 w 12198158"/>
              <a:gd name="connsiteY195" fmla="*/ 4810462 h 5453385"/>
              <a:gd name="connsiteX196" fmla="*/ 0 w 12198158"/>
              <a:gd name="connsiteY196" fmla="*/ 0 h 5453385"/>
              <a:gd name="connsiteX0" fmla="*/ 0 w 12198158"/>
              <a:gd name="connsiteY0" fmla="*/ 0 h 5453385"/>
              <a:gd name="connsiteX1" fmla="*/ 12192000 w 12198158"/>
              <a:gd name="connsiteY1" fmla="*/ 0 h 5453385"/>
              <a:gd name="connsiteX2" fmla="*/ 12198158 w 12198158"/>
              <a:gd name="connsiteY2" fmla="*/ 4140646 h 5453385"/>
              <a:gd name="connsiteX3" fmla="*/ 12132764 w 12198158"/>
              <a:gd name="connsiteY3" fmla="*/ 4224573 h 5453385"/>
              <a:gd name="connsiteX4" fmla="*/ 12053056 w 12198158"/>
              <a:gd name="connsiteY4" fmla="*/ 4225834 h 5453385"/>
              <a:gd name="connsiteX5" fmla="*/ 11938513 w 12198158"/>
              <a:gd name="connsiteY5" fmla="*/ 4230448 h 5453385"/>
              <a:gd name="connsiteX6" fmla="*/ 11853342 w 12198158"/>
              <a:gd name="connsiteY6" fmla="*/ 4258769 h 5453385"/>
              <a:gd name="connsiteX7" fmla="*/ 11704569 w 12198158"/>
              <a:gd name="connsiteY7" fmla="*/ 4315417 h 5453385"/>
              <a:gd name="connsiteX8" fmla="*/ 11577641 w 12198158"/>
              <a:gd name="connsiteY8" fmla="*/ 4362077 h 5453385"/>
              <a:gd name="connsiteX9" fmla="*/ 11508791 w 12198158"/>
              <a:gd name="connsiteY9" fmla="*/ 4445364 h 5453385"/>
              <a:gd name="connsiteX10" fmla="*/ 11388373 w 12198158"/>
              <a:gd name="connsiteY10" fmla="*/ 4503521 h 5453385"/>
              <a:gd name="connsiteX11" fmla="*/ 11276406 w 12198158"/>
              <a:gd name="connsiteY11" fmla="*/ 4532180 h 5453385"/>
              <a:gd name="connsiteX12" fmla="*/ 11190251 w 12198158"/>
              <a:gd name="connsiteY12" fmla="*/ 4549353 h 5453385"/>
              <a:gd name="connsiteX13" fmla="*/ 11139995 w 12198158"/>
              <a:gd name="connsiteY13" fmla="*/ 4557892 h 5453385"/>
              <a:gd name="connsiteX14" fmla="*/ 11040727 w 12198158"/>
              <a:gd name="connsiteY14" fmla="*/ 4557190 h 5453385"/>
              <a:gd name="connsiteX15" fmla="*/ 10969005 w 12198158"/>
              <a:gd name="connsiteY15" fmla="*/ 4567235 h 5453385"/>
              <a:gd name="connsiteX16" fmla="*/ 10899772 w 12198158"/>
              <a:gd name="connsiteY16" fmla="*/ 4598938 h 5453385"/>
              <a:gd name="connsiteX17" fmla="*/ 10838983 w 12198158"/>
              <a:gd name="connsiteY17" fmla="*/ 4631872 h 5453385"/>
              <a:gd name="connsiteX18" fmla="*/ 10769520 w 12198158"/>
              <a:gd name="connsiteY18" fmla="*/ 4674655 h 5453385"/>
              <a:gd name="connsiteX19" fmla="*/ 10570843 w 12198158"/>
              <a:gd name="connsiteY19" fmla="*/ 4731505 h 5453385"/>
              <a:gd name="connsiteX20" fmla="*/ 10512263 w 12198158"/>
              <a:gd name="connsiteY20" fmla="*/ 4767779 h 5453385"/>
              <a:gd name="connsiteX21" fmla="*/ 10439016 w 12198158"/>
              <a:gd name="connsiteY21" fmla="*/ 4770014 h 5453385"/>
              <a:gd name="connsiteX22" fmla="*/ 10376941 w 12198158"/>
              <a:gd name="connsiteY22" fmla="*/ 4774192 h 5453385"/>
              <a:gd name="connsiteX23" fmla="*/ 10329960 w 12198158"/>
              <a:gd name="connsiteY23" fmla="*/ 4774855 h 5453385"/>
              <a:gd name="connsiteX24" fmla="*/ 10254256 w 12198158"/>
              <a:gd name="connsiteY24" fmla="*/ 4785445 h 5453385"/>
              <a:gd name="connsiteX25" fmla="*/ 10119745 w 12198158"/>
              <a:gd name="connsiteY25" fmla="*/ 4797950 h 5453385"/>
              <a:gd name="connsiteX26" fmla="*/ 10075444 w 12198158"/>
              <a:gd name="connsiteY26" fmla="*/ 4800225 h 5453385"/>
              <a:gd name="connsiteX27" fmla="*/ 10032543 w 12198158"/>
              <a:gd name="connsiteY27" fmla="*/ 4798418 h 5453385"/>
              <a:gd name="connsiteX28" fmla="*/ 9953375 w 12198158"/>
              <a:gd name="connsiteY28" fmla="*/ 4815267 h 5453385"/>
              <a:gd name="connsiteX29" fmla="*/ 9841223 w 12198158"/>
              <a:gd name="connsiteY29" fmla="*/ 4822617 h 5453385"/>
              <a:gd name="connsiteX30" fmla="*/ 9721820 w 12198158"/>
              <a:gd name="connsiteY30" fmla="*/ 4844562 h 5453385"/>
              <a:gd name="connsiteX31" fmla="*/ 9578114 w 12198158"/>
              <a:gd name="connsiteY31" fmla="*/ 4856964 h 5453385"/>
              <a:gd name="connsiteX32" fmla="*/ 9336820 w 12198158"/>
              <a:gd name="connsiteY32" fmla="*/ 4906595 h 5453385"/>
              <a:gd name="connsiteX33" fmla="*/ 9272837 w 12198158"/>
              <a:gd name="connsiteY33" fmla="*/ 4967726 h 5453385"/>
              <a:gd name="connsiteX34" fmla="*/ 9188677 w 12198158"/>
              <a:gd name="connsiteY34" fmla="*/ 4973909 h 5453385"/>
              <a:gd name="connsiteX35" fmla="*/ 9183116 w 12198158"/>
              <a:gd name="connsiteY35" fmla="*/ 4983943 h 5453385"/>
              <a:gd name="connsiteX36" fmla="*/ 9145128 w 12198158"/>
              <a:gd name="connsiteY36" fmla="*/ 4996108 h 5453385"/>
              <a:gd name="connsiteX37" fmla="*/ 9144106 w 12198158"/>
              <a:gd name="connsiteY37" fmla="*/ 4994951 h 5453385"/>
              <a:gd name="connsiteX38" fmla="*/ 9131223 w 12198158"/>
              <a:gd name="connsiteY38" fmla="*/ 4992596 h 5453385"/>
              <a:gd name="connsiteX39" fmla="*/ 9107733 w 12198158"/>
              <a:gd name="connsiteY39" fmla="*/ 4991112 h 5453385"/>
              <a:gd name="connsiteX40" fmla="*/ 9047414 w 12198158"/>
              <a:gd name="connsiteY40" fmla="*/ 4982084 h 5453385"/>
              <a:gd name="connsiteX41" fmla="*/ 8999479 w 12198158"/>
              <a:gd name="connsiteY41" fmla="*/ 4985651 h 5453385"/>
              <a:gd name="connsiteX42" fmla="*/ 8999194 w 12198158"/>
              <a:gd name="connsiteY42" fmla="*/ 4985390 h 5453385"/>
              <a:gd name="connsiteX43" fmla="*/ 8990231 w 12198158"/>
              <a:gd name="connsiteY43" fmla="*/ 4986706 h 5453385"/>
              <a:gd name="connsiteX44" fmla="*/ 8984397 w 12198158"/>
              <a:gd name="connsiteY44" fmla="*/ 4988944 h 5453385"/>
              <a:gd name="connsiteX45" fmla="*/ 8968351 w 12198158"/>
              <a:gd name="connsiteY45" fmla="*/ 4992447 h 5453385"/>
              <a:gd name="connsiteX46" fmla="*/ 8962029 w 12198158"/>
              <a:gd name="connsiteY46" fmla="*/ 4991687 h 5453385"/>
              <a:gd name="connsiteX47" fmla="*/ 8957069 w 12198158"/>
              <a:gd name="connsiteY47" fmla="*/ 4989271 h 5453385"/>
              <a:gd name="connsiteX48" fmla="*/ 8889695 w 12198158"/>
              <a:gd name="connsiteY48" fmla="*/ 5009620 h 5453385"/>
              <a:gd name="connsiteX49" fmla="*/ 8746606 w 12198158"/>
              <a:gd name="connsiteY49" fmla="*/ 5006694 h 5453385"/>
              <a:gd name="connsiteX50" fmla="*/ 8702038 w 12198158"/>
              <a:gd name="connsiteY50" fmla="*/ 5008976 h 5453385"/>
              <a:gd name="connsiteX51" fmla="*/ 8590337 w 12198158"/>
              <a:gd name="connsiteY51" fmla="*/ 5018285 h 5453385"/>
              <a:gd name="connsiteX52" fmla="*/ 8519543 w 12198158"/>
              <a:gd name="connsiteY52" fmla="*/ 5002167 h 5453385"/>
              <a:gd name="connsiteX53" fmla="*/ 8505306 w 12198158"/>
              <a:gd name="connsiteY53" fmla="*/ 5008590 h 5453385"/>
              <a:gd name="connsiteX54" fmla="*/ 8500493 w 12198158"/>
              <a:gd name="connsiteY54" fmla="*/ 5011849 h 5453385"/>
              <a:gd name="connsiteX55" fmla="*/ 8492299 w 12198158"/>
              <a:gd name="connsiteY55" fmla="*/ 5014823 h 5453385"/>
              <a:gd name="connsiteX56" fmla="*/ 8491926 w 12198158"/>
              <a:gd name="connsiteY56" fmla="*/ 5014628 h 5453385"/>
              <a:gd name="connsiteX57" fmla="*/ 8484586 w 12198158"/>
              <a:gd name="connsiteY57" fmla="*/ 5017941 h 5453385"/>
              <a:gd name="connsiteX58" fmla="*/ 8361601 w 12198158"/>
              <a:gd name="connsiteY58" fmla="*/ 5033190 h 5453385"/>
              <a:gd name="connsiteX59" fmla="*/ 8348227 w 12198158"/>
              <a:gd name="connsiteY59" fmla="*/ 5033401 h 5453385"/>
              <a:gd name="connsiteX60" fmla="*/ 8346801 w 12198158"/>
              <a:gd name="connsiteY60" fmla="*/ 5032489 h 5453385"/>
              <a:gd name="connsiteX61" fmla="*/ 8308886 w 12198158"/>
              <a:gd name="connsiteY61" fmla="*/ 5051758 h 5453385"/>
              <a:gd name="connsiteX62" fmla="*/ 8289640 w 12198158"/>
              <a:gd name="connsiteY62" fmla="*/ 5066848 h 5453385"/>
              <a:gd name="connsiteX63" fmla="*/ 8278750 w 12198158"/>
              <a:gd name="connsiteY63" fmla="*/ 5073172 h 5453385"/>
              <a:gd name="connsiteX64" fmla="*/ 8277624 w 12198158"/>
              <a:gd name="connsiteY64" fmla="*/ 5077997 h 5453385"/>
              <a:gd name="connsiteX65" fmla="*/ 8260561 w 12198158"/>
              <a:gd name="connsiteY65" fmla="*/ 5085789 h 5453385"/>
              <a:gd name="connsiteX66" fmla="*/ 8257864 w 12198158"/>
              <a:gd name="connsiteY66" fmla="*/ 5085539 h 5453385"/>
              <a:gd name="connsiteX67" fmla="*/ 8246529 w 12198158"/>
              <a:gd name="connsiteY67" fmla="*/ 5096229 h 5453385"/>
              <a:gd name="connsiteX68" fmla="*/ 8240334 w 12198158"/>
              <a:gd name="connsiteY68" fmla="*/ 5110338 h 5453385"/>
              <a:gd name="connsiteX69" fmla="*/ 8084875 w 12198158"/>
              <a:gd name="connsiteY69" fmla="*/ 5160468 h 5453385"/>
              <a:gd name="connsiteX70" fmla="*/ 7900134 w 12198158"/>
              <a:gd name="connsiteY70" fmla="*/ 5206050 h 5453385"/>
              <a:gd name="connsiteX71" fmla="*/ 7713595 w 12198158"/>
              <a:gd name="connsiteY71" fmla="*/ 5233976 h 5453385"/>
              <a:gd name="connsiteX72" fmla="*/ 7609267 w 12198158"/>
              <a:gd name="connsiteY72" fmla="*/ 5230207 h 5453385"/>
              <a:gd name="connsiteX73" fmla="*/ 7522521 w 12198158"/>
              <a:gd name="connsiteY73" fmla="*/ 5236536 h 5453385"/>
              <a:gd name="connsiteX74" fmla="*/ 7514554 w 12198158"/>
              <a:gd name="connsiteY74" fmla="*/ 5239309 h 5453385"/>
              <a:gd name="connsiteX75" fmla="*/ 7502403 w 12198158"/>
              <a:gd name="connsiteY75" fmla="*/ 5240758 h 5453385"/>
              <a:gd name="connsiteX76" fmla="*/ 7502032 w 12198158"/>
              <a:gd name="connsiteY76" fmla="*/ 5240403 h 5453385"/>
              <a:gd name="connsiteX77" fmla="*/ 7490794 w 12198158"/>
              <a:gd name="connsiteY77" fmla="*/ 5242523 h 5453385"/>
              <a:gd name="connsiteX78" fmla="*/ 7400450 w 12198158"/>
              <a:gd name="connsiteY78" fmla="*/ 5233721 h 5453385"/>
              <a:gd name="connsiteX79" fmla="*/ 7307302 w 12198158"/>
              <a:gd name="connsiteY79" fmla="*/ 5223301 h 5453385"/>
              <a:gd name="connsiteX80" fmla="*/ 7305976 w 12198158"/>
              <a:gd name="connsiteY80" fmla="*/ 5221735 h 5453385"/>
              <a:gd name="connsiteX81" fmla="*/ 7213744 w 12198158"/>
              <a:gd name="connsiteY81" fmla="*/ 5249155 h 5453385"/>
              <a:gd name="connsiteX82" fmla="*/ 7196298 w 12198158"/>
              <a:gd name="connsiteY82" fmla="*/ 5254097 h 5453385"/>
              <a:gd name="connsiteX83" fmla="*/ 7192202 w 12198158"/>
              <a:gd name="connsiteY83" fmla="*/ 5259915 h 5453385"/>
              <a:gd name="connsiteX84" fmla="*/ 7166024 w 12198158"/>
              <a:gd name="connsiteY84" fmla="*/ 5264963 h 5453385"/>
              <a:gd name="connsiteX85" fmla="*/ 7092253 w 12198158"/>
              <a:gd name="connsiteY85" fmla="*/ 5278242 h 5453385"/>
              <a:gd name="connsiteX86" fmla="*/ 7013814 w 12198158"/>
              <a:gd name="connsiteY86" fmla="*/ 5277836 h 5453385"/>
              <a:gd name="connsiteX87" fmla="*/ 6899540 w 12198158"/>
              <a:gd name="connsiteY87" fmla="*/ 5309879 h 5453385"/>
              <a:gd name="connsiteX88" fmla="*/ 6703746 w 12198158"/>
              <a:gd name="connsiteY88" fmla="*/ 5340238 h 5453385"/>
              <a:gd name="connsiteX89" fmla="*/ 6545085 w 12198158"/>
              <a:gd name="connsiteY89" fmla="*/ 5371489 h 5453385"/>
              <a:gd name="connsiteX90" fmla="*/ 6313345 w 12198158"/>
              <a:gd name="connsiteY90" fmla="*/ 5422313 h 5453385"/>
              <a:gd name="connsiteX91" fmla="*/ 6164558 w 12198158"/>
              <a:gd name="connsiteY91" fmla="*/ 5424579 h 5453385"/>
              <a:gd name="connsiteX92" fmla="*/ 6069796 w 12198158"/>
              <a:gd name="connsiteY92" fmla="*/ 5446801 h 5453385"/>
              <a:gd name="connsiteX93" fmla="*/ 6064481 w 12198158"/>
              <a:gd name="connsiteY93" fmla="*/ 5445132 h 5453385"/>
              <a:gd name="connsiteX94" fmla="*/ 6044602 w 12198158"/>
              <a:gd name="connsiteY94" fmla="*/ 5445873 h 5453385"/>
              <a:gd name="connsiteX95" fmla="*/ 6037252 w 12198158"/>
              <a:gd name="connsiteY95" fmla="*/ 5436807 h 5453385"/>
              <a:gd name="connsiteX96" fmla="*/ 6006081 w 12198158"/>
              <a:gd name="connsiteY96" fmla="*/ 5431276 h 5453385"/>
              <a:gd name="connsiteX97" fmla="*/ 5920065 w 12198158"/>
              <a:gd name="connsiteY97" fmla="*/ 5420947 h 5453385"/>
              <a:gd name="connsiteX98" fmla="*/ 5755077 w 12198158"/>
              <a:gd name="connsiteY98" fmla="*/ 5452274 h 5453385"/>
              <a:gd name="connsiteX99" fmla="*/ 5623207 w 12198158"/>
              <a:gd name="connsiteY99" fmla="*/ 5453385 h 5453385"/>
              <a:gd name="connsiteX100" fmla="*/ 5467256 w 12198158"/>
              <a:gd name="connsiteY100" fmla="*/ 5438160 h 5453385"/>
              <a:gd name="connsiteX101" fmla="*/ 5429137 w 12198158"/>
              <a:gd name="connsiteY101" fmla="*/ 5425939 h 5453385"/>
              <a:gd name="connsiteX102" fmla="*/ 5378078 w 12198158"/>
              <a:gd name="connsiteY102" fmla="*/ 5406715 h 5453385"/>
              <a:gd name="connsiteX103" fmla="*/ 5258253 w 12198158"/>
              <a:gd name="connsiteY103" fmla="*/ 5384542 h 5453385"/>
              <a:gd name="connsiteX104" fmla="*/ 5219477 w 12198158"/>
              <a:gd name="connsiteY104" fmla="*/ 5372462 h 5453385"/>
              <a:gd name="connsiteX105" fmla="*/ 5171208 w 12198158"/>
              <a:gd name="connsiteY105" fmla="*/ 5369215 h 5453385"/>
              <a:gd name="connsiteX106" fmla="*/ 5153115 w 12198158"/>
              <a:gd name="connsiteY106" fmla="*/ 5361371 h 5453385"/>
              <a:gd name="connsiteX107" fmla="*/ 5139168 w 12198158"/>
              <a:gd name="connsiteY107" fmla="*/ 5357678 h 5453385"/>
              <a:gd name="connsiteX108" fmla="*/ 5136167 w 12198158"/>
              <a:gd name="connsiteY108" fmla="*/ 5355396 h 5453385"/>
              <a:gd name="connsiteX109" fmla="*/ 5118243 w 12198158"/>
              <a:gd name="connsiteY109" fmla="*/ 5343610 h 5453385"/>
              <a:gd name="connsiteX110" fmla="*/ 5062411 w 12198158"/>
              <a:gd name="connsiteY110" fmla="*/ 5350746 h 5453385"/>
              <a:gd name="connsiteX111" fmla="*/ 5008170 w 12198158"/>
              <a:gd name="connsiteY111" fmla="*/ 5332957 h 5453385"/>
              <a:gd name="connsiteX112" fmla="*/ 4837210 w 12198158"/>
              <a:gd name="connsiteY112" fmla="*/ 5306875 h 5453385"/>
              <a:gd name="connsiteX113" fmla="*/ 4759270 w 12198158"/>
              <a:gd name="connsiteY113" fmla="*/ 5276719 h 5453385"/>
              <a:gd name="connsiteX114" fmla="*/ 4720035 w 12198158"/>
              <a:gd name="connsiteY114" fmla="*/ 5266929 h 5453385"/>
              <a:gd name="connsiteX115" fmla="*/ 4718027 w 12198158"/>
              <a:gd name="connsiteY115" fmla="*/ 5266116 h 5453385"/>
              <a:gd name="connsiteX116" fmla="*/ 4718961 w 12198158"/>
              <a:gd name="connsiteY116" fmla="*/ 5265887 h 5453385"/>
              <a:gd name="connsiteX117" fmla="*/ 4714055 w 12198158"/>
              <a:gd name="connsiteY117" fmla="*/ 5264507 h 5453385"/>
              <a:gd name="connsiteX118" fmla="*/ 4718027 w 12198158"/>
              <a:gd name="connsiteY118" fmla="*/ 5266116 h 5453385"/>
              <a:gd name="connsiteX119" fmla="*/ 4712381 w 12198158"/>
              <a:gd name="connsiteY119" fmla="*/ 5267501 h 5453385"/>
              <a:gd name="connsiteX120" fmla="*/ 4512801 w 12198158"/>
              <a:gd name="connsiteY120" fmla="*/ 5256747 h 5453385"/>
              <a:gd name="connsiteX121" fmla="*/ 4425588 w 12198158"/>
              <a:gd name="connsiteY121" fmla="*/ 5245181 h 5453385"/>
              <a:gd name="connsiteX122" fmla="*/ 4314086 w 12198158"/>
              <a:gd name="connsiteY122" fmla="*/ 5250903 h 5453385"/>
              <a:gd name="connsiteX123" fmla="*/ 4312230 w 12198158"/>
              <a:gd name="connsiteY123" fmla="*/ 5249446 h 5453385"/>
              <a:gd name="connsiteX124" fmla="*/ 4292278 w 12198158"/>
              <a:gd name="connsiteY124" fmla="*/ 5247406 h 5453385"/>
              <a:gd name="connsiteX125" fmla="*/ 4287201 w 12198158"/>
              <a:gd name="connsiteY125" fmla="*/ 5250574 h 5453385"/>
              <a:gd name="connsiteX126" fmla="*/ 4273289 w 12198158"/>
              <a:gd name="connsiteY126" fmla="*/ 5250306 h 5453385"/>
              <a:gd name="connsiteX127" fmla="*/ 4245283 w 12198158"/>
              <a:gd name="connsiteY127" fmla="*/ 5252830 h 5453385"/>
              <a:gd name="connsiteX128" fmla="*/ 4199245 w 12198158"/>
              <a:gd name="connsiteY128" fmla="*/ 5249795 h 5453385"/>
              <a:gd name="connsiteX129" fmla="*/ 4198941 w 12198158"/>
              <a:gd name="connsiteY129" fmla="*/ 5248428 h 5453385"/>
              <a:gd name="connsiteX130" fmla="*/ 4188453 w 12198158"/>
              <a:gd name="connsiteY130" fmla="*/ 5242309 h 5453385"/>
              <a:gd name="connsiteX131" fmla="*/ 4139982 w 12198158"/>
              <a:gd name="connsiteY131" fmla="*/ 5225080 h 5453385"/>
              <a:gd name="connsiteX132" fmla="*/ 4080374 w 12198158"/>
              <a:gd name="connsiteY132" fmla="*/ 5196265 h 5453385"/>
              <a:gd name="connsiteX133" fmla="*/ 4071828 w 12198158"/>
              <a:gd name="connsiteY133" fmla="*/ 5195359 h 5453385"/>
              <a:gd name="connsiteX134" fmla="*/ 4071710 w 12198158"/>
              <a:gd name="connsiteY134" fmla="*/ 5195034 h 5453385"/>
              <a:gd name="connsiteX135" fmla="*/ 4056247 w 12198158"/>
              <a:gd name="connsiteY135" fmla="*/ 5193703 h 5453385"/>
              <a:gd name="connsiteX136" fmla="*/ 4039668 w 12198158"/>
              <a:gd name="connsiteY136" fmla="*/ 5191942 h 5453385"/>
              <a:gd name="connsiteX137" fmla="*/ 4034303 w 12198158"/>
              <a:gd name="connsiteY137" fmla="*/ 5189299 h 5453385"/>
              <a:gd name="connsiteX138" fmla="*/ 4032672 w 12198158"/>
              <a:gd name="connsiteY138" fmla="*/ 5185317 h 5453385"/>
              <a:gd name="connsiteX139" fmla="*/ 4031088 w 12198158"/>
              <a:gd name="connsiteY139" fmla="*/ 5185572 h 5453385"/>
              <a:gd name="connsiteX140" fmla="*/ 4001867 w 12198158"/>
              <a:gd name="connsiteY140" fmla="*/ 5171923 h 5453385"/>
              <a:gd name="connsiteX141" fmla="*/ 3934220 w 12198158"/>
              <a:gd name="connsiteY141" fmla="*/ 5152965 h 5453385"/>
              <a:gd name="connsiteX142" fmla="*/ 3894676 w 12198158"/>
              <a:gd name="connsiteY142" fmla="*/ 5146824 h 5453385"/>
              <a:gd name="connsiteX143" fmla="*/ 3787232 w 12198158"/>
              <a:gd name="connsiteY143" fmla="*/ 5124845 h 5453385"/>
              <a:gd name="connsiteX144" fmla="*/ 3680057 w 12198158"/>
              <a:gd name="connsiteY144" fmla="*/ 5098865 h 5453385"/>
              <a:gd name="connsiteX145" fmla="*/ 3607627 w 12198158"/>
              <a:gd name="connsiteY145" fmla="*/ 5063819 h 5453385"/>
              <a:gd name="connsiteX146" fmla="*/ 3601451 w 12198158"/>
              <a:gd name="connsiteY146" fmla="*/ 5065299 h 5453385"/>
              <a:gd name="connsiteX147" fmla="*/ 3592338 w 12198158"/>
              <a:gd name="connsiteY147" fmla="*/ 5065477 h 5453385"/>
              <a:gd name="connsiteX148" fmla="*/ 3592104 w 12198158"/>
              <a:gd name="connsiteY148" fmla="*/ 5065184 h 5453385"/>
              <a:gd name="connsiteX149" fmla="*/ 3583586 w 12198158"/>
              <a:gd name="connsiteY149" fmla="*/ 5065934 h 5453385"/>
              <a:gd name="connsiteX150" fmla="*/ 3533777 w 12198158"/>
              <a:gd name="connsiteY150" fmla="*/ 5055401 h 5453385"/>
              <a:gd name="connsiteX151" fmla="*/ 3470906 w 12198158"/>
              <a:gd name="connsiteY151" fmla="*/ 5051425 h 5453385"/>
              <a:gd name="connsiteX152" fmla="*/ 3398460 w 12198158"/>
              <a:gd name="connsiteY152" fmla="*/ 5038341 h 5453385"/>
              <a:gd name="connsiteX153" fmla="*/ 3361644 w 12198158"/>
              <a:gd name="connsiteY153" fmla="*/ 5056751 h 5453385"/>
              <a:gd name="connsiteX154" fmla="*/ 3341795 w 12198158"/>
              <a:gd name="connsiteY154" fmla="*/ 5058577 h 5453385"/>
              <a:gd name="connsiteX155" fmla="*/ 3339469 w 12198158"/>
              <a:gd name="connsiteY155" fmla="*/ 5057519 h 5453385"/>
              <a:gd name="connsiteX156" fmla="*/ 3260180 w 12198158"/>
              <a:gd name="connsiteY156" fmla="*/ 5063901 h 5453385"/>
              <a:gd name="connsiteX157" fmla="*/ 3140460 w 12198158"/>
              <a:gd name="connsiteY157" fmla="*/ 5072344 h 5453385"/>
              <a:gd name="connsiteX158" fmla="*/ 3028270 w 12198158"/>
              <a:gd name="connsiteY158" fmla="*/ 5075215 h 5453385"/>
              <a:gd name="connsiteX159" fmla="*/ 2779714 w 12198158"/>
              <a:gd name="connsiteY159" fmla="*/ 5098912 h 5453385"/>
              <a:gd name="connsiteX160" fmla="*/ 2649525 w 12198158"/>
              <a:gd name="connsiteY160" fmla="*/ 5134167 h 5453385"/>
              <a:gd name="connsiteX161" fmla="*/ 2566315 w 12198158"/>
              <a:gd name="connsiteY161" fmla="*/ 5081857 h 5453385"/>
              <a:gd name="connsiteX162" fmla="*/ 2441626 w 12198158"/>
              <a:gd name="connsiteY162" fmla="*/ 5096953 h 5453385"/>
              <a:gd name="connsiteX163" fmla="*/ 2313568 w 12198158"/>
              <a:gd name="connsiteY163" fmla="*/ 5106148 h 5453385"/>
              <a:gd name="connsiteX164" fmla="*/ 2207105 w 12198158"/>
              <a:gd name="connsiteY164" fmla="*/ 5100465 h 5453385"/>
              <a:gd name="connsiteX165" fmla="*/ 2093268 w 12198158"/>
              <a:gd name="connsiteY165" fmla="*/ 5082317 h 5453385"/>
              <a:gd name="connsiteX166" fmla="*/ 1996024 w 12198158"/>
              <a:gd name="connsiteY166" fmla="*/ 5073607 h 5453385"/>
              <a:gd name="connsiteX167" fmla="*/ 1926886 w 12198158"/>
              <a:gd name="connsiteY167" fmla="*/ 5097439 h 5453385"/>
              <a:gd name="connsiteX168" fmla="*/ 1920368 w 12198158"/>
              <a:gd name="connsiteY168" fmla="*/ 5092193 h 5453385"/>
              <a:gd name="connsiteX169" fmla="*/ 1871831 w 12198158"/>
              <a:gd name="connsiteY169" fmla="*/ 5093925 h 5453385"/>
              <a:gd name="connsiteX170" fmla="*/ 1785463 w 12198158"/>
              <a:gd name="connsiteY170" fmla="*/ 5123922 h 5453385"/>
              <a:gd name="connsiteX171" fmla="*/ 1737045 w 12198158"/>
              <a:gd name="connsiteY171" fmla="*/ 5118437 h 5453385"/>
              <a:gd name="connsiteX172" fmla="*/ 1673954 w 12198158"/>
              <a:gd name="connsiteY172" fmla="*/ 5100682 h 5453385"/>
              <a:gd name="connsiteX173" fmla="*/ 1602834 w 12198158"/>
              <a:gd name="connsiteY173" fmla="*/ 5117005 h 5453385"/>
              <a:gd name="connsiteX174" fmla="*/ 1490351 w 12198158"/>
              <a:gd name="connsiteY174" fmla="*/ 5089213 h 5453385"/>
              <a:gd name="connsiteX175" fmla="*/ 1149212 w 12198158"/>
              <a:gd name="connsiteY175" fmla="*/ 5040291 h 5453385"/>
              <a:gd name="connsiteX176" fmla="*/ 938574 w 12198158"/>
              <a:gd name="connsiteY176" fmla="*/ 5042902 h 5453385"/>
              <a:gd name="connsiteX177" fmla="*/ 857697 w 12198158"/>
              <a:gd name="connsiteY177" fmla="*/ 5001472 h 5453385"/>
              <a:gd name="connsiteX178" fmla="*/ 836981 w 12198158"/>
              <a:gd name="connsiteY178" fmla="*/ 5002789 h 5453385"/>
              <a:gd name="connsiteX179" fmla="*/ 816264 w 12198158"/>
              <a:gd name="connsiteY179" fmla="*/ 5000656 h 5453385"/>
              <a:gd name="connsiteX180" fmla="*/ 810965 w 12198158"/>
              <a:gd name="connsiteY180" fmla="*/ 5003799 h 5453385"/>
              <a:gd name="connsiteX181" fmla="*/ 796509 w 12198158"/>
              <a:gd name="connsiteY181" fmla="*/ 5003468 h 5453385"/>
              <a:gd name="connsiteX182" fmla="*/ 767389 w 12198158"/>
              <a:gd name="connsiteY182" fmla="*/ 5005865 h 5453385"/>
              <a:gd name="connsiteX183" fmla="*/ 762544 w 12198158"/>
              <a:gd name="connsiteY183" fmla="*/ 5003453 h 5453385"/>
              <a:gd name="connsiteX184" fmla="*/ 719567 w 12198158"/>
              <a:gd name="connsiteY184" fmla="*/ 5002615 h 5453385"/>
              <a:gd name="connsiteX185" fmla="*/ 719262 w 12198158"/>
              <a:gd name="connsiteY185" fmla="*/ 5001245 h 5453385"/>
              <a:gd name="connsiteX186" fmla="*/ 708402 w 12198158"/>
              <a:gd name="connsiteY186" fmla="*/ 4995080 h 5453385"/>
              <a:gd name="connsiteX187" fmla="*/ 596394 w 12198158"/>
              <a:gd name="connsiteY187" fmla="*/ 4948536 h 5453385"/>
              <a:gd name="connsiteX188" fmla="*/ 578149 w 12198158"/>
              <a:gd name="connsiteY188" fmla="*/ 4945656 h 5453385"/>
              <a:gd name="connsiteX189" fmla="*/ 571336 w 12198158"/>
              <a:gd name="connsiteY189" fmla="*/ 4945862 h 5453385"/>
              <a:gd name="connsiteX190" fmla="*/ 444802 w 12198158"/>
              <a:gd name="connsiteY190" fmla="*/ 4904561 h 5453385"/>
              <a:gd name="connsiteX191" fmla="*/ 403746 w 12198158"/>
              <a:gd name="connsiteY191" fmla="*/ 4898238 h 5453385"/>
              <a:gd name="connsiteX192" fmla="*/ 292240 w 12198158"/>
              <a:gd name="connsiteY192" fmla="*/ 4875762 h 5453385"/>
              <a:gd name="connsiteX193" fmla="*/ 118302 w 12198158"/>
              <a:gd name="connsiteY193" fmla="*/ 4819502 h 5453385"/>
              <a:gd name="connsiteX194" fmla="*/ 15516 w 12198158"/>
              <a:gd name="connsiteY194" fmla="*/ 4816401 h 5453385"/>
              <a:gd name="connsiteX195" fmla="*/ 2 w 12198158"/>
              <a:gd name="connsiteY195" fmla="*/ 4810462 h 5453385"/>
              <a:gd name="connsiteX196" fmla="*/ 0 w 12198158"/>
              <a:gd name="connsiteY196" fmla="*/ 0 h 545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2198158" h="5453385">
                <a:moveTo>
                  <a:pt x="0" y="0"/>
                </a:moveTo>
                <a:lnTo>
                  <a:pt x="12192000" y="0"/>
                </a:lnTo>
                <a:cubicBezTo>
                  <a:pt x="12194053" y="1221522"/>
                  <a:pt x="12196105" y="2919124"/>
                  <a:pt x="12198158" y="4140646"/>
                </a:cubicBezTo>
                <a:lnTo>
                  <a:pt x="12132764" y="4224573"/>
                </a:lnTo>
                <a:cubicBezTo>
                  <a:pt x="12118570" y="4222168"/>
                  <a:pt x="12066475" y="4224132"/>
                  <a:pt x="12053056" y="4225834"/>
                </a:cubicBezTo>
                <a:cubicBezTo>
                  <a:pt x="11951151" y="4199604"/>
                  <a:pt x="11987956" y="4217431"/>
                  <a:pt x="11938513" y="4230448"/>
                </a:cubicBezTo>
                <a:cubicBezTo>
                  <a:pt x="11893437" y="4232310"/>
                  <a:pt x="11892333" y="4244608"/>
                  <a:pt x="11853342" y="4258769"/>
                </a:cubicBezTo>
                <a:lnTo>
                  <a:pt x="11704569" y="4315417"/>
                </a:lnTo>
                <a:cubicBezTo>
                  <a:pt x="11658619" y="4332635"/>
                  <a:pt x="11620159" y="4315855"/>
                  <a:pt x="11577641" y="4362077"/>
                </a:cubicBezTo>
                <a:lnTo>
                  <a:pt x="11508791" y="4445364"/>
                </a:lnTo>
                <a:cubicBezTo>
                  <a:pt x="11460627" y="4447354"/>
                  <a:pt x="11432986" y="4485639"/>
                  <a:pt x="11388373" y="4503521"/>
                </a:cubicBezTo>
                <a:cubicBezTo>
                  <a:pt x="11343278" y="4524338"/>
                  <a:pt x="11314689" y="4523537"/>
                  <a:pt x="11276406" y="4532180"/>
                </a:cubicBezTo>
                <a:cubicBezTo>
                  <a:pt x="11261021" y="4525610"/>
                  <a:pt x="11204601" y="4537598"/>
                  <a:pt x="11190251" y="4549353"/>
                </a:cubicBezTo>
                <a:cubicBezTo>
                  <a:pt x="11148224" y="4547841"/>
                  <a:pt x="11166866" y="4544233"/>
                  <a:pt x="11139995" y="4557892"/>
                </a:cubicBezTo>
                <a:cubicBezTo>
                  <a:pt x="11109018" y="4525549"/>
                  <a:pt x="11068949" y="4553741"/>
                  <a:pt x="11040727" y="4557190"/>
                </a:cubicBezTo>
                <a:cubicBezTo>
                  <a:pt x="11023237" y="4561142"/>
                  <a:pt x="10985662" y="4565638"/>
                  <a:pt x="10969005" y="4567235"/>
                </a:cubicBezTo>
                <a:cubicBezTo>
                  <a:pt x="10940582" y="4566913"/>
                  <a:pt x="10898726" y="4615215"/>
                  <a:pt x="10899772" y="4598938"/>
                </a:cubicBezTo>
                <a:cubicBezTo>
                  <a:pt x="10876619" y="4596205"/>
                  <a:pt x="10869907" y="4629767"/>
                  <a:pt x="10838983" y="4631872"/>
                </a:cubicBezTo>
                <a:cubicBezTo>
                  <a:pt x="10773332" y="4671873"/>
                  <a:pt x="10814211" y="4658049"/>
                  <a:pt x="10769520" y="4674655"/>
                </a:cubicBezTo>
                <a:cubicBezTo>
                  <a:pt x="10724830" y="4691261"/>
                  <a:pt x="10633260" y="4714484"/>
                  <a:pt x="10570843" y="4731505"/>
                </a:cubicBezTo>
                <a:cubicBezTo>
                  <a:pt x="10542692" y="4736734"/>
                  <a:pt x="10551563" y="4762544"/>
                  <a:pt x="10512263" y="4767779"/>
                </a:cubicBezTo>
                <a:cubicBezTo>
                  <a:pt x="10488463" y="4766129"/>
                  <a:pt x="10466846" y="4780729"/>
                  <a:pt x="10439016" y="4770014"/>
                </a:cubicBezTo>
                <a:cubicBezTo>
                  <a:pt x="10429577" y="4765629"/>
                  <a:pt x="10402340" y="4766505"/>
                  <a:pt x="10376941" y="4774192"/>
                </a:cubicBezTo>
                <a:cubicBezTo>
                  <a:pt x="10367909" y="4765279"/>
                  <a:pt x="10340964" y="4774687"/>
                  <a:pt x="10329960" y="4774855"/>
                </a:cubicBezTo>
                <a:cubicBezTo>
                  <a:pt x="10316703" y="4767568"/>
                  <a:pt x="10267890" y="4777414"/>
                  <a:pt x="10254256" y="4785445"/>
                </a:cubicBezTo>
                <a:lnTo>
                  <a:pt x="10119745" y="4797950"/>
                </a:lnTo>
                <a:lnTo>
                  <a:pt x="10075444" y="4800225"/>
                </a:lnTo>
                <a:cubicBezTo>
                  <a:pt x="10067850" y="4797978"/>
                  <a:pt x="10040161" y="4799420"/>
                  <a:pt x="10032543" y="4798418"/>
                </a:cubicBezTo>
                <a:cubicBezTo>
                  <a:pt x="9991791" y="4809387"/>
                  <a:pt x="9977737" y="4809920"/>
                  <a:pt x="9953375" y="4815267"/>
                </a:cubicBezTo>
                <a:cubicBezTo>
                  <a:pt x="9912366" y="4815421"/>
                  <a:pt x="9882148" y="4811947"/>
                  <a:pt x="9841223" y="4822617"/>
                </a:cubicBezTo>
                <a:lnTo>
                  <a:pt x="9721820" y="4844562"/>
                </a:lnTo>
                <a:cubicBezTo>
                  <a:pt x="9668605" y="4834151"/>
                  <a:pt x="9595633" y="4843267"/>
                  <a:pt x="9578114" y="4856964"/>
                </a:cubicBezTo>
                <a:cubicBezTo>
                  <a:pt x="9512605" y="4872467"/>
                  <a:pt x="9409151" y="4900840"/>
                  <a:pt x="9336820" y="4906595"/>
                </a:cubicBezTo>
                <a:lnTo>
                  <a:pt x="9272837" y="4967726"/>
                </a:lnTo>
                <a:lnTo>
                  <a:pt x="9188677" y="4973909"/>
                </a:lnTo>
                <a:lnTo>
                  <a:pt x="9183116" y="4983943"/>
                </a:lnTo>
                <a:lnTo>
                  <a:pt x="9145128" y="4996108"/>
                </a:lnTo>
                <a:lnTo>
                  <a:pt x="9144106" y="4994951"/>
                </a:lnTo>
                <a:cubicBezTo>
                  <a:pt x="9140946" y="4992637"/>
                  <a:pt x="9136985" y="4991451"/>
                  <a:pt x="9131223" y="4992596"/>
                </a:cubicBezTo>
                <a:cubicBezTo>
                  <a:pt x="9132769" y="4971437"/>
                  <a:pt x="9124864" y="4985868"/>
                  <a:pt x="9107733" y="4991112"/>
                </a:cubicBezTo>
                <a:cubicBezTo>
                  <a:pt x="9106313" y="4959420"/>
                  <a:pt x="9062068" y="4996815"/>
                  <a:pt x="9047414" y="4982084"/>
                </a:cubicBezTo>
                <a:lnTo>
                  <a:pt x="8999479" y="4985651"/>
                </a:lnTo>
                <a:lnTo>
                  <a:pt x="8999194" y="4985390"/>
                </a:lnTo>
                <a:cubicBezTo>
                  <a:pt x="8997140" y="4985151"/>
                  <a:pt x="8994323" y="4985508"/>
                  <a:pt x="8990231" y="4986706"/>
                </a:cubicBezTo>
                <a:lnTo>
                  <a:pt x="8984397" y="4988944"/>
                </a:lnTo>
                <a:lnTo>
                  <a:pt x="8968351" y="4992447"/>
                </a:lnTo>
                <a:lnTo>
                  <a:pt x="8962029" y="4991687"/>
                </a:lnTo>
                <a:lnTo>
                  <a:pt x="8957069" y="4989271"/>
                </a:lnTo>
                <a:cubicBezTo>
                  <a:pt x="8948720" y="4997905"/>
                  <a:pt x="8916209" y="5031434"/>
                  <a:pt x="8889695" y="5009620"/>
                </a:cubicBezTo>
                <a:cubicBezTo>
                  <a:pt x="8858762" y="5010728"/>
                  <a:pt x="8783440" y="5002831"/>
                  <a:pt x="8746606" y="5006694"/>
                </a:cubicBezTo>
                <a:cubicBezTo>
                  <a:pt x="8714005" y="5018336"/>
                  <a:pt x="8742361" y="5003500"/>
                  <a:pt x="8702038" y="5008976"/>
                </a:cubicBezTo>
                <a:cubicBezTo>
                  <a:pt x="8665825" y="5030191"/>
                  <a:pt x="8633382" y="5012337"/>
                  <a:pt x="8590337" y="5018285"/>
                </a:cubicBezTo>
                <a:lnTo>
                  <a:pt x="8519543" y="5002167"/>
                </a:lnTo>
                <a:lnTo>
                  <a:pt x="8505306" y="5008590"/>
                </a:lnTo>
                <a:lnTo>
                  <a:pt x="8500493" y="5011849"/>
                </a:lnTo>
                <a:cubicBezTo>
                  <a:pt x="8496977" y="5013779"/>
                  <a:pt x="8494378" y="5014660"/>
                  <a:pt x="8492299" y="5014823"/>
                </a:cubicBezTo>
                <a:lnTo>
                  <a:pt x="8491926" y="5014628"/>
                </a:lnTo>
                <a:lnTo>
                  <a:pt x="8484586" y="5017941"/>
                </a:lnTo>
                <a:lnTo>
                  <a:pt x="8361601" y="5033190"/>
                </a:lnTo>
                <a:cubicBezTo>
                  <a:pt x="8356446" y="5035389"/>
                  <a:pt x="8352158" y="5035011"/>
                  <a:pt x="8348227" y="5033401"/>
                </a:cubicBezTo>
                <a:lnTo>
                  <a:pt x="8346801" y="5032489"/>
                </a:lnTo>
                <a:lnTo>
                  <a:pt x="8308886" y="5051758"/>
                </a:lnTo>
                <a:lnTo>
                  <a:pt x="8289640" y="5066848"/>
                </a:lnTo>
                <a:lnTo>
                  <a:pt x="8278750" y="5073172"/>
                </a:lnTo>
                <a:lnTo>
                  <a:pt x="8277624" y="5077997"/>
                </a:lnTo>
                <a:cubicBezTo>
                  <a:pt x="8275321" y="5081521"/>
                  <a:pt x="8270631" y="5084397"/>
                  <a:pt x="8260561" y="5085789"/>
                </a:cubicBezTo>
                <a:lnTo>
                  <a:pt x="8257864" y="5085539"/>
                </a:lnTo>
                <a:lnTo>
                  <a:pt x="8246529" y="5096229"/>
                </a:lnTo>
                <a:cubicBezTo>
                  <a:pt x="8243357" y="5100410"/>
                  <a:pt x="8241146" y="5105060"/>
                  <a:pt x="8240334" y="5110338"/>
                </a:cubicBezTo>
                <a:cubicBezTo>
                  <a:pt x="8176370" y="5107181"/>
                  <a:pt x="8141696" y="5144237"/>
                  <a:pt x="8084875" y="5160468"/>
                </a:cubicBezTo>
                <a:cubicBezTo>
                  <a:pt x="8020114" y="5185600"/>
                  <a:pt x="7961756" y="5208662"/>
                  <a:pt x="7900134" y="5206050"/>
                </a:cubicBezTo>
                <a:cubicBezTo>
                  <a:pt x="7829893" y="5222245"/>
                  <a:pt x="7775775" y="5224667"/>
                  <a:pt x="7713595" y="5233976"/>
                </a:cubicBezTo>
                <a:lnTo>
                  <a:pt x="7609267" y="5230207"/>
                </a:lnTo>
                <a:lnTo>
                  <a:pt x="7522521" y="5236536"/>
                </a:lnTo>
                <a:lnTo>
                  <a:pt x="7514554" y="5239309"/>
                </a:lnTo>
                <a:cubicBezTo>
                  <a:pt x="7508980" y="5240763"/>
                  <a:pt x="7505163" y="5241143"/>
                  <a:pt x="7502403" y="5240758"/>
                </a:cubicBezTo>
                <a:lnTo>
                  <a:pt x="7502032" y="5240403"/>
                </a:lnTo>
                <a:lnTo>
                  <a:pt x="7490794" y="5242523"/>
                </a:lnTo>
                <a:cubicBezTo>
                  <a:pt x="7471998" y="5246995"/>
                  <a:pt x="7417576" y="5228082"/>
                  <a:pt x="7400450" y="5233721"/>
                </a:cubicBezTo>
                <a:cubicBezTo>
                  <a:pt x="7369869" y="5230518"/>
                  <a:pt x="7329097" y="5229318"/>
                  <a:pt x="7307302" y="5223301"/>
                </a:cubicBezTo>
                <a:lnTo>
                  <a:pt x="7305976" y="5221735"/>
                </a:lnTo>
                <a:lnTo>
                  <a:pt x="7213744" y="5249155"/>
                </a:lnTo>
                <a:lnTo>
                  <a:pt x="7196298" y="5254097"/>
                </a:lnTo>
                <a:lnTo>
                  <a:pt x="7192202" y="5259915"/>
                </a:lnTo>
                <a:cubicBezTo>
                  <a:pt x="7187314" y="5263741"/>
                  <a:pt x="7179713" y="5266064"/>
                  <a:pt x="7166024" y="5264963"/>
                </a:cubicBezTo>
                <a:lnTo>
                  <a:pt x="7092253" y="5278242"/>
                </a:lnTo>
                <a:cubicBezTo>
                  <a:pt x="7056437" y="5279305"/>
                  <a:pt x="7045485" y="5280366"/>
                  <a:pt x="7013814" y="5277836"/>
                </a:cubicBezTo>
                <a:cubicBezTo>
                  <a:pt x="6932900" y="5289715"/>
                  <a:pt x="6939012" y="5315959"/>
                  <a:pt x="6899540" y="5309879"/>
                </a:cubicBezTo>
                <a:cubicBezTo>
                  <a:pt x="6867337" y="5304224"/>
                  <a:pt x="6783460" y="5324938"/>
                  <a:pt x="6703746" y="5340238"/>
                </a:cubicBezTo>
                <a:cubicBezTo>
                  <a:pt x="6644670" y="5350506"/>
                  <a:pt x="6623684" y="5365820"/>
                  <a:pt x="6545085" y="5371489"/>
                </a:cubicBezTo>
                <a:cubicBezTo>
                  <a:pt x="6467836" y="5419370"/>
                  <a:pt x="6405420" y="5393607"/>
                  <a:pt x="6313345" y="5422313"/>
                </a:cubicBezTo>
                <a:cubicBezTo>
                  <a:pt x="6293349" y="5439170"/>
                  <a:pt x="6205149" y="5420498"/>
                  <a:pt x="6164558" y="5424579"/>
                </a:cubicBezTo>
                <a:cubicBezTo>
                  <a:pt x="6123967" y="5428661"/>
                  <a:pt x="6086477" y="5443374"/>
                  <a:pt x="6069796" y="5446801"/>
                </a:cubicBezTo>
                <a:lnTo>
                  <a:pt x="6064481" y="5445132"/>
                </a:lnTo>
                <a:lnTo>
                  <a:pt x="6044602" y="5445873"/>
                </a:lnTo>
                <a:lnTo>
                  <a:pt x="6037252" y="5436807"/>
                </a:lnTo>
                <a:lnTo>
                  <a:pt x="6006081" y="5431276"/>
                </a:lnTo>
                <a:cubicBezTo>
                  <a:pt x="5994678" y="5430638"/>
                  <a:pt x="5932808" y="5417343"/>
                  <a:pt x="5920065" y="5420947"/>
                </a:cubicBezTo>
                <a:cubicBezTo>
                  <a:pt x="5853957" y="5426628"/>
                  <a:pt x="5821185" y="5446593"/>
                  <a:pt x="5755077" y="5452274"/>
                </a:cubicBezTo>
                <a:lnTo>
                  <a:pt x="5623207" y="5453385"/>
                </a:lnTo>
                <a:lnTo>
                  <a:pt x="5467256" y="5438160"/>
                </a:lnTo>
                <a:cubicBezTo>
                  <a:pt x="5474480" y="5424011"/>
                  <a:pt x="5435381" y="5439287"/>
                  <a:pt x="5429137" y="5425939"/>
                </a:cubicBezTo>
                <a:cubicBezTo>
                  <a:pt x="5425747" y="5415044"/>
                  <a:pt x="5388231" y="5409958"/>
                  <a:pt x="5378078" y="5406715"/>
                </a:cubicBezTo>
                <a:lnTo>
                  <a:pt x="5258253" y="5384542"/>
                </a:lnTo>
                <a:cubicBezTo>
                  <a:pt x="5248095" y="5384342"/>
                  <a:pt x="5227061" y="5375318"/>
                  <a:pt x="5219477" y="5372462"/>
                </a:cubicBezTo>
                <a:lnTo>
                  <a:pt x="5171208" y="5369215"/>
                </a:lnTo>
                <a:lnTo>
                  <a:pt x="5153115" y="5361371"/>
                </a:lnTo>
                <a:lnTo>
                  <a:pt x="5139168" y="5357678"/>
                </a:lnTo>
                <a:lnTo>
                  <a:pt x="5136167" y="5355396"/>
                </a:lnTo>
                <a:cubicBezTo>
                  <a:pt x="5130452" y="5351009"/>
                  <a:pt x="5124659" y="5346870"/>
                  <a:pt x="5118243" y="5343610"/>
                </a:cubicBezTo>
                <a:cubicBezTo>
                  <a:pt x="5104912" y="5374690"/>
                  <a:pt x="5061478" y="5321003"/>
                  <a:pt x="5062411" y="5350746"/>
                </a:cubicBezTo>
                <a:cubicBezTo>
                  <a:pt x="5024842" y="5338240"/>
                  <a:pt x="5035586" y="5369830"/>
                  <a:pt x="5008170" y="5332957"/>
                </a:cubicBezTo>
                <a:cubicBezTo>
                  <a:pt x="4933732" y="5333373"/>
                  <a:pt x="4913077" y="5347498"/>
                  <a:pt x="4837210" y="5306875"/>
                </a:cubicBezTo>
                <a:cubicBezTo>
                  <a:pt x="4803536" y="5288802"/>
                  <a:pt x="4780918" y="5276697"/>
                  <a:pt x="4759270" y="5276719"/>
                </a:cubicBezTo>
                <a:cubicBezTo>
                  <a:pt x="4738164" y="5271831"/>
                  <a:pt x="4726328" y="5268766"/>
                  <a:pt x="4720035" y="5266929"/>
                </a:cubicBezTo>
                <a:lnTo>
                  <a:pt x="4718027" y="5266116"/>
                </a:lnTo>
                <a:lnTo>
                  <a:pt x="4718961" y="5265887"/>
                </a:lnTo>
                <a:cubicBezTo>
                  <a:pt x="4717997" y="5265190"/>
                  <a:pt x="4715119" y="5264532"/>
                  <a:pt x="4714055" y="5264507"/>
                </a:cubicBezTo>
                <a:lnTo>
                  <a:pt x="4718027" y="5266116"/>
                </a:lnTo>
                <a:lnTo>
                  <a:pt x="4712381" y="5267501"/>
                </a:lnTo>
                <a:cubicBezTo>
                  <a:pt x="4677029" y="5259947"/>
                  <a:pt x="4521728" y="5259069"/>
                  <a:pt x="4512801" y="5256747"/>
                </a:cubicBezTo>
                <a:cubicBezTo>
                  <a:pt x="4454849" y="5242508"/>
                  <a:pt x="4459685" y="5241703"/>
                  <a:pt x="4425588" y="5245181"/>
                </a:cubicBezTo>
                <a:lnTo>
                  <a:pt x="4314086" y="5250903"/>
                </a:lnTo>
                <a:lnTo>
                  <a:pt x="4312230" y="5249446"/>
                </a:lnTo>
                <a:cubicBezTo>
                  <a:pt x="4303254" y="5245785"/>
                  <a:pt x="4297128" y="5245787"/>
                  <a:pt x="4292278" y="5247406"/>
                </a:cubicBezTo>
                <a:lnTo>
                  <a:pt x="4287201" y="5250574"/>
                </a:lnTo>
                <a:lnTo>
                  <a:pt x="4273289" y="5250306"/>
                </a:lnTo>
                <a:lnTo>
                  <a:pt x="4245283" y="5252830"/>
                </a:lnTo>
                <a:lnTo>
                  <a:pt x="4199245" y="5249795"/>
                </a:lnTo>
                <a:cubicBezTo>
                  <a:pt x="4199145" y="5249339"/>
                  <a:pt x="4199042" y="5248884"/>
                  <a:pt x="4198941" y="5248428"/>
                </a:cubicBezTo>
                <a:cubicBezTo>
                  <a:pt x="4197318" y="5245347"/>
                  <a:pt x="4194344" y="5243046"/>
                  <a:pt x="4188453" y="5242309"/>
                </a:cubicBezTo>
                <a:cubicBezTo>
                  <a:pt x="4201411" y="5223534"/>
                  <a:pt x="4158502" y="5225592"/>
                  <a:pt x="4139982" y="5225080"/>
                </a:cubicBezTo>
                <a:cubicBezTo>
                  <a:pt x="4121969" y="5217406"/>
                  <a:pt x="4096368" y="5202659"/>
                  <a:pt x="4080374" y="5196265"/>
                </a:cubicBezTo>
                <a:lnTo>
                  <a:pt x="4071828" y="5195359"/>
                </a:lnTo>
                <a:cubicBezTo>
                  <a:pt x="4071789" y="5195249"/>
                  <a:pt x="4071748" y="5195142"/>
                  <a:pt x="4071710" y="5195034"/>
                </a:cubicBezTo>
                <a:lnTo>
                  <a:pt x="4056247" y="5193703"/>
                </a:lnTo>
                <a:lnTo>
                  <a:pt x="4039668" y="5191942"/>
                </a:lnTo>
                <a:lnTo>
                  <a:pt x="4034303" y="5189299"/>
                </a:lnTo>
                <a:lnTo>
                  <a:pt x="4032672" y="5185317"/>
                </a:lnTo>
                <a:lnTo>
                  <a:pt x="4031088" y="5185572"/>
                </a:lnTo>
                <a:cubicBezTo>
                  <a:pt x="4018745" y="5190854"/>
                  <a:pt x="4014198" y="5199950"/>
                  <a:pt x="4001867" y="5171923"/>
                </a:cubicBezTo>
                <a:lnTo>
                  <a:pt x="3934220" y="5152965"/>
                </a:lnTo>
                <a:cubicBezTo>
                  <a:pt x="3917894" y="5161353"/>
                  <a:pt x="3905931" y="5156261"/>
                  <a:pt x="3894676" y="5146824"/>
                </a:cubicBezTo>
                <a:cubicBezTo>
                  <a:pt x="3858520" y="5147362"/>
                  <a:pt x="3827077" y="5132300"/>
                  <a:pt x="3787232" y="5124845"/>
                </a:cubicBezTo>
                <a:cubicBezTo>
                  <a:pt x="3738515" y="5108875"/>
                  <a:pt x="3722648" y="5106728"/>
                  <a:pt x="3680057" y="5098865"/>
                </a:cubicBezTo>
                <a:lnTo>
                  <a:pt x="3607627" y="5063819"/>
                </a:lnTo>
                <a:lnTo>
                  <a:pt x="3601451" y="5065299"/>
                </a:lnTo>
                <a:cubicBezTo>
                  <a:pt x="3597182" y="5065971"/>
                  <a:pt x="3594330" y="5065971"/>
                  <a:pt x="3592338" y="5065477"/>
                </a:cubicBezTo>
                <a:lnTo>
                  <a:pt x="3592104" y="5065184"/>
                </a:lnTo>
                <a:lnTo>
                  <a:pt x="3583586" y="5065934"/>
                </a:lnTo>
                <a:cubicBezTo>
                  <a:pt x="3569244" y="5067879"/>
                  <a:pt x="3547025" y="5052459"/>
                  <a:pt x="3533777" y="5055401"/>
                </a:cubicBezTo>
                <a:cubicBezTo>
                  <a:pt x="3511599" y="5050735"/>
                  <a:pt x="3486298" y="5057539"/>
                  <a:pt x="3470906" y="5051425"/>
                </a:cubicBezTo>
                <a:lnTo>
                  <a:pt x="3398460" y="5038341"/>
                </a:lnTo>
                <a:lnTo>
                  <a:pt x="3361644" y="5056751"/>
                </a:lnTo>
                <a:cubicBezTo>
                  <a:pt x="3357618" y="5059246"/>
                  <a:pt x="3351760" y="5060417"/>
                  <a:pt x="3341795" y="5058577"/>
                </a:cubicBezTo>
                <a:lnTo>
                  <a:pt x="3339469" y="5057519"/>
                </a:lnTo>
                <a:cubicBezTo>
                  <a:pt x="3334155" y="5060202"/>
                  <a:pt x="3293348" y="5061429"/>
                  <a:pt x="3260180" y="5063901"/>
                </a:cubicBezTo>
                <a:cubicBezTo>
                  <a:pt x="3207583" y="5066443"/>
                  <a:pt x="3201254" y="5075101"/>
                  <a:pt x="3140460" y="5072344"/>
                </a:cubicBezTo>
                <a:cubicBezTo>
                  <a:pt x="3080635" y="5073679"/>
                  <a:pt x="3070240" y="5080202"/>
                  <a:pt x="3028270" y="5075215"/>
                </a:cubicBezTo>
                <a:lnTo>
                  <a:pt x="2779714" y="5098912"/>
                </a:lnTo>
                <a:cubicBezTo>
                  <a:pt x="2717485" y="5128945"/>
                  <a:pt x="2720552" y="5119560"/>
                  <a:pt x="2649525" y="5134167"/>
                </a:cubicBezTo>
                <a:cubicBezTo>
                  <a:pt x="2585557" y="5069078"/>
                  <a:pt x="2606961" y="5086824"/>
                  <a:pt x="2566315" y="5081857"/>
                </a:cubicBezTo>
                <a:lnTo>
                  <a:pt x="2441626" y="5096953"/>
                </a:lnTo>
                <a:cubicBezTo>
                  <a:pt x="2409973" y="5114937"/>
                  <a:pt x="2352457" y="5082261"/>
                  <a:pt x="2313568" y="5106148"/>
                </a:cubicBezTo>
                <a:cubicBezTo>
                  <a:pt x="2274482" y="5106732"/>
                  <a:pt x="2231693" y="5102177"/>
                  <a:pt x="2207105" y="5100465"/>
                </a:cubicBezTo>
                <a:cubicBezTo>
                  <a:pt x="2170388" y="5096494"/>
                  <a:pt x="2128447" y="5086794"/>
                  <a:pt x="2093268" y="5082317"/>
                </a:cubicBezTo>
                <a:cubicBezTo>
                  <a:pt x="2076153" y="5097096"/>
                  <a:pt x="2044188" y="5072874"/>
                  <a:pt x="1996024" y="5073607"/>
                </a:cubicBezTo>
                <a:cubicBezTo>
                  <a:pt x="1977383" y="5090600"/>
                  <a:pt x="1963539" y="5073894"/>
                  <a:pt x="1926886" y="5097439"/>
                </a:cubicBezTo>
                <a:cubicBezTo>
                  <a:pt x="1925073" y="5095493"/>
                  <a:pt x="1922877" y="5093726"/>
                  <a:pt x="1920368" y="5092193"/>
                </a:cubicBezTo>
                <a:cubicBezTo>
                  <a:pt x="1905804" y="5083294"/>
                  <a:pt x="1884071" y="5084069"/>
                  <a:pt x="1871831" y="5093925"/>
                </a:cubicBezTo>
                <a:cubicBezTo>
                  <a:pt x="1842333" y="5109953"/>
                  <a:pt x="1813480" y="5118399"/>
                  <a:pt x="1785463" y="5123922"/>
                </a:cubicBezTo>
                <a:lnTo>
                  <a:pt x="1737045" y="5118437"/>
                </a:lnTo>
                <a:cubicBezTo>
                  <a:pt x="1718461" y="5114564"/>
                  <a:pt x="1695530" y="5104889"/>
                  <a:pt x="1673954" y="5100682"/>
                </a:cubicBezTo>
                <a:cubicBezTo>
                  <a:pt x="1651606" y="5099374"/>
                  <a:pt x="1622786" y="5130359"/>
                  <a:pt x="1602834" y="5117005"/>
                </a:cubicBezTo>
                <a:cubicBezTo>
                  <a:pt x="1563877" y="5104325"/>
                  <a:pt x="1518595" y="5126212"/>
                  <a:pt x="1490351" y="5089213"/>
                </a:cubicBezTo>
                <a:cubicBezTo>
                  <a:pt x="1412573" y="5073239"/>
                  <a:pt x="1263233" y="5056270"/>
                  <a:pt x="1149212" y="5040291"/>
                </a:cubicBezTo>
                <a:cubicBezTo>
                  <a:pt x="1116338" y="5067215"/>
                  <a:pt x="987159" y="5049373"/>
                  <a:pt x="938574" y="5042902"/>
                </a:cubicBezTo>
                <a:cubicBezTo>
                  <a:pt x="889988" y="5036432"/>
                  <a:pt x="864045" y="4999786"/>
                  <a:pt x="857697" y="5001472"/>
                </a:cubicBezTo>
                <a:lnTo>
                  <a:pt x="836981" y="5002789"/>
                </a:lnTo>
                <a:cubicBezTo>
                  <a:pt x="827680" y="4999087"/>
                  <a:pt x="821314" y="4999060"/>
                  <a:pt x="816264" y="5000656"/>
                </a:cubicBezTo>
                <a:lnTo>
                  <a:pt x="810965" y="5003799"/>
                </a:lnTo>
                <a:lnTo>
                  <a:pt x="796509" y="5003468"/>
                </a:lnTo>
                <a:lnTo>
                  <a:pt x="767389" y="5005865"/>
                </a:lnTo>
                <a:lnTo>
                  <a:pt x="762544" y="5003453"/>
                </a:lnTo>
                <a:lnTo>
                  <a:pt x="719567" y="5002615"/>
                </a:lnTo>
                <a:cubicBezTo>
                  <a:pt x="719467" y="5002159"/>
                  <a:pt x="719363" y="5001702"/>
                  <a:pt x="719262" y="5001245"/>
                </a:cubicBezTo>
                <a:cubicBezTo>
                  <a:pt x="717595" y="4998157"/>
                  <a:pt x="714519" y="4995842"/>
                  <a:pt x="708402" y="4995080"/>
                </a:cubicBezTo>
                <a:cubicBezTo>
                  <a:pt x="687925" y="4986295"/>
                  <a:pt x="618105" y="4956775"/>
                  <a:pt x="596394" y="4948536"/>
                </a:cubicBezTo>
                <a:cubicBezTo>
                  <a:pt x="585891" y="4947886"/>
                  <a:pt x="582326" y="4946102"/>
                  <a:pt x="578149" y="4945656"/>
                </a:cubicBezTo>
                <a:lnTo>
                  <a:pt x="571336" y="4945862"/>
                </a:lnTo>
                <a:cubicBezTo>
                  <a:pt x="549113" y="4939013"/>
                  <a:pt x="472734" y="4912499"/>
                  <a:pt x="444802" y="4904561"/>
                </a:cubicBezTo>
                <a:cubicBezTo>
                  <a:pt x="427780" y="4912871"/>
                  <a:pt x="415383" y="4907726"/>
                  <a:pt x="403746" y="4898238"/>
                </a:cubicBezTo>
                <a:cubicBezTo>
                  <a:pt x="366174" y="4898609"/>
                  <a:pt x="333597" y="4883400"/>
                  <a:pt x="292240" y="4875762"/>
                </a:cubicBezTo>
                <a:lnTo>
                  <a:pt x="118302" y="4819502"/>
                </a:lnTo>
                <a:cubicBezTo>
                  <a:pt x="72181" y="4809609"/>
                  <a:pt x="35232" y="4817908"/>
                  <a:pt x="15516" y="4816401"/>
                </a:cubicBezTo>
                <a:lnTo>
                  <a:pt x="2" y="4810462"/>
                </a:lnTo>
                <a:cubicBezTo>
                  <a:pt x="1" y="3365668"/>
                  <a:pt x="1" y="1444794"/>
                  <a:pt x="0"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D2711C0-258E-5A34-40CF-32A20051A19C}"/>
              </a:ext>
            </a:extLst>
          </p:cNvPr>
          <p:cNvSpPr txBox="1"/>
          <p:nvPr/>
        </p:nvSpPr>
        <p:spPr>
          <a:xfrm>
            <a:off x="2258008" y="1122363"/>
            <a:ext cx="7688425" cy="2596652"/>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3400" kern="1200" dirty="0">
              <a:solidFill>
                <a:schemeClr val="tx1">
                  <a:lumMod val="85000"/>
                  <a:lumOff val="15000"/>
                </a:schemeClr>
              </a:solidFill>
              <a:latin typeface="+mj-lt"/>
              <a:ea typeface="+mj-ea"/>
              <a:cs typeface="+mj-cs"/>
            </a:endParaRPr>
          </a:p>
          <a:p>
            <a:pPr algn="just">
              <a:lnSpc>
                <a:spcPct val="150000"/>
              </a:lnSpc>
              <a:spcBef>
                <a:spcPct val="0"/>
              </a:spcBef>
              <a:spcAft>
                <a:spcPts val="600"/>
              </a:spcAft>
            </a:pPr>
            <a:r>
              <a:rPr lang="en-US" sz="2000" kern="1200" dirty="0" err="1">
                <a:solidFill>
                  <a:schemeClr val="tx1">
                    <a:lumMod val="85000"/>
                    <a:lumOff val="15000"/>
                  </a:schemeClr>
                </a:solidFill>
                <a:latin typeface="Arial" panose="020B0604020202020204" pitchFamily="34" charset="0"/>
                <a:ea typeface="+mj-ea"/>
                <a:cs typeface="Arial" panose="020B0604020202020204" pitchFamily="34" charset="0"/>
              </a:rPr>
              <a:t>Στην</a:t>
            </a:r>
            <a:r>
              <a:rPr lang="en-US" sz="2000" kern="1200" dirty="0">
                <a:solidFill>
                  <a:schemeClr val="tx1">
                    <a:lumMod val="85000"/>
                    <a:lumOff val="15000"/>
                  </a:schemeClr>
                </a:solidFill>
                <a:latin typeface="Arial" panose="020B0604020202020204" pitchFamily="34" charset="0"/>
                <a:ea typeface="+mj-ea"/>
                <a:cs typeface="Arial" panose="020B0604020202020204" pitchFamily="34" charset="0"/>
              </a:rPr>
              <a:t> </a:t>
            </a:r>
            <a:r>
              <a:rPr lang="en-US" sz="2000" kern="1200" dirty="0" err="1">
                <a:solidFill>
                  <a:schemeClr val="tx1">
                    <a:lumMod val="85000"/>
                    <a:lumOff val="15000"/>
                  </a:schemeClr>
                </a:solidFill>
                <a:latin typeface="Arial" panose="020B0604020202020204" pitchFamily="34" charset="0"/>
                <a:ea typeface="+mj-ea"/>
                <a:cs typeface="Arial" panose="020B0604020202020204" pitchFamily="34" charset="0"/>
              </a:rPr>
              <a:t>Ελλάδ</a:t>
            </a:r>
            <a:r>
              <a:rPr lang="en-US" sz="2000" kern="1200" dirty="0">
                <a:solidFill>
                  <a:schemeClr val="tx1">
                    <a:lumMod val="85000"/>
                    <a:lumOff val="15000"/>
                  </a:schemeClr>
                </a:solidFill>
                <a:latin typeface="Arial" panose="020B0604020202020204" pitchFamily="34" charset="0"/>
                <a:ea typeface="+mj-ea"/>
                <a:cs typeface="Arial" panose="020B0604020202020204" pitchFamily="34" charset="0"/>
              </a:rPr>
              <a:t>α έχουν καταγραφεί περίπου 2.000 είδη αρωματικών φυτών που παράγουν αιθέρια έλαια με σημαντικές ιδιότητες.</a:t>
            </a:r>
          </a:p>
        </p:txBody>
      </p:sp>
    </p:spTree>
    <p:extLst>
      <p:ext uri="{BB962C8B-B14F-4D97-AF65-F5344CB8AC3E}">
        <p14:creationId xmlns:p14="http://schemas.microsoft.com/office/powerpoint/2010/main" val="2365958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D178DC-761E-BE9F-4EDD-931F6A1789E8}"/>
              </a:ext>
            </a:extLst>
          </p:cNvPr>
          <p:cNvSpPr txBox="1"/>
          <p:nvPr/>
        </p:nvSpPr>
        <p:spPr>
          <a:xfrm>
            <a:off x="162763" y="676759"/>
            <a:ext cx="6572424" cy="3694373"/>
          </a:xfrm>
          <a:prstGeom prst="rect">
            <a:avLst/>
          </a:prstGeom>
        </p:spPr>
        <p:txBody>
          <a:bodyPr vert="horz" lIns="91440" tIns="45720" rIns="91440" bIns="45720" rtlCol="0">
            <a:noAutofit/>
          </a:bodyPr>
          <a:lstStyle/>
          <a:p>
            <a:pPr algn="just">
              <a:lnSpc>
                <a:spcPct val="150000"/>
              </a:lnSpc>
              <a:spcAft>
                <a:spcPts val="600"/>
              </a:spcAft>
            </a:pPr>
            <a:r>
              <a:rPr lang="en-US" sz="2000" dirty="0">
                <a:latin typeface="Arial" panose="020B0604020202020204" pitchFamily="34" charset="0"/>
                <a:cs typeface="Arial" panose="020B0604020202020204" pitchFamily="34" charset="0"/>
              </a:rPr>
              <a:t>Τα π</a:t>
            </a:r>
            <a:r>
              <a:rPr lang="en-US" sz="2000" dirty="0" err="1">
                <a:latin typeface="Arial" panose="020B0604020202020204" pitchFamily="34" charset="0"/>
                <a:cs typeface="Arial" panose="020B0604020202020204" pitchFamily="34" charset="0"/>
              </a:rPr>
              <a:t>ερισσότερ</a:t>
            </a:r>
            <a:r>
              <a:rPr lang="en-US" sz="2000" dirty="0">
                <a:latin typeface="Arial" panose="020B0604020202020204" pitchFamily="34" charset="0"/>
                <a:cs typeface="Arial" panose="020B0604020202020204" pitchFamily="34" charset="0"/>
              </a:rPr>
              <a:t>α αρωματικά φυτά ανήκουν στις οικογένειες:</a:t>
            </a:r>
          </a:p>
          <a:p>
            <a:pPr algn="just">
              <a:lnSpc>
                <a:spcPct val="150000"/>
              </a:lnSpc>
              <a:spcAft>
                <a:spcPts val="600"/>
              </a:spcAft>
            </a:pPr>
            <a:r>
              <a:rPr lang="en-US" sz="2000" i="1" dirty="0">
                <a:latin typeface="Arial" panose="020B0604020202020204" pitchFamily="34" charset="0"/>
                <a:cs typeface="Arial" panose="020B0604020202020204" pitchFamily="34" charset="0"/>
              </a:rPr>
              <a:t>Compositae</a:t>
            </a:r>
            <a:r>
              <a:rPr lang="en-US" sz="2000" dirty="0">
                <a:latin typeface="Arial" panose="020B0604020202020204" pitchFamily="34" charset="0"/>
                <a:cs typeface="Arial" panose="020B0604020202020204" pitchFamily="34" charset="0"/>
              </a:rPr>
              <a:t>: Χα</a:t>
            </a:r>
            <a:r>
              <a:rPr lang="en-US" sz="2000" dirty="0" err="1">
                <a:latin typeface="Arial" panose="020B0604020202020204" pitchFamily="34" charset="0"/>
                <a:cs typeface="Arial" panose="020B0604020202020204" pitchFamily="34" charset="0"/>
              </a:rPr>
              <a:t>μομήλι</a:t>
            </a:r>
            <a:r>
              <a:rPr lang="en-US" sz="2000"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Matricaria</a:t>
            </a:r>
            <a:r>
              <a:rPr lang="en-US" sz="2000" i="1" dirty="0">
                <a:latin typeface="Arial" panose="020B0604020202020204" pitchFamily="34" charset="0"/>
                <a:cs typeface="Arial" panose="020B0604020202020204" pitchFamily="34" charset="0"/>
              </a:rPr>
              <a:t> chamomilla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Anthemis</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nobilis</a:t>
            </a:r>
            <a:r>
              <a:rPr lang="en-US" sz="2000" dirty="0">
                <a:latin typeface="Arial" panose="020B0604020202020204" pitchFamily="34" charset="0"/>
                <a:cs typeface="Arial" panose="020B0604020202020204" pitchFamily="34" charset="0"/>
              </a:rPr>
              <a:t>), κα</a:t>
            </a:r>
            <a:r>
              <a:rPr lang="en-US" sz="2000" dirty="0" err="1">
                <a:latin typeface="Arial" panose="020B0604020202020204" pitchFamily="34" charset="0"/>
                <a:cs typeface="Arial" panose="020B0604020202020204" pitchFamily="34" charset="0"/>
              </a:rPr>
              <a:t>λέντουλ</a:t>
            </a:r>
            <a:r>
              <a:rPr lang="en-US" sz="2000" dirty="0">
                <a:latin typeface="Arial" panose="020B0604020202020204" pitchFamily="34" charset="0"/>
                <a:cs typeface="Arial" panose="020B0604020202020204" pitchFamily="34" charset="0"/>
              </a:rPr>
              <a:t>α (</a:t>
            </a:r>
            <a:r>
              <a:rPr lang="en-US" sz="2000" i="1" dirty="0">
                <a:latin typeface="Arial" panose="020B0604020202020204" pitchFamily="34" charset="0"/>
                <a:cs typeface="Arial" panose="020B0604020202020204" pitchFamily="34" charset="0"/>
              </a:rPr>
              <a:t>Calendula officinalis</a:t>
            </a:r>
            <a:r>
              <a:rPr lang="en-US" sz="2000" dirty="0">
                <a:latin typeface="Arial" panose="020B0604020202020204" pitchFamily="34" charset="0"/>
                <a:cs typeface="Arial" panose="020B0604020202020204" pitchFamily="34" charset="0"/>
              </a:rPr>
              <a:t>), Αψιθιά (</a:t>
            </a:r>
            <a:r>
              <a:rPr lang="en-US" sz="2000" i="1" dirty="0">
                <a:latin typeface="Arial" panose="020B0604020202020204" pitchFamily="34" charset="0"/>
                <a:cs typeface="Arial" panose="020B0604020202020204" pitchFamily="34" charset="0"/>
              </a:rPr>
              <a:t>Artemisia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absinthium</a:t>
            </a:r>
            <a:r>
              <a:rPr lang="en-US" sz="2000" dirty="0">
                <a:latin typeface="Arial" panose="020B0604020202020204" pitchFamily="34" charset="0"/>
                <a:cs typeface="Arial" panose="020B0604020202020204" pitchFamily="34" charset="0"/>
              </a:rPr>
              <a:t>), Γαϊδουράγκαθο (</a:t>
            </a:r>
            <a:r>
              <a:rPr lang="en-US" sz="2000" i="1" dirty="0">
                <a:latin typeface="Arial" panose="020B0604020202020204" pitchFamily="34" charset="0"/>
                <a:cs typeface="Arial" panose="020B0604020202020204" pitchFamily="34" charset="0"/>
              </a:rPr>
              <a:t>Silybum marianum</a:t>
            </a:r>
            <a:r>
              <a:rPr lang="en-US" sz="2000" dirty="0">
                <a:latin typeface="Arial" panose="020B0604020202020204" pitchFamily="34" charset="0"/>
                <a:cs typeface="Arial" panose="020B0604020202020204" pitchFamily="34" charset="0"/>
              </a:rPr>
              <a:t>), Άγρια αγκινάρα (</a:t>
            </a:r>
            <a:r>
              <a:rPr lang="en-US" sz="2000" i="1" dirty="0">
                <a:latin typeface="Arial" panose="020B0604020202020204" pitchFamily="34" charset="0"/>
                <a:cs typeface="Arial" panose="020B0604020202020204" pitchFamily="34" charset="0"/>
              </a:rPr>
              <a:t>Cynara cardunculus</a:t>
            </a:r>
            <a:r>
              <a:rPr lang="en-US" sz="2000" dirty="0">
                <a:latin typeface="Arial" panose="020B0604020202020204" pitchFamily="34" charset="0"/>
                <a:cs typeface="Arial" panose="020B0604020202020204" pitchFamily="34" charset="0"/>
              </a:rPr>
              <a:t>) κ.α. </a:t>
            </a:r>
          </a:p>
          <a:p>
            <a:pPr algn="just">
              <a:lnSpc>
                <a:spcPct val="150000"/>
              </a:lnSpc>
              <a:spcAft>
                <a:spcPts val="600"/>
              </a:spcAft>
            </a:pPr>
            <a:r>
              <a:rPr lang="en-US" sz="2000" i="1" dirty="0" err="1">
                <a:latin typeface="Arial" panose="020B0604020202020204" pitchFamily="34" charset="0"/>
                <a:cs typeface="Arial" panose="020B0604020202020204" pitchFamily="34" charset="0"/>
              </a:rPr>
              <a:t>Lamiaceae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Λε</a:t>
            </a:r>
            <a:r>
              <a:rPr lang="en-US" sz="2000" dirty="0">
                <a:latin typeface="Arial" panose="020B0604020202020204" pitchFamily="34" charset="0"/>
                <a:cs typeface="Arial" panose="020B0604020202020204" pitchFamily="34" charset="0"/>
              </a:rPr>
              <a:t>βάντα (</a:t>
            </a:r>
            <a:r>
              <a:rPr lang="en-US" sz="2000" i="1" dirty="0">
                <a:latin typeface="Arial" panose="020B0604020202020204" pitchFamily="34" charset="0"/>
                <a:cs typeface="Arial" panose="020B0604020202020204" pitchFamily="34" charset="0"/>
              </a:rPr>
              <a:t>Lavandula officinalis</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L. angustifolia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L. latifolia </a:t>
            </a:r>
            <a:r>
              <a:rPr lang="en-US" sz="2000" dirty="0" err="1">
                <a:latin typeface="Arial" panose="020B0604020202020204" pitchFamily="34" charset="0"/>
                <a:cs typeface="Arial" panose="020B0604020202020204" pitchFamily="34" charset="0"/>
              </a:rPr>
              <a:t>κ.λ</a:t>
            </a:r>
            <a:r>
              <a:rPr lang="en-US" sz="2000" dirty="0">
                <a:latin typeface="Arial" panose="020B0604020202020204" pitchFamily="34" charset="0"/>
                <a:cs typeface="Arial" panose="020B0604020202020204" pitchFamily="34" charset="0"/>
              </a:rPr>
              <a:t>π.), φλισκούνι (</a:t>
            </a:r>
            <a:r>
              <a:rPr lang="en-US" sz="2000" i="1" dirty="0">
                <a:latin typeface="Arial" panose="020B0604020202020204" pitchFamily="34" charset="0"/>
                <a:cs typeface="Arial" panose="020B0604020202020204" pitchFamily="34" charset="0"/>
              </a:rPr>
              <a:t>Mentha pulegium</a:t>
            </a:r>
            <a:r>
              <a:rPr lang="en-US" sz="2000" dirty="0">
                <a:latin typeface="Arial" panose="020B0604020202020204" pitchFamily="34" charset="0"/>
                <a:cs typeface="Arial" panose="020B0604020202020204" pitchFamily="34" charset="0"/>
              </a:rPr>
              <a:t>), μέντα (</a:t>
            </a:r>
            <a:r>
              <a:rPr lang="en-US" sz="2000" i="1" dirty="0">
                <a:latin typeface="Arial" panose="020B0604020202020204" pitchFamily="34" charset="0"/>
                <a:cs typeface="Arial" panose="020B0604020202020204" pitchFamily="34" charset="0"/>
              </a:rPr>
              <a:t>Mentha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piperita</a:t>
            </a:r>
            <a:r>
              <a:rPr lang="en-US" sz="2000" dirty="0">
                <a:latin typeface="Arial" panose="020B0604020202020204" pitchFamily="34" charset="0"/>
                <a:cs typeface="Arial" panose="020B0604020202020204" pitchFamily="34" charset="0"/>
              </a:rPr>
              <a:t>), δυόσμος (</a:t>
            </a:r>
            <a:r>
              <a:rPr lang="en-US" sz="2000" i="1" dirty="0">
                <a:latin typeface="Arial" panose="020B0604020202020204" pitchFamily="34" charset="0"/>
                <a:cs typeface="Arial" panose="020B0604020202020204" pitchFamily="34" charset="0"/>
              </a:rPr>
              <a:t>Mentha spicata</a:t>
            </a:r>
            <a:r>
              <a:rPr lang="en-US" sz="2000" dirty="0">
                <a:latin typeface="Arial" panose="020B0604020202020204" pitchFamily="34" charset="0"/>
                <a:cs typeface="Arial" panose="020B0604020202020204" pitchFamily="34" charset="0"/>
              </a:rPr>
              <a:t>), θυμάρι (</a:t>
            </a:r>
            <a:r>
              <a:rPr lang="en-US" sz="2000" i="1" dirty="0">
                <a:latin typeface="Arial" panose="020B0604020202020204" pitchFamily="34" charset="0"/>
                <a:cs typeface="Arial" panose="020B0604020202020204" pitchFamily="34" charset="0"/>
              </a:rPr>
              <a:t>Thymus vulgaris</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Thymus serpylloides</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Thymus mastichina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Thymus longiflorus</a:t>
            </a:r>
            <a:r>
              <a:rPr lang="en-US" sz="2000" dirty="0">
                <a:latin typeface="Arial" panose="020B0604020202020204" pitchFamily="34" charset="0"/>
                <a:cs typeface="Arial" panose="020B0604020202020204" pitchFamily="34" charset="0"/>
              </a:rPr>
              <a:t>) τσάι του βουνού (</a:t>
            </a:r>
            <a:r>
              <a:rPr lang="en-US" sz="2000" i="1" dirty="0">
                <a:latin typeface="Arial" panose="020B0604020202020204" pitchFamily="34" charset="0"/>
                <a:cs typeface="Arial" panose="020B0604020202020204" pitchFamily="34" charset="0"/>
              </a:rPr>
              <a:t>Sideritis</a:t>
            </a:r>
            <a:r>
              <a:rPr lang="en-US" sz="2000" dirty="0">
                <a:latin typeface="Arial" panose="020B0604020202020204" pitchFamily="34" charset="0"/>
                <a:cs typeface="Arial" panose="020B0604020202020204" pitchFamily="34" charset="0"/>
              </a:rPr>
              <a:t> spp) κ.λπ</a:t>
            </a:r>
          </a:p>
        </p:txBody>
      </p:sp>
      <p:pic>
        <p:nvPicPr>
          <p:cNvPr id="7" name="Picture 6">
            <a:extLst>
              <a:ext uri="{FF2B5EF4-FFF2-40B4-BE49-F238E27FC236}">
                <a16:creationId xmlns:a16="http://schemas.microsoft.com/office/drawing/2014/main" id="{8DCD0C4F-C42D-09EA-CDD3-77020F29B312}"/>
              </a:ext>
            </a:extLst>
          </p:cNvPr>
          <p:cNvPicPr>
            <a:picLocks noChangeAspect="1"/>
          </p:cNvPicPr>
          <p:nvPr/>
        </p:nvPicPr>
        <p:blipFill rotWithShape="1">
          <a:blip r:embed="rId2"/>
          <a:srcRect t="4142" r="-1" b="14748"/>
          <a:stretch/>
        </p:blipFill>
        <p:spPr>
          <a:xfrm>
            <a:off x="7096220" y="-4"/>
            <a:ext cx="5095780"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3">
            <a:extLst>
              <a:ext uri="{FF2B5EF4-FFF2-40B4-BE49-F238E27FC236}">
                <a16:creationId xmlns:a16="http://schemas.microsoft.com/office/drawing/2014/main" id="{67468867-964C-9999-FE99-395A494DF10A}"/>
              </a:ext>
            </a:extLst>
          </p:cNvPr>
          <p:cNvPicPr>
            <a:picLocks noChangeAspect="1"/>
          </p:cNvPicPr>
          <p:nvPr/>
        </p:nvPicPr>
        <p:blipFill rotWithShape="1">
          <a:blip r:embed="rId3"/>
          <a:srcRect t="10772" b="7459"/>
          <a:stretch/>
        </p:blipFill>
        <p:spPr>
          <a:xfrm>
            <a:off x="6897950" y="3802961"/>
            <a:ext cx="5301159"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273614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2100C58-DF8C-002A-3DAA-F2A46AA59786}"/>
              </a:ext>
            </a:extLst>
          </p:cNvPr>
          <p:cNvSpPr txBox="1"/>
          <p:nvPr/>
        </p:nvSpPr>
        <p:spPr>
          <a:xfrm>
            <a:off x="3157537" y="412454"/>
            <a:ext cx="4334684" cy="2101850"/>
          </a:xfrm>
          <a:prstGeom prst="rect">
            <a:avLst/>
          </a:prstGeom>
        </p:spPr>
        <p:txBody>
          <a:bodyPr vert="horz" lIns="91440" tIns="45720" rIns="91440" bIns="45720" rtlCol="0" anchor="ctr">
            <a:noAutofit/>
          </a:bodyPr>
          <a:lstStyle/>
          <a:p>
            <a:pPr algn="just">
              <a:lnSpc>
                <a:spcPct val="150000"/>
              </a:lnSpc>
              <a:spcAft>
                <a:spcPts val="600"/>
              </a:spcAft>
            </a:pPr>
            <a:r>
              <a:rPr lang="en-US" sz="2000" i="1" dirty="0" err="1">
                <a:latin typeface="Arial" panose="020B0604020202020204" pitchFamily="34" charset="0"/>
                <a:cs typeface="Arial" panose="020B0604020202020204" pitchFamily="34" charset="0"/>
              </a:rPr>
              <a:t>Umbelliferae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Αγριοσέλινο</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Apium graveolens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Άγριο</a:t>
            </a:r>
            <a:r>
              <a:rPr lang="en-US" sz="2000" dirty="0">
                <a:latin typeface="Arial" panose="020B0604020202020204" pitchFamily="34" charset="0"/>
                <a:cs typeface="Arial" panose="020B0604020202020204" pitchFamily="34" charset="0"/>
              </a:rPr>
              <a:t> κα</a:t>
            </a:r>
            <a:r>
              <a:rPr lang="en-US" sz="2000" dirty="0" err="1">
                <a:latin typeface="Arial" panose="020B0604020202020204" pitchFamily="34" charset="0"/>
                <a:cs typeface="Arial" panose="020B0604020202020204" pitchFamily="34" charset="0"/>
              </a:rPr>
              <a:t>ρότο</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Daucus carota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μάρ</a:t>
            </a:r>
            <a:r>
              <a:rPr lang="en-US" sz="2000" dirty="0">
                <a:latin typeface="Arial" panose="020B0604020202020204" pitchFamily="34" charset="0"/>
                <a:cs typeface="Arial" panose="020B0604020202020204" pitchFamily="34" charset="0"/>
              </a:rPr>
              <a:t>αθο (</a:t>
            </a:r>
            <a:r>
              <a:rPr lang="en-US" sz="2000" i="1" dirty="0">
                <a:latin typeface="Arial" panose="020B0604020202020204" pitchFamily="34" charset="0"/>
                <a:cs typeface="Arial" panose="020B0604020202020204" pitchFamily="34" charset="0"/>
              </a:rPr>
              <a:t>Foeniculum vulgare</a:t>
            </a:r>
            <a:r>
              <a:rPr lang="en-US" sz="2000" dirty="0">
                <a:latin typeface="Arial" panose="020B0604020202020204" pitchFamily="34" charset="0"/>
                <a:cs typeface="Arial" panose="020B0604020202020204" pitchFamily="34" charset="0"/>
              </a:rPr>
              <a:t>), μαϊντανός (</a:t>
            </a:r>
            <a:r>
              <a:rPr lang="en-US" sz="2000" i="1" dirty="0">
                <a:latin typeface="Arial" panose="020B0604020202020204" pitchFamily="34" charset="0"/>
                <a:cs typeface="Arial" panose="020B0604020202020204" pitchFamily="34" charset="0"/>
              </a:rPr>
              <a:t>Petroselinum</a:t>
            </a:r>
            <a:r>
              <a:rPr lang="en-US" sz="2000" dirty="0">
                <a:latin typeface="Arial" panose="020B0604020202020204" pitchFamily="34" charset="0"/>
                <a:cs typeface="Arial" panose="020B0604020202020204" pitchFamily="34" charset="0"/>
              </a:rPr>
              <a:t> spp) κ.α</a:t>
            </a:r>
          </a:p>
        </p:txBody>
      </p:sp>
      <p:pic>
        <p:nvPicPr>
          <p:cNvPr id="5" name="Picture 4" descr="A pile of carrots&#10;&#10;Description automatically generated with medium confidence">
            <a:extLst>
              <a:ext uri="{FF2B5EF4-FFF2-40B4-BE49-F238E27FC236}">
                <a16:creationId xmlns:a16="http://schemas.microsoft.com/office/drawing/2014/main" id="{699F28BD-AE35-0748-F9DA-C3D03E99B5D1}"/>
              </a:ext>
            </a:extLst>
          </p:cNvPr>
          <p:cNvPicPr>
            <a:picLocks noChangeAspect="1"/>
          </p:cNvPicPr>
          <p:nvPr/>
        </p:nvPicPr>
        <p:blipFill rotWithShape="1">
          <a:blip r:embed="rId2"/>
          <a:srcRect t="12615" r="-2" b="14298"/>
          <a:stretch/>
        </p:blipFill>
        <p:spPr>
          <a:xfrm>
            <a:off x="20" y="4039340"/>
            <a:ext cx="7641523" cy="2818660"/>
          </a:xfrm>
          <a:prstGeom prst="rect">
            <a:avLst/>
          </a:prstGeom>
        </p:spPr>
      </p:pic>
      <p:pic>
        <p:nvPicPr>
          <p:cNvPr id="2" name="Picture 1" descr="A dandelion flower in a field&#10;&#10;Description automatically generated with medium confidence">
            <a:extLst>
              <a:ext uri="{FF2B5EF4-FFF2-40B4-BE49-F238E27FC236}">
                <a16:creationId xmlns:a16="http://schemas.microsoft.com/office/drawing/2014/main" id="{54178498-E5BC-697F-51B5-2CB241F2DE27}"/>
              </a:ext>
            </a:extLst>
          </p:cNvPr>
          <p:cNvPicPr>
            <a:picLocks noChangeAspect="1"/>
          </p:cNvPicPr>
          <p:nvPr/>
        </p:nvPicPr>
        <p:blipFill rotWithShape="1">
          <a:blip r:embed="rId3"/>
          <a:srcRect b="8163"/>
          <a:stretch/>
        </p:blipFill>
        <p:spPr>
          <a:xfrm>
            <a:off x="7634796" y="1"/>
            <a:ext cx="4557204" cy="6857999"/>
          </a:xfrm>
          <a:prstGeom prst="rect">
            <a:avLst/>
          </a:prstGeom>
        </p:spPr>
      </p:pic>
    </p:spTree>
    <p:extLst>
      <p:ext uri="{BB962C8B-B14F-4D97-AF65-F5344CB8AC3E}">
        <p14:creationId xmlns:p14="http://schemas.microsoft.com/office/powerpoint/2010/main" val="11303741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Πότε ξεκινούν τα μαθήματα στο Γεωπονικό Πανεπιστήμιο Αθηνών">
            <a:extLst>
              <a:ext uri="{FF2B5EF4-FFF2-40B4-BE49-F238E27FC236}">
                <a16:creationId xmlns:a16="http://schemas.microsoft.com/office/drawing/2014/main" id="{AD1EF56A-B1EE-DE6A-A20D-B76C8DAB1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024" y="787635"/>
            <a:ext cx="2481632" cy="1857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Γενικά | Τμήμα Επιστήμης Τροφίμων και Διατροφής του Ανθρώπου">
            <a:extLst>
              <a:ext uri="{FF2B5EF4-FFF2-40B4-BE49-F238E27FC236}">
                <a16:creationId xmlns:a16="http://schemas.microsoft.com/office/drawing/2014/main" id="{F3B965F5-41C6-A724-5495-99E12529C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22" y="2727888"/>
            <a:ext cx="2481633" cy="1659286"/>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8">
            <a:extLst>
              <a:ext uri="{FF2B5EF4-FFF2-40B4-BE49-F238E27FC236}">
                <a16:creationId xmlns:a16="http://schemas.microsoft.com/office/drawing/2014/main" id="{9E1DDC2D-31AA-47CC-81E7-7AFF16D30196}"/>
              </a:ext>
            </a:extLst>
          </p:cNvPr>
          <p:cNvPicPr>
            <a:picLocks noChangeAspect="1"/>
          </p:cNvPicPr>
          <p:nvPr/>
        </p:nvPicPr>
        <p:blipFill>
          <a:blip r:embed="rId4"/>
          <a:stretch>
            <a:fillRect/>
          </a:stretch>
        </p:blipFill>
        <p:spPr>
          <a:xfrm>
            <a:off x="281021" y="4479192"/>
            <a:ext cx="2481633" cy="1776535"/>
          </a:xfrm>
          <a:prstGeom prst="rect">
            <a:avLst/>
          </a:prstGeom>
        </p:spPr>
      </p:pic>
      <p:pic>
        <p:nvPicPr>
          <p:cNvPr id="5" name="Picture 4">
            <a:extLst>
              <a:ext uri="{FF2B5EF4-FFF2-40B4-BE49-F238E27FC236}">
                <a16:creationId xmlns:a16="http://schemas.microsoft.com/office/drawing/2014/main" id="{E2C7EC18-9DA5-B92F-72C9-5CF531A2E579}"/>
              </a:ext>
            </a:extLst>
          </p:cNvPr>
          <p:cNvPicPr>
            <a:picLocks noChangeAspect="1"/>
          </p:cNvPicPr>
          <p:nvPr/>
        </p:nvPicPr>
        <p:blipFill>
          <a:blip r:embed="rId5">
            <a:duotone>
              <a:schemeClr val="accent2">
                <a:shade val="45000"/>
                <a:satMod val="135000"/>
              </a:schemeClr>
              <a:prstClr val="white"/>
            </a:duotone>
          </a:blip>
          <a:stretch>
            <a:fillRect/>
          </a:stretch>
        </p:blipFill>
        <p:spPr>
          <a:xfrm>
            <a:off x="6096000" y="1764411"/>
            <a:ext cx="5432007" cy="3603048"/>
          </a:xfrm>
          <a:prstGeom prst="rect">
            <a:avLst/>
          </a:prstGeom>
        </p:spPr>
      </p:pic>
      <p:sp>
        <p:nvSpPr>
          <p:cNvPr id="6" name="TextBox 5">
            <a:extLst>
              <a:ext uri="{FF2B5EF4-FFF2-40B4-BE49-F238E27FC236}">
                <a16:creationId xmlns:a16="http://schemas.microsoft.com/office/drawing/2014/main" id="{8C6B42BA-D777-0BB0-31BC-E93C71E1FA82}"/>
              </a:ext>
            </a:extLst>
          </p:cNvPr>
          <p:cNvSpPr txBox="1"/>
          <p:nvPr/>
        </p:nvSpPr>
        <p:spPr>
          <a:xfrm>
            <a:off x="7829550" y="5720834"/>
            <a:ext cx="3333750" cy="369332"/>
          </a:xfrm>
          <a:prstGeom prst="rect">
            <a:avLst/>
          </a:prstGeom>
          <a:noFill/>
        </p:spPr>
        <p:txBody>
          <a:bodyPr wrap="square">
            <a:spAutoFit/>
          </a:bodyPr>
          <a:lstStyle/>
          <a:p>
            <a:pPr algn="ctr"/>
            <a:r>
              <a:rPr lang="el-GR" dirty="0">
                <a:latin typeface="Arial" panose="020B0604020202020204" pitchFamily="34" charset="0"/>
                <a:cs typeface="Arial" panose="020B0604020202020204" pitchFamily="34" charset="0"/>
              </a:rPr>
              <a:t>palaiogeorgou_am@aua.gr</a:t>
            </a:r>
          </a:p>
        </p:txBody>
      </p:sp>
    </p:spTree>
    <p:extLst>
      <p:ext uri="{BB962C8B-B14F-4D97-AF65-F5344CB8AC3E}">
        <p14:creationId xmlns:p14="http://schemas.microsoft.com/office/powerpoint/2010/main" val="804058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800E047-3CAD-7934-B0B4-3BEB762B7504}"/>
              </a:ext>
            </a:extLst>
          </p:cNvPr>
          <p:cNvPicPr>
            <a:picLocks noChangeAspect="1"/>
          </p:cNvPicPr>
          <p:nvPr/>
        </p:nvPicPr>
        <p:blipFill rotWithShape="1">
          <a:blip r:embed="rId2"/>
          <a:srcRect t="403" r="1" b="1116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Box 3">
            <a:extLst>
              <a:ext uri="{FF2B5EF4-FFF2-40B4-BE49-F238E27FC236}">
                <a16:creationId xmlns:a16="http://schemas.microsoft.com/office/drawing/2014/main" id="{7A332240-76A1-E273-7CA0-3DD1A14836D5}"/>
              </a:ext>
            </a:extLst>
          </p:cNvPr>
          <p:cNvSpPr txBox="1"/>
          <p:nvPr/>
        </p:nvSpPr>
        <p:spPr>
          <a:xfrm>
            <a:off x="7320465" y="2194102"/>
            <a:ext cx="4871515" cy="3908586"/>
          </a:xfrm>
          <a:prstGeom prst="rect">
            <a:avLst/>
          </a:prstGeom>
        </p:spPr>
        <p:txBody>
          <a:bodyPr vert="horz" lIns="91440" tIns="45720" rIns="91440" bIns="45720" rtlCol="0">
            <a:normAutofit/>
          </a:bodyPr>
          <a:lstStyle/>
          <a:p>
            <a:pPr algn="just">
              <a:lnSpc>
                <a:spcPct val="150000"/>
              </a:lnSpc>
              <a:spcAft>
                <a:spcPts val="600"/>
              </a:spcAft>
            </a:pPr>
            <a:r>
              <a:rPr lang="en-US" sz="2000" i="1" dirty="0">
                <a:latin typeface="Arial" panose="020B0604020202020204" pitchFamily="34" charset="0"/>
                <a:cs typeface="Arial" panose="020B0604020202020204" pitchFamily="34" charset="0"/>
              </a:rPr>
              <a:t>Leguminosae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Ψευδο</a:t>
            </a:r>
            <a:r>
              <a:rPr lang="en-US" sz="2000" dirty="0">
                <a:latin typeface="Arial" panose="020B0604020202020204" pitchFamily="34" charset="0"/>
                <a:cs typeface="Arial" panose="020B0604020202020204" pitchFamily="34" charset="0"/>
              </a:rPr>
              <a:t>ακακία (</a:t>
            </a:r>
            <a:r>
              <a:rPr lang="en-US" sz="2000" i="1" dirty="0">
                <a:latin typeface="Arial" panose="020B0604020202020204" pitchFamily="34" charset="0"/>
                <a:cs typeface="Arial" panose="020B0604020202020204" pitchFamily="34" charset="0"/>
              </a:rPr>
              <a:t>Robinia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pseudoacacia</a:t>
            </a:r>
            <a:r>
              <a:rPr lang="en-US" sz="2000" dirty="0">
                <a:latin typeface="Arial" panose="020B0604020202020204" pitchFamily="34" charset="0"/>
                <a:cs typeface="Arial" panose="020B0604020202020204" pitchFamily="34" charset="0"/>
              </a:rPr>
              <a:t>), κερκίδα (</a:t>
            </a:r>
            <a:r>
              <a:rPr lang="en-US" sz="2000" i="1" dirty="0">
                <a:latin typeface="Arial" panose="020B0604020202020204" pitchFamily="34" charset="0"/>
                <a:cs typeface="Arial" panose="020B0604020202020204" pitchFamily="34" charset="0"/>
              </a:rPr>
              <a:t>Cercis</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siliquastrum</a:t>
            </a:r>
            <a:r>
              <a:rPr lang="en-US" sz="2000" dirty="0">
                <a:latin typeface="Arial" panose="020B0604020202020204" pitchFamily="34" charset="0"/>
                <a:cs typeface="Arial" panose="020B0604020202020204" pitchFamily="34" charset="0"/>
              </a:rPr>
              <a:t>), κουτσουπιά (</a:t>
            </a:r>
            <a:r>
              <a:rPr lang="en-US" sz="2000" i="1" dirty="0">
                <a:latin typeface="Arial" panose="020B0604020202020204" pitchFamily="34" charset="0"/>
                <a:cs typeface="Arial" panose="020B0604020202020204" pitchFamily="34" charset="0"/>
              </a:rPr>
              <a:t>Ceratonia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siliquia</a:t>
            </a:r>
            <a:r>
              <a:rPr lang="en-US" sz="2000" dirty="0">
                <a:latin typeface="Arial" panose="020B0604020202020204" pitchFamily="34" charset="0"/>
                <a:cs typeface="Arial" panose="020B0604020202020204" pitchFamily="34" charset="0"/>
              </a:rPr>
              <a:t>), τριγονέλλα (</a:t>
            </a:r>
            <a:r>
              <a:rPr lang="en-US" sz="2000" i="1" dirty="0">
                <a:latin typeface="Arial" panose="020B0604020202020204" pitchFamily="34" charset="0"/>
                <a:cs typeface="Arial" panose="020B0604020202020204" pitchFamily="34" charset="0"/>
              </a:rPr>
              <a:t>Trigonella foenum-graecum</a:t>
            </a:r>
            <a:r>
              <a:rPr lang="en-US" sz="2000" dirty="0">
                <a:latin typeface="Arial" panose="020B0604020202020204" pitchFamily="34" charset="0"/>
                <a:cs typeface="Arial" panose="020B0604020202020204" pitchFamily="34" charset="0"/>
              </a:rPr>
              <a:t>) κ.λπ. </a:t>
            </a:r>
          </a:p>
        </p:txBody>
      </p:sp>
    </p:spTree>
    <p:extLst>
      <p:ext uri="{BB962C8B-B14F-4D97-AF65-F5344CB8AC3E}">
        <p14:creationId xmlns:p14="http://schemas.microsoft.com/office/powerpoint/2010/main" val="4123295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79DF2B-54F8-BD32-7C85-B796AC3FF9B4}"/>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43E52AC-BB7F-458B-5F29-201D891B50D6}"/>
              </a:ext>
            </a:extLst>
          </p:cNvPr>
          <p:cNvSpPr txBox="1"/>
          <p:nvPr/>
        </p:nvSpPr>
        <p:spPr>
          <a:xfrm>
            <a:off x="8291744" y="2434201"/>
            <a:ext cx="3773009" cy="3742762"/>
          </a:xfrm>
          <a:prstGeom prst="rect">
            <a:avLst/>
          </a:prstGeom>
        </p:spPr>
        <p:txBody>
          <a:bodyPr vert="horz" lIns="91440" tIns="45720" rIns="91440" bIns="45720" rtlCol="0">
            <a:normAutofit/>
          </a:bodyPr>
          <a:lstStyle/>
          <a:p>
            <a:pPr algn="just">
              <a:lnSpc>
                <a:spcPct val="150000"/>
              </a:lnSpc>
              <a:spcAft>
                <a:spcPts val="600"/>
              </a:spcAft>
            </a:pPr>
            <a:r>
              <a:rPr lang="en-US" sz="2000" i="1" dirty="0">
                <a:latin typeface="Arial" panose="020B0604020202020204" pitchFamily="34" charset="0"/>
                <a:cs typeface="Arial" panose="020B0604020202020204" pitchFamily="34" charset="0"/>
              </a:rPr>
              <a:t>Rosaceae</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Άγρι</a:t>
            </a:r>
            <a:r>
              <a:rPr lang="en-US" sz="2000" dirty="0">
                <a:latin typeface="Arial" panose="020B0604020202020204" pitchFamily="34" charset="0"/>
                <a:cs typeface="Arial" panose="020B0604020202020204" pitchFamily="34" charset="0"/>
              </a:rPr>
              <a:t>α τριανταφυλλιά (</a:t>
            </a:r>
            <a:r>
              <a:rPr lang="en-US" sz="2000" i="1" dirty="0">
                <a:latin typeface="Arial" panose="020B0604020202020204" pitchFamily="34" charset="0"/>
                <a:cs typeface="Arial" panose="020B0604020202020204" pitchFamily="34" charset="0"/>
              </a:rPr>
              <a:t>Rosa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canina</a:t>
            </a:r>
            <a:r>
              <a:rPr lang="en-US" sz="2000" dirty="0">
                <a:latin typeface="Arial" panose="020B0604020202020204" pitchFamily="34" charset="0"/>
                <a:cs typeface="Arial" panose="020B0604020202020204" pitchFamily="34" charset="0"/>
              </a:rPr>
              <a:t>), κυδωνιά (</a:t>
            </a:r>
            <a:r>
              <a:rPr lang="en-US" sz="2000" i="1" dirty="0">
                <a:latin typeface="Arial" panose="020B0604020202020204" pitchFamily="34" charset="0"/>
                <a:cs typeface="Arial" panose="020B0604020202020204" pitchFamily="34" charset="0"/>
              </a:rPr>
              <a:t>Cydonia oblongata</a:t>
            </a:r>
            <a:r>
              <a:rPr lang="en-US" sz="2000" dirty="0">
                <a:latin typeface="Arial" panose="020B0604020202020204" pitchFamily="34" charset="0"/>
                <a:cs typeface="Arial" panose="020B0604020202020204" pitchFamily="34" charset="0"/>
              </a:rPr>
              <a:t>), κράταιγος (</a:t>
            </a:r>
            <a:r>
              <a:rPr lang="en-US" sz="2000" i="1" dirty="0">
                <a:latin typeface="Arial" panose="020B0604020202020204" pitchFamily="34" charset="0"/>
                <a:cs typeface="Arial" panose="020B0604020202020204" pitchFamily="34" charset="0"/>
              </a:rPr>
              <a:t>Crataegus monogyna</a:t>
            </a:r>
            <a:r>
              <a:rPr lang="en-US" sz="2000" dirty="0">
                <a:latin typeface="Arial" panose="020B0604020202020204" pitchFamily="34" charset="0"/>
                <a:cs typeface="Arial" panose="020B0604020202020204" pitchFamily="34" charset="0"/>
              </a:rPr>
              <a:t>) κ.α</a:t>
            </a:r>
          </a:p>
        </p:txBody>
      </p:sp>
    </p:spTree>
    <p:extLst>
      <p:ext uri="{BB962C8B-B14F-4D97-AF65-F5344CB8AC3E}">
        <p14:creationId xmlns:p14="http://schemas.microsoft.com/office/powerpoint/2010/main" val="360379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EA7FA8-6652-4CC5-90F4-3D48CAC0C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3E52AC-BB7F-458B-5F29-201D891B50D6}"/>
              </a:ext>
            </a:extLst>
          </p:cNvPr>
          <p:cNvSpPr txBox="1"/>
          <p:nvPr/>
        </p:nvSpPr>
        <p:spPr>
          <a:xfrm>
            <a:off x="678403" y="1720369"/>
            <a:ext cx="5527088" cy="4163337"/>
          </a:xfrm>
          <a:prstGeom prst="rect">
            <a:avLst/>
          </a:prstGeom>
        </p:spPr>
        <p:txBody>
          <a:bodyPr vert="horz" lIns="91440" tIns="45720" rIns="91440" bIns="45720" rtlCol="0">
            <a:normAutofit/>
          </a:bodyPr>
          <a:lstStyle/>
          <a:p>
            <a:pPr algn="just">
              <a:lnSpc>
                <a:spcPct val="150000"/>
              </a:lnSpc>
              <a:spcAft>
                <a:spcPts val="600"/>
              </a:spcAft>
            </a:pPr>
            <a:r>
              <a:rPr lang="en-US" sz="2000" i="1" dirty="0" err="1">
                <a:latin typeface="Arial" panose="020B0604020202020204" pitchFamily="34" charset="0"/>
                <a:cs typeface="Arial" panose="020B0604020202020204" pitchFamily="34" charset="0"/>
              </a:rPr>
              <a:t>Rutaceae</a:t>
            </a:r>
            <a:r>
              <a:rPr lang="el-GR" sz="2000" i="1"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Citrus </a:t>
            </a:r>
            <a:r>
              <a:rPr lang="en-US" sz="2000" dirty="0">
                <a:latin typeface="Arial" panose="020B0604020202020204" pitchFamily="34" charset="0"/>
                <a:cs typeface="Arial" panose="020B0604020202020204" pitchFamily="34" charset="0"/>
              </a:rPr>
              <a:t>spp.</a:t>
            </a:r>
            <a:r>
              <a:rPr lang="el-GR" sz="2000" i="1"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(εσπεριδοειδή)</a:t>
            </a:r>
          </a:p>
          <a:p>
            <a:pPr algn="just">
              <a:lnSpc>
                <a:spcPct val="150000"/>
              </a:lnSpc>
              <a:spcAft>
                <a:spcPts val="600"/>
              </a:spcAft>
            </a:pPr>
            <a:endParaRPr lang="el-GR" sz="2000" dirty="0">
              <a:latin typeface="Arial" panose="020B0604020202020204" pitchFamily="34" charset="0"/>
              <a:cs typeface="Arial" panose="020B0604020202020204" pitchFamily="34" charset="0"/>
            </a:endParaRPr>
          </a:p>
          <a:p>
            <a:pPr algn="just">
              <a:lnSpc>
                <a:spcPct val="150000"/>
              </a:lnSpc>
              <a:spcAft>
                <a:spcPts val="600"/>
              </a:spcAft>
            </a:pPr>
            <a:r>
              <a:rPr lang="en-US" sz="2000" i="1" dirty="0">
                <a:latin typeface="Arial" panose="020B0604020202020204" pitchFamily="34" charset="0"/>
                <a:cs typeface="Arial" panose="020B0604020202020204" pitchFamily="34" charset="0"/>
              </a:rPr>
              <a:t>Cruciferae</a:t>
            </a:r>
            <a:r>
              <a:rPr lang="el-GR"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Νεροκάρδ</a:t>
            </a:r>
            <a:r>
              <a:rPr lang="en-US" sz="2000" dirty="0">
                <a:latin typeface="Arial" panose="020B0604020202020204" pitchFamily="34" charset="0"/>
                <a:cs typeface="Arial" panose="020B0604020202020204" pitchFamily="34" charset="0"/>
              </a:rPr>
              <a:t>αμο (</a:t>
            </a:r>
            <a:r>
              <a:rPr lang="en-US" sz="2000" i="1" dirty="0">
                <a:latin typeface="Arial" panose="020B0604020202020204" pitchFamily="34" charset="0"/>
                <a:cs typeface="Arial" panose="020B0604020202020204" pitchFamily="34" charset="0"/>
              </a:rPr>
              <a:t>Cardamine</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hirsuta</a:t>
            </a:r>
            <a:r>
              <a:rPr lang="en-US" sz="2000" dirty="0">
                <a:latin typeface="Arial" panose="020B0604020202020204" pitchFamily="34" charset="0"/>
                <a:cs typeface="Arial" panose="020B0604020202020204" pitchFamily="34" charset="0"/>
              </a:rPr>
              <a:t>), Σισύμβριο (</a:t>
            </a:r>
            <a:r>
              <a:rPr lang="en-US" sz="2000" i="1" dirty="0">
                <a:latin typeface="Arial" panose="020B0604020202020204" pitchFamily="34" charset="0"/>
                <a:cs typeface="Arial" panose="020B0604020202020204" pitchFamily="34" charset="0"/>
              </a:rPr>
              <a:t>Sisymbrium</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officinale</a:t>
            </a:r>
            <a:r>
              <a:rPr lang="en-US" sz="2000" dirty="0">
                <a:latin typeface="Arial" panose="020B0604020202020204" pitchFamily="34" charset="0"/>
                <a:cs typeface="Arial" panose="020B0604020202020204" pitchFamily="34" charset="0"/>
              </a:rPr>
              <a:t>), άσπρη μουστάρδα (</a:t>
            </a:r>
            <a:r>
              <a:rPr lang="en-US" sz="2000" i="1" dirty="0">
                <a:latin typeface="Arial" panose="020B0604020202020204" pitchFamily="34" charset="0"/>
                <a:cs typeface="Arial" panose="020B0604020202020204" pitchFamily="34" charset="0"/>
              </a:rPr>
              <a:t>Sinapis alba</a:t>
            </a:r>
            <a:r>
              <a:rPr lang="en-US" sz="2000" dirty="0">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3B68529E-30DD-5FBD-F4E0-95B7780CFF47}"/>
              </a:ext>
            </a:extLst>
          </p:cNvPr>
          <p:cNvPicPr>
            <a:picLocks noChangeAspect="1"/>
          </p:cNvPicPr>
          <p:nvPr/>
        </p:nvPicPr>
        <p:blipFill rotWithShape="1">
          <a:blip r:embed="rId2"/>
          <a:srcRect l="7570" r="14623" b="-1"/>
          <a:stretch/>
        </p:blipFill>
        <p:spPr>
          <a:xfrm>
            <a:off x="6573962" y="2013626"/>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1336386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6AC151-2E01-48A2-F17F-9D3C996DD434}"/>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ED158E3-C235-5AB6-F54F-5232E1573E84}"/>
              </a:ext>
            </a:extLst>
          </p:cNvPr>
          <p:cNvSpPr txBox="1"/>
          <p:nvPr/>
        </p:nvSpPr>
        <p:spPr>
          <a:xfrm>
            <a:off x="296662" y="2221136"/>
            <a:ext cx="4301971" cy="3742762"/>
          </a:xfrm>
          <a:prstGeom prst="rect">
            <a:avLst/>
          </a:prstGeom>
        </p:spPr>
        <p:txBody>
          <a:bodyPr vert="horz" lIns="91440" tIns="45720" rIns="91440" bIns="45720" rtlCol="0">
            <a:normAutofit/>
          </a:bodyPr>
          <a:lstStyle/>
          <a:p>
            <a:pPr algn="just">
              <a:lnSpc>
                <a:spcPct val="150000"/>
              </a:lnSpc>
              <a:spcAft>
                <a:spcPts val="600"/>
              </a:spcAft>
            </a:pPr>
            <a:r>
              <a:rPr lang="en-US" sz="2000" i="1" dirty="0">
                <a:latin typeface="Arial" panose="020B0604020202020204" pitchFamily="34" charset="0"/>
                <a:cs typeface="Arial" panose="020B0604020202020204" pitchFamily="34" charset="0"/>
              </a:rPr>
              <a:t>Liliaceae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Ασφόδηλος</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Asphodelus </a:t>
            </a:r>
            <a:r>
              <a:rPr lang="en-US" sz="2000" i="1" dirty="0" err="1">
                <a:latin typeface="Arial" panose="020B0604020202020204" pitchFamily="34" charset="0"/>
                <a:cs typeface="Arial" panose="020B0604020202020204" pitchFamily="34" charset="0"/>
              </a:rPr>
              <a:t>aestivus</a:t>
            </a:r>
            <a:r>
              <a:rPr lang="en-US" sz="2000" dirty="0">
                <a:latin typeface="Arial" panose="020B0604020202020204" pitchFamily="34" charset="0"/>
                <a:cs typeface="Arial" panose="020B0604020202020204" pitchFamily="34" charset="0"/>
              </a:rPr>
              <a:t>), α</a:t>
            </a:r>
            <a:r>
              <a:rPr lang="en-US" sz="2000" dirty="0" err="1">
                <a:latin typeface="Arial" panose="020B0604020202020204" pitchFamily="34" charset="0"/>
                <a:cs typeface="Arial" panose="020B0604020202020204" pitchFamily="34" charset="0"/>
              </a:rPr>
              <a:t>λόη</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Aloe vera</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56164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ED158E3-C235-5AB6-F54F-5232E1573E84}"/>
              </a:ext>
            </a:extLst>
          </p:cNvPr>
          <p:cNvSpPr txBox="1"/>
          <p:nvPr/>
        </p:nvSpPr>
        <p:spPr>
          <a:xfrm>
            <a:off x="296662" y="2221136"/>
            <a:ext cx="4301971" cy="3742762"/>
          </a:xfrm>
          <a:prstGeom prst="rect">
            <a:avLst/>
          </a:prstGeom>
        </p:spPr>
        <p:txBody>
          <a:bodyPr vert="horz" lIns="91440" tIns="45720" rIns="91440" bIns="45720" rtlCol="0">
            <a:normAutofit/>
          </a:bodyPr>
          <a:lstStyle/>
          <a:p>
            <a:pPr algn="just">
              <a:lnSpc>
                <a:spcPct val="150000"/>
              </a:lnSpc>
              <a:spcAft>
                <a:spcPts val="600"/>
              </a:spcAft>
            </a:pPr>
            <a:r>
              <a:rPr lang="en-US" sz="2000" i="1" dirty="0" err="1">
                <a:latin typeface="Arial" panose="020B0604020202020204" pitchFamily="34" charset="0"/>
                <a:cs typeface="Arial" panose="020B0604020202020204" pitchFamily="34" charset="0"/>
              </a:rPr>
              <a:t>Asparagaceae</a:t>
            </a:r>
            <a:r>
              <a:rPr lang="en-US" sz="2000" dirty="0">
                <a:latin typeface="Arial" panose="020B0604020202020204" pitchFamily="34" charset="0"/>
                <a:cs typeface="Arial" panose="020B0604020202020204" pitchFamily="34" charset="0"/>
              </a:rPr>
              <a:t>:</a:t>
            </a:r>
          </a:p>
          <a:p>
            <a:pPr algn="just">
              <a:lnSpc>
                <a:spcPct val="150000"/>
              </a:lnSpc>
              <a:spcAft>
                <a:spcPts val="600"/>
              </a:spcAft>
            </a:pPr>
            <a:r>
              <a:rPr lang="en-US" sz="2000" dirty="0" err="1">
                <a:latin typeface="Arial" panose="020B0604020202020204" pitchFamily="34" charset="0"/>
                <a:cs typeface="Arial" panose="020B0604020202020204" pitchFamily="34" charset="0"/>
              </a:rPr>
              <a:t>άγριο</a:t>
            </a:r>
            <a:r>
              <a:rPr lang="en-US" sz="2000" dirty="0">
                <a:latin typeface="Arial" panose="020B0604020202020204" pitchFamily="34" charset="0"/>
                <a:cs typeface="Arial" panose="020B0604020202020204" pitchFamily="34" charset="0"/>
              </a:rPr>
              <a:t> σπα</a:t>
            </a:r>
            <a:r>
              <a:rPr lang="en-US" sz="2000" dirty="0" err="1">
                <a:latin typeface="Arial" panose="020B0604020202020204" pitchFamily="34" charset="0"/>
                <a:cs typeface="Arial" panose="020B0604020202020204" pitchFamily="34" charset="0"/>
              </a:rPr>
              <a:t>ράγγι</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Asparagus </a:t>
            </a:r>
            <a:r>
              <a:rPr lang="en-US" sz="2000" i="1" dirty="0" err="1">
                <a:latin typeface="Arial" panose="020B0604020202020204" pitchFamily="34" charset="0"/>
                <a:cs typeface="Arial" panose="020B0604020202020204" pitchFamily="34" charset="0"/>
              </a:rPr>
              <a:t>aphyllus</a:t>
            </a:r>
            <a:r>
              <a:rPr lang="en-US" sz="2000" dirty="0">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F29F3BF4-B8C1-472D-C5C2-4AF178D45EA8}"/>
              </a:ext>
            </a:extLst>
          </p:cNvPr>
          <p:cNvPicPr>
            <a:picLocks noChangeAspect="1"/>
          </p:cNvPicPr>
          <p:nvPr/>
        </p:nvPicPr>
        <p:blipFill>
          <a:blip r:embed="rId2"/>
          <a:stretch>
            <a:fillRect/>
          </a:stretch>
        </p:blipFill>
        <p:spPr>
          <a:xfrm>
            <a:off x="6287702" y="1042756"/>
            <a:ext cx="4286250" cy="4648200"/>
          </a:xfrm>
          <a:prstGeom prst="rect">
            <a:avLst/>
          </a:prstGeom>
        </p:spPr>
      </p:pic>
    </p:spTree>
    <p:extLst>
      <p:ext uri="{BB962C8B-B14F-4D97-AF65-F5344CB8AC3E}">
        <p14:creationId xmlns:p14="http://schemas.microsoft.com/office/powerpoint/2010/main" val="88000619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E208D-27FA-627B-CB87-21D6A708FB9F}"/>
              </a:ext>
            </a:extLst>
          </p:cNvPr>
          <p:cNvSpPr txBox="1"/>
          <p:nvPr/>
        </p:nvSpPr>
        <p:spPr>
          <a:xfrm>
            <a:off x="674703" y="3429000"/>
            <a:ext cx="6152225" cy="400110"/>
          </a:xfrm>
          <a:prstGeom prst="rect">
            <a:avLst/>
          </a:prstGeom>
          <a:noFill/>
        </p:spPr>
        <p:txBody>
          <a:bodyPr wrap="square" rtlCol="0">
            <a:spAutoFit/>
          </a:bodyPr>
          <a:lstStyle/>
          <a:p>
            <a:r>
              <a:rPr lang="el-GR" sz="2000" b="1" dirty="0">
                <a:solidFill>
                  <a:srgbClr val="FF66CC"/>
                </a:solidFill>
                <a:latin typeface="Arial" panose="020B0604020202020204" pitchFamily="34" charset="0"/>
                <a:cs typeface="Arial" panose="020B0604020202020204" pitchFamily="34" charset="0"/>
              </a:rPr>
              <a:t>2. Αρωματικά φυτά στη διατροφή του ανθρώπου</a:t>
            </a:r>
          </a:p>
        </p:txBody>
      </p:sp>
    </p:spTree>
    <p:extLst>
      <p:ext uri="{BB962C8B-B14F-4D97-AF65-F5344CB8AC3E}">
        <p14:creationId xmlns:p14="http://schemas.microsoft.com/office/powerpoint/2010/main" val="4269112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B64FA1-FC56-DAAD-6069-7213A9198A39}"/>
              </a:ext>
            </a:extLst>
          </p:cNvPr>
          <p:cNvSpPr txBox="1"/>
          <p:nvPr/>
        </p:nvSpPr>
        <p:spPr>
          <a:xfrm>
            <a:off x="479395" y="497149"/>
            <a:ext cx="11230252" cy="4651979"/>
          </a:xfrm>
          <a:prstGeom prst="rect">
            <a:avLst/>
          </a:prstGeom>
          <a:noFill/>
        </p:spPr>
        <p:txBody>
          <a:bodyPr wrap="square" rtlCol="0">
            <a:spAutoFit/>
          </a:bodyPr>
          <a:lstStyle/>
          <a:p>
            <a:pPr algn="just">
              <a:lnSpc>
                <a:spcPct val="150000"/>
              </a:lnSpc>
            </a:pPr>
            <a:r>
              <a:rPr lang="el-GR" sz="2000" dirty="0">
                <a:latin typeface="Arial" panose="020B0604020202020204" pitchFamily="34" charset="0"/>
                <a:cs typeface="Arial" panose="020B0604020202020204" pitchFamily="34" charset="0"/>
              </a:rPr>
              <a:t>Τα αρωματικά φυτά χρησιμοποιούνται στην διατροφή του ανθρώπου είτε άμεσα (τσάι, μπαχαρικά, σαλάτες) είτε κατόπιν επεξεργασίας (λήψη αρωματικής ύλης και προσθήκη στο τρόφιμο).</a:t>
            </a:r>
          </a:p>
          <a:p>
            <a:pPr algn="just">
              <a:lnSpc>
                <a:spcPct val="150000"/>
              </a:lnSpc>
            </a:pPr>
            <a:endParaRPr lang="el-GR" sz="2000" dirty="0">
              <a:latin typeface="Arial" panose="020B0604020202020204" pitchFamily="34" charset="0"/>
              <a:cs typeface="Arial" panose="020B0604020202020204" pitchFamily="34" charset="0"/>
            </a:endParaRPr>
          </a:p>
          <a:p>
            <a:pPr algn="just">
              <a:lnSpc>
                <a:spcPct val="150000"/>
              </a:lnSpc>
            </a:pPr>
            <a:endParaRPr lang="el-GR" sz="2000" dirty="0">
              <a:latin typeface="Arial" panose="020B0604020202020204" pitchFamily="34" charset="0"/>
              <a:cs typeface="Arial" panose="020B0604020202020204" pitchFamily="34" charset="0"/>
            </a:endParaRPr>
          </a:p>
          <a:p>
            <a:pPr algn="just">
              <a:lnSpc>
                <a:spcPct val="150000"/>
              </a:lnSpc>
            </a:pPr>
            <a:r>
              <a:rPr lang="el-GR" sz="2000" dirty="0">
                <a:latin typeface="Arial" panose="020B0604020202020204" pitchFamily="34" charset="0"/>
                <a:cs typeface="Arial" panose="020B0604020202020204" pitchFamily="34" charset="0"/>
              </a:rPr>
              <a:t>Χρήσεις:</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Καρυκεύματα</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Αφεψήματα</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Συμπληρώματα διατροφής</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Βελτίώση θρεπτικής αξίας τροφίμων</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Συντηρητικά</a:t>
            </a:r>
          </a:p>
        </p:txBody>
      </p:sp>
    </p:spTree>
    <p:extLst>
      <p:ext uri="{BB962C8B-B14F-4D97-AF65-F5344CB8AC3E}">
        <p14:creationId xmlns:p14="http://schemas.microsoft.com/office/powerpoint/2010/main" val="1384454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8" name="Freeform: Shape 37">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41"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3"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46" name="Freeform: Shape 4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16"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217" name="Freeform: Shape 216">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389B375E-CA86-7827-D8DD-22A1EDD4B3D0}"/>
              </a:ext>
            </a:extLst>
          </p:cNvPr>
          <p:cNvSpPr txBox="1"/>
          <p:nvPr/>
        </p:nvSpPr>
        <p:spPr>
          <a:xfrm>
            <a:off x="6477269" y="1130847"/>
            <a:ext cx="5319495" cy="3752114"/>
          </a:xfrm>
          <a:prstGeom prst="rect">
            <a:avLst/>
          </a:prstGeom>
        </p:spPr>
        <p:txBody>
          <a:bodyPr vert="horz" lIns="91440" tIns="45720" rIns="91440" bIns="45720" rtlCol="0">
            <a:noAutofit/>
          </a:bodyPr>
          <a:lstStyle/>
          <a:p>
            <a:pPr algn="just">
              <a:lnSpc>
                <a:spcPct val="150000"/>
              </a:lnSpc>
              <a:spcAft>
                <a:spcPts val="600"/>
              </a:spcAft>
            </a:pPr>
            <a:r>
              <a:rPr lang="en-US" sz="2000" dirty="0" err="1">
                <a:solidFill>
                  <a:schemeClr val="bg1"/>
                </a:solidFill>
                <a:latin typeface="Arial" panose="020B0604020202020204" pitchFamily="34" charset="0"/>
                <a:cs typeface="Arial" panose="020B0604020202020204" pitchFamily="34" charset="0"/>
              </a:rPr>
              <a:t>Μετ</a:t>
            </a:r>
            <a:r>
              <a:rPr lang="en-US" sz="2000" dirty="0">
                <a:solidFill>
                  <a:schemeClr val="bg1"/>
                </a:solidFill>
                <a:latin typeface="Arial" panose="020B0604020202020204" pitchFamily="34" charset="0"/>
                <a:cs typeface="Arial" panose="020B0604020202020204" pitchFamily="34" charset="0"/>
              </a:rPr>
              <a:t>αξύ των προσθέτων που κάνουν τα τρόφιμα πιο ελκυστικά ως προς την μυρωδιά και την γεύση περιλαμβάνονται και τα φυσικά και συνθετικά βελτιωτικά και ενισχυτικά γεύσεων. </a:t>
            </a:r>
            <a:r>
              <a:rPr lang="en-US" sz="2000" dirty="0" err="1">
                <a:solidFill>
                  <a:schemeClr val="bg1"/>
                </a:solidFill>
                <a:latin typeface="Arial" panose="020B0604020202020204" pitchFamily="34" charset="0"/>
                <a:cs typeface="Arial" panose="020B0604020202020204" pitchFamily="34" charset="0"/>
              </a:rPr>
              <a:t>Στ</a:t>
            </a:r>
            <a:r>
              <a:rPr lang="en-US" sz="2000" dirty="0">
                <a:solidFill>
                  <a:schemeClr val="bg1"/>
                </a:solidFill>
                <a:latin typeface="Arial" panose="020B0604020202020204" pitchFamily="34" charset="0"/>
                <a:cs typeface="Arial" panose="020B0604020202020204" pitchFamily="34" charset="0"/>
              </a:rPr>
              <a:t>α απαντώμενα στην φύση βελτιωτικά γεύσης και μυρωδικά περιλαμβάνονται τα αιθέρια έλαια και εκχυλίσματα φυτών</a:t>
            </a:r>
            <a:r>
              <a:rPr lang="el-GR" sz="2000" dirty="0">
                <a:solidFill>
                  <a:schemeClr val="bg1"/>
                </a:solidFill>
                <a:latin typeface="Arial" panose="020B0604020202020204" pitchFamily="34" charset="0"/>
                <a:cs typeface="Arial" panose="020B0604020202020204" pitchFamily="34" charset="0"/>
              </a:rPr>
              <a:t>.</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63166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11BFFB-A835-12EF-105A-896B48BE5C08}"/>
              </a:ext>
            </a:extLst>
          </p:cNvPr>
          <p:cNvSpPr txBox="1"/>
          <p:nvPr/>
        </p:nvSpPr>
        <p:spPr>
          <a:xfrm>
            <a:off x="544126" y="2026340"/>
            <a:ext cx="11103747" cy="2805320"/>
          </a:xfrm>
          <a:prstGeom prst="rect">
            <a:avLst/>
          </a:prstGeom>
          <a:noFill/>
        </p:spPr>
        <p:txBody>
          <a:bodyPr wrap="square">
            <a:spAutoFit/>
          </a:bodyPr>
          <a:lstStyle/>
          <a:p>
            <a:pPr algn="just">
              <a:lnSpc>
                <a:spcPct val="150000"/>
              </a:lnSpc>
            </a:pPr>
            <a:r>
              <a:rPr lang="el-GR" sz="2000" dirty="0">
                <a:latin typeface="Arial" panose="020B0604020202020204" pitchFamily="34" charset="0"/>
                <a:cs typeface="Arial" panose="020B0604020202020204" pitchFamily="34" charset="0"/>
              </a:rPr>
              <a:t>Πολλά αρωματικά φυτά χρησιμοποιούνται και ως </a:t>
            </a:r>
            <a:r>
              <a:rPr lang="el-GR" sz="2000" dirty="0">
                <a:solidFill>
                  <a:srgbClr val="FF66CC"/>
                </a:solidFill>
                <a:latin typeface="Arial" panose="020B0604020202020204" pitchFamily="34" charset="0"/>
                <a:cs typeface="Arial" panose="020B0604020202020204" pitchFamily="34" charset="0"/>
              </a:rPr>
              <a:t>φυσικά συντηρητικά τροφίμων</a:t>
            </a:r>
            <a:r>
              <a:rPr lang="el-GR" sz="2000" dirty="0">
                <a:latin typeface="Arial" panose="020B0604020202020204" pitchFamily="34" charset="0"/>
                <a:cs typeface="Arial" panose="020B0604020202020204" pitchFamily="34" charset="0"/>
              </a:rPr>
              <a:t>. Τέτοια είναι η ρίγανη (καρβακρόλη), το δενδρολίβανο, ο κουρκουμάς, η δάφνη και ο βασιλικός, το σκόρδο.</a:t>
            </a:r>
          </a:p>
          <a:p>
            <a:pPr algn="just">
              <a:lnSpc>
                <a:spcPct val="150000"/>
              </a:lnSpc>
            </a:pPr>
            <a:r>
              <a:rPr lang="el-GR" sz="2000" dirty="0">
                <a:latin typeface="Arial" panose="020B0604020202020204" pitchFamily="34" charset="0"/>
                <a:cs typeface="Arial" panose="020B0604020202020204" pitchFamily="34" charset="0"/>
              </a:rPr>
              <a:t>Ο </a:t>
            </a:r>
            <a:r>
              <a:rPr lang="el-GR" sz="2000" dirty="0">
                <a:solidFill>
                  <a:srgbClr val="FF66CC"/>
                </a:solidFill>
                <a:latin typeface="Arial" panose="020B0604020202020204" pitchFamily="34" charset="0"/>
                <a:cs typeface="Arial" panose="020B0604020202020204" pitchFamily="34" charset="0"/>
              </a:rPr>
              <a:t>χρωματισμός των τροφίμων </a:t>
            </a:r>
            <a:r>
              <a:rPr lang="el-GR" sz="2000" dirty="0">
                <a:latin typeface="Arial" panose="020B0604020202020204" pitchFamily="34" charset="0"/>
                <a:cs typeface="Arial" panose="020B0604020202020204" pitchFamily="34" charset="0"/>
              </a:rPr>
              <a:t>επιτυγχάνεται με τη χρήση φυτικών χρωστικών όπως η κουρκουμίνη, οι ριβοφλαβίνες, η χλωροφύλλη και άλλες ουσίες. Τα καροτενοειδή και γενικά οι φυσικές χρωστικές που περιέχονται στα αρωματικά φυτά σε μεγάλες σχετικά ποσότητες αποτελούν πολύ καλή λύση σε ζητήματα χρωματισμού των τροφίμων.</a:t>
            </a:r>
          </a:p>
        </p:txBody>
      </p:sp>
    </p:spTree>
    <p:extLst>
      <p:ext uri="{BB962C8B-B14F-4D97-AF65-F5344CB8AC3E}">
        <p14:creationId xmlns:p14="http://schemas.microsoft.com/office/powerpoint/2010/main" val="684812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7E4064-FD8D-07C3-6510-0505300ECAE8}"/>
              </a:ext>
            </a:extLst>
          </p:cNvPr>
          <p:cNvPicPr>
            <a:picLocks noChangeAspect="1"/>
          </p:cNvPicPr>
          <p:nvPr/>
        </p:nvPicPr>
        <p:blipFill rotWithShape="1">
          <a:blip r:embed="rId2">
            <a:duotone>
              <a:prstClr val="black"/>
              <a:prstClr val="white"/>
            </a:duotone>
          </a:blip>
          <a:srcRect r="1779" b="1"/>
          <a:stretch/>
        </p:blipFill>
        <p:spPr>
          <a:xfrm>
            <a:off x="20" y="10"/>
            <a:ext cx="12191980" cy="6857990"/>
          </a:xfrm>
          <a:prstGeom prst="rect">
            <a:avLst/>
          </a:prstGeom>
        </p:spPr>
      </p:pic>
      <p:graphicFrame>
        <p:nvGraphicFramePr>
          <p:cNvPr id="2" name="Diagram 1">
            <a:extLst>
              <a:ext uri="{FF2B5EF4-FFF2-40B4-BE49-F238E27FC236}">
                <a16:creationId xmlns:a16="http://schemas.microsoft.com/office/drawing/2014/main" id="{9294ECF9-52FC-698A-07A6-25DDFD9E1425}"/>
              </a:ext>
            </a:extLst>
          </p:cNvPr>
          <p:cNvGraphicFramePr/>
          <p:nvPr>
            <p:extLst>
              <p:ext uri="{D42A27DB-BD31-4B8C-83A1-F6EECF244321}">
                <p14:modId xmlns:p14="http://schemas.microsoft.com/office/powerpoint/2010/main" val="263482321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9716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CAF8058-D161-DB72-11FF-5E2CBF624F2F}"/>
              </a:ext>
            </a:extLst>
          </p:cNvPr>
          <p:cNvGraphicFramePr>
            <a:graphicFrameLocks noGrp="1"/>
          </p:cNvGraphicFramePr>
          <p:nvPr>
            <p:extLst>
              <p:ext uri="{D42A27DB-BD31-4B8C-83A1-F6EECF244321}">
                <p14:modId xmlns:p14="http://schemas.microsoft.com/office/powerpoint/2010/main" val="3082708396"/>
              </p:ext>
            </p:extLst>
          </p:nvPr>
        </p:nvGraphicFramePr>
        <p:xfrm>
          <a:off x="2238375" y="123384"/>
          <a:ext cx="5753100" cy="6544191"/>
        </p:xfrm>
        <a:graphic>
          <a:graphicData uri="http://schemas.openxmlformats.org/drawingml/2006/table">
            <a:tbl>
              <a:tblPr>
                <a:tableStyleId>{5C22544A-7EE6-4342-B048-85BDC9FD1C3A}</a:tableStyleId>
              </a:tblPr>
              <a:tblGrid>
                <a:gridCol w="416165">
                  <a:extLst>
                    <a:ext uri="{9D8B030D-6E8A-4147-A177-3AD203B41FA5}">
                      <a16:colId xmlns:a16="http://schemas.microsoft.com/office/drawing/2014/main" val="1405852679"/>
                    </a:ext>
                  </a:extLst>
                </a:gridCol>
                <a:gridCol w="1089111">
                  <a:extLst>
                    <a:ext uri="{9D8B030D-6E8A-4147-A177-3AD203B41FA5}">
                      <a16:colId xmlns:a16="http://schemas.microsoft.com/office/drawing/2014/main" val="2993889933"/>
                    </a:ext>
                  </a:extLst>
                </a:gridCol>
                <a:gridCol w="4247824">
                  <a:extLst>
                    <a:ext uri="{9D8B030D-6E8A-4147-A177-3AD203B41FA5}">
                      <a16:colId xmlns:a16="http://schemas.microsoft.com/office/drawing/2014/main" val="1042581204"/>
                    </a:ext>
                  </a:extLst>
                </a:gridCol>
              </a:tblGrid>
              <a:tr h="152607">
                <a:tc gridSpan="3">
                  <a:txBody>
                    <a:bodyPr/>
                    <a:lstStyle/>
                    <a:p>
                      <a:pPr indent="-1270" algn="ctr">
                        <a:lnSpc>
                          <a:spcPct val="115000"/>
                        </a:lnSpc>
                        <a:spcAft>
                          <a:spcPts val="1000"/>
                        </a:spcAft>
                      </a:pPr>
                      <a:r>
                        <a:rPr lang="el-GR" sz="1200" dirty="0">
                          <a:effectLst/>
                        </a:rPr>
                        <a:t>Περίγραμμα Μαθήματος – Διδακτέα Ύλη</a:t>
                      </a:r>
                      <a:endParaRPr lang="el-GR" sz="1200" dirty="0">
                        <a:effectLst/>
                        <a:latin typeface="Calibri" panose="020F0502020204030204" pitchFamily="34" charset="0"/>
                        <a:ea typeface="Calibri" panose="020F0502020204030204" pitchFamily="34" charset="0"/>
                      </a:endParaRPr>
                    </a:p>
                  </a:txBody>
                  <a:tcPr marL="37139" marR="37139" marT="0" marB="0" anchor="ct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2192957200"/>
                  </a:ext>
                </a:extLst>
              </a:tr>
              <a:tr h="314709">
                <a:tc>
                  <a:txBody>
                    <a:bodyPr/>
                    <a:lstStyle/>
                    <a:p>
                      <a:pPr indent="-1270" algn="ctr">
                        <a:lnSpc>
                          <a:spcPct val="115000"/>
                        </a:lnSpc>
                        <a:spcAft>
                          <a:spcPts val="1000"/>
                        </a:spcAft>
                      </a:pPr>
                      <a:r>
                        <a:rPr lang="el-GR" sz="1200" dirty="0">
                          <a:effectLst/>
                        </a:rPr>
                        <a:t>α/α</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Θεματικές ενότητες</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Ύλη θεματικών ενοτήτων/  Διδακτικός στόχος</a:t>
                      </a:r>
                      <a:endParaRPr lang="el-GR" sz="120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1422618964"/>
                  </a:ext>
                </a:extLst>
              </a:tr>
              <a:tr h="769847">
                <a:tc>
                  <a:txBody>
                    <a:bodyPr/>
                    <a:lstStyle/>
                    <a:p>
                      <a:pPr indent="-1270" algn="ctr">
                        <a:lnSpc>
                          <a:spcPct val="115000"/>
                        </a:lnSpc>
                        <a:spcAft>
                          <a:spcPts val="1000"/>
                        </a:spcAft>
                      </a:pPr>
                      <a:r>
                        <a:rPr lang="el-GR" sz="1200">
                          <a:effectLst/>
                        </a:rPr>
                        <a:t>1</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Εισαγωγή</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Εισαγωγή-Ορισμοί-Αιθέρια έλαια-Αρωματικά και φαρμακευτικά φυτά-Σημασία των αρωματικών φυτών στη διατροφή του ανθρώπου</a:t>
                      </a:r>
                    </a:p>
                    <a:p>
                      <a:pPr indent="-1270">
                        <a:lnSpc>
                          <a:spcPct val="115000"/>
                        </a:lnSpc>
                        <a:spcAft>
                          <a:spcPts val="1000"/>
                        </a:spcAft>
                      </a:pPr>
                      <a:r>
                        <a:rPr lang="el-GR" sz="1200" dirty="0">
                          <a:effectLst/>
                        </a:rPr>
                        <a:t> </a:t>
                      </a:r>
                      <a:endParaRPr lang="el-GR" sz="1200" dirty="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1614373906"/>
                  </a:ext>
                </a:extLst>
              </a:tr>
              <a:tr h="476811">
                <a:tc>
                  <a:txBody>
                    <a:bodyPr/>
                    <a:lstStyle/>
                    <a:p>
                      <a:pPr indent="-1270" algn="ctr">
                        <a:lnSpc>
                          <a:spcPct val="115000"/>
                        </a:lnSpc>
                        <a:spcAft>
                          <a:spcPts val="1000"/>
                        </a:spcAft>
                      </a:pPr>
                      <a:r>
                        <a:rPr lang="el-GR" sz="1200" dirty="0">
                          <a:effectLst/>
                        </a:rPr>
                        <a:t>2</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Οικονομικά στοιχεία-Τάσεις</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Οικονομικά στοιχεία της καλλιέργειας των αρωματικών φυτών-Τάσεις-Εγχώρια παραγωγή- Διεθνείς τάσεις</a:t>
                      </a:r>
                      <a:endParaRPr lang="el-GR" sz="1200" dirty="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1876105234"/>
                  </a:ext>
                </a:extLst>
              </a:tr>
              <a:tr h="476811">
                <a:tc>
                  <a:txBody>
                    <a:bodyPr/>
                    <a:lstStyle/>
                    <a:p>
                      <a:pPr indent="-1270" algn="ctr">
                        <a:lnSpc>
                          <a:spcPct val="115000"/>
                        </a:lnSpc>
                        <a:spcAft>
                          <a:spcPts val="1000"/>
                        </a:spcAft>
                      </a:pPr>
                      <a:r>
                        <a:rPr lang="el-GR" sz="1200" dirty="0">
                          <a:effectLst/>
                        </a:rPr>
                        <a:t>3</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Αιθέρια έλαια -ιδιότητες</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Αιθέρια έλαια-ρόλος -χημική σύσταση-ιδιότητες-βαθμός πτητικότητας-επιδράσεις προφυλάξεις</a:t>
                      </a:r>
                      <a:endParaRPr lang="el-GR" sz="120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736894233"/>
                  </a:ext>
                </a:extLst>
              </a:tr>
              <a:tr h="476811">
                <a:tc>
                  <a:txBody>
                    <a:bodyPr/>
                    <a:lstStyle/>
                    <a:p>
                      <a:pPr indent="-1270" algn="ctr">
                        <a:lnSpc>
                          <a:spcPct val="115000"/>
                        </a:lnSpc>
                        <a:spcAft>
                          <a:spcPts val="1000"/>
                        </a:spcAft>
                      </a:pPr>
                      <a:r>
                        <a:rPr lang="el-GR" sz="1200" dirty="0">
                          <a:effectLst/>
                        </a:rPr>
                        <a:t>4</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Αιθέρια έλαια-απομόνωση</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Τεχνικές απομόνωσης και χαρακτηρισμού </a:t>
                      </a:r>
                      <a:endParaRPr lang="el-GR" sz="1200" dirty="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3904908796"/>
                  </a:ext>
                </a:extLst>
              </a:tr>
              <a:tr h="222205">
                <a:tc>
                  <a:txBody>
                    <a:bodyPr/>
                    <a:lstStyle/>
                    <a:p>
                      <a:pPr indent="-1270" algn="ctr">
                        <a:lnSpc>
                          <a:spcPct val="115000"/>
                        </a:lnSpc>
                        <a:spcAft>
                          <a:spcPts val="1000"/>
                        </a:spcAft>
                      </a:pPr>
                      <a:r>
                        <a:rPr lang="el-GR" sz="1200" dirty="0">
                          <a:effectLst/>
                        </a:rPr>
                        <a:t>5</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Ρίγανη </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Ρίγανη-είδη-καλλιεργητική πρακτική-προϊόντα</a:t>
                      </a:r>
                      <a:endParaRPr lang="el-GR" sz="1200" dirty="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2273245467"/>
                  </a:ext>
                </a:extLst>
              </a:tr>
              <a:tr h="314709">
                <a:tc>
                  <a:txBody>
                    <a:bodyPr/>
                    <a:lstStyle/>
                    <a:p>
                      <a:pPr indent="-1270" algn="ctr">
                        <a:lnSpc>
                          <a:spcPct val="115000"/>
                        </a:lnSpc>
                        <a:spcAft>
                          <a:spcPts val="1000"/>
                        </a:spcAft>
                      </a:pPr>
                      <a:r>
                        <a:rPr lang="el-GR" sz="1200" dirty="0">
                          <a:effectLst/>
                        </a:rPr>
                        <a:t>6</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Φασκόμηλο- θυμάρι</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Φασκόμηλο, θυμάρι-καλλιεργητική πρακτική-προϊόντα</a:t>
                      </a:r>
                      <a:endParaRPr lang="el-GR" sz="1200" dirty="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3160009551"/>
                  </a:ext>
                </a:extLst>
              </a:tr>
              <a:tr h="620179">
                <a:tc>
                  <a:txBody>
                    <a:bodyPr/>
                    <a:lstStyle/>
                    <a:p>
                      <a:pPr indent="-1270" algn="ctr">
                        <a:lnSpc>
                          <a:spcPct val="115000"/>
                        </a:lnSpc>
                        <a:spcAft>
                          <a:spcPts val="1000"/>
                        </a:spcAft>
                      </a:pPr>
                      <a:r>
                        <a:rPr lang="el-GR" sz="1200" dirty="0">
                          <a:effectLst/>
                        </a:rPr>
                        <a:t>7</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Τσάϊ του βουνού-Χαμομήλι</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Τσάϊ του βουνού, Χαμομήλι-καλλιεργητική πρακτική-προϊόντα</a:t>
                      </a:r>
                    </a:p>
                    <a:p>
                      <a:pPr indent="-1270" algn="ctr">
                        <a:lnSpc>
                          <a:spcPct val="115000"/>
                        </a:lnSpc>
                        <a:spcAft>
                          <a:spcPts val="1000"/>
                        </a:spcAft>
                      </a:pPr>
                      <a:r>
                        <a:rPr lang="el-GR" sz="1200" dirty="0">
                          <a:effectLst/>
                        </a:rPr>
                        <a:t> </a:t>
                      </a:r>
                      <a:endParaRPr lang="el-GR" sz="1200" dirty="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2053798705"/>
                  </a:ext>
                </a:extLst>
              </a:tr>
              <a:tr h="222205">
                <a:tc>
                  <a:txBody>
                    <a:bodyPr/>
                    <a:lstStyle/>
                    <a:p>
                      <a:pPr indent="-1270" algn="ctr">
                        <a:lnSpc>
                          <a:spcPct val="115000"/>
                        </a:lnSpc>
                        <a:spcAft>
                          <a:spcPts val="1000"/>
                        </a:spcAft>
                      </a:pPr>
                      <a:r>
                        <a:rPr lang="el-GR" sz="1200">
                          <a:effectLst/>
                        </a:rPr>
                        <a:t>8</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Λεβάντα </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Λεβάντα-είδη-καλλιεργητική πρακτική-προϊόντα</a:t>
                      </a:r>
                      <a:endParaRPr lang="el-GR" sz="120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3305117681"/>
                  </a:ext>
                </a:extLst>
              </a:tr>
              <a:tr h="222205">
                <a:tc>
                  <a:txBody>
                    <a:bodyPr/>
                    <a:lstStyle/>
                    <a:p>
                      <a:pPr indent="-1270" algn="ctr">
                        <a:lnSpc>
                          <a:spcPct val="115000"/>
                        </a:lnSpc>
                        <a:spcAft>
                          <a:spcPts val="1000"/>
                        </a:spcAft>
                      </a:pPr>
                      <a:r>
                        <a:rPr lang="el-GR" sz="1200" dirty="0">
                          <a:effectLst/>
                        </a:rPr>
                        <a:t>9</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Βασιλικός</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Βασιλικός-είδη-καλλιεργητική πρακτική-προϊόντα</a:t>
                      </a:r>
                      <a:endParaRPr lang="el-GR" sz="120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2941959720"/>
                  </a:ext>
                </a:extLst>
              </a:tr>
              <a:tr h="620179">
                <a:tc>
                  <a:txBody>
                    <a:bodyPr/>
                    <a:lstStyle/>
                    <a:p>
                      <a:pPr indent="-1270" algn="ctr">
                        <a:lnSpc>
                          <a:spcPct val="115000"/>
                        </a:lnSpc>
                        <a:spcAft>
                          <a:spcPts val="1000"/>
                        </a:spcAft>
                      </a:pPr>
                      <a:r>
                        <a:rPr lang="el-GR" sz="1200" dirty="0">
                          <a:effectLst/>
                        </a:rPr>
                        <a:t>10</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Γλυκάνισος-Δενδρολίβανο-Μάραθος</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Γλυκάνισος-Δενδρολίβανο-Μάραθος είδη-καλλιεργητική πρακτική- προϊόντα</a:t>
                      </a:r>
                    </a:p>
                    <a:p>
                      <a:pPr indent="-1270" algn="ctr">
                        <a:lnSpc>
                          <a:spcPct val="115000"/>
                        </a:lnSpc>
                        <a:spcAft>
                          <a:spcPts val="1000"/>
                        </a:spcAft>
                      </a:pPr>
                      <a:r>
                        <a:rPr lang="el-GR" sz="1200" dirty="0">
                          <a:effectLst/>
                        </a:rPr>
                        <a:t> </a:t>
                      </a:r>
                      <a:endParaRPr lang="el-GR" sz="1200" dirty="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3884382609"/>
                  </a:ext>
                </a:extLst>
              </a:tr>
              <a:tr h="314709">
                <a:tc>
                  <a:txBody>
                    <a:bodyPr/>
                    <a:lstStyle/>
                    <a:p>
                      <a:pPr indent="-1270" algn="ctr">
                        <a:lnSpc>
                          <a:spcPct val="115000"/>
                        </a:lnSpc>
                        <a:spcAft>
                          <a:spcPts val="1000"/>
                        </a:spcAft>
                      </a:pPr>
                      <a:r>
                        <a:rPr lang="el-GR" sz="1200" dirty="0">
                          <a:effectLst/>
                        </a:rPr>
                        <a:t>11</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Δυόσμος-Κάππαρη</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Δυόσμος, κάππαρη-καλλιεργητική πρακτική-προϊόντα</a:t>
                      </a:r>
                      <a:endParaRPr lang="el-GR" sz="1200" dirty="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4161222357"/>
                  </a:ext>
                </a:extLst>
              </a:tr>
              <a:tr h="222205">
                <a:tc>
                  <a:txBody>
                    <a:bodyPr/>
                    <a:lstStyle/>
                    <a:p>
                      <a:pPr indent="-1270" algn="ctr">
                        <a:lnSpc>
                          <a:spcPct val="115000"/>
                        </a:lnSpc>
                        <a:spcAft>
                          <a:spcPts val="1000"/>
                        </a:spcAft>
                      </a:pPr>
                      <a:r>
                        <a:rPr lang="el-GR" sz="1200" dirty="0">
                          <a:effectLst/>
                        </a:rPr>
                        <a:t>12</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Κρόκος</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Κρόκος-καλλιεργητική πρακτική-προϊόντα</a:t>
                      </a:r>
                      <a:endParaRPr lang="el-GR" sz="1200" dirty="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3966720485"/>
                  </a:ext>
                </a:extLst>
              </a:tr>
              <a:tr h="222205">
                <a:tc>
                  <a:txBody>
                    <a:bodyPr/>
                    <a:lstStyle/>
                    <a:p>
                      <a:pPr indent="-1270" algn="ctr">
                        <a:lnSpc>
                          <a:spcPct val="115000"/>
                        </a:lnSpc>
                        <a:spcAft>
                          <a:spcPts val="1000"/>
                        </a:spcAft>
                      </a:pPr>
                      <a:r>
                        <a:rPr lang="el-GR" sz="1200" dirty="0">
                          <a:effectLst/>
                        </a:rPr>
                        <a:t>13</a:t>
                      </a:r>
                      <a:endParaRPr lang="el-GR" sz="1200" dirty="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a:effectLst/>
                        </a:rPr>
                        <a:t>Διεθνή είδη</a:t>
                      </a:r>
                      <a:endParaRPr lang="el-GR" sz="1200">
                        <a:effectLst/>
                        <a:latin typeface="Calibri" panose="020F0502020204030204" pitchFamily="34" charset="0"/>
                        <a:ea typeface="Calibri" panose="020F0502020204030204" pitchFamily="34" charset="0"/>
                      </a:endParaRPr>
                    </a:p>
                  </a:txBody>
                  <a:tcPr marL="37139" marR="37139" marT="0" marB="0" anchor="ctr"/>
                </a:tc>
                <a:tc>
                  <a:txBody>
                    <a:bodyPr/>
                    <a:lstStyle/>
                    <a:p>
                      <a:pPr indent="-1270" algn="ctr">
                        <a:lnSpc>
                          <a:spcPct val="115000"/>
                        </a:lnSpc>
                        <a:spcAft>
                          <a:spcPts val="1000"/>
                        </a:spcAft>
                      </a:pPr>
                      <a:r>
                        <a:rPr lang="el-GR" sz="1200" dirty="0">
                          <a:effectLst/>
                        </a:rPr>
                        <a:t>Είδη από όλο τον κόσμο και οι ιδιότητές τους</a:t>
                      </a:r>
                      <a:endParaRPr lang="el-GR" sz="1200" dirty="0">
                        <a:effectLst/>
                        <a:latin typeface="Calibri" panose="020F0502020204030204" pitchFamily="34" charset="0"/>
                        <a:ea typeface="Calibri" panose="020F0502020204030204" pitchFamily="34" charset="0"/>
                      </a:endParaRPr>
                    </a:p>
                  </a:txBody>
                  <a:tcPr marL="37139" marR="37139" marT="0" marB="0" anchor="ctr"/>
                </a:tc>
                <a:extLst>
                  <a:ext uri="{0D108BD9-81ED-4DB2-BD59-A6C34878D82A}">
                    <a16:rowId xmlns:a16="http://schemas.microsoft.com/office/drawing/2014/main" val="1018652461"/>
                  </a:ext>
                </a:extLst>
              </a:tr>
            </a:tbl>
          </a:graphicData>
        </a:graphic>
      </p:graphicFrame>
    </p:spTree>
    <p:extLst>
      <p:ext uri="{BB962C8B-B14F-4D97-AF65-F5344CB8AC3E}">
        <p14:creationId xmlns:p14="http://schemas.microsoft.com/office/powerpoint/2010/main" val="3694957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EC3F281-CCD5-90B8-C532-5FB9A9599349}"/>
              </a:ext>
            </a:extLst>
          </p:cNvPr>
          <p:cNvPicPr>
            <a:picLocks noChangeAspect="1"/>
          </p:cNvPicPr>
          <p:nvPr/>
        </p:nvPicPr>
        <p:blipFill rotWithShape="1">
          <a:blip r:embed="rId2"/>
          <a:srcRect l="4646" r="4763"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C8122FB-5842-F40A-AD09-62B104AB26E3}"/>
              </a:ext>
            </a:extLst>
          </p:cNvPr>
          <p:cNvSpPr txBox="1"/>
          <p:nvPr/>
        </p:nvSpPr>
        <p:spPr>
          <a:xfrm>
            <a:off x="500848" y="410091"/>
            <a:ext cx="5527090" cy="4685075"/>
          </a:xfrm>
          <a:prstGeom prst="rect">
            <a:avLst/>
          </a:prstGeom>
        </p:spPr>
        <p:txBody>
          <a:bodyPr vert="horz" lIns="91440" tIns="45720" rIns="91440" bIns="45720" rtlCol="0">
            <a:normAutofit/>
          </a:bodyPr>
          <a:lstStyle/>
          <a:p>
            <a:pPr marL="342900" indent="-342900" algn="just">
              <a:lnSpc>
                <a:spcPct val="150000"/>
              </a:lnSpc>
              <a:spcAft>
                <a:spcPts val="600"/>
              </a:spcAft>
              <a:buFont typeface="Wingdings" panose="05000000000000000000" pitchFamily="2" charset="2"/>
              <a:buChar char="ü"/>
            </a:pPr>
            <a:r>
              <a:rPr lang="en-US" sz="2000" b="0" i="0" dirty="0" err="1">
                <a:effectLst/>
                <a:latin typeface="Arial" panose="020B0604020202020204" pitchFamily="34" charset="0"/>
                <a:cs typeface="Arial" panose="020B0604020202020204" pitchFamily="34" charset="0"/>
              </a:rPr>
              <a:t>Αντιση</a:t>
            </a:r>
            <a:r>
              <a:rPr lang="en-US" sz="2000" b="0" i="0" dirty="0">
                <a:effectLst/>
                <a:latin typeface="Arial" panose="020B0604020202020204" pitchFamily="34" charset="0"/>
                <a:cs typeface="Arial" panose="020B0604020202020204" pitchFamily="34" charset="0"/>
              </a:rPr>
              <a:t>πτικό, αντι-ιικό, στυπτικό, βακτηριοκτόνο, απολυμαντικό, αιμοστατικό, αποκαταστατικό και τονωτικό.</a:t>
            </a:r>
            <a:endParaRPr lang="el-GR" sz="2000" b="0" i="0" dirty="0">
              <a:effectLst/>
              <a:latin typeface="Arial" panose="020B0604020202020204" pitchFamily="34" charset="0"/>
              <a:cs typeface="Arial" panose="020B0604020202020204" pitchFamily="34" charset="0"/>
            </a:endParaRPr>
          </a:p>
          <a:p>
            <a:pPr marL="342900" indent="-342900" algn="just">
              <a:lnSpc>
                <a:spcPct val="150000"/>
              </a:lnSpc>
              <a:spcAft>
                <a:spcPts val="600"/>
              </a:spcAft>
              <a:buFont typeface="Wingdings" panose="05000000000000000000" pitchFamily="2" charset="2"/>
              <a:buChar char="ü"/>
            </a:pPr>
            <a:r>
              <a:rPr lang="el-GR" sz="2000" dirty="0">
                <a:latin typeface="Arial" panose="020B0604020202020204" pitchFamily="34" charset="0"/>
                <a:cs typeface="Arial" panose="020B0604020202020204" pitchFamily="34" charset="0"/>
              </a:rPr>
              <a:t>Άριστη πηγή βιταμινών</a:t>
            </a:r>
          </a:p>
          <a:p>
            <a:pPr marL="342900" indent="-342900" algn="just">
              <a:lnSpc>
                <a:spcPct val="150000"/>
              </a:lnSpc>
              <a:spcAft>
                <a:spcPts val="600"/>
              </a:spcAft>
              <a:buFont typeface="Wingdings" panose="05000000000000000000" pitchFamily="2" charset="2"/>
              <a:buChar char="ü"/>
            </a:pPr>
            <a:r>
              <a:rPr lang="el-GR" sz="2000" dirty="0">
                <a:latin typeface="Arial" panose="020B0604020202020204" pitchFamily="34" charset="0"/>
                <a:cs typeface="Arial" panose="020B0604020202020204" pitchFamily="34" charset="0"/>
              </a:rPr>
              <a:t>Θεραπεία διαφόρων προβλημάτων του πεπτικού συστήματος όπως η δυσπεψία, η οξύτητα του στομάχου και οι κράμπες. Βοηθά στην απώλεια βάρους </a:t>
            </a: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8F9CD0B-EE7C-1A0D-9C46-323C71907DDE}"/>
              </a:ext>
            </a:extLst>
          </p:cNvPr>
          <p:cNvSpPr txBox="1"/>
          <p:nvPr/>
        </p:nvSpPr>
        <p:spPr>
          <a:xfrm>
            <a:off x="500848" y="5184559"/>
            <a:ext cx="7116193" cy="400110"/>
          </a:xfrm>
          <a:prstGeom prst="rect">
            <a:avLst/>
          </a:prstGeom>
          <a:noFill/>
        </p:spPr>
        <p:txBody>
          <a:bodyPr wrap="square" rtlCol="0">
            <a:spAutoFit/>
          </a:bodyPr>
          <a:lstStyle/>
          <a:p>
            <a:r>
              <a:rPr lang="el-GR" sz="2000" dirty="0">
                <a:latin typeface="Arial" panose="020B0604020202020204" pitchFamily="34" charset="0"/>
                <a:cs typeface="Arial" panose="020B0604020202020204" pitchFamily="34" charset="0"/>
              </a:rPr>
              <a:t>Στα τρόφιμα                 άρωμα, γεύση, συντηρητικό</a:t>
            </a:r>
          </a:p>
        </p:txBody>
      </p:sp>
      <p:sp>
        <p:nvSpPr>
          <p:cNvPr id="6" name="Arrow: Right 5">
            <a:extLst>
              <a:ext uri="{FF2B5EF4-FFF2-40B4-BE49-F238E27FC236}">
                <a16:creationId xmlns:a16="http://schemas.microsoft.com/office/drawing/2014/main" id="{BF2FEEA1-91A5-3930-FE24-CFBC23B4AD9A}"/>
              </a:ext>
            </a:extLst>
          </p:cNvPr>
          <p:cNvSpPr/>
          <p:nvPr/>
        </p:nvSpPr>
        <p:spPr>
          <a:xfrm>
            <a:off x="2290440" y="5352876"/>
            <a:ext cx="618848" cy="14240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39362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0BA4215-D223-E262-89BF-E85693939FE7}"/>
              </a:ext>
            </a:extLst>
          </p:cNvPr>
          <p:cNvSpPr txBox="1"/>
          <p:nvPr/>
        </p:nvSpPr>
        <p:spPr>
          <a:xfrm>
            <a:off x="529464" y="4883875"/>
            <a:ext cx="11304470" cy="1792133"/>
          </a:xfrm>
          <a:prstGeom prst="rect">
            <a:avLst/>
          </a:prstGeom>
        </p:spPr>
        <p:txBody>
          <a:bodyPr vert="horz" lIns="91440" tIns="45720" rIns="91440" bIns="45720" rtlCol="0" anchor="t">
            <a:normAutofit/>
          </a:bodyPr>
          <a:lstStyle/>
          <a:p>
            <a:pPr marL="342900" indent="-342900" algn="just">
              <a:lnSpc>
                <a:spcPct val="150000"/>
              </a:lnSpc>
              <a:spcBef>
                <a:spcPct val="0"/>
              </a:spcBef>
              <a:spcAft>
                <a:spcPts val="600"/>
              </a:spcAft>
              <a:buFont typeface="Wingdings" panose="05000000000000000000" pitchFamily="2" charset="2"/>
              <a:buChar char="ü"/>
            </a:pPr>
            <a:r>
              <a:rPr lang="el-GR" sz="2000" dirty="0">
                <a:latin typeface="Arial" panose="020B0604020202020204" pitchFamily="34" charset="0"/>
                <a:ea typeface="+mj-ea"/>
                <a:cs typeface="Arial" panose="020B0604020202020204" pitchFamily="34" charset="0"/>
              </a:rPr>
              <a:t>Α</a:t>
            </a:r>
            <a:r>
              <a:rPr lang="en-US" sz="2000" dirty="0" err="1">
                <a:latin typeface="Arial" panose="020B0604020202020204" pitchFamily="34" charset="0"/>
                <a:ea typeface="+mj-ea"/>
                <a:cs typeface="Arial" panose="020B0604020202020204" pitchFamily="34" charset="0"/>
              </a:rPr>
              <a:t>ντιφλεγμονώδεις</a:t>
            </a:r>
            <a:r>
              <a:rPr lang="en-US" sz="2000" dirty="0">
                <a:latin typeface="Arial" panose="020B0604020202020204" pitchFamily="34" charset="0"/>
                <a:ea typeface="+mj-ea"/>
                <a:cs typeface="Arial" panose="020B0604020202020204" pitchFamily="34" charset="0"/>
              </a:rPr>
              <a:t>, α</a:t>
            </a:r>
            <a:r>
              <a:rPr lang="en-US" sz="2000" dirty="0" err="1">
                <a:latin typeface="Arial" panose="020B0604020202020204" pitchFamily="34" charset="0"/>
                <a:ea typeface="+mj-ea"/>
                <a:cs typeface="Arial" panose="020B0604020202020204" pitchFamily="34" charset="0"/>
              </a:rPr>
              <a:t>ντιοξειδωτικές</a:t>
            </a:r>
            <a:r>
              <a:rPr lang="el-GR" sz="2000" dirty="0">
                <a:latin typeface="Arial" panose="020B0604020202020204" pitchFamily="34" charset="0"/>
                <a:ea typeface="+mj-ea"/>
                <a:cs typeface="Arial" panose="020B0604020202020204" pitchFamily="34" charset="0"/>
              </a:rPr>
              <a:t>, αντιμικροβιακές</a:t>
            </a:r>
            <a:r>
              <a:rPr lang="en-US" sz="2000" dirty="0">
                <a:latin typeface="Arial" panose="020B0604020202020204" pitchFamily="34" charset="0"/>
                <a:ea typeface="+mj-ea"/>
                <a:cs typeface="Arial" panose="020B0604020202020204" pitchFamily="34" charset="0"/>
              </a:rPr>
              <a:t> και κατα</a:t>
            </a:r>
            <a:r>
              <a:rPr lang="en-US" sz="2000" dirty="0" err="1">
                <a:latin typeface="Arial" panose="020B0604020202020204" pitchFamily="34" charset="0"/>
                <a:ea typeface="+mj-ea"/>
                <a:cs typeface="Arial" panose="020B0604020202020204" pitchFamily="34" charset="0"/>
              </a:rPr>
              <a:t>στ</a:t>
            </a:r>
            <a:r>
              <a:rPr lang="en-US" sz="2000" dirty="0">
                <a:latin typeface="Arial" panose="020B0604020202020204" pitchFamily="34" charset="0"/>
                <a:ea typeface="+mj-ea"/>
                <a:cs typeface="Arial" panose="020B0604020202020204" pitchFamily="34" charset="0"/>
              </a:rPr>
              <a:t>αλτικές για τον καρκίνο ιδιότητες</a:t>
            </a:r>
            <a:endParaRPr lang="el-GR" sz="2000" dirty="0">
              <a:latin typeface="Arial" panose="020B0604020202020204" pitchFamily="34" charset="0"/>
              <a:ea typeface="+mj-ea"/>
              <a:cs typeface="Arial" panose="020B0604020202020204" pitchFamily="34" charset="0"/>
            </a:endParaRPr>
          </a:p>
          <a:p>
            <a:pPr marL="342900" indent="-342900" algn="just">
              <a:lnSpc>
                <a:spcPct val="150000"/>
              </a:lnSpc>
              <a:spcBef>
                <a:spcPct val="0"/>
              </a:spcBef>
              <a:spcAft>
                <a:spcPts val="600"/>
              </a:spcAft>
              <a:buFont typeface="Wingdings" panose="05000000000000000000" pitchFamily="2" charset="2"/>
              <a:buChar char="ü"/>
            </a:pPr>
            <a:r>
              <a:rPr lang="el-GR" sz="2000" dirty="0">
                <a:latin typeface="Arial" panose="020B0604020202020204" pitchFamily="34" charset="0"/>
                <a:ea typeface="+mj-ea"/>
                <a:cs typeface="Arial" panose="020B0604020202020204" pitchFamily="34" charset="0"/>
              </a:rPr>
              <a:t>Το αιθέριο έλαιο ρίγανης αποτελείται από φαινολικές και αλκοολικές ενώσεις και χρησιμοποιείται ως πρόσθετο τροφίμων για βελτίωση γεύση και ως συντηρητικό </a:t>
            </a:r>
            <a:r>
              <a:rPr lang="en-US" sz="2000" dirty="0">
                <a:latin typeface="Arial" panose="020B0604020202020204" pitchFamily="34" charset="0"/>
                <a:ea typeface="+mj-ea"/>
                <a:cs typeface="Arial" panose="020B0604020202020204" pitchFamily="34" charset="0"/>
              </a:rPr>
              <a:t> </a:t>
            </a:r>
          </a:p>
        </p:txBody>
      </p:sp>
      <p:pic>
        <p:nvPicPr>
          <p:cNvPr id="3" name="Picture 2">
            <a:extLst>
              <a:ext uri="{FF2B5EF4-FFF2-40B4-BE49-F238E27FC236}">
                <a16:creationId xmlns:a16="http://schemas.microsoft.com/office/drawing/2014/main" id="{95DA2BFF-E7F1-94C6-DF1E-28C50E67BB2A}"/>
              </a:ext>
            </a:extLst>
          </p:cNvPr>
          <p:cNvPicPr>
            <a:picLocks noChangeAspect="1"/>
          </p:cNvPicPr>
          <p:nvPr/>
        </p:nvPicPr>
        <p:blipFill rotWithShape="1">
          <a:blip r:embed="rId2"/>
          <a:srcRect t="27051" b="6996"/>
          <a:stretch/>
        </p:blipFill>
        <p:spPr>
          <a:xfrm>
            <a:off x="-1" y="10"/>
            <a:ext cx="12192001" cy="4201449"/>
          </a:xfrm>
          <a:prstGeom prst="rect">
            <a:avLst/>
          </a:prstGeom>
        </p:spPr>
      </p:pic>
      <p:grpSp>
        <p:nvGrpSpPr>
          <p:cNvPr id="21" name="Group 2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22" name="Freeform: Shape 2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35688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09B7E24-271E-4A3A-9D65-EE95ED9723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 name="Straight Connector 29">
              <a:extLst>
                <a:ext uri="{FF2B5EF4-FFF2-40B4-BE49-F238E27FC236}">
                  <a16:creationId xmlns:a16="http://schemas.microsoft.com/office/drawing/2014/main" id="{45C59434-03B2-4F06-8362-A01DD785E2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FDF3815-C9F7-4B9E-A371-DE71C4E9D1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34C30A41-6D9F-42F2-BE4A-B6D2E4400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8577AE11-EC00-4E67-9DDD-624E9DA12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06A24DE-7A6F-4459-9A79-712243D20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BFEBE697-7D77-4AC8-8E68-0483B47DF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49FC7B15-C721-4A23-8F6A-2CFA77C61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164E8ACB-FC50-451D-AF0A-879ABC6EA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D5F354A0-F0C9-4254-A913-DD68E7816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9B01B525-8D81-44A3-BC1F-C711B89D2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 name="TextBox 8">
            <a:extLst>
              <a:ext uri="{FF2B5EF4-FFF2-40B4-BE49-F238E27FC236}">
                <a16:creationId xmlns:a16="http://schemas.microsoft.com/office/drawing/2014/main" id="{66DDB9C9-9B74-8952-241D-FC393AADE387}"/>
              </a:ext>
            </a:extLst>
          </p:cNvPr>
          <p:cNvSpPr txBox="1"/>
          <p:nvPr/>
        </p:nvSpPr>
        <p:spPr>
          <a:xfrm>
            <a:off x="985969" y="4553712"/>
            <a:ext cx="8288032" cy="1096316"/>
          </a:xfrm>
          <a:prstGeom prst="rect">
            <a:avLst/>
          </a:prstGeom>
        </p:spPr>
        <p:txBody>
          <a:bodyPr vert="horz" lIns="91440" tIns="45720" rIns="91440" bIns="45720" rtlCol="0" anchor="b">
            <a:normAutofit/>
          </a:bodyPr>
          <a:lstStyle/>
          <a:p>
            <a:pPr marL="0" marR="0" lvl="0" indent="0" algn="ctr" defTabSz="457200" fontAlgn="auto">
              <a:lnSpc>
                <a:spcPct val="90000"/>
              </a:lnSpc>
              <a:spcBef>
                <a:spcPct val="0"/>
              </a:spcBef>
              <a:spcAft>
                <a:spcPts val="600"/>
              </a:spcAft>
              <a:buClrTx/>
              <a:buSzTx/>
              <a:tabLst/>
              <a:defRPr/>
            </a:pPr>
            <a:r>
              <a:rPr kumimoji="0" lang="en-US" sz="2000" b="0" i="0" u="none" strike="noStrike" cap="none" spc="0" normalizeH="0" baseline="0" noProof="0" dirty="0" err="1">
                <a:ln>
                  <a:noFill/>
                </a:ln>
                <a:effectLst/>
                <a:uLnTx/>
                <a:uFillTx/>
                <a:latin typeface="Arial" panose="020B0604020202020204" pitchFamily="34" charset="0"/>
                <a:ea typeface="+mj-ea"/>
                <a:cs typeface="Arial" panose="020B0604020202020204" pitchFamily="34" charset="0"/>
              </a:rPr>
              <a:t>Εκχυλίσμ</a:t>
            </a:r>
            <a:r>
              <a:rPr kumimoji="0" lang="en-US" sz="2000" b="0" i="0" u="none" strike="noStrike" cap="none" spc="0" normalizeH="0" baseline="0" noProof="0" dirty="0">
                <a:ln>
                  <a:noFill/>
                </a:ln>
                <a:effectLst/>
                <a:uLnTx/>
                <a:uFillTx/>
                <a:latin typeface="Arial" panose="020B0604020202020204" pitchFamily="34" charset="0"/>
                <a:ea typeface="+mj-ea"/>
                <a:cs typeface="Arial" panose="020B0604020202020204" pitchFamily="34" charset="0"/>
              </a:rPr>
              <a:t>ατα αρωματικών ουσιών από φρούτα για βελτίωση γεύσης</a:t>
            </a:r>
          </a:p>
        </p:txBody>
      </p:sp>
      <p:pic>
        <p:nvPicPr>
          <p:cNvPr id="7" name="Picture 6" descr="Graphical user interface&#10;&#10;Description automatically generated">
            <a:extLst>
              <a:ext uri="{FF2B5EF4-FFF2-40B4-BE49-F238E27FC236}">
                <a16:creationId xmlns:a16="http://schemas.microsoft.com/office/drawing/2014/main" id="{7368C745-44EE-B5B1-ACB8-31A1A21618DF}"/>
              </a:ext>
            </a:extLst>
          </p:cNvPr>
          <p:cNvPicPr>
            <a:picLocks noChangeAspect="1"/>
          </p:cNvPicPr>
          <p:nvPr/>
        </p:nvPicPr>
        <p:blipFill>
          <a:blip r:embed="rId2"/>
          <a:stretch>
            <a:fillRect/>
          </a:stretch>
        </p:blipFill>
        <p:spPr>
          <a:xfrm>
            <a:off x="2944919" y="934222"/>
            <a:ext cx="4370130" cy="3299450"/>
          </a:xfrm>
          <a:prstGeom prst="rect">
            <a:avLst/>
          </a:prstGeom>
        </p:spPr>
      </p:pic>
    </p:spTree>
    <p:extLst>
      <p:ext uri="{BB962C8B-B14F-4D97-AF65-F5344CB8AC3E}">
        <p14:creationId xmlns:p14="http://schemas.microsoft.com/office/powerpoint/2010/main" val="1641625094"/>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5F493B-F305-4DFA-9FB9-B825A9046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85DFDA5-7625-46E6-99C6-A911D5DFA8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660905-B13B-4ECD-8ADE-3A13D17647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FF2C9E51-E78E-4659-BA2D-C47960570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6E97D5DD-3695-4B05-B0B8-4B67FD41A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7B13870-CF17-4947-B3B5-6B9A3B238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A871D050-5DF8-4964-91A5-B30D814568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F9644814-1444-4752-8C09-3A073335B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6E11271-B112-4DBF-BDB4-42C25EBBBA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56BA566-2CE1-4884-A8B8-45961D526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5B455AB-A17D-4346-B8FA-89B4914C6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2835FBA1-B909-478C-ED24-B99E25D71272}"/>
              </a:ext>
            </a:extLst>
          </p:cNvPr>
          <p:cNvPicPr>
            <a:picLocks noChangeAspect="1"/>
          </p:cNvPicPr>
          <p:nvPr/>
        </p:nvPicPr>
        <p:blipFill rotWithShape="1">
          <a:blip r:embed="rId2"/>
          <a:srcRect r="1" b="21029"/>
          <a:stretch/>
        </p:blipFill>
        <p:spPr>
          <a:xfrm>
            <a:off x="452814" y="-1"/>
            <a:ext cx="4431171" cy="2621148"/>
          </a:xfrm>
          <a:custGeom>
            <a:avLst/>
            <a:gdLst/>
            <a:ahLst/>
            <a:cxnLst/>
            <a:rect l="l" t="t" r="r" b="b"/>
            <a:pathLst>
              <a:path w="4431171" h="2621148">
                <a:moveTo>
                  <a:pt x="389783" y="0"/>
                </a:moveTo>
                <a:lnTo>
                  <a:pt x="4431171" y="0"/>
                </a:lnTo>
                <a:lnTo>
                  <a:pt x="4431171" y="1"/>
                </a:lnTo>
                <a:lnTo>
                  <a:pt x="3573751" y="1"/>
                </a:lnTo>
                <a:lnTo>
                  <a:pt x="3182231" y="2621148"/>
                </a:lnTo>
                <a:lnTo>
                  <a:pt x="0" y="2621148"/>
                </a:lnTo>
                <a:close/>
              </a:path>
            </a:pathLst>
          </a:custGeom>
        </p:spPr>
      </p:pic>
      <p:pic>
        <p:nvPicPr>
          <p:cNvPr id="2" name="Picture 1">
            <a:extLst>
              <a:ext uri="{FF2B5EF4-FFF2-40B4-BE49-F238E27FC236}">
                <a16:creationId xmlns:a16="http://schemas.microsoft.com/office/drawing/2014/main" id="{E6B148E7-F9F9-8191-29D3-AA4FFCA72FA7}"/>
              </a:ext>
            </a:extLst>
          </p:cNvPr>
          <p:cNvPicPr>
            <a:picLocks noChangeAspect="1"/>
          </p:cNvPicPr>
          <p:nvPr/>
        </p:nvPicPr>
        <p:blipFill rotWithShape="1">
          <a:blip r:embed="rId3"/>
          <a:srcRect l="6972" r="7231" b="-1"/>
          <a:stretch/>
        </p:blipFill>
        <p:spPr>
          <a:xfrm>
            <a:off x="1" y="2621147"/>
            <a:ext cx="3635044" cy="4236853"/>
          </a:xfrm>
          <a:custGeom>
            <a:avLst/>
            <a:gdLst/>
            <a:ahLst/>
            <a:cxnLst/>
            <a:rect l="l" t="t" r="r" b="b"/>
            <a:pathLst>
              <a:path w="3635044" h="4236853">
                <a:moveTo>
                  <a:pt x="452813" y="0"/>
                </a:moveTo>
                <a:lnTo>
                  <a:pt x="3635044" y="0"/>
                </a:lnTo>
                <a:lnTo>
                  <a:pt x="3002185" y="4236853"/>
                </a:lnTo>
                <a:lnTo>
                  <a:pt x="0" y="4236853"/>
                </a:lnTo>
                <a:lnTo>
                  <a:pt x="0" y="3045007"/>
                </a:lnTo>
                <a:close/>
              </a:path>
            </a:pathLst>
          </a:custGeom>
        </p:spPr>
      </p:pic>
      <p:sp>
        <p:nvSpPr>
          <p:cNvPr id="22" name="Isosceles Triangle 30">
            <a:extLst>
              <a:ext uri="{FF2B5EF4-FFF2-40B4-BE49-F238E27FC236}">
                <a16:creationId xmlns:a16="http://schemas.microsoft.com/office/drawing/2014/main" id="{6AB4E3CC-35C8-4BA6-B91C-C9EACB904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a:extLst>
              <a:ext uri="{FF2B5EF4-FFF2-40B4-BE49-F238E27FC236}">
                <a16:creationId xmlns:a16="http://schemas.microsoft.com/office/drawing/2014/main" id="{BCDE1064-82B5-4C65-990F-25269E079E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292" y="2621146"/>
            <a:ext cx="3256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4260BBB-B7A1-59F0-07BF-4890E7C2C385}"/>
              </a:ext>
            </a:extLst>
          </p:cNvPr>
          <p:cNvSpPr txBox="1"/>
          <p:nvPr/>
        </p:nvSpPr>
        <p:spPr>
          <a:xfrm>
            <a:off x="4175993" y="262877"/>
            <a:ext cx="4756340" cy="4868416"/>
          </a:xfrm>
          <a:prstGeom prst="rect">
            <a:avLst/>
          </a:prstGeom>
        </p:spPr>
        <p:txBody>
          <a:bodyPr vert="horz" lIns="91440" tIns="45720" rIns="91440" bIns="45720" rtlCol="0">
            <a:normAutofit/>
          </a:bodyPr>
          <a:lstStyle/>
          <a:p>
            <a:pPr marL="342900" indent="-342900" algn="just" defTabSz="457200">
              <a:lnSpc>
                <a:spcPct val="150000"/>
              </a:lnSpc>
              <a:spcBef>
                <a:spcPts val="1000"/>
              </a:spcBef>
              <a:buClr>
                <a:schemeClr val="tx1"/>
              </a:buClr>
              <a:buSzPct val="80000"/>
              <a:buFont typeface="Wingdings" panose="05000000000000000000" pitchFamily="2" charset="2"/>
              <a:buChar char="ü"/>
            </a:pPr>
            <a:r>
              <a:rPr lang="en-US" sz="2000" dirty="0">
                <a:latin typeface="Arial" panose="020B0604020202020204" pitchFamily="34" charset="0"/>
                <a:cs typeface="Arial" panose="020B0604020202020204" pitchFamily="34" charset="0"/>
              </a:rPr>
              <a:t>Η βα</a:t>
            </a:r>
            <a:r>
              <a:rPr lang="en-US" sz="2000" dirty="0" err="1">
                <a:latin typeface="Arial" panose="020B0604020202020204" pitchFamily="34" charset="0"/>
                <a:cs typeface="Arial" panose="020B0604020202020204" pitchFamily="34" charset="0"/>
              </a:rPr>
              <a:t>νίλι</a:t>
            </a:r>
            <a:r>
              <a:rPr lang="en-US" sz="2000" dirty="0">
                <a:latin typeface="Arial" panose="020B0604020202020204" pitchFamily="34" charset="0"/>
                <a:cs typeface="Arial" panose="020B0604020202020204" pitchFamily="34" charset="0"/>
              </a:rPr>
              <a:t>α είναι ένα από τα καρυκεύματα που χρησιμοποιούνται περισσότερο στον κόσμο. </a:t>
            </a:r>
            <a:r>
              <a:rPr lang="en-US" sz="2000" dirty="0" err="1">
                <a:latin typeface="Arial" panose="020B0604020202020204" pitchFamily="34" charset="0"/>
                <a:cs typeface="Arial" panose="020B0604020202020204" pitchFamily="34" charset="0"/>
              </a:rPr>
              <a:t>Έχει</a:t>
            </a:r>
            <a:r>
              <a:rPr lang="en-US" sz="2000" dirty="0">
                <a:latin typeface="Arial" panose="020B0604020202020204" pitchFamily="34" charset="0"/>
                <a:cs typeface="Arial" panose="020B0604020202020204" pitchFamily="34" charset="0"/>
              </a:rPr>
              <a:t> π</a:t>
            </a:r>
            <a:r>
              <a:rPr lang="en-US" sz="2000" dirty="0" err="1">
                <a:latin typeface="Arial" panose="020B0604020202020204" pitchFamily="34" charset="0"/>
                <a:cs typeface="Arial" panose="020B0604020202020204" pitchFamily="34" charset="0"/>
              </a:rPr>
              <a:t>ερί</a:t>
            </a:r>
            <a:r>
              <a:rPr lang="en-US" sz="2000" dirty="0">
                <a:latin typeface="Arial" panose="020B0604020202020204" pitchFamily="34" charset="0"/>
                <a:cs typeface="Arial" panose="020B0604020202020204" pitchFamily="34" charset="0"/>
              </a:rPr>
              <a:t>που 200 πτητικές ενώσεις οι οποίες της δίνουν μια εξαιρετική ποικιλία αρωματικών προφίλ</a:t>
            </a:r>
            <a:r>
              <a:rPr lang="el-GR" sz="2000" dirty="0">
                <a:latin typeface="Arial" panose="020B0604020202020204" pitchFamily="34" charset="0"/>
                <a:cs typeface="Arial" panose="020B0604020202020204" pitchFamily="34" charset="0"/>
              </a:rPr>
              <a:t>.</a:t>
            </a:r>
          </a:p>
          <a:p>
            <a:pPr marL="342900" indent="-342900" algn="just" defTabSz="457200">
              <a:lnSpc>
                <a:spcPct val="150000"/>
              </a:lnSpc>
              <a:spcBef>
                <a:spcPts val="1000"/>
              </a:spcBef>
              <a:buClr>
                <a:schemeClr val="tx1"/>
              </a:buClr>
              <a:buSzPct val="80000"/>
              <a:buFont typeface="Wingdings" panose="05000000000000000000" pitchFamily="2" charset="2"/>
              <a:buChar char="ü"/>
            </a:pPr>
            <a:r>
              <a:rPr lang="el-GR" sz="2000" dirty="0">
                <a:latin typeface="Arial" panose="020B0604020202020204" pitchFamily="34" charset="0"/>
                <a:cs typeface="Arial" panose="020B0604020202020204" pitchFamily="34" charset="0"/>
              </a:rPr>
              <a:t>Αν και το φυσικό εκχύλισμά της είναι πολύ ακριβό, έχουν αναπτυχθεί τεχνητά αρώματα ως φθηνότερη επιλογή.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568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A6F52-70CC-0B72-8983-5DB7142A71E0}"/>
              </a:ext>
            </a:extLst>
          </p:cNvPr>
          <p:cNvPicPr>
            <a:picLocks noChangeAspect="1"/>
          </p:cNvPicPr>
          <p:nvPr/>
        </p:nvPicPr>
        <p:blipFill rotWithShape="1">
          <a:blip r:embed="rId2"/>
          <a:srcRect t="27941" b="15809"/>
          <a:stretch/>
        </p:blipFill>
        <p:spPr>
          <a:xfrm>
            <a:off x="20" y="10"/>
            <a:ext cx="12191980" cy="6857990"/>
          </a:xfrm>
          <a:prstGeom prst="rect">
            <a:avLst/>
          </a:prstGeom>
        </p:spPr>
      </p:pic>
      <p:sp>
        <p:nvSpPr>
          <p:cNvPr id="29" name="Freeform: Shape 28">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1" name="Straight Connector 30">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3372694B-CFB3-E7F4-6DBA-01AF9B61980D}"/>
              </a:ext>
            </a:extLst>
          </p:cNvPr>
          <p:cNvSpPr txBox="1"/>
          <p:nvPr/>
        </p:nvSpPr>
        <p:spPr>
          <a:xfrm>
            <a:off x="274933" y="252127"/>
            <a:ext cx="6001580" cy="3728649"/>
          </a:xfrm>
          <a:prstGeom prst="rect">
            <a:avLst/>
          </a:prstGeom>
          <a:noFill/>
        </p:spPr>
        <p:txBody>
          <a:bodyPr wrap="square">
            <a:spAutoFit/>
          </a:bodyPr>
          <a:lstStyle/>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Έχει </a:t>
            </a:r>
            <a:r>
              <a:rPr lang="el-GR" sz="2000" b="0" i="0" dirty="0">
                <a:effectLst/>
                <a:latin typeface="Arial" panose="020B0604020202020204" pitchFamily="34" charset="0"/>
                <a:cs typeface="Arial" panose="020B0604020202020204" pitchFamily="34" charset="0"/>
              </a:rPr>
              <a:t>υψηλή διατροφική αξία, είναι πλούσιο σε βιταμίνη C και Α, σάκχαρα, κάλιο, ασβέστιο και φώσφορο. </a:t>
            </a:r>
          </a:p>
          <a:p>
            <a:pPr marL="342900" indent="-342900" algn="just">
              <a:lnSpc>
                <a:spcPct val="150000"/>
              </a:lnSpc>
              <a:buFont typeface="Wingdings" panose="05000000000000000000" pitchFamily="2" charset="2"/>
              <a:buChar char="ü"/>
            </a:pPr>
            <a:r>
              <a:rPr lang="el-GR" sz="2000" b="0" i="0" dirty="0">
                <a:effectLst/>
                <a:latin typeface="Arial" panose="020B0604020202020204" pitchFamily="34" charset="0"/>
                <a:cs typeface="Arial" panose="020B0604020202020204" pitchFamily="34" charset="0"/>
              </a:rPr>
              <a:t>Έχει αντισηπτική και βακτηριοστατική δράση </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Χρησιμοποιήται σε ροφήματα, σε γλυκίσματα και σε προιόντα με αυτή τη χαρακτηριστική γεύση ως βελτιωτικό γεύσης και ως συντηρητικό</a:t>
            </a:r>
          </a:p>
          <a:p>
            <a:pPr marL="342900" indent="-342900" algn="just">
              <a:lnSpc>
                <a:spcPct val="150000"/>
              </a:lnSpc>
              <a:buFont typeface="Wingdings" panose="05000000000000000000" pitchFamily="2" charset="2"/>
              <a:buChar char="ü"/>
            </a:pP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853175"/>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CA5CF595-2FA5-EF16-1395-D29D52637D0E}"/>
              </a:ext>
            </a:extLst>
          </p:cNvPr>
          <p:cNvSpPr txBox="1"/>
          <p:nvPr/>
        </p:nvSpPr>
        <p:spPr>
          <a:xfrm>
            <a:off x="7784000" y="2382049"/>
            <a:ext cx="4025821" cy="1309456"/>
          </a:xfrm>
          <a:prstGeom prst="rect">
            <a:avLst/>
          </a:prstGeom>
        </p:spPr>
        <p:txBody>
          <a:bodyPr vert="horz" lIns="91440" tIns="45720" rIns="91440" bIns="45720" rtlCol="0" anchor="b">
            <a:noAutofit/>
          </a:bodyPr>
          <a:lstStyle/>
          <a:p>
            <a:pPr marL="342900" indent="-342900" algn="just">
              <a:lnSpc>
                <a:spcPct val="150000"/>
              </a:lnSpc>
              <a:spcBef>
                <a:spcPct val="0"/>
              </a:spcBef>
              <a:spcAft>
                <a:spcPts val="600"/>
              </a:spcAft>
              <a:buFont typeface="Wingdings" panose="05000000000000000000" pitchFamily="2" charset="2"/>
              <a:buChar char="ü"/>
            </a:pPr>
            <a:r>
              <a:rPr lang="el-GR" sz="2000" i="0" dirty="0">
                <a:effectLst/>
                <a:latin typeface="Arial" panose="020B0604020202020204" pitchFamily="34" charset="0"/>
                <a:ea typeface="+mj-ea"/>
                <a:cs typeface="Arial" panose="020B0604020202020204" pitchFamily="34" charset="0"/>
              </a:rPr>
              <a:t>Έχει </a:t>
            </a:r>
            <a:r>
              <a:rPr lang="en-US" sz="2000" i="0" dirty="0">
                <a:effectLst/>
                <a:latin typeface="Arial" panose="020B0604020202020204" pitchFamily="34" charset="0"/>
                <a:ea typeface="+mj-ea"/>
                <a:cs typeface="Arial" panose="020B0604020202020204" pitchFamily="34" charset="0"/>
              </a:rPr>
              <a:t>α</a:t>
            </a:r>
            <a:r>
              <a:rPr lang="en-US" sz="2000" i="0" dirty="0" err="1">
                <a:effectLst/>
                <a:latin typeface="Arial" panose="020B0604020202020204" pitchFamily="34" charset="0"/>
                <a:ea typeface="+mj-ea"/>
                <a:cs typeface="Arial" panose="020B0604020202020204" pitchFamily="34" charset="0"/>
              </a:rPr>
              <a:t>ντιφλεγμονώδεις</a:t>
            </a:r>
            <a:r>
              <a:rPr lang="en-US" sz="2000" i="0" dirty="0">
                <a:effectLst/>
                <a:latin typeface="Arial" panose="020B0604020202020204" pitchFamily="34" charset="0"/>
                <a:ea typeface="+mj-ea"/>
                <a:cs typeface="Arial" panose="020B0604020202020204" pitchFamily="34" charset="0"/>
              </a:rPr>
              <a:t>, καταπρα</a:t>
            </a:r>
            <a:r>
              <a:rPr lang="en-US" sz="2000" i="0" dirty="0" err="1">
                <a:effectLst/>
                <a:latin typeface="Arial" panose="020B0604020202020204" pitchFamily="34" charset="0"/>
                <a:ea typeface="+mj-ea"/>
                <a:cs typeface="Arial" panose="020B0604020202020204" pitchFamily="34" charset="0"/>
              </a:rPr>
              <a:t>ϋντικές</a:t>
            </a:r>
            <a:r>
              <a:rPr lang="en-US" sz="2000" i="0" dirty="0">
                <a:effectLst/>
                <a:latin typeface="Arial" panose="020B0604020202020204" pitchFamily="34" charset="0"/>
                <a:ea typeface="+mj-ea"/>
                <a:cs typeface="Arial" panose="020B0604020202020204" pitchFamily="34" charset="0"/>
              </a:rPr>
              <a:t> και α</a:t>
            </a:r>
            <a:r>
              <a:rPr lang="en-US" sz="2000" i="0" dirty="0" err="1">
                <a:effectLst/>
                <a:latin typeface="Arial" panose="020B0604020202020204" pitchFamily="34" charset="0"/>
                <a:ea typeface="+mj-ea"/>
                <a:cs typeface="Arial" panose="020B0604020202020204" pitchFamily="34" charset="0"/>
              </a:rPr>
              <a:t>ντι</a:t>
            </a:r>
            <a:r>
              <a:rPr lang="en-US" sz="2000" i="0" dirty="0">
                <a:effectLst/>
                <a:latin typeface="Arial" panose="020B0604020202020204" pitchFamily="34" charset="0"/>
                <a:ea typeface="+mj-ea"/>
                <a:cs typeface="Arial" panose="020B0604020202020204" pitchFamily="34" charset="0"/>
              </a:rPr>
              <a:t>βακτηριδιακές ιδιότητες</a:t>
            </a:r>
            <a:endParaRPr lang="el-GR" sz="2000" i="0" dirty="0">
              <a:effectLst/>
              <a:latin typeface="Arial" panose="020B0604020202020204" pitchFamily="34" charset="0"/>
              <a:ea typeface="+mj-ea"/>
              <a:cs typeface="Arial" panose="020B0604020202020204" pitchFamily="34" charset="0"/>
            </a:endParaRPr>
          </a:p>
          <a:p>
            <a:pPr marL="342900" indent="-342900" algn="just">
              <a:lnSpc>
                <a:spcPct val="150000"/>
              </a:lnSpc>
              <a:spcBef>
                <a:spcPct val="0"/>
              </a:spcBef>
              <a:spcAft>
                <a:spcPts val="600"/>
              </a:spcAft>
              <a:buFont typeface="Wingdings" panose="05000000000000000000" pitchFamily="2" charset="2"/>
              <a:buChar char="ü"/>
            </a:pPr>
            <a:r>
              <a:rPr lang="el-GR" sz="2000" dirty="0">
                <a:latin typeface="Arial" panose="020B0604020202020204" pitchFamily="34" charset="0"/>
                <a:ea typeface="+mj-ea"/>
                <a:cs typeface="Arial" panose="020B0604020202020204" pitchFamily="34" charset="0"/>
              </a:rPr>
              <a:t>Αρωματίζει γλυκά και αφεψήματα</a:t>
            </a:r>
            <a:endParaRPr lang="en-US" sz="2000" dirty="0">
              <a:latin typeface="Arial" panose="020B0604020202020204" pitchFamily="34" charset="0"/>
              <a:ea typeface="+mj-ea"/>
              <a:cs typeface="Arial" panose="020B0604020202020204" pitchFamily="34" charset="0"/>
            </a:endParaRPr>
          </a:p>
        </p:txBody>
      </p:sp>
      <p:sp>
        <p:nvSpPr>
          <p:cNvPr id="4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Shape 4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a:extLst>
              <a:ext uri="{FF2B5EF4-FFF2-40B4-BE49-F238E27FC236}">
                <a16:creationId xmlns:a16="http://schemas.microsoft.com/office/drawing/2014/main" id="{22B83717-874A-5BE0-0334-229C9EECE809}"/>
              </a:ext>
            </a:extLst>
          </p:cNvPr>
          <p:cNvPicPr>
            <a:picLocks noChangeAspect="1"/>
          </p:cNvPicPr>
          <p:nvPr/>
        </p:nvPicPr>
        <p:blipFill rotWithShape="1">
          <a:blip r:embed="rId2"/>
          <a:srcRect l="6058" r="244" b="2"/>
          <a:stretch/>
        </p:blipFill>
        <p:spPr>
          <a:xfrm>
            <a:off x="956430" y="1356349"/>
            <a:ext cx="6467405" cy="4451959"/>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572104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6223A2CF-282D-4D97-960D-435F2BA682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FE704595-09C7-4F19-9C35-A1585DE5EC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F5D3415-BEB8-49B5-A258-65A6DB069A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4572FE66-7C7C-4ED1-BB96-D4E741F7E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27DAB653-28E4-473D-BFF3-5B5530900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D42B9441-BD12-4ADD-98F9-146048C02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6849A7E1-FFE1-40FC-987C-B58FD2547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13A76386-AD1C-4954-82C0-0AA48165E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3276B172-4E18-465E-9AA3-FB122B17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E4D72FB7-F5AA-4F4D-8EFD-1958081CB7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811DE47E-CE10-46D2-9FA8-B489906954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extBox 4">
            <a:extLst>
              <a:ext uri="{FF2B5EF4-FFF2-40B4-BE49-F238E27FC236}">
                <a16:creationId xmlns:a16="http://schemas.microsoft.com/office/drawing/2014/main" id="{F71DBA00-60C6-6452-2F54-48C28FE16EED}"/>
              </a:ext>
            </a:extLst>
          </p:cNvPr>
          <p:cNvSpPr txBox="1"/>
          <p:nvPr/>
        </p:nvSpPr>
        <p:spPr>
          <a:xfrm>
            <a:off x="5070850" y="1855433"/>
            <a:ext cx="5602463" cy="4651899"/>
          </a:xfrm>
          <a:prstGeom prst="rect">
            <a:avLst/>
          </a:prstGeom>
        </p:spPr>
        <p:txBody>
          <a:bodyPr vert="horz" lIns="91440" tIns="45720" rIns="91440" bIns="45720" rtlCol="0">
            <a:normAutofit lnSpcReduction="10000"/>
          </a:bodyPr>
          <a:lstStyle/>
          <a:p>
            <a:pPr marL="342900" indent="-342900" algn="just" defTabSz="457200">
              <a:lnSpc>
                <a:spcPct val="150000"/>
              </a:lnSpc>
              <a:spcBef>
                <a:spcPts val="1000"/>
              </a:spcBef>
              <a:buClr>
                <a:schemeClr val="tx1"/>
              </a:buClr>
              <a:buSzPct val="80000"/>
              <a:buFont typeface="Wingdings" panose="05000000000000000000" pitchFamily="2" charset="2"/>
              <a:buChar char="ü"/>
            </a:pPr>
            <a:r>
              <a:rPr lang="el-GR" sz="2000" dirty="0">
                <a:latin typeface="Arial" panose="020B0604020202020204" pitchFamily="34" charset="0"/>
                <a:cs typeface="Arial" panose="020B0604020202020204" pitchFamily="34" charset="0"/>
              </a:rPr>
              <a:t>Από τα πιο διαδεδομένα μπαχαρικά ήδη από την αρχαιότητα που προστίθεται στα τρόφιμα για το </a:t>
            </a:r>
            <a:r>
              <a:rPr lang="en-US" sz="2000" b="0" i="0" dirty="0" err="1">
                <a:effectLst/>
                <a:latin typeface="Arial" panose="020B0604020202020204" pitchFamily="34" charset="0"/>
                <a:cs typeface="Arial" panose="020B0604020202020204" pitchFamily="34" charset="0"/>
              </a:rPr>
              <a:t>άρωμ</a:t>
            </a:r>
            <a:r>
              <a:rPr lang="en-US" sz="2000" b="0" i="0" dirty="0">
                <a:effectLst/>
                <a:latin typeface="Arial" panose="020B0604020202020204" pitchFamily="34" charset="0"/>
                <a:cs typeface="Arial" panose="020B0604020202020204" pitchFamily="34" charset="0"/>
              </a:rPr>
              <a:t>α και τη γεύση της </a:t>
            </a:r>
            <a:r>
              <a:rPr lang="el-GR" sz="2000" b="0" i="0" dirty="0">
                <a:effectLst/>
                <a:latin typeface="Arial" panose="020B0604020202020204" pitchFamily="34" charset="0"/>
                <a:cs typeface="Arial" panose="020B0604020202020204" pitchFamily="34" charset="0"/>
              </a:rPr>
              <a:t>αλλά </a:t>
            </a:r>
            <a:r>
              <a:rPr lang="en-US" sz="2000" b="0" i="0" dirty="0">
                <a:effectLst/>
                <a:latin typeface="Arial" panose="020B0604020202020204" pitchFamily="34" charset="0"/>
                <a:cs typeface="Arial" panose="020B0604020202020204" pitchFamily="34" charset="0"/>
              </a:rPr>
              <a:t>και για τις ιαματικές της ιδιότητες.</a:t>
            </a:r>
            <a:endParaRPr lang="el-GR" sz="2000" b="0" i="0" dirty="0">
              <a:effectLst/>
              <a:latin typeface="Arial" panose="020B0604020202020204" pitchFamily="34" charset="0"/>
              <a:cs typeface="Arial" panose="020B0604020202020204" pitchFamily="34" charset="0"/>
            </a:endParaRPr>
          </a:p>
          <a:p>
            <a:pPr marL="342900" indent="-342900" algn="just" defTabSz="457200">
              <a:lnSpc>
                <a:spcPct val="150000"/>
              </a:lnSpc>
              <a:spcBef>
                <a:spcPts val="1000"/>
              </a:spcBef>
              <a:buClr>
                <a:schemeClr val="tx1"/>
              </a:buClr>
              <a:buSzPct val="80000"/>
              <a:buFont typeface="Wingdings" panose="05000000000000000000" pitchFamily="2" charset="2"/>
              <a:buChar char="ü"/>
            </a:pPr>
            <a:r>
              <a:rPr lang="el-GR" sz="2000" dirty="0">
                <a:latin typeface="Arial" panose="020B0604020202020204" pitchFamily="34" charset="0"/>
                <a:cs typeface="Arial" panose="020B0604020202020204" pitchFamily="34" charset="0"/>
              </a:rPr>
              <a:t>Περιέχει φλαβονοειδείς φαινολικές ενώσεις και αντιοξειδωτικά </a:t>
            </a:r>
          </a:p>
          <a:p>
            <a:pPr marL="342900" indent="-342900" algn="just" defTabSz="457200">
              <a:lnSpc>
                <a:spcPct val="150000"/>
              </a:lnSpc>
              <a:spcBef>
                <a:spcPts val="1000"/>
              </a:spcBef>
              <a:buClr>
                <a:schemeClr val="tx1"/>
              </a:buClr>
              <a:buSzPct val="80000"/>
              <a:buFont typeface="Wingdings" panose="05000000000000000000" pitchFamily="2" charset="2"/>
              <a:buChar char="ü"/>
            </a:pPr>
            <a:r>
              <a:rPr lang="el-GR" sz="2000" dirty="0">
                <a:latin typeface="Arial" panose="020B0604020202020204" pitchFamily="34" charset="0"/>
                <a:cs typeface="Arial" panose="020B0604020202020204" pitchFamily="34" charset="0"/>
              </a:rPr>
              <a:t>Σημαντικά αιθέρια έλαια της κανέλας είναι το κινναμικό αιθύλιο, η λιναλοόλη, η κινναμαλδεύδη, η β-καρυοφυλλίνη και η μεθυλ-καβικόλη.</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C2218D4-4DE6-403B-6DE2-C0D6F14CE22E}"/>
              </a:ext>
            </a:extLst>
          </p:cNvPr>
          <p:cNvPicPr>
            <a:picLocks noChangeAspect="1"/>
          </p:cNvPicPr>
          <p:nvPr/>
        </p:nvPicPr>
        <p:blipFill rotWithShape="1">
          <a:blip r:embed="rId2"/>
          <a:srcRect l="13665" r="36774"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4" name="Isosceles Triangle 5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70873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E208D-27FA-627B-CB87-21D6A708FB9F}"/>
              </a:ext>
            </a:extLst>
          </p:cNvPr>
          <p:cNvSpPr txBox="1"/>
          <p:nvPr/>
        </p:nvSpPr>
        <p:spPr>
          <a:xfrm>
            <a:off x="754602" y="3228945"/>
            <a:ext cx="9108489" cy="400110"/>
          </a:xfrm>
          <a:prstGeom prst="rect">
            <a:avLst/>
          </a:prstGeom>
          <a:noFill/>
        </p:spPr>
        <p:txBody>
          <a:bodyPr wrap="square" rtlCol="0">
            <a:spAutoFit/>
          </a:bodyPr>
          <a:lstStyle/>
          <a:p>
            <a:r>
              <a:rPr lang="el-GR" sz="2000" b="1" dirty="0">
                <a:solidFill>
                  <a:srgbClr val="FF66CC"/>
                </a:solidFill>
                <a:latin typeface="Arial" panose="020B0604020202020204" pitchFamily="34" charset="0"/>
                <a:cs typeface="Arial" panose="020B0604020202020204" pitchFamily="34" charset="0"/>
              </a:rPr>
              <a:t>3. Τα φαρμακευτικά φυτά στα σιτηρέσια των ζώων</a:t>
            </a:r>
          </a:p>
        </p:txBody>
      </p:sp>
    </p:spTree>
    <p:extLst>
      <p:ext uri="{BB962C8B-B14F-4D97-AF65-F5344CB8AC3E}">
        <p14:creationId xmlns:p14="http://schemas.microsoft.com/office/powerpoint/2010/main" val="3406203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64E208D-27FA-627B-CB87-21D6A708FB9F}"/>
              </a:ext>
            </a:extLst>
          </p:cNvPr>
          <p:cNvSpPr txBox="1"/>
          <p:nvPr/>
        </p:nvSpPr>
        <p:spPr>
          <a:xfrm>
            <a:off x="-14331" y="92125"/>
            <a:ext cx="6521664" cy="6654904"/>
          </a:xfrm>
          <a:prstGeom prst="rect">
            <a:avLst/>
          </a:prstGeom>
        </p:spPr>
        <p:txBody>
          <a:bodyPr vert="horz" lIns="91440" tIns="45720" rIns="91440" bIns="45720" rtlCol="0">
            <a:normAutofit/>
          </a:bodyPr>
          <a:lstStyle/>
          <a:p>
            <a:pPr marL="457200" indent="-342900" algn="just">
              <a:lnSpc>
                <a:spcPct val="150000"/>
              </a:lnSpc>
              <a:spcAft>
                <a:spcPts val="600"/>
              </a:spcAft>
              <a:buFont typeface="Wingdings" panose="05000000000000000000" pitchFamily="2" charset="2"/>
              <a:buChar char="ü"/>
            </a:pPr>
            <a:r>
              <a:rPr lang="en-US" sz="2000" dirty="0">
                <a:latin typeface="Arial" panose="020B0604020202020204" pitchFamily="34" charset="0"/>
                <a:cs typeface="Arial" panose="020B0604020202020204" pitchFamily="34" charset="0"/>
              </a:rPr>
              <a:t>Τα α</a:t>
            </a:r>
            <a:r>
              <a:rPr lang="en-US" sz="2000" dirty="0" err="1">
                <a:latin typeface="Arial" panose="020B0604020202020204" pitchFamily="34" charset="0"/>
                <a:cs typeface="Arial" panose="020B0604020202020204" pitchFamily="34" charset="0"/>
              </a:rPr>
              <a:t>ρωμ</a:t>
            </a:r>
            <a:r>
              <a:rPr lang="en-US" sz="2000" dirty="0">
                <a:latin typeface="Arial" panose="020B0604020202020204" pitchFamily="34" charset="0"/>
                <a:cs typeface="Arial" panose="020B0604020202020204" pitchFamily="34" charset="0"/>
              </a:rPr>
              <a:t>ατικά φυτά παρουσιάζουν αντιβακτηριδιακές, αντιμυκητιακές, αντιπρωτοζωικές και αντιοξειδωτικές ιδιότητες, πολύ ευεργ</a:t>
            </a:r>
            <a:r>
              <a:rPr lang="el-GR" sz="2000" dirty="0">
                <a:latin typeface="Arial" panose="020B0604020202020204" pitchFamily="34" charset="0"/>
                <a:cs typeface="Arial" panose="020B0604020202020204" pitchFamily="34" charset="0"/>
              </a:rPr>
              <a:t>ε</a:t>
            </a:r>
            <a:r>
              <a:rPr lang="en-US" sz="2000" dirty="0" err="1">
                <a:latin typeface="Arial" panose="020B0604020202020204" pitchFamily="34" charset="0"/>
                <a:cs typeface="Arial" panose="020B0604020202020204" pitchFamily="34" charset="0"/>
              </a:rPr>
              <a:t>τικές</a:t>
            </a:r>
            <a:r>
              <a:rPr lang="en-US" sz="2000" dirty="0">
                <a:latin typeface="Arial" panose="020B0604020202020204" pitchFamily="34" charset="0"/>
                <a:cs typeface="Arial" panose="020B0604020202020204" pitchFamily="34" charset="0"/>
              </a:rPr>
              <a:t> για την υγεία των ζώων κυρίως σε μεγάλες μονάδες που είναι πιο πιθανό να αναπτύξουν τα ζώα σοβαρές ασθένειες.</a:t>
            </a:r>
          </a:p>
          <a:p>
            <a:pPr marL="457200" indent="-342900" algn="just">
              <a:lnSpc>
                <a:spcPct val="150000"/>
              </a:lnSpc>
              <a:spcAft>
                <a:spcPts val="600"/>
              </a:spcAft>
              <a:buFont typeface="Wingdings" panose="05000000000000000000" pitchFamily="2" charset="2"/>
              <a:buChar char="ü"/>
            </a:pPr>
            <a:r>
              <a:rPr lang="en-US" sz="2000" dirty="0">
                <a:latin typeface="Arial" panose="020B0604020202020204" pitchFamily="34" charset="0"/>
                <a:cs typeface="Arial" panose="020B0604020202020204" pitchFamily="34" charset="0"/>
              </a:rPr>
              <a:t>Τα </a:t>
            </a:r>
            <a:r>
              <a:rPr lang="en-US" sz="2000" dirty="0" err="1">
                <a:latin typeface="Arial" panose="020B0604020202020204" pitchFamily="34" charset="0"/>
                <a:cs typeface="Arial" panose="020B0604020202020204" pitchFamily="34" charset="0"/>
              </a:rPr>
              <a:t>τελευτ</a:t>
            </a:r>
            <a:r>
              <a:rPr lang="en-US" sz="2000" dirty="0">
                <a:latin typeface="Arial" panose="020B0604020202020204" pitchFamily="34" charset="0"/>
                <a:cs typeface="Arial" panose="020B0604020202020204" pitchFamily="34" charset="0"/>
              </a:rPr>
              <a:t>αία χρόνια όλο και περισσότερο τα αρωματικά φυτά, όπως π.χ. </a:t>
            </a:r>
            <a:r>
              <a:rPr lang="en-US" sz="2000" dirty="0" err="1">
                <a:latin typeface="Arial" panose="020B0604020202020204" pitchFamily="34" charset="0"/>
                <a:cs typeface="Arial" panose="020B0604020202020204" pitchFamily="34" charset="0"/>
              </a:rPr>
              <a:t>το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δενδρολί</a:t>
            </a:r>
            <a:r>
              <a:rPr lang="en-US" sz="2000" dirty="0">
                <a:latin typeface="Arial" panose="020B0604020202020204" pitchFamily="34" charset="0"/>
                <a:cs typeface="Arial" panose="020B0604020202020204" pitchFamily="34" charset="0"/>
              </a:rPr>
              <a:t>βανο, το φασκόμηλο, το θυμάρι, η ρίγανη προστίθενται στα σιτηρέσια των ζώων όχι μόνο για να τα κάνουν πιο ελκυστικά αλλά και για τις παρα</a:t>
            </a:r>
            <a:r>
              <a:rPr lang="el-GR" sz="2000" dirty="0">
                <a:latin typeface="Arial" panose="020B0604020202020204" pitchFamily="34" charset="0"/>
                <a:cs typeface="Arial" panose="020B0604020202020204" pitchFamily="34" charset="0"/>
              </a:rPr>
              <a:t>π</a:t>
            </a:r>
            <a:r>
              <a:rPr lang="en-US" sz="2000" dirty="0" err="1">
                <a:latin typeface="Arial" panose="020B0604020202020204" pitchFamily="34" charset="0"/>
                <a:cs typeface="Arial" panose="020B0604020202020204" pitchFamily="34" charset="0"/>
              </a:rPr>
              <a:t>άνω</a:t>
            </a:r>
            <a:r>
              <a:rPr lang="en-US" sz="2000" dirty="0">
                <a:latin typeface="Arial" panose="020B0604020202020204" pitchFamily="34" charset="0"/>
                <a:cs typeface="Arial" panose="020B0604020202020204" pitchFamily="34" charset="0"/>
              </a:rPr>
              <a:t> ευεργετικές ιδιότητες.</a:t>
            </a:r>
            <a:endParaRPr lang="el-GR" sz="2000" dirty="0">
              <a:latin typeface="Arial" panose="020B0604020202020204" pitchFamily="34" charset="0"/>
              <a:cs typeface="Arial" panose="020B0604020202020204" pitchFamily="34" charset="0"/>
            </a:endParaRPr>
          </a:p>
          <a:p>
            <a:pPr marL="457200" indent="-342900" algn="just">
              <a:lnSpc>
                <a:spcPct val="150000"/>
              </a:lnSpc>
              <a:spcAft>
                <a:spcPts val="600"/>
              </a:spcAft>
              <a:buFont typeface="Wingdings" panose="05000000000000000000" pitchFamily="2" charset="2"/>
              <a:buChar char="ü"/>
            </a:pPr>
            <a:r>
              <a:rPr lang="el-GR" sz="2000" dirty="0">
                <a:latin typeface="Arial" panose="020B0604020202020204" pitchFamily="34" charset="0"/>
                <a:cs typeface="Arial" panose="020B0604020202020204" pitchFamily="34" charset="0"/>
              </a:rPr>
              <a:t>Λειτουργούν ως διεγερτικά της όρεξης και της πέψης.</a:t>
            </a:r>
            <a:endParaRPr lang="en-US"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DFBC27-8865-334C-48BD-1DDE20957265}"/>
              </a:ext>
            </a:extLst>
          </p:cNvPr>
          <p:cNvPicPr>
            <a:picLocks noChangeAspect="1"/>
          </p:cNvPicPr>
          <p:nvPr/>
        </p:nvPicPr>
        <p:blipFill rotWithShape="1">
          <a:blip r:embed="rId2"/>
          <a:srcRect t="13851"/>
          <a:stretch/>
        </p:blipFill>
        <p:spPr>
          <a:xfrm>
            <a:off x="6658252" y="10"/>
            <a:ext cx="5533748"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77245323"/>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23AE8E-A3F6-1215-829C-0654BA2871C8}"/>
              </a:ext>
            </a:extLst>
          </p:cNvPr>
          <p:cNvSpPr txBox="1"/>
          <p:nvPr/>
        </p:nvSpPr>
        <p:spPr>
          <a:xfrm>
            <a:off x="739066" y="1194787"/>
            <a:ext cx="10606596" cy="4088299"/>
          </a:xfrm>
          <a:prstGeom prst="rect">
            <a:avLst/>
          </a:prstGeom>
          <a:noFill/>
        </p:spPr>
        <p:txBody>
          <a:bodyPr wrap="square">
            <a:spAutoFit/>
          </a:bodyPr>
          <a:lstStyle/>
          <a:p>
            <a:pPr marL="114300" algn="just">
              <a:lnSpc>
                <a:spcPct val="150000"/>
              </a:lnSpc>
              <a:spcAft>
                <a:spcPts val="600"/>
              </a:spcAft>
            </a:pPr>
            <a:r>
              <a:rPr lang="en-US" sz="1800" dirty="0" err="1">
                <a:latin typeface="Arial" panose="020B0604020202020204" pitchFamily="34" charset="0"/>
                <a:cs typeface="Arial" panose="020B0604020202020204" pitchFamily="34" charset="0"/>
              </a:rPr>
              <a:t>Οι</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διάφορες</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μελέτες</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έχουν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δείξει</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ότι</a:t>
            </a:r>
            <a:r>
              <a:rPr lang="en-US" sz="1800" dirty="0">
                <a:latin typeface="Arial" panose="020B0604020202020204" pitchFamily="34" charset="0"/>
                <a:cs typeface="Arial" panose="020B0604020202020204" pitchFamily="34" charset="0"/>
              </a:rPr>
              <a:t> η </a:t>
            </a:r>
            <a:r>
              <a:rPr lang="en-US" sz="1800" dirty="0" err="1">
                <a:latin typeface="Arial" panose="020B0604020202020204" pitchFamily="34" charset="0"/>
                <a:cs typeface="Arial" panose="020B0604020202020204" pitchFamily="34" charset="0"/>
              </a:rPr>
              <a:t>χρήση</a:t>
            </a:r>
            <a:r>
              <a:rPr lang="en-US" sz="1800" dirty="0">
                <a:latin typeface="Arial" panose="020B0604020202020204" pitchFamily="34" charset="0"/>
                <a:cs typeface="Arial" panose="020B0604020202020204" pitchFamily="34" charset="0"/>
              </a:rPr>
              <a:t> α</a:t>
            </a:r>
            <a:r>
              <a:rPr lang="en-US" sz="1800" dirty="0" err="1">
                <a:latin typeface="Arial" panose="020B0604020202020204" pitchFamily="34" charset="0"/>
                <a:cs typeface="Arial" panose="020B0604020202020204" pitchFamily="34" charset="0"/>
              </a:rPr>
              <a:t>ρωμ</a:t>
            </a:r>
            <a:r>
              <a:rPr lang="en-US" sz="1800" dirty="0">
                <a:latin typeface="Arial" panose="020B0604020202020204" pitchFamily="34" charset="0"/>
                <a:cs typeface="Arial" panose="020B0604020202020204" pitchFamily="34" charset="0"/>
              </a:rPr>
              <a:t>ατκών φυτών στα σιτηρέσια συμβάλλει στις υψηλές αποδόσεις των παραγωγικών ζώων και την παραγωγή ζωικών τροφίμων υψηλής ποιότητας.</a:t>
            </a:r>
            <a:endParaRPr lang="el-GR" sz="1800" dirty="0">
              <a:latin typeface="Arial" panose="020B0604020202020204" pitchFamily="34" charset="0"/>
              <a:cs typeface="Arial" panose="020B0604020202020204" pitchFamily="34" charset="0"/>
            </a:endParaRPr>
          </a:p>
          <a:p>
            <a:pPr marL="114300" algn="just">
              <a:lnSpc>
                <a:spcPct val="150000"/>
              </a:lnSpc>
              <a:spcAft>
                <a:spcPts val="600"/>
              </a:spcAft>
            </a:pPr>
            <a:endParaRPr lang="el-GR" dirty="0">
              <a:latin typeface="Arial" panose="020B0604020202020204" pitchFamily="34" charset="0"/>
              <a:cs typeface="Arial" panose="020B0604020202020204" pitchFamily="34" charset="0"/>
            </a:endParaRPr>
          </a:p>
          <a:p>
            <a:pPr marL="114300" algn="just">
              <a:lnSpc>
                <a:spcPct val="150000"/>
              </a:lnSpc>
              <a:spcAft>
                <a:spcPts val="600"/>
              </a:spcAft>
            </a:pPr>
            <a:r>
              <a:rPr lang="el-GR" dirty="0">
                <a:latin typeface="Arial" panose="020B0604020202020204" pitchFamily="34" charset="0"/>
                <a:cs typeface="Arial" panose="020B0604020202020204" pitchFamily="34" charset="0"/>
              </a:rPr>
              <a:t>Παραδείγματα:</a:t>
            </a:r>
          </a:p>
          <a:p>
            <a:pPr marL="457200" indent="-342900" algn="just">
              <a:lnSpc>
                <a:spcPct val="150000"/>
              </a:lnSpc>
              <a:spcAft>
                <a:spcPts val="600"/>
              </a:spcAft>
              <a:buFont typeface="Wingdings" panose="05000000000000000000" pitchFamily="2" charset="2"/>
              <a:buChar char="ü"/>
            </a:pPr>
            <a:r>
              <a:rPr lang="el-GR" dirty="0">
                <a:latin typeface="Arial" panose="020B0604020202020204" pitchFamily="34" charset="0"/>
                <a:cs typeface="Arial" panose="020B0604020202020204" pitchFamily="34" charset="0"/>
              </a:rPr>
              <a:t>Με υψηλά επίπεδα προσθήκης ρίγανης παρατηρήθηκε ότι μειώνεται η προσβολή του πεπτικού σωλήνα των πτηνών από πρωτόζωα. </a:t>
            </a:r>
          </a:p>
          <a:p>
            <a:pPr marL="457200" indent="-342900" algn="just">
              <a:lnSpc>
                <a:spcPct val="150000"/>
              </a:lnSpc>
              <a:spcAft>
                <a:spcPts val="600"/>
              </a:spcAft>
              <a:buFont typeface="Wingdings" panose="05000000000000000000" pitchFamily="2" charset="2"/>
              <a:buChar char="ü"/>
            </a:pPr>
            <a:r>
              <a:rPr lang="el-GR" dirty="0">
                <a:latin typeface="Arial" panose="020B0604020202020204" pitchFamily="34" charset="0"/>
                <a:cs typeface="Arial" panose="020B0604020202020204" pitchFamily="34" charset="0"/>
              </a:rPr>
              <a:t>Δοκιμές με προσθήκη ρίγανης και θυμαριού αντίστοιχα σε σιτηρέσια ορνιθίων κρεοπαραγωγής έδειξαν σημαντικά καλύτερα αποτελέσματα στο συντελεστή εκμετάλλευσης της τροφής, στους ρυθμούς ανάπτυξης των πτηνών, καθώς και στην κατανάλωση της τροφής.</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994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DF95AC-D144-74A2-CA6B-777505A3BAAF}"/>
              </a:ext>
            </a:extLst>
          </p:cNvPr>
          <p:cNvSpPr txBox="1"/>
          <p:nvPr/>
        </p:nvSpPr>
        <p:spPr>
          <a:xfrm>
            <a:off x="347663" y="2224420"/>
            <a:ext cx="6881812" cy="1555875"/>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l-GR" sz="2000" b="1" dirty="0">
                <a:latin typeface="Arial" panose="020B0604020202020204" pitchFamily="34" charset="0"/>
                <a:cs typeface="Arial" panose="020B0604020202020204" pitchFamily="34" charset="0"/>
              </a:rPr>
              <a:t>Εργαστήριο (θα ανακοινωθεί)</a:t>
            </a:r>
          </a:p>
          <a:p>
            <a:pPr marL="342900" indent="-342900">
              <a:lnSpc>
                <a:spcPct val="150000"/>
              </a:lnSpc>
              <a:spcBef>
                <a:spcPts val="1000"/>
              </a:spcBef>
              <a:buFont typeface="Wingdings" panose="05000000000000000000" pitchFamily="2" charset="2"/>
              <a:buChar char="ü"/>
              <a:defRPr/>
            </a:pPr>
            <a:r>
              <a:rPr lang="el-GR" sz="2000" dirty="0">
                <a:effectLst/>
                <a:latin typeface="Arial" panose="020B0604020202020204" pitchFamily="34" charset="0"/>
                <a:cs typeface="Arial" panose="020B0604020202020204" pitchFamily="34" charset="0"/>
              </a:rPr>
              <a:t>Τεχνικές απομόνωσης και χαρακτηρισμού αιθέριων ελαίων και </a:t>
            </a:r>
            <a:r>
              <a:rPr lang="el-GR" sz="2000" dirty="0">
                <a:latin typeface="Arial" panose="020B0604020202020204" pitchFamily="34" charset="0"/>
                <a:cs typeface="Arial" panose="020B0604020202020204" pitchFamily="34" charset="0"/>
              </a:rPr>
              <a:t>λοιπών εκχυλισμάτων</a:t>
            </a:r>
          </a:p>
        </p:txBody>
      </p:sp>
    </p:spTree>
    <p:extLst>
      <p:ext uri="{BB962C8B-B14F-4D97-AF65-F5344CB8AC3E}">
        <p14:creationId xmlns:p14="http://schemas.microsoft.com/office/powerpoint/2010/main" val="683755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E208D-27FA-627B-CB87-21D6A708FB9F}"/>
              </a:ext>
            </a:extLst>
          </p:cNvPr>
          <p:cNvSpPr txBox="1"/>
          <p:nvPr/>
        </p:nvSpPr>
        <p:spPr>
          <a:xfrm>
            <a:off x="674703" y="3429000"/>
            <a:ext cx="9108489" cy="400110"/>
          </a:xfrm>
          <a:prstGeom prst="rect">
            <a:avLst/>
          </a:prstGeom>
          <a:noFill/>
        </p:spPr>
        <p:txBody>
          <a:bodyPr wrap="square" rtlCol="0">
            <a:spAutoFit/>
          </a:bodyPr>
          <a:lstStyle/>
          <a:p>
            <a:r>
              <a:rPr lang="el-GR" sz="2000" b="1" dirty="0">
                <a:solidFill>
                  <a:srgbClr val="FF66CC"/>
                </a:solidFill>
                <a:latin typeface="Arial" panose="020B0604020202020204" pitchFamily="34" charset="0"/>
                <a:cs typeface="Arial" panose="020B0604020202020204" pitchFamily="34" charset="0"/>
              </a:rPr>
              <a:t>4. Καλλιεργητικές φροντίδες αρωματικών φυτών</a:t>
            </a:r>
          </a:p>
        </p:txBody>
      </p:sp>
    </p:spTree>
    <p:extLst>
      <p:ext uri="{BB962C8B-B14F-4D97-AF65-F5344CB8AC3E}">
        <p14:creationId xmlns:p14="http://schemas.microsoft.com/office/powerpoint/2010/main" val="1680194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073814-8F8F-6985-B374-706F741DD0E1}"/>
              </a:ext>
            </a:extLst>
          </p:cNvPr>
          <p:cNvPicPr>
            <a:picLocks noChangeAspect="1"/>
          </p:cNvPicPr>
          <p:nvPr/>
        </p:nvPicPr>
        <p:blipFill rotWithShape="1">
          <a:blip r:embed="rId2"/>
          <a:srcRect l="752" r="5130"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13D8DF2-AC48-03F0-7EC8-03FD0A63A0F0}"/>
              </a:ext>
            </a:extLst>
          </p:cNvPr>
          <p:cNvSpPr txBox="1"/>
          <p:nvPr/>
        </p:nvSpPr>
        <p:spPr>
          <a:xfrm>
            <a:off x="5858199" y="353747"/>
            <a:ext cx="6215432" cy="6150505"/>
          </a:xfrm>
          <a:prstGeom prst="rect">
            <a:avLst/>
          </a:prstGeom>
        </p:spPr>
        <p:txBody>
          <a:bodyPr vert="horz" lIns="91440" tIns="45720" rIns="91440" bIns="45720" rtlCol="0">
            <a:noAutofit/>
          </a:bodyPr>
          <a:lstStyle/>
          <a:p>
            <a:pPr algn="just">
              <a:lnSpc>
                <a:spcPct val="150000"/>
              </a:lnSpc>
              <a:spcAft>
                <a:spcPts val="600"/>
              </a:spcAft>
            </a:pPr>
            <a:r>
              <a:rPr lang="en-US" sz="2000" b="1" u="sng" dirty="0" err="1">
                <a:latin typeface="Arial" panose="020B0604020202020204" pitchFamily="34" charset="0"/>
                <a:cs typeface="Arial" panose="020B0604020202020204" pitchFamily="34" charset="0"/>
              </a:rPr>
              <a:t>Αμειψισ</a:t>
            </a:r>
            <a:r>
              <a:rPr lang="en-US" sz="2000" b="1" u="sng" dirty="0">
                <a:latin typeface="Arial" panose="020B0604020202020204" pitchFamily="34" charset="0"/>
                <a:cs typeface="Arial" panose="020B0604020202020204" pitchFamily="34" charset="0"/>
              </a:rPr>
              <a:t>πορά</a:t>
            </a:r>
          </a:p>
          <a:p>
            <a:pPr algn="just">
              <a:lnSpc>
                <a:spcPct val="150000"/>
              </a:lnSpc>
              <a:spcAft>
                <a:spcPts val="600"/>
              </a:spcAft>
            </a:pPr>
            <a:r>
              <a:rPr lang="en-US" sz="2000" dirty="0" err="1">
                <a:latin typeface="Arial" panose="020B0604020202020204" pitchFamily="34" charset="0"/>
                <a:cs typeface="Arial" panose="020B0604020202020204" pitchFamily="34" charset="0"/>
              </a:rPr>
              <a:t>Αμειψισ</a:t>
            </a:r>
            <a:r>
              <a:rPr lang="en-US" sz="2000" dirty="0">
                <a:latin typeface="Arial" panose="020B0604020202020204" pitchFamily="34" charset="0"/>
                <a:cs typeface="Arial" panose="020B0604020202020204" pitchFamily="34" charset="0"/>
              </a:rPr>
              <a:t>πορά είναι η συστηματική εναλλαγή των καλλιεργειών στο ίδιο χωράφι. </a:t>
            </a:r>
            <a:r>
              <a:rPr lang="en-US" sz="2000" dirty="0" err="1">
                <a:latin typeface="Arial" panose="020B0604020202020204" pitchFamily="34" charset="0"/>
                <a:cs typeface="Arial" panose="020B0604020202020204" pitchFamily="34" charset="0"/>
              </a:rPr>
              <a:t>Εφ</a:t>
            </a:r>
            <a:r>
              <a:rPr lang="en-US" sz="2000" dirty="0">
                <a:latin typeface="Arial" panose="020B0604020202020204" pitchFamily="34" charset="0"/>
                <a:cs typeface="Arial" panose="020B0604020202020204" pitchFamily="34" charset="0"/>
              </a:rPr>
              <a:t>αρμόζεται σε πολλές περιπτώσεις στην καλλιέργεια των αρωματικών και φαρμακευτικών φυτών. Τα π</a:t>
            </a:r>
            <a:r>
              <a:rPr lang="en-US" sz="2000" dirty="0" err="1">
                <a:latin typeface="Arial" panose="020B0604020202020204" pitchFamily="34" charset="0"/>
                <a:cs typeface="Arial" panose="020B0604020202020204" pitchFamily="34" charset="0"/>
              </a:rPr>
              <a:t>λεονεκτήμ</a:t>
            </a:r>
            <a:r>
              <a:rPr lang="en-US" sz="2000" dirty="0">
                <a:latin typeface="Arial" panose="020B0604020202020204" pitchFamily="34" charset="0"/>
                <a:cs typeface="Arial" panose="020B0604020202020204" pitchFamily="34" charset="0"/>
              </a:rPr>
              <a:t>ατα της αμειψισποράς είναι: η διατήρηση της γονιμότητας του εδάφους, η καλύτερη αξιοποίηση του νερού και των θρεπτικών στοιχείων, ο έλεγχος εχθρών, ασθενειών και ζιζανίων (ειδικά με τη χρήση αρωματικών φυτών) και η σταθεροποίηση των αποδόσεων (όλων των καλλιεργειών). Από τα α</a:t>
            </a:r>
            <a:r>
              <a:rPr lang="en-US" sz="2000" dirty="0" err="1">
                <a:latin typeface="Arial" panose="020B0604020202020204" pitchFamily="34" charset="0"/>
                <a:cs typeface="Arial" panose="020B0604020202020204" pitchFamily="34" charset="0"/>
              </a:rPr>
              <a:t>ρωμ</a:t>
            </a:r>
            <a:r>
              <a:rPr lang="en-US" sz="2000" dirty="0">
                <a:latin typeface="Arial" panose="020B0604020202020204" pitchFamily="34" charset="0"/>
                <a:cs typeface="Arial" panose="020B0604020202020204" pitchFamily="34" charset="0"/>
              </a:rPr>
              <a:t>ατικά φυτά μπορούν να χρησιμοποιηθούν ο γλυκάνισος, μάραθος, βασιλικός, κρόκος, γεράνιο. </a:t>
            </a:r>
          </a:p>
        </p:txBody>
      </p:sp>
    </p:spTree>
    <p:extLst>
      <p:ext uri="{BB962C8B-B14F-4D97-AF65-F5344CB8AC3E}">
        <p14:creationId xmlns:p14="http://schemas.microsoft.com/office/powerpoint/2010/main" val="1566486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3D8DF2-AC48-03F0-7EC8-03FD0A63A0F0}"/>
              </a:ext>
            </a:extLst>
          </p:cNvPr>
          <p:cNvSpPr txBox="1"/>
          <p:nvPr/>
        </p:nvSpPr>
        <p:spPr>
          <a:xfrm>
            <a:off x="455350" y="103858"/>
            <a:ext cx="11281299" cy="6498639"/>
          </a:xfrm>
          <a:prstGeom prst="rect">
            <a:avLst/>
          </a:prstGeom>
          <a:noFill/>
        </p:spPr>
        <p:txBody>
          <a:bodyPr wrap="square">
            <a:spAutoFit/>
          </a:bodyPr>
          <a:lstStyle/>
          <a:p>
            <a:pPr algn="just">
              <a:lnSpc>
                <a:spcPct val="150000"/>
              </a:lnSpc>
            </a:pPr>
            <a:r>
              <a:rPr lang="el-GR" sz="2000" b="1" u="sng" dirty="0">
                <a:solidFill>
                  <a:srgbClr val="FF66CC"/>
                </a:solidFill>
                <a:latin typeface="Arial" panose="020B0604020202020204" pitchFamily="34" charset="0"/>
                <a:cs typeface="Arial" panose="020B0604020202020204" pitchFamily="34" charset="0"/>
              </a:rPr>
              <a:t>Λίπανση</a:t>
            </a:r>
            <a:endParaRPr lang="en-US" sz="2000" b="1" u="sng" dirty="0">
              <a:solidFill>
                <a:srgbClr val="FF66CC"/>
              </a:solidFill>
              <a:latin typeface="Arial" panose="020B0604020202020204" pitchFamily="34" charset="0"/>
              <a:cs typeface="Arial" panose="020B0604020202020204" pitchFamily="34" charset="0"/>
            </a:endParaRPr>
          </a:p>
          <a:p>
            <a:pPr algn="just">
              <a:lnSpc>
                <a:spcPct val="150000"/>
              </a:lnSpc>
            </a:pPr>
            <a:r>
              <a:rPr lang="el-GR" sz="2000" dirty="0">
                <a:latin typeface="Arial" panose="020B0604020202020204" pitchFamily="34" charset="0"/>
                <a:cs typeface="Arial" panose="020B0604020202020204" pitchFamily="34" charset="0"/>
              </a:rPr>
              <a:t>Οι παράγοντες που την επηρεάζουν είναι οι εξής: η αναμενόμενη απόδοση, η γονιμότητα του εδάφους, το είδος του αρωματικού φυτού (βασιλικός, λεβάντα, ρίγανη, τσάι του βουνού), η απόδοση και διαχείριση των υπολειμμάτων της προηγούμενης καλλιέργειας, οι συνθήκες καλλιέργειας, η υγρασία εδάφους, η λίπανση της προηγούμενης καλλιέργειας, οι βροχοπτώσεις της περιοχής.</a:t>
            </a:r>
            <a:endParaRPr lang="en-US" sz="2000" dirty="0">
              <a:latin typeface="Arial" panose="020B0604020202020204" pitchFamily="34" charset="0"/>
              <a:cs typeface="Arial" panose="020B0604020202020204" pitchFamily="34" charset="0"/>
            </a:endParaRPr>
          </a:p>
          <a:p>
            <a:pPr algn="just">
              <a:lnSpc>
                <a:spcPct val="150000"/>
              </a:lnSpc>
            </a:pPr>
            <a:endParaRPr lang="en-US" sz="2000" b="1" u="sng" dirty="0">
              <a:solidFill>
                <a:srgbClr val="FF66CC"/>
              </a:solidFill>
              <a:latin typeface="Arial" panose="020B0604020202020204" pitchFamily="34" charset="0"/>
              <a:cs typeface="Arial" panose="020B0604020202020204" pitchFamily="34" charset="0"/>
            </a:endParaRPr>
          </a:p>
          <a:p>
            <a:pPr algn="just">
              <a:lnSpc>
                <a:spcPct val="150000"/>
              </a:lnSpc>
            </a:pPr>
            <a:r>
              <a:rPr lang="el-GR" sz="2000" b="1" u="sng" dirty="0">
                <a:solidFill>
                  <a:srgbClr val="FF66CC"/>
                </a:solidFill>
                <a:latin typeface="Arial" panose="020B0604020202020204" pitchFamily="34" charset="0"/>
                <a:cs typeface="Arial" panose="020B0604020202020204" pitchFamily="34" charset="0"/>
              </a:rPr>
              <a:t>Σπορά</a:t>
            </a:r>
            <a:endParaRPr lang="en-US" sz="2000" b="1" u="sng" dirty="0">
              <a:solidFill>
                <a:srgbClr val="FF66CC"/>
              </a:solidFill>
              <a:latin typeface="Arial" panose="020B0604020202020204" pitchFamily="34" charset="0"/>
              <a:cs typeface="Arial" panose="020B0604020202020204" pitchFamily="34" charset="0"/>
            </a:endParaRPr>
          </a:p>
          <a:p>
            <a:pPr algn="just">
              <a:lnSpc>
                <a:spcPct val="150000"/>
              </a:lnSpc>
            </a:pPr>
            <a:r>
              <a:rPr lang="el-GR" sz="2000" dirty="0">
                <a:latin typeface="Arial" panose="020B0604020202020204" pitchFamily="34" charset="0"/>
                <a:cs typeface="Arial" panose="020B0604020202020204" pitchFamily="34" charset="0"/>
              </a:rPr>
              <a:t>Η εποχή σποράς πρέπει να γίνεται ανάλογα με το είδος του φυτού</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Η άριστη εποχή σποράς βοηθά στο καλό φύτρωμα και την πρώτη ανάπτυξη των</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φυτών, δημιουργεί υγιή φυτά με πλούσιο ριζικό σύστημα, τα φυτά έχουν αυξημένη</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ανθεκτικότητα στο ψύχος, έχουμε καλύτερη αξιοποίηση της υγρασίας και των</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λιπασμάτων. Ο σπόρος που χρησιμοποιείται θα πρέπει να είναι καλά ανεπτυγμένος, ακέραιος,</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ώριμος, γενετικά καθαρός, απαλλαγμένος από σπόρους άλλων φυτών ή ζιζανίων,</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μεγάλης βλαστικής ικανότητας, απολυμασμένος. </a:t>
            </a:r>
          </a:p>
        </p:txBody>
      </p:sp>
    </p:spTree>
    <p:extLst>
      <p:ext uri="{BB962C8B-B14F-4D97-AF65-F5344CB8AC3E}">
        <p14:creationId xmlns:p14="http://schemas.microsoft.com/office/powerpoint/2010/main" val="2610214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F26FAE-8E97-BECE-CA87-D70FA49443F1}"/>
              </a:ext>
            </a:extLst>
          </p:cNvPr>
          <p:cNvPicPr>
            <a:picLocks noChangeAspect="1"/>
          </p:cNvPicPr>
          <p:nvPr/>
        </p:nvPicPr>
        <p:blipFill rotWithShape="1">
          <a:blip r:embed="rId2"/>
          <a:srcRect t="19058" b="5942"/>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13D8DF2-AC48-03F0-7EC8-03FD0A63A0F0}"/>
              </a:ext>
            </a:extLst>
          </p:cNvPr>
          <p:cNvSpPr txBox="1"/>
          <p:nvPr/>
        </p:nvSpPr>
        <p:spPr>
          <a:xfrm>
            <a:off x="439367" y="2725115"/>
            <a:ext cx="5138437" cy="3560275"/>
          </a:xfrm>
          <a:prstGeom prst="rect">
            <a:avLst/>
          </a:prstGeom>
        </p:spPr>
        <p:txBody>
          <a:bodyPr vert="horz" lIns="91440" tIns="45720" rIns="91440" bIns="45720" rtlCol="0" anchor="ctr">
            <a:normAutofit fontScale="92500" lnSpcReduction="10000"/>
          </a:bodyPr>
          <a:lstStyle/>
          <a:p>
            <a:pPr algn="just">
              <a:lnSpc>
                <a:spcPct val="150000"/>
              </a:lnSpc>
              <a:spcAft>
                <a:spcPts val="600"/>
              </a:spcAft>
            </a:pPr>
            <a:r>
              <a:rPr lang="en-US" sz="2200" b="1" u="sng" dirty="0" err="1">
                <a:latin typeface="Arial" panose="020B0604020202020204" pitchFamily="34" charset="0"/>
                <a:cs typeface="Arial" panose="020B0604020202020204" pitchFamily="34" charset="0"/>
              </a:rPr>
              <a:t>Πολλ</a:t>
            </a:r>
            <a:r>
              <a:rPr lang="en-US" sz="2200" b="1" u="sng" dirty="0">
                <a:latin typeface="Arial" panose="020B0604020202020204" pitchFamily="34" charset="0"/>
                <a:cs typeface="Arial" panose="020B0604020202020204" pitchFamily="34" charset="0"/>
              </a:rPr>
              <a:t>απλασιασμός</a:t>
            </a:r>
          </a:p>
          <a:p>
            <a:pPr algn="just">
              <a:lnSpc>
                <a:spcPct val="150000"/>
              </a:lnSpc>
              <a:spcAft>
                <a:spcPts val="600"/>
              </a:spcAft>
            </a:pPr>
            <a:r>
              <a:rPr lang="en-US" sz="2200" dirty="0">
                <a:latin typeface="Arial" panose="020B0604020202020204" pitchFamily="34" charset="0"/>
                <a:cs typeface="Arial" panose="020B0604020202020204" pitchFamily="34" charset="0"/>
              </a:rPr>
              <a:t>Τα π</a:t>
            </a:r>
            <a:r>
              <a:rPr lang="en-US" sz="2200" dirty="0" err="1">
                <a:latin typeface="Arial" panose="020B0604020202020204" pitchFamily="34" charset="0"/>
                <a:cs typeface="Arial" panose="020B0604020202020204" pitchFamily="34" charset="0"/>
              </a:rPr>
              <a:t>ερισσότερ</a:t>
            </a:r>
            <a:r>
              <a:rPr lang="en-US" sz="2200" dirty="0">
                <a:latin typeface="Arial" panose="020B0604020202020204" pitchFamily="34" charset="0"/>
                <a:cs typeface="Arial" panose="020B0604020202020204" pitchFamily="34" charset="0"/>
              </a:rPr>
              <a:t>α αρωματικά και φαρμακευτικά πολλαπλασιάζονται με σπόρο, παρόλο αυτ</a:t>
            </a:r>
            <a:r>
              <a:rPr lang="el-GR" sz="2200" dirty="0">
                <a:latin typeface="Arial" panose="020B0604020202020204" pitchFamily="34" charset="0"/>
                <a:cs typeface="Arial" panose="020B0604020202020204" pitchFamily="34" charset="0"/>
              </a:rPr>
              <a:t>ά</a:t>
            </a:r>
            <a:r>
              <a:rPr lang="en-US" sz="2200" dirty="0">
                <a:latin typeface="Arial" panose="020B0604020202020204" pitchFamily="34" charset="0"/>
                <a:cs typeface="Arial" panose="020B0604020202020204" pitchFamily="34" charset="0"/>
              </a:rPr>
              <a:t> επειδή πολλά από αυτά είναι πολυετή εφαρμόζονται και άλλοι τρόποι πολλαπλασιασμού όπως παραφυάδες, μοσχεύματα, εμβολιασμό, βολβούς, ριζώματα</a:t>
            </a:r>
            <a:r>
              <a:rPr lang="en-US" dirty="0"/>
              <a:t>.</a:t>
            </a:r>
          </a:p>
        </p:txBody>
      </p:sp>
    </p:spTree>
    <p:extLst>
      <p:ext uri="{BB962C8B-B14F-4D97-AF65-F5344CB8AC3E}">
        <p14:creationId xmlns:p14="http://schemas.microsoft.com/office/powerpoint/2010/main" val="2949046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3D8DF2-AC48-03F0-7EC8-03FD0A63A0F0}"/>
              </a:ext>
            </a:extLst>
          </p:cNvPr>
          <p:cNvSpPr txBox="1"/>
          <p:nvPr/>
        </p:nvSpPr>
        <p:spPr>
          <a:xfrm>
            <a:off x="455350" y="334677"/>
            <a:ext cx="11281299" cy="5113644"/>
          </a:xfrm>
          <a:prstGeom prst="rect">
            <a:avLst/>
          </a:prstGeom>
          <a:noFill/>
        </p:spPr>
        <p:txBody>
          <a:bodyPr wrap="square">
            <a:spAutoFit/>
          </a:bodyPr>
          <a:lstStyle/>
          <a:p>
            <a:pPr algn="just">
              <a:lnSpc>
                <a:spcPct val="150000"/>
              </a:lnSpc>
            </a:pPr>
            <a:r>
              <a:rPr lang="el-GR" sz="2000" b="1" u="sng" dirty="0">
                <a:solidFill>
                  <a:srgbClr val="FF66CC"/>
                </a:solidFill>
                <a:latin typeface="Arial" panose="020B0604020202020204" pitchFamily="34" charset="0"/>
                <a:cs typeface="Arial" panose="020B0604020202020204" pitchFamily="34" charset="0"/>
              </a:rPr>
              <a:t>Ζιζάνια και ζιζανιοκτονία</a:t>
            </a:r>
            <a:endParaRPr lang="en-US" sz="2000" b="1" u="sng" dirty="0">
              <a:solidFill>
                <a:srgbClr val="FF66CC"/>
              </a:solidFill>
              <a:latin typeface="Arial" panose="020B0604020202020204" pitchFamily="34" charset="0"/>
              <a:cs typeface="Arial" panose="020B0604020202020204" pitchFamily="34" charset="0"/>
            </a:endParaRPr>
          </a:p>
          <a:p>
            <a:pPr algn="just">
              <a:lnSpc>
                <a:spcPct val="150000"/>
              </a:lnSpc>
            </a:pPr>
            <a:r>
              <a:rPr lang="el-GR" sz="2000" dirty="0">
                <a:latin typeface="Arial" panose="020B0604020202020204" pitchFamily="34" charset="0"/>
                <a:cs typeface="Arial" panose="020B0604020202020204" pitchFamily="34" charset="0"/>
              </a:rPr>
              <a:t>Για τον αποτελεσματικό έλεγχο των ζιζανίων εφαρμόζεται το βοτάνισμα,</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καλλιεργητικά μέτρα (καθαρός σπόρος χωρίς ζιζάνια, εφαρμογή αμειψισποράς, ρύθμιση</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χρόνου σποράς,</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χρήση ανταγωνιστικών ή αλληλοπαθητικών ως προς τα</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ζιζάνια ποικιλιών</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ζιζανιοκτόνα (προφυτρωτικά και μεταφυτρωτικά).</a:t>
            </a:r>
            <a:endParaRPr lang="en-US" sz="2000" dirty="0">
              <a:latin typeface="Arial" panose="020B0604020202020204" pitchFamily="34" charset="0"/>
              <a:cs typeface="Arial" panose="020B0604020202020204" pitchFamily="34" charset="0"/>
            </a:endParaRPr>
          </a:p>
          <a:p>
            <a:pPr algn="just">
              <a:lnSpc>
                <a:spcPct val="150000"/>
              </a:lnSpc>
            </a:pPr>
            <a:endParaRPr lang="en-US" sz="2000" dirty="0">
              <a:latin typeface="Arial" panose="020B0604020202020204" pitchFamily="34" charset="0"/>
              <a:cs typeface="Arial" panose="020B0604020202020204" pitchFamily="34" charset="0"/>
            </a:endParaRPr>
          </a:p>
          <a:p>
            <a:pPr algn="just">
              <a:lnSpc>
                <a:spcPct val="150000"/>
              </a:lnSpc>
            </a:pPr>
            <a:r>
              <a:rPr lang="el-GR" sz="2000" b="1" u="sng" dirty="0">
                <a:solidFill>
                  <a:srgbClr val="FF66CC"/>
                </a:solidFill>
                <a:latin typeface="Arial" panose="020B0604020202020204" pitchFamily="34" charset="0"/>
                <a:cs typeface="Arial" panose="020B0604020202020204" pitchFamily="34" charset="0"/>
              </a:rPr>
              <a:t>Άρδευση</a:t>
            </a:r>
            <a:endParaRPr lang="en-US" sz="2000" b="1" u="sng" dirty="0">
              <a:solidFill>
                <a:srgbClr val="FF66CC"/>
              </a:solidFill>
              <a:latin typeface="Arial" panose="020B0604020202020204" pitchFamily="34" charset="0"/>
              <a:cs typeface="Arial" panose="020B0604020202020204" pitchFamily="34" charset="0"/>
            </a:endParaRPr>
          </a:p>
          <a:p>
            <a:pPr algn="just">
              <a:lnSpc>
                <a:spcPct val="150000"/>
              </a:lnSpc>
            </a:pPr>
            <a:r>
              <a:rPr lang="el-GR" sz="2000" dirty="0">
                <a:latin typeface="Arial" panose="020B0604020202020204" pitchFamily="34" charset="0"/>
                <a:cs typeface="Arial" panose="020B0604020202020204" pitchFamily="34" charset="0"/>
              </a:rPr>
              <a:t>Θα πρέπει να αποφεύγεται το πολύ πότισμα (υποβαθμίζει την ποιότητα και προκαλεί ευπάθεια σε ασθένειες). Επίσης αποφεύγεται το πότισμα σε φυτά που αναπτύσσονται σε ξηρικές συνθήκες (ρίγανη, τσάι του βουνού κλπ.)</a:t>
            </a:r>
            <a:r>
              <a:rPr lang="en-US" sz="2000" dirty="0">
                <a:latin typeface="Arial" panose="020B0604020202020204" pitchFamily="34" charset="0"/>
                <a:cs typeface="Arial" panose="020B0604020202020204" pitchFamily="34" charset="0"/>
              </a:rPr>
              <a:t>.</a:t>
            </a:r>
          </a:p>
          <a:p>
            <a:pPr algn="just">
              <a:lnSpc>
                <a:spcPct val="150000"/>
              </a:lnSpc>
            </a:pP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594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3D8DF2-AC48-03F0-7EC8-03FD0A63A0F0}"/>
              </a:ext>
            </a:extLst>
          </p:cNvPr>
          <p:cNvSpPr txBox="1"/>
          <p:nvPr/>
        </p:nvSpPr>
        <p:spPr>
          <a:xfrm>
            <a:off x="455350" y="334677"/>
            <a:ext cx="11281299" cy="4190314"/>
          </a:xfrm>
          <a:prstGeom prst="rect">
            <a:avLst/>
          </a:prstGeom>
          <a:noFill/>
        </p:spPr>
        <p:txBody>
          <a:bodyPr wrap="square">
            <a:spAutoFit/>
          </a:bodyPr>
          <a:lstStyle/>
          <a:p>
            <a:pPr algn="just">
              <a:lnSpc>
                <a:spcPct val="150000"/>
              </a:lnSpc>
            </a:pPr>
            <a:r>
              <a:rPr lang="el-GR" sz="2000" b="1" u="sng" dirty="0">
                <a:solidFill>
                  <a:srgbClr val="FF66CC"/>
                </a:solidFill>
                <a:latin typeface="Arial" panose="020B0604020202020204" pitchFamily="34" charset="0"/>
                <a:cs typeface="Arial" panose="020B0604020202020204" pitchFamily="34" charset="0"/>
              </a:rPr>
              <a:t>Συλλογή</a:t>
            </a:r>
            <a:endParaRPr lang="en-US" sz="2000" b="1" u="sng" dirty="0">
              <a:solidFill>
                <a:srgbClr val="FF66CC"/>
              </a:solidFill>
              <a:latin typeface="Arial" panose="020B0604020202020204" pitchFamily="34" charset="0"/>
              <a:cs typeface="Arial" panose="020B0604020202020204" pitchFamily="34" charset="0"/>
            </a:endParaRPr>
          </a:p>
          <a:p>
            <a:pPr algn="just">
              <a:lnSpc>
                <a:spcPct val="150000"/>
              </a:lnSpc>
            </a:pPr>
            <a:r>
              <a:rPr lang="en-US" sz="2000" dirty="0">
                <a:latin typeface="Arial" panose="020B0604020202020204" pitchFamily="34" charset="0"/>
                <a:cs typeface="Arial" panose="020B0604020202020204" pitchFamily="34" charset="0"/>
              </a:rPr>
              <a:t>T</a:t>
            </a:r>
            <a:r>
              <a:rPr lang="el-GR" sz="2000" dirty="0">
                <a:latin typeface="Arial" panose="020B0604020202020204" pitchFamily="34" charset="0"/>
                <a:cs typeface="Arial" panose="020B0604020202020204" pitchFamily="34" charset="0"/>
              </a:rPr>
              <a:t>α αρωματικά και φαρμακευτικά φυτά που το προϊόν που μας ενδιαφέρει είναι οι ρίζες, βολβοί, κόνδυλοι κλπ. η συγκομιδή γίνεται το φθινόπωρο και την άνοιξη. Στην περίπτωση που το συγκομιζόμενο προϊόν είναι τα άνθη (τριαντάφυλλα, γιασεμί κλπ.) αυτά θα πρέπει να συγκομίζονται τις πρωινές ώρες πριν να ανοίξουν. Οι ανθοφόροι βλαστοί και τα φύλλα συγκομίζονται όταν τα φυτά βρίσκονται σε πλήρη άνθηση.</a:t>
            </a:r>
            <a:endParaRPr lang="en-US" sz="2000" dirty="0">
              <a:latin typeface="Arial" panose="020B0604020202020204" pitchFamily="34" charset="0"/>
              <a:cs typeface="Arial" panose="020B0604020202020204" pitchFamily="34" charset="0"/>
            </a:endParaRPr>
          </a:p>
          <a:p>
            <a:pPr algn="just">
              <a:lnSpc>
                <a:spcPct val="150000"/>
              </a:lnSpc>
            </a:pPr>
            <a:endParaRPr lang="en-US" sz="2000" b="1" u="sng" dirty="0">
              <a:solidFill>
                <a:srgbClr val="FF66CC"/>
              </a:solidFill>
              <a:latin typeface="Arial" panose="020B0604020202020204" pitchFamily="34" charset="0"/>
              <a:cs typeface="Arial" panose="020B0604020202020204" pitchFamily="34" charset="0"/>
            </a:endParaRPr>
          </a:p>
          <a:p>
            <a:pPr algn="just">
              <a:lnSpc>
                <a:spcPct val="150000"/>
              </a:lnSpc>
            </a:pPr>
            <a:r>
              <a:rPr lang="el-GR" sz="2000" b="1" u="sng" dirty="0">
                <a:solidFill>
                  <a:srgbClr val="FF66CC"/>
                </a:solidFill>
                <a:latin typeface="Arial" panose="020B0604020202020204" pitchFamily="34" charset="0"/>
                <a:cs typeface="Arial" panose="020B0604020202020204" pitchFamily="34" charset="0"/>
              </a:rPr>
              <a:t>Ξήρανση</a:t>
            </a:r>
            <a:endParaRPr lang="en-US" sz="2000" b="1" u="sng" dirty="0">
              <a:solidFill>
                <a:srgbClr val="FF66CC"/>
              </a:solidFill>
              <a:latin typeface="Arial" panose="020B0604020202020204" pitchFamily="34" charset="0"/>
              <a:cs typeface="Arial" panose="020B0604020202020204" pitchFamily="34" charset="0"/>
            </a:endParaRPr>
          </a:p>
          <a:p>
            <a:pPr algn="just">
              <a:lnSpc>
                <a:spcPct val="150000"/>
              </a:lnSpc>
            </a:pPr>
            <a:r>
              <a:rPr lang="el-GR" sz="2000" dirty="0">
                <a:latin typeface="Arial" panose="020B0604020202020204" pitchFamily="34" charset="0"/>
                <a:cs typeface="Arial" panose="020B0604020202020204" pitchFamily="34" charset="0"/>
              </a:rPr>
              <a:t>Η ξήρανση γίνεται συνήθως σε σκιά σε ειδικά ξηραντήρια.</a:t>
            </a:r>
          </a:p>
        </p:txBody>
      </p:sp>
    </p:spTree>
    <p:extLst>
      <p:ext uri="{BB962C8B-B14F-4D97-AF65-F5344CB8AC3E}">
        <p14:creationId xmlns:p14="http://schemas.microsoft.com/office/powerpoint/2010/main" val="967611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8DAA37-EBA1-4AE3-1D97-DC014FC8E21C}"/>
              </a:ext>
            </a:extLst>
          </p:cNvPr>
          <p:cNvSpPr txBox="1"/>
          <p:nvPr/>
        </p:nvSpPr>
        <p:spPr>
          <a:xfrm>
            <a:off x="455316" y="1581813"/>
            <a:ext cx="3816096" cy="3694373"/>
          </a:xfrm>
          <a:prstGeom prst="rect">
            <a:avLst/>
          </a:prstGeom>
        </p:spPr>
        <p:txBody>
          <a:bodyPr vert="horz" lIns="91440" tIns="45720" rIns="91440" bIns="45720" rtlCol="0">
            <a:normAutofit/>
          </a:bodyPr>
          <a:lstStyle/>
          <a:p>
            <a:pPr algn="just">
              <a:lnSpc>
                <a:spcPct val="150000"/>
              </a:lnSpc>
              <a:spcAft>
                <a:spcPts val="600"/>
              </a:spcAft>
            </a:pPr>
            <a:r>
              <a:rPr lang="en-US" sz="2000" b="1" u="sng" dirty="0" err="1">
                <a:solidFill>
                  <a:srgbClr val="FF66CC"/>
                </a:solidFill>
                <a:latin typeface="Arial" panose="020B0604020202020204" pitchFamily="34" charset="0"/>
                <a:cs typeface="Arial" panose="020B0604020202020204" pitchFamily="34" charset="0"/>
              </a:rPr>
              <a:t>Δι</a:t>
            </a:r>
            <a:r>
              <a:rPr lang="en-US" sz="2000" b="1" u="sng" dirty="0">
                <a:solidFill>
                  <a:srgbClr val="FF66CC"/>
                </a:solidFill>
                <a:latin typeface="Arial" panose="020B0604020202020204" pitchFamily="34" charset="0"/>
                <a:cs typeface="Arial" panose="020B0604020202020204" pitchFamily="34" charset="0"/>
              </a:rPr>
              <a:t>ατήρηση – Συσκευασία</a:t>
            </a:r>
          </a:p>
          <a:p>
            <a:pPr algn="just">
              <a:lnSpc>
                <a:spcPct val="150000"/>
              </a:lnSpc>
              <a:spcAft>
                <a:spcPts val="600"/>
              </a:spcAft>
            </a:pPr>
            <a:r>
              <a:rPr lang="en-US" sz="2000" dirty="0" err="1">
                <a:latin typeface="Arial" panose="020B0604020202020204" pitchFamily="34" charset="0"/>
                <a:cs typeface="Arial" panose="020B0604020202020204" pitchFamily="34" charset="0"/>
              </a:rPr>
              <a:t>Σε</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ξηρές</a:t>
            </a:r>
            <a:r>
              <a:rPr lang="en-US" sz="2000" dirty="0">
                <a:latin typeface="Arial" panose="020B0604020202020204" pitchFamily="34" charset="0"/>
                <a:cs typeface="Arial" panose="020B0604020202020204" pitchFamily="34" charset="0"/>
              </a:rPr>
              <a:t> και κα</a:t>
            </a:r>
            <a:r>
              <a:rPr lang="en-US" sz="2000" dirty="0" err="1">
                <a:latin typeface="Arial" panose="020B0604020202020204" pitchFamily="34" charset="0"/>
                <a:cs typeface="Arial" panose="020B0604020202020204" pitchFamily="34" charset="0"/>
              </a:rPr>
              <a:t>λά</a:t>
            </a:r>
            <a:r>
              <a:rPr lang="en-US" sz="2000" dirty="0">
                <a:latin typeface="Arial" panose="020B0604020202020204" pitchFamily="34" charset="0"/>
                <a:cs typeface="Arial" panose="020B0604020202020204" pitchFamily="34" charset="0"/>
              </a:rPr>
              <a:t> α</a:t>
            </a:r>
            <a:r>
              <a:rPr lang="en-US" sz="2000" dirty="0" err="1">
                <a:latin typeface="Arial" panose="020B0604020202020204" pitchFamily="34" charset="0"/>
                <a:cs typeface="Arial" panose="020B0604020202020204" pitchFamily="34" charset="0"/>
              </a:rPr>
              <a:t>εριζόμενες</a:t>
            </a:r>
            <a:r>
              <a:rPr lang="en-US" sz="2000" dirty="0">
                <a:latin typeface="Arial" panose="020B0604020202020204" pitchFamily="34" charset="0"/>
                <a:cs typeface="Arial" panose="020B0604020202020204" pitchFamily="34" charset="0"/>
              </a:rPr>
              <a:t> απ</a:t>
            </a:r>
            <a:r>
              <a:rPr lang="en-US" sz="2000" dirty="0" err="1">
                <a:latin typeface="Arial" panose="020B0604020202020204" pitchFamily="34" charset="0"/>
                <a:cs typeface="Arial" panose="020B0604020202020204" pitchFamily="34" charset="0"/>
              </a:rPr>
              <a:t>οθήκες</a:t>
            </a:r>
            <a:r>
              <a:rPr lang="en-US" sz="2000" b="1" u="sng"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9E6ECEC9-F291-6100-D9EC-AA311F073DE6}"/>
              </a:ext>
            </a:extLst>
          </p:cNvPr>
          <p:cNvPicPr>
            <a:picLocks noChangeAspect="1"/>
          </p:cNvPicPr>
          <p:nvPr/>
        </p:nvPicPr>
        <p:blipFill rotWithShape="1">
          <a:blip r:embed="rId2"/>
          <a:srcRect t="22861" r="-1" b="1193"/>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a:extLst>
              <a:ext uri="{FF2B5EF4-FFF2-40B4-BE49-F238E27FC236}">
                <a16:creationId xmlns:a16="http://schemas.microsoft.com/office/drawing/2014/main" id="{289F8BD4-254B-E54F-9B98-677A87C03AF7}"/>
              </a:ext>
            </a:extLst>
          </p:cNvPr>
          <p:cNvPicPr>
            <a:picLocks noChangeAspect="1"/>
          </p:cNvPicPr>
          <p:nvPr/>
        </p:nvPicPr>
        <p:blipFill rotWithShape="1">
          <a:blip r:embed="rId3"/>
          <a:srcRect t="22125"/>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285247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E208D-27FA-627B-CB87-21D6A708FB9F}"/>
              </a:ext>
            </a:extLst>
          </p:cNvPr>
          <p:cNvSpPr txBox="1"/>
          <p:nvPr/>
        </p:nvSpPr>
        <p:spPr>
          <a:xfrm>
            <a:off x="674703" y="3429000"/>
            <a:ext cx="6152225" cy="400110"/>
          </a:xfrm>
          <a:prstGeom prst="rect">
            <a:avLst/>
          </a:prstGeom>
          <a:noFill/>
        </p:spPr>
        <p:txBody>
          <a:bodyPr wrap="square" rtlCol="0">
            <a:spAutoFit/>
          </a:bodyPr>
          <a:lstStyle/>
          <a:p>
            <a:r>
              <a:rPr lang="el-GR" sz="2000" b="1" dirty="0">
                <a:solidFill>
                  <a:srgbClr val="FF66CC"/>
                </a:solidFill>
                <a:latin typeface="Arial" panose="020B0604020202020204" pitchFamily="34" charset="0"/>
                <a:cs typeface="Arial" panose="020B0604020202020204" pitchFamily="34" charset="0"/>
              </a:rPr>
              <a:t>4. Οικονομικά στοιχεία-Τάσεις</a:t>
            </a:r>
          </a:p>
        </p:txBody>
      </p:sp>
    </p:spTree>
    <p:extLst>
      <p:ext uri="{BB962C8B-B14F-4D97-AF65-F5344CB8AC3E}">
        <p14:creationId xmlns:p14="http://schemas.microsoft.com/office/powerpoint/2010/main" val="1672737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E208D-27FA-627B-CB87-21D6A708FB9F}"/>
              </a:ext>
            </a:extLst>
          </p:cNvPr>
          <p:cNvSpPr txBox="1"/>
          <p:nvPr/>
        </p:nvSpPr>
        <p:spPr>
          <a:xfrm>
            <a:off x="463118" y="1795507"/>
            <a:ext cx="11265763" cy="326698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Η πλούσια χλωρίδα της Ελλάδας σε αρωματικά και φαρμακευτικά φυτά την κάνει ένα ιδανικό μέρος για την καλλιέργεια.</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Τα σημαντικότερα αρωματικά και φαρμακευτικά φυτά που καλλιεργούνται σήμερα στην Ελλάδα είναι: βασιλικός, γλυκάνισος, δίκταμος, κρόκος, μάραθος, μέντα, ρίγανη, τσάι του βουνού, λεβάντα, χαμομήλι, κόλιανδρος.</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Το 2020 η καλλιέργεια αρωματικών-φαρμακευτικών φυτών καταλάμβανε μικρό αριθμό εκτάσεων, περίπου 60.000 στρέμματα.</a:t>
            </a:r>
          </a:p>
        </p:txBody>
      </p:sp>
    </p:spTree>
    <p:extLst>
      <p:ext uri="{BB962C8B-B14F-4D97-AF65-F5344CB8AC3E}">
        <p14:creationId xmlns:p14="http://schemas.microsoft.com/office/powerpoint/2010/main" val="364938395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E208D-27FA-627B-CB87-21D6A708FB9F}"/>
              </a:ext>
            </a:extLst>
          </p:cNvPr>
          <p:cNvSpPr txBox="1"/>
          <p:nvPr/>
        </p:nvSpPr>
        <p:spPr>
          <a:xfrm>
            <a:off x="463118" y="1547010"/>
            <a:ext cx="11265763" cy="188199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Το παγκόσμιο εμπόριο αρωματικών φυτών ως πρώτη ύλη ανέρχεται στους 440.000 τόνους</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Οι κυριότερες χώρες που παράγουν και εξάγουν αρωματικά και φαρμακευτικά φυτά είναι: Βαλκάνια (Βουλγαρία, Αλβανία), Γερμανία, Ιρλανδία, Ελβετία, Η.Π.Α., Κίνα, Ην. Βασίλειο, Ουγγαρία, Πολωνία,Τσεχία, Κροατία, Τουρκία.</a:t>
            </a:r>
          </a:p>
        </p:txBody>
      </p:sp>
    </p:spTree>
    <p:extLst>
      <p:ext uri="{BB962C8B-B14F-4D97-AF65-F5344CB8AC3E}">
        <p14:creationId xmlns:p14="http://schemas.microsoft.com/office/powerpoint/2010/main" val="3607073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43E7F4-6814-6662-2DC2-AE276B914271}"/>
              </a:ext>
            </a:extLst>
          </p:cNvPr>
          <p:cNvSpPr txBox="1"/>
          <p:nvPr/>
        </p:nvSpPr>
        <p:spPr>
          <a:xfrm>
            <a:off x="1719263" y="1814324"/>
            <a:ext cx="6105524" cy="2805320"/>
          </a:xfrm>
          <a:prstGeom prst="rect">
            <a:avLst/>
          </a:prstGeom>
          <a:noFill/>
        </p:spPr>
        <p:txBody>
          <a:bodyPr wrap="square">
            <a:spAutoFit/>
          </a:bodyPr>
          <a:lstStyle/>
          <a:p>
            <a:pPr>
              <a:lnSpc>
                <a:spcPct val="150000"/>
              </a:lnSpc>
            </a:pPr>
            <a:r>
              <a:rPr lang="el-GR" sz="2000" b="1">
                <a:latin typeface="Arial" panose="020B0604020202020204" pitchFamily="34" charset="0"/>
                <a:cs typeface="Arial" panose="020B0604020202020204" pitchFamily="34" charset="0"/>
              </a:rPr>
              <a:t>Τρόπος εξέτασης μαθήματος</a:t>
            </a:r>
          </a:p>
          <a:p>
            <a:pPr>
              <a:lnSpc>
                <a:spcPct val="150000"/>
              </a:lnSpc>
            </a:pPr>
            <a:endParaRPr lang="el-GR" sz="2000" b="1">
              <a:latin typeface="Arial" panose="020B0604020202020204" pitchFamily="34" charset="0"/>
              <a:cs typeface="Arial" panose="020B0604020202020204" pitchFamily="34" charset="0"/>
            </a:endParaRPr>
          </a:p>
          <a:p>
            <a:pPr>
              <a:lnSpc>
                <a:spcPct val="150000"/>
              </a:lnSpc>
            </a:pPr>
            <a:r>
              <a:rPr lang="el-GR" sz="2000" b="1">
                <a:latin typeface="Arial" panose="020B0604020202020204" pitchFamily="34" charset="0"/>
                <a:cs typeface="Arial" panose="020B0604020202020204" pitchFamily="34" charset="0"/>
              </a:rPr>
              <a:t>Ολα μέσα από τις διαφάνειες!!!!!</a:t>
            </a:r>
          </a:p>
          <a:p>
            <a:pPr>
              <a:lnSpc>
                <a:spcPct val="150000"/>
              </a:lnSpc>
            </a:pPr>
            <a:endParaRPr lang="el-GR" sz="2000" b="1">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el-GR" sz="2000">
                <a:latin typeface="Arial" panose="020B0604020202020204" pitchFamily="34" charset="0"/>
                <a:cs typeface="Arial" panose="020B0604020202020204" pitchFamily="34" charset="0"/>
              </a:rPr>
              <a:t>Ξεχωριστή εξέταση θεωρίας και εργαστηρίου</a:t>
            </a:r>
          </a:p>
          <a:p>
            <a:pPr marL="285750" indent="-285750">
              <a:lnSpc>
                <a:spcPct val="150000"/>
              </a:lnSpc>
              <a:buFont typeface="Wingdings" panose="05000000000000000000" pitchFamily="2" charset="2"/>
              <a:buChar char="ü"/>
            </a:pPr>
            <a:r>
              <a:rPr lang="el-GR" sz="2000">
                <a:latin typeface="Arial" panose="020B0604020202020204" pitchFamily="34" charset="0"/>
                <a:cs typeface="Arial" panose="020B0604020202020204" pitchFamily="34" charset="0"/>
              </a:rPr>
              <a:t>Πολλαπλής επιλογής</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959471"/>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1B42C4-3D75-B3FA-1230-09D6555F3DDF}"/>
              </a:ext>
            </a:extLst>
          </p:cNvPr>
          <p:cNvSpPr txBox="1"/>
          <p:nvPr/>
        </p:nvSpPr>
        <p:spPr>
          <a:xfrm>
            <a:off x="573415" y="2488005"/>
            <a:ext cx="5385257" cy="1881990"/>
          </a:xfrm>
          <a:prstGeom prst="rect">
            <a:avLst/>
          </a:prstGeom>
          <a:noFill/>
        </p:spPr>
        <p:txBody>
          <a:bodyPr wrap="square">
            <a:spAutoFit/>
          </a:bodyPr>
          <a:lstStyle/>
          <a:p>
            <a:pPr algn="just">
              <a:lnSpc>
                <a:spcPct val="150000"/>
              </a:lnSpc>
            </a:pPr>
            <a:r>
              <a:rPr lang="el-GR" sz="2000" dirty="0">
                <a:latin typeface="Arial" panose="020B0604020202020204" pitchFamily="34" charset="0"/>
                <a:cs typeface="Arial" panose="020B0604020202020204" pitchFamily="34" charset="0"/>
              </a:rPr>
              <a:t>Εξέλιξη των εισαγωγών και εξαγωγών αρωματικών-φαρμακευτικών φυτών σε διεθνές επίπεδο κατά την χρονική περίοδο 2004-2018. (Πηγή: UN Comtrade, 2018)</a:t>
            </a:r>
          </a:p>
        </p:txBody>
      </p:sp>
      <p:pic>
        <p:nvPicPr>
          <p:cNvPr id="6" name="Picture 5">
            <a:extLst>
              <a:ext uri="{FF2B5EF4-FFF2-40B4-BE49-F238E27FC236}">
                <a16:creationId xmlns:a16="http://schemas.microsoft.com/office/drawing/2014/main" id="{273DAB49-8DD8-19EB-F9A7-DA4B00E4D4B8}"/>
              </a:ext>
            </a:extLst>
          </p:cNvPr>
          <p:cNvPicPr>
            <a:picLocks noChangeAspect="1"/>
          </p:cNvPicPr>
          <p:nvPr/>
        </p:nvPicPr>
        <p:blipFill rotWithShape="1">
          <a:blip r:embed="rId2"/>
          <a:srcRect l="48543" t="30476" r="29946" b="8425"/>
          <a:stretch/>
        </p:blipFill>
        <p:spPr>
          <a:xfrm>
            <a:off x="7033846" y="347881"/>
            <a:ext cx="4039438" cy="6453812"/>
          </a:xfrm>
          <a:prstGeom prst="rect">
            <a:avLst/>
          </a:prstGeom>
        </p:spPr>
      </p:pic>
    </p:spTree>
    <p:extLst>
      <p:ext uri="{BB962C8B-B14F-4D97-AF65-F5344CB8AC3E}">
        <p14:creationId xmlns:p14="http://schemas.microsoft.com/office/powerpoint/2010/main" val="3755299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E208D-27FA-627B-CB87-21D6A708FB9F}"/>
              </a:ext>
            </a:extLst>
          </p:cNvPr>
          <p:cNvSpPr txBox="1"/>
          <p:nvPr/>
        </p:nvSpPr>
        <p:spPr>
          <a:xfrm>
            <a:off x="463118" y="401715"/>
            <a:ext cx="11265763" cy="4190314"/>
          </a:xfrm>
          <a:prstGeom prst="rect">
            <a:avLst/>
          </a:prstGeom>
          <a:noFill/>
        </p:spPr>
        <p:txBody>
          <a:bodyPr wrap="square" rtlCol="0">
            <a:spAutoFit/>
          </a:bodyPr>
          <a:lstStyle/>
          <a:p>
            <a:pPr algn="just">
              <a:lnSpc>
                <a:spcPct val="150000"/>
              </a:lnSpc>
            </a:pPr>
            <a:r>
              <a:rPr lang="el-GR" sz="2000" dirty="0">
                <a:latin typeface="Arial" panose="020B0604020202020204" pitchFamily="34" charset="0"/>
                <a:cs typeface="Arial" panose="020B0604020202020204" pitchFamily="34" charset="0"/>
              </a:rPr>
              <a:t>Η καλλιέργεια των αρωματικών και φαρμακευτικών φυτών μπορεί να συμβάλει στην:</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Αναδιάρθρωση καλλιεργειών</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Εκμετάλλευση φτωχών και εγκαταλειμμένων χωραφιών</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Αύξηση γεωργικού εισοδήματος</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Δημιουργία μικρών βιομηχανικών μονάδων</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Ανάπτυξη της μελισσοκομίας</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Τουριστική αξιοποίηση διαφόρων περιοχών</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Εξοικονόμηση συναλλάγματος</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Προστασία της χλωρίδας</a:t>
            </a:r>
          </a:p>
        </p:txBody>
      </p:sp>
    </p:spTree>
    <p:extLst>
      <p:ext uri="{BB962C8B-B14F-4D97-AF65-F5344CB8AC3E}">
        <p14:creationId xmlns:p14="http://schemas.microsoft.com/office/powerpoint/2010/main" val="21853053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B1B1-8629-2EB8-903D-A55A97148B5F}"/>
              </a:ext>
            </a:extLst>
          </p:cNvPr>
          <p:cNvSpPr>
            <a:spLocks noGrp="1"/>
          </p:cNvSpPr>
          <p:nvPr>
            <p:ph type="ctrTitle"/>
          </p:nvPr>
        </p:nvSpPr>
        <p:spPr>
          <a:xfrm>
            <a:off x="838940" y="1814822"/>
            <a:ext cx="10514120" cy="1614178"/>
          </a:xfrm>
        </p:spPr>
        <p:txBody>
          <a:bodyPr>
            <a:normAutofit/>
          </a:bodyPr>
          <a:lstStyle/>
          <a:p>
            <a:pPr>
              <a:lnSpc>
                <a:spcPct val="150000"/>
              </a:lnSpc>
            </a:pPr>
            <a:r>
              <a:rPr lang="el-GR" dirty="0">
                <a:latin typeface="Arial" panose="020B0604020202020204" pitchFamily="34" charset="0"/>
                <a:cs typeface="Arial" panose="020B0604020202020204" pitchFamily="34" charset="0"/>
              </a:rPr>
              <a:t>Ευχαριστώ πολύ!!</a:t>
            </a:r>
          </a:p>
        </p:txBody>
      </p:sp>
    </p:spTree>
    <p:extLst>
      <p:ext uri="{BB962C8B-B14F-4D97-AF65-F5344CB8AC3E}">
        <p14:creationId xmlns:p14="http://schemas.microsoft.com/office/powerpoint/2010/main" val="2903165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89C1EC-4883-F397-DDA8-D58D3B6D3762}"/>
              </a:ext>
            </a:extLst>
          </p:cNvPr>
          <p:cNvSpPr txBox="1"/>
          <p:nvPr/>
        </p:nvSpPr>
        <p:spPr>
          <a:xfrm>
            <a:off x="810086" y="3059668"/>
            <a:ext cx="9070761" cy="400110"/>
          </a:xfrm>
          <a:prstGeom prst="rect">
            <a:avLst/>
          </a:prstGeom>
          <a:noFill/>
        </p:spPr>
        <p:txBody>
          <a:bodyPr wrap="square">
            <a:spAutoFit/>
          </a:bodyPr>
          <a:lstStyle/>
          <a:p>
            <a:r>
              <a:rPr lang="el-GR" sz="2000" b="1" dirty="0">
                <a:solidFill>
                  <a:srgbClr val="FF66CC"/>
                </a:solidFill>
                <a:effectLst/>
                <a:latin typeface="Arial" panose="020B0604020202020204" pitchFamily="34" charset="0"/>
                <a:ea typeface="Calibri" panose="020F0502020204030204" pitchFamily="34" charset="0"/>
                <a:cs typeface="Arial" panose="020B0604020202020204" pitchFamily="34" charset="0"/>
              </a:rPr>
              <a:t>1. Εισαγωγή-Ορισμοί-Αιθέρια έλαια-Αρωματικά και φαρμακευτικά φυτά</a:t>
            </a:r>
            <a:endParaRPr lang="el-GR" sz="2000" b="1" dirty="0">
              <a:solidFill>
                <a:srgbClr val="FF66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012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E54B28-7A0E-8A81-4700-C066D3C99A07}"/>
              </a:ext>
            </a:extLst>
          </p:cNvPr>
          <p:cNvSpPr txBox="1"/>
          <p:nvPr/>
        </p:nvSpPr>
        <p:spPr>
          <a:xfrm>
            <a:off x="419469" y="771436"/>
            <a:ext cx="11228034" cy="4190314"/>
          </a:xfrm>
          <a:prstGeom prst="rect">
            <a:avLst/>
          </a:prstGeom>
          <a:noFill/>
        </p:spPr>
        <p:txBody>
          <a:bodyPr wrap="square">
            <a:spAutoFit/>
          </a:bodyPr>
          <a:lstStyle/>
          <a:p>
            <a:pPr algn="just">
              <a:lnSpc>
                <a:spcPct val="150000"/>
              </a:lnSpc>
            </a:pPr>
            <a:r>
              <a:rPr lang="en-US" sz="2000" dirty="0">
                <a:latin typeface="Arial" panose="020B0604020202020204" pitchFamily="34" charset="0"/>
                <a:cs typeface="Arial" panose="020B0604020202020204" pitchFamily="34" charset="0"/>
              </a:rPr>
              <a:t>T</a:t>
            </a:r>
            <a:r>
              <a:rPr lang="el-GR" sz="2000" dirty="0">
                <a:latin typeface="Arial" panose="020B0604020202020204" pitchFamily="34" charset="0"/>
                <a:cs typeface="Arial" panose="020B0604020202020204" pitchFamily="34" charset="0"/>
              </a:rPr>
              <a:t>α </a:t>
            </a:r>
            <a:r>
              <a:rPr lang="el-GR" sz="2000" dirty="0">
                <a:solidFill>
                  <a:srgbClr val="FF66CC"/>
                </a:solidFill>
                <a:latin typeface="Arial" panose="020B0604020202020204" pitchFamily="34" charset="0"/>
                <a:cs typeface="Arial" panose="020B0604020202020204" pitchFamily="34" charset="0"/>
              </a:rPr>
              <a:t>αρωματικά φυτά </a:t>
            </a:r>
            <a:r>
              <a:rPr lang="el-GR" sz="2000" dirty="0">
                <a:latin typeface="Arial" panose="020B0604020202020204" pitchFamily="34" charset="0"/>
                <a:cs typeface="Arial" panose="020B0604020202020204" pitchFamily="34" charset="0"/>
              </a:rPr>
              <a:t>είναι εκείνα τα φυτικά είδη που περιέχουν στα διάφορα μέρη τους αιθέρια έλαια, ουσίες που όταν εκλύονται έχουν χαρακτηριστική οσμή.</a:t>
            </a:r>
          </a:p>
          <a:p>
            <a:pPr algn="just">
              <a:lnSpc>
                <a:spcPct val="150000"/>
              </a:lnSpc>
            </a:pPr>
            <a:endParaRPr lang="el-GR" sz="2000" dirty="0">
              <a:latin typeface="Arial" panose="020B0604020202020204" pitchFamily="34" charset="0"/>
              <a:cs typeface="Arial" panose="020B0604020202020204" pitchFamily="34" charset="0"/>
            </a:endParaRPr>
          </a:p>
          <a:p>
            <a:pPr algn="just">
              <a:lnSpc>
                <a:spcPct val="150000"/>
              </a:lnSpc>
            </a:pPr>
            <a:r>
              <a:rPr lang="el-GR" sz="2000" dirty="0">
                <a:latin typeface="Arial" panose="020B0604020202020204" pitchFamily="34" charset="0"/>
                <a:cs typeface="Arial" panose="020B0604020202020204" pitchFamily="34" charset="0"/>
              </a:rPr>
              <a:t>Τα </a:t>
            </a:r>
            <a:r>
              <a:rPr lang="el-GR" sz="2000" dirty="0">
                <a:solidFill>
                  <a:srgbClr val="FF66CC"/>
                </a:solidFill>
                <a:latin typeface="Arial" panose="020B0604020202020204" pitchFamily="34" charset="0"/>
                <a:cs typeface="Arial" panose="020B0604020202020204" pitchFamily="34" charset="0"/>
              </a:rPr>
              <a:t>φαρμακευτικά φυτά </a:t>
            </a:r>
            <a:r>
              <a:rPr lang="el-GR" sz="2000" dirty="0">
                <a:latin typeface="Arial" panose="020B0604020202020204" pitchFamily="34" charset="0"/>
                <a:cs typeface="Arial" panose="020B0604020202020204" pitchFamily="34" charset="0"/>
              </a:rPr>
              <a:t>είναι εκείνα τα φυτικά είδη που περιέχουν ένα ή περισσότερα δραστικά συστατικά τα οποία έχουν την ικανότητα πρόληψης, ανακούφησης ή θεραπείας μιας ασθένειας.</a:t>
            </a:r>
          </a:p>
          <a:p>
            <a:pPr algn="just">
              <a:lnSpc>
                <a:spcPct val="150000"/>
              </a:lnSpc>
            </a:pPr>
            <a:endParaRPr lang="el-GR" sz="2000" dirty="0">
              <a:latin typeface="Arial" panose="020B0604020202020204" pitchFamily="34" charset="0"/>
              <a:cs typeface="Arial" panose="020B0604020202020204" pitchFamily="34" charset="0"/>
            </a:endParaRPr>
          </a:p>
          <a:p>
            <a:pPr algn="just">
              <a:lnSpc>
                <a:spcPct val="150000"/>
              </a:lnSpc>
            </a:pPr>
            <a:endParaRPr lang="el-GR" sz="2000"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Τα είδη φυτών που είναι αρωματικά σχεδόν πάντα είναι και φαρμακευτικά. </a:t>
            </a:r>
          </a:p>
          <a:p>
            <a:pPr marL="342900" indent="-342900" algn="just">
              <a:lnSpc>
                <a:spcPct val="150000"/>
              </a:lnSpc>
              <a:buFont typeface="Wingdings" panose="05000000000000000000" pitchFamily="2" charset="2"/>
              <a:buChar char="ü"/>
            </a:pPr>
            <a:r>
              <a:rPr lang="el-GR" sz="2000" dirty="0">
                <a:latin typeface="Arial" panose="020B0604020202020204" pitchFamily="34" charset="0"/>
                <a:cs typeface="Arial" panose="020B0604020202020204" pitchFamily="34" charset="0"/>
              </a:rPr>
              <a:t>Το αντίθετο δεν ισχύει, δηλαδή κάποια φαρμακευτικά φυτά δεν είναι και αρωματικά.</a:t>
            </a:r>
          </a:p>
        </p:txBody>
      </p:sp>
    </p:spTree>
    <p:extLst>
      <p:ext uri="{BB962C8B-B14F-4D97-AF65-F5344CB8AC3E}">
        <p14:creationId xmlns:p14="http://schemas.microsoft.com/office/powerpoint/2010/main" val="218817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2711C0-258E-5A34-40CF-32A20051A19C}"/>
              </a:ext>
            </a:extLst>
          </p:cNvPr>
          <p:cNvSpPr txBox="1"/>
          <p:nvPr/>
        </p:nvSpPr>
        <p:spPr>
          <a:xfrm>
            <a:off x="417249" y="466051"/>
            <a:ext cx="10919535" cy="2343655"/>
          </a:xfrm>
          <a:prstGeom prst="rect">
            <a:avLst/>
          </a:prstGeom>
          <a:noFill/>
        </p:spPr>
        <p:txBody>
          <a:bodyPr wrap="square">
            <a:spAutoFit/>
          </a:bodyPr>
          <a:lstStyle/>
          <a:p>
            <a:pPr algn="just">
              <a:lnSpc>
                <a:spcPct val="150000"/>
              </a:lnSpc>
            </a:pPr>
            <a:r>
              <a:rPr lang="el-GR" sz="2000" dirty="0">
                <a:effectLst/>
                <a:latin typeface="Arial" panose="020B0604020202020204" pitchFamily="34" charset="0"/>
                <a:ea typeface="Calibri" panose="020F0502020204030204" pitchFamily="34" charset="0"/>
                <a:cs typeface="Arial" panose="020B0604020202020204" pitchFamily="34" charset="0"/>
              </a:rPr>
              <a:t>Με τον όρο </a:t>
            </a:r>
            <a:r>
              <a:rPr lang="el-GR" sz="2000" dirty="0">
                <a:solidFill>
                  <a:srgbClr val="FF66CC"/>
                </a:solidFill>
                <a:effectLst/>
                <a:latin typeface="Arial" panose="020B0604020202020204" pitchFamily="34" charset="0"/>
                <a:ea typeface="Calibri" panose="020F0502020204030204" pitchFamily="34" charset="0"/>
                <a:cs typeface="Arial" panose="020B0604020202020204" pitchFamily="34" charset="0"/>
              </a:rPr>
              <a:t>αιθέρια έλαια </a:t>
            </a:r>
            <a:r>
              <a:rPr lang="el-GR" sz="2000" dirty="0">
                <a:effectLst/>
                <a:latin typeface="Arial" panose="020B0604020202020204" pitchFamily="34" charset="0"/>
                <a:ea typeface="Calibri" panose="020F0502020204030204" pitchFamily="34" charset="0"/>
                <a:cs typeface="Arial" panose="020B0604020202020204" pitchFamily="34" charset="0"/>
              </a:rPr>
              <a:t>χαρακτηρίζονται μίγματα πτητικών ουσιών με χαρακτηριστική οσμή και γεύση, ελαιώδους συστάσεως.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dirty="0">
                <a:latin typeface="Arial" panose="020B0604020202020204" pitchFamily="34" charset="0"/>
                <a:cs typeface="Arial" panose="020B0604020202020204" pitchFamily="34" charset="0"/>
              </a:rPr>
              <a:t>A</a:t>
            </a:r>
            <a:r>
              <a:rPr lang="el-GR" sz="2000" dirty="0">
                <a:latin typeface="Arial" panose="020B0604020202020204" pitchFamily="34" charset="0"/>
                <a:cs typeface="Arial" panose="020B0604020202020204" pitchFamily="34" charset="0"/>
              </a:rPr>
              <a:t>νάλογα με τη σύσταση και τις ιδιότητες τους, μπορούν να χρησιμοποιηθούν τόσο εξωτερικά π.χ. δέρμα ή εντομοαπωθητικά αλλά και εσωτερικά π.χ. αποχρεμπτική ή διουρητική δράση κλπ.</a:t>
            </a:r>
          </a:p>
        </p:txBody>
      </p:sp>
      <p:pic>
        <p:nvPicPr>
          <p:cNvPr id="4" name="Picture 3">
            <a:extLst>
              <a:ext uri="{FF2B5EF4-FFF2-40B4-BE49-F238E27FC236}">
                <a16:creationId xmlns:a16="http://schemas.microsoft.com/office/drawing/2014/main" id="{3593F201-334E-FC90-55DA-CF0FCC1466B9}"/>
              </a:ext>
            </a:extLst>
          </p:cNvPr>
          <p:cNvPicPr>
            <a:picLocks noChangeAspect="1"/>
          </p:cNvPicPr>
          <p:nvPr/>
        </p:nvPicPr>
        <p:blipFill>
          <a:blip r:embed="rId2"/>
          <a:stretch>
            <a:fillRect/>
          </a:stretch>
        </p:blipFill>
        <p:spPr>
          <a:xfrm>
            <a:off x="3900834" y="3950483"/>
            <a:ext cx="4390331" cy="2630089"/>
          </a:xfrm>
          <a:prstGeom prst="rect">
            <a:avLst/>
          </a:prstGeom>
        </p:spPr>
      </p:pic>
    </p:spTree>
    <p:extLst>
      <p:ext uri="{BB962C8B-B14F-4D97-AF65-F5344CB8AC3E}">
        <p14:creationId xmlns:p14="http://schemas.microsoft.com/office/powerpoint/2010/main" val="3664231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C2CF166-D062-877D-D54F-53FDEF70842F}"/>
              </a:ext>
            </a:extLst>
          </p:cNvPr>
          <p:cNvPicPr>
            <a:picLocks noChangeAspect="1"/>
          </p:cNvPicPr>
          <p:nvPr/>
        </p:nvPicPr>
        <p:blipFill rotWithShape="1">
          <a:blip r:embed="rId2"/>
          <a:srcRect l="14289" r="10629"/>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D2711C0-258E-5A34-40CF-32A20051A19C}"/>
              </a:ext>
            </a:extLst>
          </p:cNvPr>
          <p:cNvSpPr txBox="1"/>
          <p:nvPr/>
        </p:nvSpPr>
        <p:spPr>
          <a:xfrm>
            <a:off x="8144169" y="1084795"/>
            <a:ext cx="3822189" cy="3742762"/>
          </a:xfrm>
          <a:prstGeom prst="rect">
            <a:avLst/>
          </a:prstGeom>
        </p:spPr>
        <p:txBody>
          <a:bodyPr vert="horz" lIns="91440" tIns="45720" rIns="91440" bIns="45720" rtlCol="0">
            <a:noAutofit/>
          </a:bodyPr>
          <a:lstStyle/>
          <a:p>
            <a:pPr marL="457200" indent="-342900" algn="just">
              <a:lnSpc>
                <a:spcPct val="150000"/>
              </a:lnSpc>
              <a:spcAft>
                <a:spcPts val="600"/>
              </a:spcAft>
              <a:buFont typeface="Wingdings" panose="05000000000000000000" pitchFamily="2" charset="2"/>
              <a:buChar char="ü"/>
            </a:pPr>
            <a:r>
              <a:rPr lang="en-US" sz="2000" dirty="0">
                <a:latin typeface="Arial" panose="020B0604020202020204" pitchFamily="34" charset="0"/>
                <a:cs typeface="Arial" panose="020B0604020202020204" pitchFamily="34" charset="0"/>
              </a:rPr>
              <a:t>Η </a:t>
            </a:r>
            <a:r>
              <a:rPr lang="en-US" sz="2000" dirty="0" err="1">
                <a:latin typeface="Arial" panose="020B0604020202020204" pitchFamily="34" charset="0"/>
                <a:cs typeface="Arial" panose="020B0604020202020204" pitchFamily="34" charset="0"/>
              </a:rPr>
              <a:t>οσμή</a:t>
            </a:r>
            <a:r>
              <a:rPr lang="en-US" sz="2000" dirty="0">
                <a:latin typeface="Arial" panose="020B0604020202020204" pitchFamily="34" charset="0"/>
                <a:cs typeface="Arial" panose="020B0604020202020204" pitchFamily="34" charset="0"/>
              </a:rPr>
              <a:t> π</a:t>
            </a:r>
            <a:r>
              <a:rPr lang="en-US" sz="2000" dirty="0" err="1">
                <a:latin typeface="Arial" panose="020B0604020202020204" pitchFamily="34" charset="0"/>
                <a:cs typeface="Arial" panose="020B0604020202020204" pitchFamily="34" charset="0"/>
              </a:rPr>
              <a:t>ου</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έχουν</a:t>
            </a:r>
            <a:r>
              <a:rPr lang="en-US" sz="2000" dirty="0">
                <a:latin typeface="Arial" panose="020B0604020202020204" pitchFamily="34" charset="0"/>
                <a:cs typeface="Arial" panose="020B0604020202020204" pitchFamily="34" charset="0"/>
              </a:rPr>
              <a:t> τα α</a:t>
            </a:r>
            <a:r>
              <a:rPr lang="en-US" sz="2000" dirty="0" err="1">
                <a:latin typeface="Arial" panose="020B0604020202020204" pitchFamily="34" charset="0"/>
                <a:cs typeface="Arial" panose="020B0604020202020204" pitchFamily="34" charset="0"/>
              </a:rPr>
              <a:t>ιθέρι</a:t>
            </a:r>
            <a:r>
              <a:rPr lang="en-US" sz="2000" dirty="0">
                <a:latin typeface="Arial" panose="020B0604020202020204" pitchFamily="34" charset="0"/>
                <a:cs typeface="Arial" panose="020B0604020202020204" pitchFamily="34" charset="0"/>
              </a:rPr>
              <a:t>α έλαια είναι ίδια σχεδόν με την οσμή του φυτού ή το μέρος του φυτού από όπου προέρχεται.</a:t>
            </a:r>
          </a:p>
          <a:p>
            <a:pPr marL="457200" indent="-342900" algn="just">
              <a:lnSpc>
                <a:spcPct val="150000"/>
              </a:lnSpc>
              <a:spcAft>
                <a:spcPts val="600"/>
              </a:spcAft>
              <a:buFont typeface="Wingdings" panose="05000000000000000000" pitchFamily="2" charset="2"/>
              <a:buChar char="ü"/>
            </a:pPr>
            <a:r>
              <a:rPr lang="en-US" sz="2000" dirty="0" err="1">
                <a:latin typeface="Arial" panose="020B0604020202020204" pitchFamily="34" charset="0"/>
                <a:cs typeface="Arial" panose="020B0604020202020204" pitchFamily="34" charset="0"/>
              </a:rPr>
              <a:t>Γι</a:t>
            </a:r>
            <a:r>
              <a:rPr lang="en-US" sz="2000" dirty="0">
                <a:latin typeface="Arial" panose="020B0604020202020204" pitchFamily="34" charset="0"/>
                <a:cs typeface="Arial" panose="020B0604020202020204" pitchFamily="34" charset="0"/>
              </a:rPr>
              <a:t>α την παραγωγή των αιθέριων ελαίων χρησιμοποιούνται: όλο το φυτό, άνθη, καρπός, φλοιοί των καρπών, σπόροι, ρίζες, ξύλα, φλοιοί, ρητίνες.</a:t>
            </a:r>
          </a:p>
        </p:txBody>
      </p:sp>
    </p:spTree>
    <p:extLst>
      <p:ext uri="{BB962C8B-B14F-4D97-AF65-F5344CB8AC3E}">
        <p14:creationId xmlns:p14="http://schemas.microsoft.com/office/powerpoint/2010/main" val="3681035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otalTime>684</TotalTime>
  <Words>2271</Words>
  <Application>Microsoft Office PowerPoint</Application>
  <PresentationFormat>Widescreen</PresentationFormat>
  <Paragraphs>201</Paragraphs>
  <Slides>52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Arial</vt:lpstr>
      <vt:lpstr>Calibri</vt:lpstr>
      <vt:lpstr>Calibri Light</vt:lpstr>
      <vt:lpstr>Rockwell</vt:lpstr>
      <vt:lpstr>Trebuchet MS</vt:lpstr>
      <vt:lpstr>Wingdings</vt:lpstr>
      <vt:lpstr>Wingdings 3</vt:lpstr>
      <vt:lpstr>Office Theme</vt:lpstr>
      <vt:lpstr>Facet</vt:lpstr>
      <vt:lpstr>Αρωματικά Φυτά &amp; Αιθέρια Έλαια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Ευχαριστώ πολύ!!</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Αρωματικά Φυτά &amp; Αιθέρια Έλαια</dc:title>
  <dc:creator>palaiogeorgou_am@aua.gr</dc:creator>
  <cp:lastModifiedBy>palaiogeorgou_am@aua.gr</cp:lastModifiedBy>
  <cp:revision>167</cp:revision>
  <dcterms:created xsi:type="dcterms:W3CDTF">2022-11-08T16:07:31Z</dcterms:created>
  <dcterms:modified xsi:type="dcterms:W3CDTF">2022-11-11T12:33:32Z</dcterms:modified>
</cp:coreProperties>
</file>