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58" r:id="rId4"/>
    <p:sldId id="259" r:id="rId5"/>
    <p:sldId id="260" r:id="rId6"/>
    <p:sldId id="262" r:id="rId7"/>
    <p:sldId id="298" r:id="rId8"/>
    <p:sldId id="299" r:id="rId9"/>
    <p:sldId id="300" r:id="rId10"/>
    <p:sldId id="263" r:id="rId11"/>
    <p:sldId id="264" r:id="rId12"/>
    <p:sldId id="265" r:id="rId13"/>
    <p:sldId id="266" r:id="rId14"/>
    <p:sldId id="267" r:id="rId15"/>
    <p:sldId id="268" r:id="rId16"/>
    <p:sldId id="297" r:id="rId17"/>
    <p:sldId id="270" r:id="rId18"/>
    <p:sldId id="271" r:id="rId19"/>
    <p:sldId id="272" r:id="rId20"/>
    <p:sldId id="273" r:id="rId21"/>
    <p:sldId id="274" r:id="rId22"/>
    <p:sldId id="275"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424bc15b07765060/&#904;&#947;&#947;&#961;&#945;&#966;&#945;/&#916;&#953;&#948;&#945;&#954;&#964;&#959;&#961;&#953;&#954;&#972;/Health%20claim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[Health claims.xlsx]Φύλλο11!Συγκεντρωτικός Πίνακας3</c:name>
    <c:fmtId val="-1"/>
  </c:pivotSource>
  <c:chart>
    <c:autoTitleDeleted val="1"/>
    <c:pivotFmts>
      <c:pivotFmt>
        <c:idx val="0"/>
        <c:spPr>
          <a:solidFill>
            <a:schemeClr val="accent1"/>
          </a:solidFill>
          <a:ln>
            <a:noFill/>
          </a:ln>
          <a:effectLst>
            <a:outerShdw blurRad="63500" sx="102000" sy="102000" algn="ctr" rotWithShape="0">
              <a:prstClr val="black">
                <a:alpha val="20000"/>
              </a:prstClr>
            </a:outerShdw>
          </a:effectLst>
        </c:spPr>
        <c:marker>
          <c:symbol val="circle"/>
          <c:size val="6"/>
          <c:spPr>
            <a:solidFill>
              <a:schemeClr val="accent1"/>
            </a:solidFill>
            <a:ln w="9525">
              <a:solidFill>
                <a:schemeClr val="lt1"/>
              </a:solidFill>
            </a:ln>
            <a:effectLst/>
          </c:spPr>
        </c:marker>
      </c:pivotFmt>
      <c:pivotFmt>
        <c:idx val="1"/>
        <c:spPr>
          <a:solidFill>
            <a:schemeClr val="accent1"/>
          </a:solidFill>
          <a:ln>
            <a:noFill/>
          </a:ln>
          <a:effectLst>
            <a:outerShdw blurRad="63500" sx="102000" sy="102000" algn="ctr" rotWithShape="0">
              <a:prstClr val="black">
                <a:alpha val="20000"/>
              </a:prstClr>
            </a:outerShdw>
          </a:effectLst>
        </c:spPr>
      </c:pivotFmt>
      <c:pivotFmt>
        <c:idx val="2"/>
        <c:spPr>
          <a:solidFill>
            <a:schemeClr val="accent1"/>
          </a:solidFill>
          <a:ln>
            <a:noFill/>
          </a:ln>
          <a:effectLst>
            <a:outerShdw blurRad="63500" sx="102000" sy="102000" algn="ctr" rotWithShape="0">
              <a:prstClr val="black">
                <a:alpha val="20000"/>
              </a:prstClr>
            </a:outerShdw>
          </a:effectLst>
        </c:spPr>
      </c:pivotFmt>
      <c:pivotFmt>
        <c:idx val="3"/>
        <c:spPr>
          <a:solidFill>
            <a:schemeClr val="accent1"/>
          </a:solidFill>
          <a:ln>
            <a:noFill/>
          </a:ln>
          <a:effectLst>
            <a:outerShdw blurRad="63500" sx="102000" sy="102000" algn="ctr" rotWithShape="0">
              <a:prstClr val="black">
                <a:alpha val="20000"/>
              </a:prstClr>
            </a:outerShdw>
          </a:effectLst>
        </c:spPr>
      </c:pivotFmt>
      <c:pivotFmt>
        <c:idx val="4"/>
        <c:spPr>
          <a:solidFill>
            <a:schemeClr val="accent1"/>
          </a:solidFill>
          <a:ln>
            <a:noFill/>
          </a:ln>
          <a:effectLst>
            <a:outerShdw blurRad="63500" sx="102000" sy="102000" algn="ctr" rotWithShape="0">
              <a:prstClr val="black">
                <a:alpha val="20000"/>
              </a:prstClr>
            </a:outerShdw>
          </a:effectLst>
        </c:spPr>
      </c:pivotFmt>
      <c:pivotFmt>
        <c:idx val="5"/>
        <c:spPr>
          <a:solidFill>
            <a:schemeClr val="accent1"/>
          </a:solidFill>
          <a:ln>
            <a:noFill/>
          </a:ln>
          <a:effectLst>
            <a:outerShdw blurRad="63500" sx="102000" sy="102000" algn="ctr" rotWithShape="0">
              <a:prstClr val="black">
                <a:alpha val="20000"/>
              </a:prstClr>
            </a:outerShdw>
          </a:effectLst>
        </c:spPr>
      </c:pivotFmt>
      <c:pivotFmt>
        <c:idx val="6"/>
        <c:spPr>
          <a:solidFill>
            <a:schemeClr val="accent1"/>
          </a:solidFill>
          <a:ln>
            <a:noFill/>
          </a:ln>
          <a:effectLst>
            <a:outerShdw blurRad="63500" sx="102000" sy="102000" algn="ctr" rotWithShape="0">
              <a:prstClr val="black">
                <a:alpha val="20000"/>
              </a:prstClr>
            </a:outerShdw>
          </a:effectLst>
        </c:spPr>
      </c:pivotFmt>
      <c:pivotFmt>
        <c:idx val="7"/>
        <c:spPr>
          <a:solidFill>
            <a:schemeClr val="accent1"/>
          </a:solidFill>
          <a:ln>
            <a:noFill/>
          </a:ln>
          <a:effectLst>
            <a:outerShdw blurRad="63500" sx="102000" sy="102000" algn="ctr" rotWithShape="0">
              <a:prstClr val="black">
                <a:alpha val="20000"/>
              </a:prstClr>
            </a:outerShdw>
          </a:effectLst>
        </c:spPr>
      </c:pivotFmt>
      <c:pivotFmt>
        <c:idx val="8"/>
        <c:spPr>
          <a:solidFill>
            <a:schemeClr val="accent1"/>
          </a:solidFill>
          <a:ln>
            <a:noFill/>
          </a:ln>
          <a:effectLst>
            <a:outerShdw blurRad="63500" sx="102000" sy="102000" algn="ctr" rotWithShape="0">
              <a:prstClr val="black">
                <a:alpha val="20000"/>
              </a:prstClr>
            </a:outerShdw>
          </a:effectLst>
        </c:spPr>
      </c:pivotFmt>
      <c:pivotFmt>
        <c:idx val="9"/>
        <c:spPr>
          <a:solidFill>
            <a:schemeClr val="accent1"/>
          </a:solidFill>
          <a:ln>
            <a:noFill/>
          </a:ln>
          <a:effectLst>
            <a:outerShdw blurRad="63500" sx="102000" sy="102000" algn="ctr" rotWithShape="0">
              <a:prstClr val="black">
                <a:alpha val="20000"/>
              </a:prstClr>
            </a:outerShdw>
          </a:effectLst>
        </c:spPr>
      </c:pivotFmt>
      <c:pivotFmt>
        <c:idx val="10"/>
        <c:spPr>
          <a:solidFill>
            <a:schemeClr val="accent1"/>
          </a:solidFill>
          <a:ln>
            <a:noFill/>
          </a:ln>
          <a:effectLst>
            <a:outerShdw blurRad="63500" sx="102000" sy="102000" algn="ctr" rotWithShape="0">
              <a:prstClr val="black">
                <a:alpha val="20000"/>
              </a:prstClr>
            </a:outerShdw>
          </a:effectLst>
        </c:spPr>
      </c:pivotFmt>
      <c:pivotFmt>
        <c:idx val="11"/>
        <c:spPr>
          <a:solidFill>
            <a:schemeClr val="accent1"/>
          </a:solidFill>
          <a:ln>
            <a:noFill/>
          </a:ln>
          <a:effectLst>
            <a:outerShdw blurRad="63500" sx="102000" sy="102000" algn="ctr" rotWithShape="0">
              <a:prstClr val="black">
                <a:alpha val="20000"/>
              </a:prstClr>
            </a:outerShdw>
          </a:effectLst>
        </c:spPr>
      </c:pivotFmt>
      <c:pivotFmt>
        <c:idx val="12"/>
        <c:spPr>
          <a:solidFill>
            <a:schemeClr val="accent1"/>
          </a:solidFill>
          <a:ln>
            <a:noFill/>
          </a:ln>
          <a:effectLst>
            <a:outerShdw blurRad="63500" sx="102000" sy="102000" algn="ctr" rotWithShape="0">
              <a:prstClr val="black">
                <a:alpha val="20000"/>
              </a:prst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a:noFill/>
          </a:ln>
          <a:effectLst>
            <a:outerShdw blurRad="63500" sx="102000" sy="102000" algn="ctr" rotWithShape="0">
              <a:prstClr val="black">
                <a:alpha val="20000"/>
              </a:prst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l-GR"/>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0.23064697415866914"/>
          <c:y val="7.1688715784535492E-2"/>
          <c:w val="0.73503268156815538"/>
          <c:h val="0.83700109737186212"/>
        </c:manualLayout>
      </c:layout>
      <c:barChart>
        <c:barDir val="bar"/>
        <c:grouping val="clustered"/>
        <c:varyColors val="0"/>
        <c:ser>
          <c:idx val="0"/>
          <c:order val="0"/>
          <c:tx>
            <c:strRef>
              <c:f>Φύλλο11!$B$3</c:f>
              <c:strCache>
                <c:ptCount val="1"/>
                <c:pt idx="0">
                  <c:v>Άθροισμα</c:v>
                </c:pt>
              </c:strCache>
            </c:strRef>
          </c:tx>
          <c:spPr>
            <a:solidFill>
              <a:schemeClr val="accent1"/>
            </a:solidFill>
            <a:ln>
              <a:noFill/>
            </a:ln>
            <a:effectLst>
              <a:outerShdw blurRad="63500" sx="102000" sy="102000" algn="ctr" rotWithShape="0">
                <a:prstClr val="black">
                  <a:alpha val="20000"/>
                </a:prstClr>
              </a:outerShdw>
            </a:effectLst>
          </c:spPr>
          <c:invertIfNegative val="0"/>
          <c:dPt>
            <c:idx val="0"/>
            <c:invertIfNegative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BB98-46F9-97EC-683FAB0DEE01}"/>
              </c:ext>
            </c:extLst>
          </c:dPt>
          <c:dPt>
            <c:idx val="1"/>
            <c:invertIfNegative val="0"/>
            <c:bubble3D val="0"/>
            <c:spPr>
              <a:solidFill>
                <a:schemeClr val="accent3">
                  <a:lumMod val="5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2-BB98-46F9-97EC-683FAB0DEE01}"/>
              </c:ext>
            </c:extLst>
          </c:dPt>
          <c:cat>
            <c:strRef>
              <c:f>Φύλλο11!$A$4:$A$15</c:f>
              <c:strCache>
                <c:ptCount val="11"/>
                <c:pt idx="0">
                  <c:v>Vitamin</c:v>
                </c:pt>
                <c:pt idx="1">
                  <c:v>Mineral</c:v>
                </c:pt>
                <c:pt idx="2">
                  <c:v>Fatty acids</c:v>
                </c:pt>
                <c:pt idx="3">
                  <c:v>Carbohydrates</c:v>
                </c:pt>
                <c:pt idx="4">
                  <c:v>Charcoal </c:v>
                </c:pt>
                <c:pt idx="5">
                  <c:v>Food &amp; Food products</c:v>
                </c:pt>
                <c:pt idx="6">
                  <c:v>Hormones</c:v>
                </c:pt>
                <c:pt idx="7">
                  <c:v>Live cultures</c:v>
                </c:pt>
                <c:pt idx="8">
                  <c:v>Mineral+Vitamin</c:v>
                </c:pt>
                <c:pt idx="9">
                  <c:v>Plant compounds</c:v>
                </c:pt>
                <c:pt idx="10">
                  <c:v>Protein &amp;Amino Acids</c:v>
                </c:pt>
              </c:strCache>
            </c:strRef>
          </c:cat>
          <c:val>
            <c:numRef>
              <c:f>Φύλλο11!$B$4:$B$15</c:f>
              <c:numCache>
                <c:formatCode>General</c:formatCode>
                <c:ptCount val="11"/>
                <c:pt idx="0">
                  <c:v>94</c:v>
                </c:pt>
                <c:pt idx="1">
                  <c:v>83</c:v>
                </c:pt>
                <c:pt idx="2">
                  <c:v>15</c:v>
                </c:pt>
                <c:pt idx="3">
                  <c:v>36</c:v>
                </c:pt>
                <c:pt idx="4">
                  <c:v>1</c:v>
                </c:pt>
                <c:pt idx="5">
                  <c:v>17</c:v>
                </c:pt>
                <c:pt idx="6">
                  <c:v>2</c:v>
                </c:pt>
                <c:pt idx="7">
                  <c:v>2</c:v>
                </c:pt>
                <c:pt idx="8">
                  <c:v>2</c:v>
                </c:pt>
                <c:pt idx="9">
                  <c:v>6</c:v>
                </c:pt>
                <c:pt idx="10">
                  <c:v>8</c:v>
                </c:pt>
              </c:numCache>
            </c:numRef>
          </c:val>
          <c:extLst>
            <c:ext xmlns:c16="http://schemas.microsoft.com/office/drawing/2014/chart" uri="{C3380CC4-5D6E-409C-BE32-E72D297353CC}">
              <c16:uniqueId val="{00000000-BB98-46F9-97EC-683FAB0DEE01}"/>
            </c:ext>
          </c:extLst>
        </c:ser>
        <c:dLbls>
          <c:showLegendKey val="0"/>
          <c:showVal val="0"/>
          <c:showCatName val="0"/>
          <c:showSerName val="0"/>
          <c:showPercent val="0"/>
          <c:showBubbleSize val="0"/>
        </c:dLbls>
        <c:gapWidth val="150"/>
        <c:axId val="883621520"/>
        <c:axId val="883624848"/>
      </c:barChart>
      <c:valAx>
        <c:axId val="8836248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883621520"/>
        <c:crosses val="autoZero"/>
        <c:crossBetween val="between"/>
      </c:valAx>
      <c:catAx>
        <c:axId val="883621520"/>
        <c:scaling>
          <c:orientation val="minMax"/>
        </c:scaling>
        <c:delete val="0"/>
        <c:axPos val="l"/>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l-GR"/>
          </a:p>
        </c:txPr>
        <c:crossAx val="883624848"/>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l-GR"/>
    </a:p>
  </c:txPr>
  <c:externalData r:id="rId3">
    <c:autoUpdate val="0"/>
  </c:externalData>
  <c:userShapes r:id="rId4"/>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4.xml.rels><?xml version="1.0" encoding="UTF-8" standalone="yes"?>
<Relationships xmlns="http://schemas.openxmlformats.org/package/2006/relationships"><Relationship Id="rId1" Type="http://schemas.openxmlformats.org/officeDocument/2006/relationships/image" Target="../media/image5.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711DF-1AA6-4DF4-A82D-DFA0BCF2C1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0B36E0ED-3433-4B06-885E-CCCBCAE59F81}">
      <dgm:prSet phldrT="[Κείμενο]" custT="1"/>
      <dgm:spPr>
        <a:solidFill>
          <a:srgbClr val="70AD47"/>
        </a:solidFill>
      </dgm:spPr>
      <dgm:t>
        <a:bodyPr/>
        <a:lstStyle/>
        <a:p>
          <a:pPr>
            <a:buAutoNum type="arabicParenR"/>
          </a:pPr>
          <a:r>
            <a:rPr lang="el-GR" sz="1800" b="1" dirty="0"/>
            <a:t>Αύξηση, ανάπτυξη και λειτουργίες του οργανισμού </a:t>
          </a:r>
        </a:p>
      </dgm:t>
    </dgm:pt>
    <dgm:pt modelId="{48A4DFE0-E8F7-4114-B04C-4310578C4D15}" type="parTrans" cxnId="{2BA0FBD5-ECCE-4928-B6B9-FA570C6926BF}">
      <dgm:prSet/>
      <dgm:spPr/>
      <dgm:t>
        <a:bodyPr/>
        <a:lstStyle/>
        <a:p>
          <a:endParaRPr lang="el-GR" sz="1800"/>
        </a:p>
      </dgm:t>
    </dgm:pt>
    <dgm:pt modelId="{3A4F7B7B-7F0E-4B17-A87C-0A5B6EB9F3D5}" type="sibTrans" cxnId="{2BA0FBD5-ECCE-4928-B6B9-FA570C6926BF}">
      <dgm:prSet/>
      <dgm:spPr/>
      <dgm:t>
        <a:bodyPr/>
        <a:lstStyle/>
        <a:p>
          <a:endParaRPr lang="el-GR" sz="1800"/>
        </a:p>
      </dgm:t>
    </dgm:pt>
    <dgm:pt modelId="{10A73761-28E3-4460-BD5E-D602B1987097}">
      <dgm:prSet phldrT="[Κείμενο]" custT="1"/>
      <dgm:spPr/>
      <dgm:t>
        <a:bodyPr/>
        <a:lstStyle/>
        <a:p>
          <a:r>
            <a:rPr lang="el-GR" sz="1800" dirty="0"/>
            <a:t>Η βιταμίνη Α συμβάλλει στο φυσιολογικό μεταβολισμό του σιδήρου.</a:t>
          </a:r>
        </a:p>
      </dgm:t>
    </dgm:pt>
    <dgm:pt modelId="{9A365BBD-62DA-4F84-9EF6-094E7BB8A3CD}" type="parTrans" cxnId="{5ABFCA36-E676-4206-A3D6-2BB8B7B95CD5}">
      <dgm:prSet/>
      <dgm:spPr/>
      <dgm:t>
        <a:bodyPr/>
        <a:lstStyle/>
        <a:p>
          <a:endParaRPr lang="el-GR" sz="1800"/>
        </a:p>
      </dgm:t>
    </dgm:pt>
    <dgm:pt modelId="{787DAE6A-DDC8-4D97-8404-7C3F1A1BD632}" type="sibTrans" cxnId="{5ABFCA36-E676-4206-A3D6-2BB8B7B95CD5}">
      <dgm:prSet/>
      <dgm:spPr/>
      <dgm:t>
        <a:bodyPr/>
        <a:lstStyle/>
        <a:p>
          <a:endParaRPr lang="el-GR" sz="1800"/>
        </a:p>
      </dgm:t>
    </dgm:pt>
    <dgm:pt modelId="{608EE9D2-22CF-4137-825F-D7C1910D18E7}">
      <dgm:prSet phldrT="[Κείμενο]" custT="1"/>
      <dgm:spPr>
        <a:solidFill>
          <a:srgbClr val="70AD47"/>
        </a:solidFill>
      </dgm:spPr>
      <dgm:t>
        <a:bodyPr/>
        <a:lstStyle/>
        <a:p>
          <a:pPr>
            <a:buAutoNum type="arabicParenR"/>
          </a:pPr>
          <a:r>
            <a:rPr lang="el-GR" sz="1800" b="1" dirty="0"/>
            <a:t>Ψυχολογικές λειτουργίες και λειτουργίες συμπεριφοράς</a:t>
          </a:r>
        </a:p>
      </dgm:t>
    </dgm:pt>
    <dgm:pt modelId="{E53D8DC4-1544-41B9-86CD-0CD8E25B0D1D}" type="parTrans" cxnId="{413E479C-F861-4402-B7B9-3FA843325D08}">
      <dgm:prSet/>
      <dgm:spPr/>
      <dgm:t>
        <a:bodyPr/>
        <a:lstStyle/>
        <a:p>
          <a:endParaRPr lang="el-GR" sz="1800"/>
        </a:p>
      </dgm:t>
    </dgm:pt>
    <dgm:pt modelId="{FC1C3363-856D-4597-AFAF-59C17B23B850}" type="sibTrans" cxnId="{413E479C-F861-4402-B7B9-3FA843325D08}">
      <dgm:prSet/>
      <dgm:spPr/>
      <dgm:t>
        <a:bodyPr/>
        <a:lstStyle/>
        <a:p>
          <a:endParaRPr lang="el-GR" sz="1800"/>
        </a:p>
      </dgm:t>
    </dgm:pt>
    <dgm:pt modelId="{D0EA06DE-5320-418B-B586-7452AAFDB8FA}">
      <dgm:prSet phldrT="[Κείμενο]" custT="1"/>
      <dgm:spPr/>
      <dgm:t>
        <a:bodyPr/>
        <a:lstStyle/>
        <a:p>
          <a:r>
            <a:rPr lang="el-GR" sz="1800" dirty="0"/>
            <a:t>Ο ψευδάργυρος συμβάλλει στη φυσιολογική γνωστική λειτουργία. </a:t>
          </a:r>
        </a:p>
      </dgm:t>
    </dgm:pt>
    <dgm:pt modelId="{0B1EDDA0-FBEA-4F0F-9062-FF1C17789C8C}" type="parTrans" cxnId="{BD4FB17F-4166-4AEC-9BB5-10778D4FE1CC}">
      <dgm:prSet/>
      <dgm:spPr/>
      <dgm:t>
        <a:bodyPr/>
        <a:lstStyle/>
        <a:p>
          <a:endParaRPr lang="el-GR" sz="1800"/>
        </a:p>
      </dgm:t>
    </dgm:pt>
    <dgm:pt modelId="{EDC58809-CB2A-49B5-8187-10184810EB77}" type="sibTrans" cxnId="{BD4FB17F-4166-4AEC-9BB5-10778D4FE1CC}">
      <dgm:prSet/>
      <dgm:spPr/>
      <dgm:t>
        <a:bodyPr/>
        <a:lstStyle/>
        <a:p>
          <a:endParaRPr lang="el-GR" sz="1800"/>
        </a:p>
      </dgm:t>
    </dgm:pt>
    <dgm:pt modelId="{B05CBF78-2897-4800-A439-E05B223226CD}">
      <dgm:prSet phldrT="[Κείμενο]" custT="1"/>
      <dgm:spPr>
        <a:solidFill>
          <a:srgbClr val="70AD47"/>
        </a:solidFill>
      </dgm:spPr>
      <dgm:t>
        <a:bodyPr/>
        <a:lstStyle/>
        <a:p>
          <a:pPr>
            <a:buAutoNum type="arabicParenR"/>
          </a:pPr>
          <a:r>
            <a:rPr lang="el-GR" sz="1800" b="1" dirty="0"/>
            <a:t>Έλεγχος βάρους</a:t>
          </a:r>
        </a:p>
      </dgm:t>
    </dgm:pt>
    <dgm:pt modelId="{456A91D8-C410-4CAC-82F4-285D86B7CF7A}" type="parTrans" cxnId="{E2608BAF-F75B-4852-807B-94225A97AD03}">
      <dgm:prSet/>
      <dgm:spPr/>
      <dgm:t>
        <a:bodyPr/>
        <a:lstStyle/>
        <a:p>
          <a:endParaRPr lang="el-GR" sz="1800"/>
        </a:p>
      </dgm:t>
    </dgm:pt>
    <dgm:pt modelId="{79EBA244-C372-4703-A7B0-194651C0A0E7}" type="sibTrans" cxnId="{E2608BAF-F75B-4852-807B-94225A97AD03}">
      <dgm:prSet/>
      <dgm:spPr/>
      <dgm:t>
        <a:bodyPr/>
        <a:lstStyle/>
        <a:p>
          <a:endParaRPr lang="el-GR" sz="1800"/>
        </a:p>
      </dgm:t>
    </dgm:pt>
    <dgm:pt modelId="{A67647AE-EA04-4651-AF43-D3CDE995116D}">
      <dgm:prSet phldrT="[Κείμενο]" custT="1"/>
      <dgm:spPr/>
      <dgm:t>
        <a:bodyPr/>
        <a:lstStyle/>
        <a:p>
          <a:r>
            <a:rPr lang="el-GR" sz="1800" dirty="0"/>
            <a:t>Η </a:t>
          </a:r>
          <a:r>
            <a:rPr lang="el-GR" sz="1800" dirty="0" err="1"/>
            <a:t>γλυκομαννάνη</a:t>
          </a:r>
          <a:r>
            <a:rPr lang="el-GR" sz="1800" dirty="0"/>
            <a:t> στο πλαίσιο μιας δίαιτας περιορισμένης ενέργειας συμβάλλει στην απώλεια βάρους</a:t>
          </a:r>
          <a:r>
            <a:rPr lang="en-US" sz="1800" dirty="0"/>
            <a:t>.</a:t>
          </a:r>
          <a:endParaRPr lang="el-GR" sz="1800" dirty="0"/>
        </a:p>
      </dgm:t>
    </dgm:pt>
    <dgm:pt modelId="{4BDB82E4-A24B-47AC-8F7C-08E4AA4C581A}" type="parTrans" cxnId="{518BC40B-66C0-496E-B269-7FA5CC5E522E}">
      <dgm:prSet/>
      <dgm:spPr/>
      <dgm:t>
        <a:bodyPr/>
        <a:lstStyle/>
        <a:p>
          <a:endParaRPr lang="el-GR" sz="1800"/>
        </a:p>
      </dgm:t>
    </dgm:pt>
    <dgm:pt modelId="{5E20CFAE-C6A2-434D-AE8E-11FCBFC6E340}" type="sibTrans" cxnId="{518BC40B-66C0-496E-B269-7FA5CC5E522E}">
      <dgm:prSet/>
      <dgm:spPr/>
      <dgm:t>
        <a:bodyPr/>
        <a:lstStyle/>
        <a:p>
          <a:endParaRPr lang="el-GR" sz="1800"/>
        </a:p>
      </dgm:t>
    </dgm:pt>
    <dgm:pt modelId="{92E4F7A6-A063-427D-8EE8-78A81B455DD7}">
      <dgm:prSet phldrT="[Κείμενο]" custT="1"/>
      <dgm:spPr/>
      <dgm:t>
        <a:bodyPr/>
        <a:lstStyle/>
        <a:p>
          <a:endParaRPr lang="el-GR" sz="1800" dirty="0"/>
        </a:p>
      </dgm:t>
    </dgm:pt>
    <dgm:pt modelId="{96472AC8-2A34-4700-97C5-CD2B70DEB9DB}" type="parTrans" cxnId="{F35DF6CB-61D1-4150-B6DF-259B2AD51F09}">
      <dgm:prSet/>
      <dgm:spPr/>
      <dgm:t>
        <a:bodyPr/>
        <a:lstStyle/>
        <a:p>
          <a:endParaRPr lang="el-GR" sz="1800"/>
        </a:p>
      </dgm:t>
    </dgm:pt>
    <dgm:pt modelId="{B9E85C63-5B69-45D7-B925-5D084A2D0040}" type="sibTrans" cxnId="{F35DF6CB-61D1-4150-B6DF-259B2AD51F09}">
      <dgm:prSet/>
      <dgm:spPr/>
      <dgm:t>
        <a:bodyPr/>
        <a:lstStyle/>
        <a:p>
          <a:endParaRPr lang="el-GR" sz="1800"/>
        </a:p>
      </dgm:t>
    </dgm:pt>
    <dgm:pt modelId="{C65EEB1F-AEF5-4DF1-9E76-E9F2751B6EFE}">
      <dgm:prSet phldrT="[Κείμενο]" custT="1"/>
      <dgm:spPr>
        <a:solidFill>
          <a:srgbClr val="70AD47"/>
        </a:solidFill>
      </dgm:spPr>
      <dgm:t>
        <a:bodyPr/>
        <a:lstStyle/>
        <a:p>
          <a:r>
            <a:rPr lang="el-GR" sz="1800" b="1" dirty="0">
              <a:solidFill>
                <a:schemeClr val="bg1"/>
              </a:solidFill>
            </a:rPr>
            <a:t>Μείωσης του κινδύνου εκδήλωσης μιας ασθένειας</a:t>
          </a:r>
          <a:endParaRPr lang="el-GR" sz="1800" dirty="0">
            <a:solidFill>
              <a:schemeClr val="bg1"/>
            </a:solidFill>
          </a:endParaRPr>
        </a:p>
      </dgm:t>
    </dgm:pt>
    <dgm:pt modelId="{4EA9B8E2-104A-4B77-838D-FBBEEE473144}" type="parTrans" cxnId="{E2A199F4-A780-4920-AC97-92068A9867D7}">
      <dgm:prSet/>
      <dgm:spPr/>
      <dgm:t>
        <a:bodyPr/>
        <a:lstStyle/>
        <a:p>
          <a:endParaRPr lang="el-GR" sz="1800"/>
        </a:p>
      </dgm:t>
    </dgm:pt>
    <dgm:pt modelId="{2DD19DC2-9E46-4BC5-9E32-8BF280AEF55C}" type="sibTrans" cxnId="{E2A199F4-A780-4920-AC97-92068A9867D7}">
      <dgm:prSet/>
      <dgm:spPr/>
      <dgm:t>
        <a:bodyPr/>
        <a:lstStyle/>
        <a:p>
          <a:endParaRPr lang="el-GR" sz="1800"/>
        </a:p>
      </dgm:t>
    </dgm:pt>
    <dgm:pt modelId="{707FBC17-14D7-4241-9FD9-3432C22205CA}">
      <dgm:prSet phldrT="[Κείμενο]" custT="1"/>
      <dgm:spPr/>
      <dgm:t>
        <a:bodyPr/>
        <a:lstStyle/>
        <a:p>
          <a:r>
            <a:rPr lang="el-GR" sz="1800" dirty="0"/>
            <a:t>Η β-</a:t>
          </a:r>
          <a:r>
            <a:rPr lang="el-GR" sz="1800" dirty="0" err="1"/>
            <a:t>γλυκάνη</a:t>
          </a:r>
          <a:r>
            <a:rPr lang="el-GR" sz="1800" dirty="0"/>
            <a:t> </a:t>
          </a:r>
          <a:r>
            <a:rPr lang="el-GR" sz="1800" dirty="0" err="1"/>
            <a:t>βρώμης</a:t>
          </a:r>
          <a:r>
            <a:rPr lang="el-GR" sz="1800" dirty="0"/>
            <a:t> έχει αποδειχθεί ότι μειώνει/μειώσει τη χοληστερόλη στο αίμα. Η υψηλή χοληστερόλη αποτελεί παράγοντα κινδύνου για την ανάπτυξη στεφανιαίας νόσου.</a:t>
          </a:r>
        </a:p>
      </dgm:t>
    </dgm:pt>
    <dgm:pt modelId="{7EB4D3BB-706B-41C2-8C43-5254B602B3BA}" type="parTrans" cxnId="{4BA945CE-5D4F-4D64-9D7C-4666E51ED691}">
      <dgm:prSet/>
      <dgm:spPr/>
      <dgm:t>
        <a:bodyPr/>
        <a:lstStyle/>
        <a:p>
          <a:endParaRPr lang="el-GR" sz="1800"/>
        </a:p>
      </dgm:t>
    </dgm:pt>
    <dgm:pt modelId="{E93A720E-6D32-4B05-A634-292263CC7669}" type="sibTrans" cxnId="{4BA945CE-5D4F-4D64-9D7C-4666E51ED691}">
      <dgm:prSet/>
      <dgm:spPr/>
      <dgm:t>
        <a:bodyPr/>
        <a:lstStyle/>
        <a:p>
          <a:endParaRPr lang="el-GR" sz="1800"/>
        </a:p>
      </dgm:t>
    </dgm:pt>
    <dgm:pt modelId="{734AC2F1-F24A-4678-9180-6159193B128B}">
      <dgm:prSet phldrT="[Κείμενο]" custT="1"/>
      <dgm:spPr>
        <a:solidFill>
          <a:srgbClr val="70AD47"/>
        </a:solidFill>
      </dgm:spPr>
      <dgm:t>
        <a:bodyPr/>
        <a:lstStyle/>
        <a:p>
          <a:pPr>
            <a:buClr>
              <a:srgbClr val="000000"/>
            </a:buClr>
            <a:buSzPts val="1100"/>
            <a:buFont typeface="Arial"/>
            <a:buNone/>
          </a:pPr>
          <a:r>
            <a:rPr lang="el-GR" sz="1800" b="1" dirty="0">
              <a:solidFill>
                <a:schemeClr val="bg1"/>
              </a:solidFill>
              <a:latin typeface="+mn-lt"/>
              <a:ea typeface="Abril Fatface"/>
              <a:cs typeface="Abril Fatface"/>
              <a:sym typeface="Abril Fatface"/>
            </a:rPr>
            <a:t>Ανάπτυξη παιδιών</a:t>
          </a:r>
          <a:endParaRPr lang="el-GR" sz="1800" dirty="0">
            <a:solidFill>
              <a:schemeClr val="bg1"/>
            </a:solidFill>
          </a:endParaRPr>
        </a:p>
      </dgm:t>
    </dgm:pt>
    <dgm:pt modelId="{809C6CE3-CA26-4326-94C8-94B8146CF131}" type="parTrans" cxnId="{DC6775A0-9E58-43D8-8C3F-E87B78FD063A}">
      <dgm:prSet/>
      <dgm:spPr/>
      <dgm:t>
        <a:bodyPr/>
        <a:lstStyle/>
        <a:p>
          <a:endParaRPr lang="el-GR" sz="1800"/>
        </a:p>
      </dgm:t>
    </dgm:pt>
    <dgm:pt modelId="{B49D6545-FC43-4C77-B4AB-6623094F2A61}" type="sibTrans" cxnId="{DC6775A0-9E58-43D8-8C3F-E87B78FD063A}">
      <dgm:prSet/>
      <dgm:spPr/>
      <dgm:t>
        <a:bodyPr/>
        <a:lstStyle/>
        <a:p>
          <a:endParaRPr lang="el-GR" sz="1800"/>
        </a:p>
      </dgm:t>
    </dgm:pt>
    <dgm:pt modelId="{21AE43C1-BBB5-4216-8ACD-DEF86A1127B4}">
      <dgm:prSet phldrT="[Κείμενο]" custT="1"/>
      <dgm:spPr/>
      <dgm:t>
        <a:bodyPr/>
        <a:lstStyle/>
        <a:p>
          <a:pPr>
            <a:buClr>
              <a:srgbClr val="000000"/>
            </a:buClr>
            <a:buSzPts val="1100"/>
            <a:buFont typeface="Arial"/>
            <a:buNone/>
          </a:pPr>
          <a:r>
            <a:rPr lang="el-GR" sz="1800" dirty="0">
              <a:solidFill>
                <a:schemeClr val="tx1"/>
              </a:solidFill>
            </a:rPr>
            <a:t>Ο φώσφορος είναι απαραίτητος για τη φυσιολογική αύξηση και ανάπτυξη των οστών στα παιδιά.</a:t>
          </a:r>
        </a:p>
      </dgm:t>
    </dgm:pt>
    <dgm:pt modelId="{3C62C89F-E7AA-42AF-86EF-3C0A637BBD21}" type="parTrans" cxnId="{39D5E2DC-A8C3-4160-B48D-BD1FEA11260C}">
      <dgm:prSet/>
      <dgm:spPr/>
      <dgm:t>
        <a:bodyPr/>
        <a:lstStyle/>
        <a:p>
          <a:endParaRPr lang="el-GR" sz="1800"/>
        </a:p>
      </dgm:t>
    </dgm:pt>
    <dgm:pt modelId="{58D0D65F-1B65-49FD-B116-7F97B93121FF}" type="sibTrans" cxnId="{39D5E2DC-A8C3-4160-B48D-BD1FEA11260C}">
      <dgm:prSet/>
      <dgm:spPr/>
      <dgm:t>
        <a:bodyPr/>
        <a:lstStyle/>
        <a:p>
          <a:endParaRPr lang="el-GR" sz="1800"/>
        </a:p>
      </dgm:t>
    </dgm:pt>
    <dgm:pt modelId="{8C0BAE1B-90C7-4D2E-93FC-37082C252C97}" type="pres">
      <dgm:prSet presAssocID="{6FF711DF-1AA6-4DF4-A82D-DFA0BCF2C108}" presName="linear" presStyleCnt="0">
        <dgm:presLayoutVars>
          <dgm:animLvl val="lvl"/>
          <dgm:resizeHandles val="exact"/>
        </dgm:presLayoutVars>
      </dgm:prSet>
      <dgm:spPr/>
      <dgm:t>
        <a:bodyPr/>
        <a:lstStyle/>
        <a:p>
          <a:endParaRPr lang="en-US"/>
        </a:p>
      </dgm:t>
    </dgm:pt>
    <dgm:pt modelId="{448D3D07-5387-459F-9F14-CC22938C5017}" type="pres">
      <dgm:prSet presAssocID="{0B36E0ED-3433-4B06-885E-CCCBCAE59F81}" presName="parentText" presStyleLbl="node1" presStyleIdx="0" presStyleCnt="5" custLinFactNeighborX="-21" custLinFactNeighborY="-17600">
        <dgm:presLayoutVars>
          <dgm:chMax val="0"/>
          <dgm:bulletEnabled val="1"/>
        </dgm:presLayoutVars>
      </dgm:prSet>
      <dgm:spPr/>
      <dgm:t>
        <a:bodyPr/>
        <a:lstStyle/>
        <a:p>
          <a:endParaRPr lang="en-US"/>
        </a:p>
      </dgm:t>
    </dgm:pt>
    <dgm:pt modelId="{C6F8648E-2A8E-4278-877E-86F80BF9F10F}" type="pres">
      <dgm:prSet presAssocID="{0B36E0ED-3433-4B06-885E-CCCBCAE59F81}" presName="childText" presStyleLbl="revTx" presStyleIdx="0" presStyleCnt="5">
        <dgm:presLayoutVars>
          <dgm:bulletEnabled val="1"/>
        </dgm:presLayoutVars>
      </dgm:prSet>
      <dgm:spPr/>
      <dgm:t>
        <a:bodyPr/>
        <a:lstStyle/>
        <a:p>
          <a:endParaRPr lang="en-US"/>
        </a:p>
      </dgm:t>
    </dgm:pt>
    <dgm:pt modelId="{02E5E028-3D21-4883-A3D2-38A3AF60FB54}" type="pres">
      <dgm:prSet presAssocID="{608EE9D2-22CF-4137-825F-D7C1910D18E7}" presName="parentText" presStyleLbl="node1" presStyleIdx="1" presStyleCnt="5" custLinFactNeighborX="2775" custLinFactNeighborY="2301">
        <dgm:presLayoutVars>
          <dgm:chMax val="0"/>
          <dgm:bulletEnabled val="1"/>
        </dgm:presLayoutVars>
      </dgm:prSet>
      <dgm:spPr/>
      <dgm:t>
        <a:bodyPr/>
        <a:lstStyle/>
        <a:p>
          <a:endParaRPr lang="en-US"/>
        </a:p>
      </dgm:t>
    </dgm:pt>
    <dgm:pt modelId="{908C69B7-9660-42A3-85D4-B48D21026227}" type="pres">
      <dgm:prSet presAssocID="{608EE9D2-22CF-4137-825F-D7C1910D18E7}" presName="childText" presStyleLbl="revTx" presStyleIdx="1" presStyleCnt="5">
        <dgm:presLayoutVars>
          <dgm:bulletEnabled val="1"/>
        </dgm:presLayoutVars>
      </dgm:prSet>
      <dgm:spPr/>
      <dgm:t>
        <a:bodyPr/>
        <a:lstStyle/>
        <a:p>
          <a:endParaRPr lang="en-US"/>
        </a:p>
      </dgm:t>
    </dgm:pt>
    <dgm:pt modelId="{F865C5C7-42D5-40D0-B338-6AB4BF168DF9}" type="pres">
      <dgm:prSet presAssocID="{B05CBF78-2897-4800-A439-E05B223226CD}" presName="parentText" presStyleLbl="node1" presStyleIdx="2" presStyleCnt="5" custLinFactNeighborX="-326" custLinFactNeighborY="-1550">
        <dgm:presLayoutVars>
          <dgm:chMax val="0"/>
          <dgm:bulletEnabled val="1"/>
        </dgm:presLayoutVars>
      </dgm:prSet>
      <dgm:spPr/>
      <dgm:t>
        <a:bodyPr/>
        <a:lstStyle/>
        <a:p>
          <a:endParaRPr lang="en-US"/>
        </a:p>
      </dgm:t>
    </dgm:pt>
    <dgm:pt modelId="{5CD81412-8E34-432C-9CDC-DF6E43CEF8A9}" type="pres">
      <dgm:prSet presAssocID="{B05CBF78-2897-4800-A439-E05B223226CD}" presName="childText" presStyleLbl="revTx" presStyleIdx="2" presStyleCnt="5">
        <dgm:presLayoutVars>
          <dgm:bulletEnabled val="1"/>
        </dgm:presLayoutVars>
      </dgm:prSet>
      <dgm:spPr/>
      <dgm:t>
        <a:bodyPr/>
        <a:lstStyle/>
        <a:p>
          <a:endParaRPr lang="en-US"/>
        </a:p>
      </dgm:t>
    </dgm:pt>
    <dgm:pt modelId="{F4FA0313-31FD-470A-84A6-48C17F8EE810}" type="pres">
      <dgm:prSet presAssocID="{C65EEB1F-AEF5-4DF1-9E76-E9F2751B6EFE}" presName="parentText" presStyleLbl="node1" presStyleIdx="3" presStyleCnt="5">
        <dgm:presLayoutVars>
          <dgm:chMax val="0"/>
          <dgm:bulletEnabled val="1"/>
        </dgm:presLayoutVars>
      </dgm:prSet>
      <dgm:spPr/>
      <dgm:t>
        <a:bodyPr/>
        <a:lstStyle/>
        <a:p>
          <a:endParaRPr lang="en-US"/>
        </a:p>
      </dgm:t>
    </dgm:pt>
    <dgm:pt modelId="{A26B3BD1-8518-4851-B564-ECF1200F472B}" type="pres">
      <dgm:prSet presAssocID="{C65EEB1F-AEF5-4DF1-9E76-E9F2751B6EFE}" presName="childText" presStyleLbl="revTx" presStyleIdx="3" presStyleCnt="5">
        <dgm:presLayoutVars>
          <dgm:bulletEnabled val="1"/>
        </dgm:presLayoutVars>
      </dgm:prSet>
      <dgm:spPr/>
      <dgm:t>
        <a:bodyPr/>
        <a:lstStyle/>
        <a:p>
          <a:endParaRPr lang="en-US"/>
        </a:p>
      </dgm:t>
    </dgm:pt>
    <dgm:pt modelId="{23423E09-906C-4298-A4ED-8228E71DA085}" type="pres">
      <dgm:prSet presAssocID="{734AC2F1-F24A-4678-9180-6159193B128B}" presName="parentText" presStyleLbl="node1" presStyleIdx="4" presStyleCnt="5">
        <dgm:presLayoutVars>
          <dgm:chMax val="0"/>
          <dgm:bulletEnabled val="1"/>
        </dgm:presLayoutVars>
      </dgm:prSet>
      <dgm:spPr/>
      <dgm:t>
        <a:bodyPr/>
        <a:lstStyle/>
        <a:p>
          <a:endParaRPr lang="en-US"/>
        </a:p>
      </dgm:t>
    </dgm:pt>
    <dgm:pt modelId="{9E19F48E-D258-4EF7-B037-C4D2D3B7278C}" type="pres">
      <dgm:prSet presAssocID="{734AC2F1-F24A-4678-9180-6159193B128B}" presName="childText" presStyleLbl="revTx" presStyleIdx="4" presStyleCnt="5">
        <dgm:presLayoutVars>
          <dgm:bulletEnabled val="1"/>
        </dgm:presLayoutVars>
      </dgm:prSet>
      <dgm:spPr/>
      <dgm:t>
        <a:bodyPr/>
        <a:lstStyle/>
        <a:p>
          <a:endParaRPr lang="en-US"/>
        </a:p>
      </dgm:t>
    </dgm:pt>
  </dgm:ptLst>
  <dgm:cxnLst>
    <dgm:cxn modelId="{4C9FE352-9101-47F5-A9B5-6FBAAEB97589}" type="presOf" srcId="{92E4F7A6-A063-427D-8EE8-78A81B455DD7}" destId="{9E19F48E-D258-4EF7-B037-C4D2D3B7278C}" srcOrd="0" destOrd="1" presId="urn:microsoft.com/office/officeart/2005/8/layout/vList2"/>
    <dgm:cxn modelId="{413E479C-F861-4402-B7B9-3FA843325D08}" srcId="{6FF711DF-1AA6-4DF4-A82D-DFA0BCF2C108}" destId="{608EE9D2-22CF-4137-825F-D7C1910D18E7}" srcOrd="1" destOrd="0" parTransId="{E53D8DC4-1544-41B9-86CD-0CD8E25B0D1D}" sibTransId="{FC1C3363-856D-4597-AFAF-59C17B23B850}"/>
    <dgm:cxn modelId="{518BC40B-66C0-496E-B269-7FA5CC5E522E}" srcId="{B05CBF78-2897-4800-A439-E05B223226CD}" destId="{A67647AE-EA04-4651-AF43-D3CDE995116D}" srcOrd="0" destOrd="0" parTransId="{4BDB82E4-A24B-47AC-8F7C-08E4AA4C581A}" sibTransId="{5E20CFAE-C6A2-434D-AE8E-11FCBFC6E340}"/>
    <dgm:cxn modelId="{EF370878-B6F7-4AC7-990C-1A7C1F122F74}" type="presOf" srcId="{10A73761-28E3-4460-BD5E-D602B1987097}" destId="{C6F8648E-2A8E-4278-877E-86F80BF9F10F}" srcOrd="0" destOrd="0" presId="urn:microsoft.com/office/officeart/2005/8/layout/vList2"/>
    <dgm:cxn modelId="{90973BC5-1FD1-46CC-85E1-81766B86DFCC}" type="presOf" srcId="{D0EA06DE-5320-418B-B586-7452AAFDB8FA}" destId="{908C69B7-9660-42A3-85D4-B48D21026227}" srcOrd="0" destOrd="0" presId="urn:microsoft.com/office/officeart/2005/8/layout/vList2"/>
    <dgm:cxn modelId="{2BA0FBD5-ECCE-4928-B6B9-FA570C6926BF}" srcId="{6FF711DF-1AA6-4DF4-A82D-DFA0BCF2C108}" destId="{0B36E0ED-3433-4B06-885E-CCCBCAE59F81}" srcOrd="0" destOrd="0" parTransId="{48A4DFE0-E8F7-4114-B04C-4310578C4D15}" sibTransId="{3A4F7B7B-7F0E-4B17-A87C-0A5B6EB9F3D5}"/>
    <dgm:cxn modelId="{ECC3D82C-432C-4AE5-AA04-72956884F065}" type="presOf" srcId="{734AC2F1-F24A-4678-9180-6159193B128B}" destId="{23423E09-906C-4298-A4ED-8228E71DA085}" srcOrd="0" destOrd="0" presId="urn:microsoft.com/office/officeart/2005/8/layout/vList2"/>
    <dgm:cxn modelId="{A3FFD621-A532-4679-9846-F3C0C438A87E}" type="presOf" srcId="{6FF711DF-1AA6-4DF4-A82D-DFA0BCF2C108}" destId="{8C0BAE1B-90C7-4D2E-93FC-37082C252C97}" srcOrd="0" destOrd="0" presId="urn:microsoft.com/office/officeart/2005/8/layout/vList2"/>
    <dgm:cxn modelId="{A2ADE57E-B44B-4C2C-8BCC-ED5B6EDEAE52}" type="presOf" srcId="{0B36E0ED-3433-4B06-885E-CCCBCAE59F81}" destId="{448D3D07-5387-459F-9F14-CC22938C5017}" srcOrd="0" destOrd="0" presId="urn:microsoft.com/office/officeart/2005/8/layout/vList2"/>
    <dgm:cxn modelId="{4BA945CE-5D4F-4D64-9D7C-4666E51ED691}" srcId="{C65EEB1F-AEF5-4DF1-9E76-E9F2751B6EFE}" destId="{707FBC17-14D7-4241-9FD9-3432C22205CA}" srcOrd="0" destOrd="0" parTransId="{7EB4D3BB-706B-41C2-8C43-5254B602B3BA}" sibTransId="{E93A720E-6D32-4B05-A634-292263CC7669}"/>
    <dgm:cxn modelId="{E2608BAF-F75B-4852-807B-94225A97AD03}" srcId="{6FF711DF-1AA6-4DF4-A82D-DFA0BCF2C108}" destId="{B05CBF78-2897-4800-A439-E05B223226CD}" srcOrd="2" destOrd="0" parTransId="{456A91D8-C410-4CAC-82F4-285D86B7CF7A}" sibTransId="{79EBA244-C372-4703-A7B0-194651C0A0E7}"/>
    <dgm:cxn modelId="{95372BB0-3262-4085-B07E-61F1011E118E}" type="presOf" srcId="{B05CBF78-2897-4800-A439-E05B223226CD}" destId="{F865C5C7-42D5-40D0-B338-6AB4BF168DF9}" srcOrd="0" destOrd="0" presId="urn:microsoft.com/office/officeart/2005/8/layout/vList2"/>
    <dgm:cxn modelId="{E2A199F4-A780-4920-AC97-92068A9867D7}" srcId="{6FF711DF-1AA6-4DF4-A82D-DFA0BCF2C108}" destId="{C65EEB1F-AEF5-4DF1-9E76-E9F2751B6EFE}" srcOrd="3" destOrd="0" parTransId="{4EA9B8E2-104A-4B77-838D-FBBEEE473144}" sibTransId="{2DD19DC2-9E46-4BC5-9E32-8BF280AEF55C}"/>
    <dgm:cxn modelId="{0F0598A8-7952-41E4-A465-FAA4D302CDE1}" type="presOf" srcId="{608EE9D2-22CF-4137-825F-D7C1910D18E7}" destId="{02E5E028-3D21-4883-A3D2-38A3AF60FB54}" srcOrd="0" destOrd="0" presId="urn:microsoft.com/office/officeart/2005/8/layout/vList2"/>
    <dgm:cxn modelId="{8B1EB65D-B570-48E5-B6F1-843FF6FD8DBA}" type="presOf" srcId="{A67647AE-EA04-4651-AF43-D3CDE995116D}" destId="{5CD81412-8E34-432C-9CDC-DF6E43CEF8A9}" srcOrd="0" destOrd="0" presId="urn:microsoft.com/office/officeart/2005/8/layout/vList2"/>
    <dgm:cxn modelId="{F35DF6CB-61D1-4150-B6DF-259B2AD51F09}" srcId="{734AC2F1-F24A-4678-9180-6159193B128B}" destId="{92E4F7A6-A063-427D-8EE8-78A81B455DD7}" srcOrd="1" destOrd="0" parTransId="{96472AC8-2A34-4700-97C5-CD2B70DEB9DB}" sibTransId="{B9E85C63-5B69-45D7-B925-5D084A2D0040}"/>
    <dgm:cxn modelId="{ED960BE9-12C8-46C5-B6E5-E6177D865F14}" type="presOf" srcId="{707FBC17-14D7-4241-9FD9-3432C22205CA}" destId="{A26B3BD1-8518-4851-B564-ECF1200F472B}" srcOrd="0" destOrd="0" presId="urn:microsoft.com/office/officeart/2005/8/layout/vList2"/>
    <dgm:cxn modelId="{AB968F0E-B3D5-45ED-9803-42CEC116B45D}" type="presOf" srcId="{21AE43C1-BBB5-4216-8ACD-DEF86A1127B4}" destId="{9E19F48E-D258-4EF7-B037-C4D2D3B7278C}" srcOrd="0" destOrd="0" presId="urn:microsoft.com/office/officeart/2005/8/layout/vList2"/>
    <dgm:cxn modelId="{39D5E2DC-A8C3-4160-B48D-BD1FEA11260C}" srcId="{734AC2F1-F24A-4678-9180-6159193B128B}" destId="{21AE43C1-BBB5-4216-8ACD-DEF86A1127B4}" srcOrd="0" destOrd="0" parTransId="{3C62C89F-E7AA-42AF-86EF-3C0A637BBD21}" sibTransId="{58D0D65F-1B65-49FD-B116-7F97B93121FF}"/>
    <dgm:cxn modelId="{5ABFCA36-E676-4206-A3D6-2BB8B7B95CD5}" srcId="{0B36E0ED-3433-4B06-885E-CCCBCAE59F81}" destId="{10A73761-28E3-4460-BD5E-D602B1987097}" srcOrd="0" destOrd="0" parTransId="{9A365BBD-62DA-4F84-9EF6-094E7BB8A3CD}" sibTransId="{787DAE6A-DDC8-4D97-8404-7C3F1A1BD632}"/>
    <dgm:cxn modelId="{BD4FB17F-4166-4AEC-9BB5-10778D4FE1CC}" srcId="{608EE9D2-22CF-4137-825F-D7C1910D18E7}" destId="{D0EA06DE-5320-418B-B586-7452AAFDB8FA}" srcOrd="0" destOrd="0" parTransId="{0B1EDDA0-FBEA-4F0F-9062-FF1C17789C8C}" sibTransId="{EDC58809-CB2A-49B5-8187-10184810EB77}"/>
    <dgm:cxn modelId="{DC6775A0-9E58-43D8-8C3F-E87B78FD063A}" srcId="{6FF711DF-1AA6-4DF4-A82D-DFA0BCF2C108}" destId="{734AC2F1-F24A-4678-9180-6159193B128B}" srcOrd="4" destOrd="0" parTransId="{809C6CE3-CA26-4326-94C8-94B8146CF131}" sibTransId="{B49D6545-FC43-4C77-B4AB-6623094F2A61}"/>
    <dgm:cxn modelId="{D6877AD2-CCAC-408B-9945-4303734238E0}" type="presOf" srcId="{C65EEB1F-AEF5-4DF1-9E76-E9F2751B6EFE}" destId="{F4FA0313-31FD-470A-84A6-48C17F8EE810}" srcOrd="0" destOrd="0" presId="urn:microsoft.com/office/officeart/2005/8/layout/vList2"/>
    <dgm:cxn modelId="{2580F750-988B-4EEC-AB6D-EEA5E9E67B48}" type="presParOf" srcId="{8C0BAE1B-90C7-4D2E-93FC-37082C252C97}" destId="{448D3D07-5387-459F-9F14-CC22938C5017}" srcOrd="0" destOrd="0" presId="urn:microsoft.com/office/officeart/2005/8/layout/vList2"/>
    <dgm:cxn modelId="{76CF79A9-6559-4127-A858-9BD3EE8D8C1B}" type="presParOf" srcId="{8C0BAE1B-90C7-4D2E-93FC-37082C252C97}" destId="{C6F8648E-2A8E-4278-877E-86F80BF9F10F}" srcOrd="1" destOrd="0" presId="urn:microsoft.com/office/officeart/2005/8/layout/vList2"/>
    <dgm:cxn modelId="{5905D72C-BF09-4758-8F09-8BF766CA78D9}" type="presParOf" srcId="{8C0BAE1B-90C7-4D2E-93FC-37082C252C97}" destId="{02E5E028-3D21-4883-A3D2-38A3AF60FB54}" srcOrd="2" destOrd="0" presId="urn:microsoft.com/office/officeart/2005/8/layout/vList2"/>
    <dgm:cxn modelId="{87E46B1A-475B-4F4E-89FB-01F644A54CBA}" type="presParOf" srcId="{8C0BAE1B-90C7-4D2E-93FC-37082C252C97}" destId="{908C69B7-9660-42A3-85D4-B48D21026227}" srcOrd="3" destOrd="0" presId="urn:microsoft.com/office/officeart/2005/8/layout/vList2"/>
    <dgm:cxn modelId="{622915D9-9B56-4B59-9AEB-FD2FB5577DCD}" type="presParOf" srcId="{8C0BAE1B-90C7-4D2E-93FC-37082C252C97}" destId="{F865C5C7-42D5-40D0-B338-6AB4BF168DF9}" srcOrd="4" destOrd="0" presId="urn:microsoft.com/office/officeart/2005/8/layout/vList2"/>
    <dgm:cxn modelId="{B23AD562-7580-4E80-8DAB-85D126ED4298}" type="presParOf" srcId="{8C0BAE1B-90C7-4D2E-93FC-37082C252C97}" destId="{5CD81412-8E34-432C-9CDC-DF6E43CEF8A9}" srcOrd="5" destOrd="0" presId="urn:microsoft.com/office/officeart/2005/8/layout/vList2"/>
    <dgm:cxn modelId="{95D99EF3-4058-406D-98E8-557804F773D2}" type="presParOf" srcId="{8C0BAE1B-90C7-4D2E-93FC-37082C252C97}" destId="{F4FA0313-31FD-470A-84A6-48C17F8EE810}" srcOrd="6" destOrd="0" presId="urn:microsoft.com/office/officeart/2005/8/layout/vList2"/>
    <dgm:cxn modelId="{D9185CE6-8809-4B27-9469-F81B87C5BB07}" type="presParOf" srcId="{8C0BAE1B-90C7-4D2E-93FC-37082C252C97}" destId="{A26B3BD1-8518-4851-B564-ECF1200F472B}" srcOrd="7" destOrd="0" presId="urn:microsoft.com/office/officeart/2005/8/layout/vList2"/>
    <dgm:cxn modelId="{DC199F2F-12EC-4ED1-B62D-7B4AC99C3A9A}" type="presParOf" srcId="{8C0BAE1B-90C7-4D2E-93FC-37082C252C97}" destId="{23423E09-906C-4298-A4ED-8228E71DA085}" srcOrd="8" destOrd="0" presId="urn:microsoft.com/office/officeart/2005/8/layout/vList2"/>
    <dgm:cxn modelId="{37EFEB2D-1462-41B1-92FA-1081D5BE36AD}" type="presParOf" srcId="{8C0BAE1B-90C7-4D2E-93FC-37082C252C97}" destId="{9E19F48E-D258-4EF7-B037-C4D2D3B7278C}"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B123C0-69BC-44F3-B878-775FBA3625AD}" type="doc">
      <dgm:prSet loTypeId="urn:microsoft.com/office/officeart/2009/3/layout/BlockDescendingList" loCatId="list" qsTypeId="urn:microsoft.com/office/officeart/2005/8/quickstyle/simple1" qsCatId="simple" csTypeId="urn:microsoft.com/office/officeart/2005/8/colors/accent1_2" csCatId="accent1" phldr="1"/>
      <dgm:spPr/>
      <dgm:t>
        <a:bodyPr/>
        <a:lstStyle/>
        <a:p>
          <a:endParaRPr lang="el-GR"/>
        </a:p>
      </dgm:t>
    </dgm:pt>
    <dgm:pt modelId="{FCE31256-7804-4F2A-91E8-2D3BA583E1DE}">
      <dgm:prSet phldrT="[Κείμενο]" custT="1"/>
      <dgm:spPr>
        <a:solidFill>
          <a:srgbClr val="70AD47"/>
        </a:solidFill>
        <a:ln>
          <a:solidFill>
            <a:srgbClr val="70AD47"/>
          </a:solidFill>
        </a:ln>
      </dgm:spPr>
      <dgm:t>
        <a:bodyPr/>
        <a:lstStyle/>
        <a:p>
          <a:r>
            <a:rPr lang="el-GR" sz="1800" b="1" dirty="0"/>
            <a:t>Ανόργανα Στοιχεία</a:t>
          </a:r>
        </a:p>
      </dgm:t>
    </dgm:pt>
    <dgm:pt modelId="{17E39172-9AC2-437F-9563-36257855F231}" type="parTrans" cxnId="{7E793194-8DE9-4186-8B26-4ED8F2EE74DB}">
      <dgm:prSet/>
      <dgm:spPr/>
      <dgm:t>
        <a:bodyPr/>
        <a:lstStyle/>
        <a:p>
          <a:endParaRPr lang="el-GR" sz="1000"/>
        </a:p>
      </dgm:t>
    </dgm:pt>
    <dgm:pt modelId="{21F4D4A5-D440-4E76-B772-0F02C5051FCD}" type="sibTrans" cxnId="{7E793194-8DE9-4186-8B26-4ED8F2EE74DB}">
      <dgm:prSet/>
      <dgm:spPr/>
      <dgm:t>
        <a:bodyPr/>
        <a:lstStyle/>
        <a:p>
          <a:endParaRPr lang="el-GR" sz="1000"/>
        </a:p>
      </dgm:t>
    </dgm:pt>
    <dgm:pt modelId="{3E46905F-FA04-40B6-A650-9C303F798469}">
      <dgm:prSet phldrT="[Κείμενο]" custT="1"/>
      <dgm:spPr>
        <a:solidFill>
          <a:srgbClr val="70AD47"/>
        </a:solidFill>
      </dgm:spPr>
      <dgm:t>
        <a:bodyPr/>
        <a:lstStyle/>
        <a:p>
          <a:r>
            <a:rPr lang="el-GR" sz="1800" b="1" dirty="0"/>
            <a:t>Λιπαρά οξέα</a:t>
          </a:r>
        </a:p>
      </dgm:t>
    </dgm:pt>
    <dgm:pt modelId="{85BA5882-2A69-4699-92CF-3D599F65E138}" type="parTrans" cxnId="{A75D9362-EE77-4082-95B3-308B04A58255}">
      <dgm:prSet/>
      <dgm:spPr/>
      <dgm:t>
        <a:bodyPr/>
        <a:lstStyle/>
        <a:p>
          <a:endParaRPr lang="el-GR" sz="1000"/>
        </a:p>
      </dgm:t>
    </dgm:pt>
    <dgm:pt modelId="{1081D6CA-3126-4485-ABDD-AAE30461D22D}" type="sibTrans" cxnId="{A75D9362-EE77-4082-95B3-308B04A58255}">
      <dgm:prSet/>
      <dgm:spPr/>
      <dgm:t>
        <a:bodyPr/>
        <a:lstStyle/>
        <a:p>
          <a:endParaRPr lang="el-GR" sz="1000"/>
        </a:p>
      </dgm:t>
    </dgm:pt>
    <dgm:pt modelId="{79DF3C71-DE6C-4DB9-AED1-0D16539D080F}">
      <dgm:prSet phldrT="[Κείμενο]" custT="1"/>
      <dgm:spPr/>
      <dgm:t>
        <a:bodyPr/>
        <a:lstStyle/>
        <a:p>
          <a:r>
            <a:rPr lang="el-GR" sz="1050" b="0" i="0" u="none" dirty="0"/>
            <a:t>Άλφα-</a:t>
          </a:r>
          <a:r>
            <a:rPr lang="el-GR" sz="1050" b="0" i="0" u="none" dirty="0" err="1"/>
            <a:t>λινελαϊκό</a:t>
          </a:r>
          <a:r>
            <a:rPr lang="el-GR" sz="1050" b="0" i="0" u="none" dirty="0"/>
            <a:t> οξύ </a:t>
          </a:r>
          <a:r>
            <a:rPr lang="en-US" sz="1050" b="0" i="0" u="none" dirty="0"/>
            <a:t>(ALA)</a:t>
          </a:r>
          <a:endParaRPr lang="el-GR" sz="1050" dirty="0"/>
        </a:p>
      </dgm:t>
    </dgm:pt>
    <dgm:pt modelId="{F51591E3-1A5A-4A4F-99D7-95AFCEED3D33}" type="parTrans" cxnId="{A0AEEF8C-B4C7-42C2-B67A-35ADAB5865B1}">
      <dgm:prSet/>
      <dgm:spPr/>
      <dgm:t>
        <a:bodyPr/>
        <a:lstStyle/>
        <a:p>
          <a:endParaRPr lang="el-GR" sz="1000"/>
        </a:p>
      </dgm:t>
    </dgm:pt>
    <dgm:pt modelId="{D280E45D-E4E9-4062-B169-A80A8486E5E2}" type="sibTrans" cxnId="{A0AEEF8C-B4C7-42C2-B67A-35ADAB5865B1}">
      <dgm:prSet/>
      <dgm:spPr/>
      <dgm:t>
        <a:bodyPr/>
        <a:lstStyle/>
        <a:p>
          <a:endParaRPr lang="el-GR" sz="1000"/>
        </a:p>
      </dgm:t>
    </dgm:pt>
    <dgm:pt modelId="{6CE6DEC9-BB14-417D-A54A-D7AECACE46B9}">
      <dgm:prSet custT="1"/>
      <dgm:spPr/>
      <dgm:t>
        <a:bodyPr/>
        <a:lstStyle/>
        <a:p>
          <a:pPr marL="0" lvl="0" defTabSz="466725">
            <a:lnSpc>
              <a:spcPct val="90000"/>
            </a:lnSpc>
            <a:spcBef>
              <a:spcPct val="0"/>
            </a:spcBef>
            <a:spcAft>
              <a:spcPct val="35000"/>
            </a:spcAft>
            <a:buNone/>
          </a:pPr>
          <a:r>
            <a:rPr lang="el-GR" sz="1050" b="0" i="0" u="none" dirty="0" err="1"/>
            <a:t>Βιοτίνη</a:t>
          </a:r>
          <a:endParaRPr lang="el-GR" sz="1050" b="0" i="0" u="none" dirty="0"/>
        </a:p>
        <a:p>
          <a:pPr marL="0" lvl="0" defTabSz="466725">
            <a:lnSpc>
              <a:spcPct val="90000"/>
            </a:lnSpc>
            <a:spcBef>
              <a:spcPct val="0"/>
            </a:spcBef>
            <a:spcAft>
              <a:spcPct val="35000"/>
            </a:spcAft>
            <a:buNone/>
          </a:pPr>
          <a:r>
            <a:rPr lang="el-GR" sz="1050" b="0" i="0" u="none" dirty="0"/>
            <a:t>Βιταμίνη</a:t>
          </a:r>
          <a:r>
            <a:rPr lang="en-US" sz="1050" b="0" i="0" u="none" dirty="0"/>
            <a:t> A</a:t>
          </a:r>
          <a:endParaRPr lang="el-GR" sz="1050" b="0" i="0" u="none" dirty="0"/>
        </a:p>
        <a:p>
          <a:pPr marL="0" lvl="0" defTabSz="466725">
            <a:lnSpc>
              <a:spcPct val="90000"/>
            </a:lnSpc>
            <a:spcBef>
              <a:spcPct val="0"/>
            </a:spcBef>
            <a:spcAft>
              <a:spcPct val="35000"/>
            </a:spcAft>
            <a:buNone/>
          </a:pPr>
          <a:r>
            <a:rPr lang="el-GR" sz="1050" b="0" i="0" u="none" dirty="0"/>
            <a:t>Βιταμίνη B6</a:t>
          </a:r>
        </a:p>
        <a:p>
          <a:r>
            <a:rPr lang="el-GR" sz="1050" b="0" i="0" u="none" dirty="0"/>
            <a:t>Βιταμίνη B12</a:t>
          </a:r>
        </a:p>
        <a:p>
          <a:r>
            <a:rPr lang="el-GR" sz="1050" b="0" i="0" u="none" dirty="0"/>
            <a:t>Βιταμίνη C</a:t>
          </a:r>
          <a:endParaRPr lang="en-US" sz="1050" dirty="0"/>
        </a:p>
      </dgm:t>
    </dgm:pt>
    <dgm:pt modelId="{74A11CDB-53C2-43B0-9453-05E462AD9991}" type="parTrans" cxnId="{366DD3CF-8F30-41C7-B279-A7D14BAEEB8F}">
      <dgm:prSet/>
      <dgm:spPr/>
      <dgm:t>
        <a:bodyPr/>
        <a:lstStyle/>
        <a:p>
          <a:endParaRPr lang="el-GR" sz="1000"/>
        </a:p>
      </dgm:t>
    </dgm:pt>
    <dgm:pt modelId="{817C306A-9CEF-4D02-B32C-77EB688DB502}" type="sibTrans" cxnId="{366DD3CF-8F30-41C7-B279-A7D14BAEEB8F}">
      <dgm:prSet/>
      <dgm:spPr/>
      <dgm:t>
        <a:bodyPr/>
        <a:lstStyle/>
        <a:p>
          <a:endParaRPr lang="el-GR" sz="1000"/>
        </a:p>
      </dgm:t>
    </dgm:pt>
    <dgm:pt modelId="{E5C63AF3-D511-4C7C-A7B5-546B160D5179}">
      <dgm:prSet custT="1"/>
      <dgm:spPr/>
      <dgm:t>
        <a:bodyPr/>
        <a:lstStyle/>
        <a:p>
          <a:pPr marL="0" lvl="0" defTabSz="466725">
            <a:lnSpc>
              <a:spcPct val="90000"/>
            </a:lnSpc>
            <a:spcBef>
              <a:spcPct val="0"/>
            </a:spcBef>
            <a:spcAft>
              <a:spcPct val="35000"/>
            </a:spcAft>
            <a:buNone/>
          </a:pPr>
          <a:r>
            <a:rPr lang="el-GR" sz="1050" b="0" i="0" u="none" dirty="0"/>
            <a:t>Θειαμίνη</a:t>
          </a:r>
        </a:p>
        <a:p>
          <a:pPr marL="0" lvl="0" defTabSz="466725">
            <a:lnSpc>
              <a:spcPct val="90000"/>
            </a:lnSpc>
            <a:spcBef>
              <a:spcPct val="0"/>
            </a:spcBef>
            <a:spcAft>
              <a:spcPct val="35000"/>
            </a:spcAft>
            <a:buNone/>
          </a:pPr>
          <a:r>
            <a:rPr lang="el-GR" sz="1050" b="0" i="0" u="none" dirty="0" err="1"/>
            <a:t>Νιασίνη</a:t>
          </a:r>
          <a:endParaRPr lang="el-GR" sz="1050" b="0" i="0" u="none" dirty="0"/>
        </a:p>
        <a:p>
          <a:pPr marL="0" lvl="0" defTabSz="466725">
            <a:lnSpc>
              <a:spcPct val="90000"/>
            </a:lnSpc>
            <a:spcBef>
              <a:spcPct val="0"/>
            </a:spcBef>
            <a:spcAft>
              <a:spcPct val="35000"/>
            </a:spcAft>
            <a:buNone/>
          </a:pPr>
          <a:r>
            <a:rPr lang="el-GR" sz="1050" b="0" i="0" u="none" dirty="0" err="1"/>
            <a:t>Παντοθενικό</a:t>
          </a:r>
          <a:r>
            <a:rPr lang="el-GR" sz="1050" b="0" i="0" u="none" dirty="0"/>
            <a:t> οξύ </a:t>
          </a:r>
          <a:r>
            <a:rPr lang="en-US" sz="1050" b="0" i="0" u="none" dirty="0"/>
            <a:t>(</a:t>
          </a:r>
          <a:r>
            <a:rPr lang="el-GR" sz="1050" b="0" i="0" u="none" dirty="0"/>
            <a:t>Βιταμίνη</a:t>
          </a:r>
          <a:r>
            <a:rPr lang="en-US" sz="1050" b="0" i="0" u="none" dirty="0"/>
            <a:t> B5)</a:t>
          </a:r>
          <a:endParaRPr lang="el-GR" sz="1050" b="0" i="0" u="none" dirty="0"/>
        </a:p>
        <a:p>
          <a:pPr marL="0" lvl="0" defTabSz="466725">
            <a:lnSpc>
              <a:spcPct val="90000"/>
            </a:lnSpc>
            <a:spcBef>
              <a:spcPct val="0"/>
            </a:spcBef>
            <a:spcAft>
              <a:spcPct val="35000"/>
            </a:spcAft>
            <a:buNone/>
          </a:pPr>
          <a:r>
            <a:rPr lang="el-GR" sz="1050" b="0" i="0" u="none" dirty="0" err="1"/>
            <a:t>Ριβοφλαβίνη</a:t>
          </a:r>
          <a:endParaRPr lang="el-GR" sz="1050" b="0" i="0" u="none" dirty="0"/>
        </a:p>
        <a:p>
          <a:pPr marL="0" lvl="0" defTabSz="466725">
            <a:lnSpc>
              <a:spcPct val="90000"/>
            </a:lnSpc>
            <a:spcBef>
              <a:spcPct val="0"/>
            </a:spcBef>
            <a:spcAft>
              <a:spcPct val="35000"/>
            </a:spcAft>
            <a:buNone/>
          </a:pPr>
          <a:r>
            <a:rPr lang="el-GR" sz="1050" b="0" i="0" u="none" dirty="0" err="1"/>
            <a:t>Φολικό</a:t>
          </a:r>
          <a:r>
            <a:rPr lang="en-US" sz="1050" b="0" i="0" u="none" dirty="0"/>
            <a:t>/</a:t>
          </a:r>
          <a:r>
            <a:rPr lang="el-GR" sz="1050" b="0" i="0" u="none" dirty="0" err="1"/>
            <a:t>Φυλλικό</a:t>
          </a:r>
          <a:r>
            <a:rPr lang="el-GR" sz="1050" b="0" i="0" u="none" dirty="0"/>
            <a:t> οξύ</a:t>
          </a:r>
        </a:p>
        <a:p>
          <a:pPr marL="0" lvl="0" defTabSz="466725">
            <a:lnSpc>
              <a:spcPct val="90000"/>
            </a:lnSpc>
            <a:spcBef>
              <a:spcPct val="0"/>
            </a:spcBef>
            <a:spcAft>
              <a:spcPct val="35000"/>
            </a:spcAft>
            <a:buNone/>
          </a:pPr>
          <a:r>
            <a:rPr lang="el-GR" sz="1050" b="0" i="0" u="none" dirty="0" err="1"/>
            <a:t>Χολίνη</a:t>
          </a:r>
          <a:endParaRPr lang="en-US" sz="1050" dirty="0"/>
        </a:p>
      </dgm:t>
    </dgm:pt>
    <dgm:pt modelId="{5F6F1A05-8659-4147-9B46-84E3613F9DD7}" type="parTrans" cxnId="{0AB00A6C-7F4D-44B8-AEC3-F74A0FB81CFD}">
      <dgm:prSet/>
      <dgm:spPr/>
      <dgm:t>
        <a:bodyPr/>
        <a:lstStyle/>
        <a:p>
          <a:endParaRPr lang="el-GR" sz="1000"/>
        </a:p>
      </dgm:t>
    </dgm:pt>
    <dgm:pt modelId="{6D3D616C-0A19-4AE8-8445-80AF91DAF30E}" type="sibTrans" cxnId="{0AB00A6C-7F4D-44B8-AEC3-F74A0FB81CFD}">
      <dgm:prSet/>
      <dgm:spPr/>
      <dgm:t>
        <a:bodyPr/>
        <a:lstStyle/>
        <a:p>
          <a:endParaRPr lang="el-GR" sz="1000"/>
        </a:p>
      </dgm:t>
    </dgm:pt>
    <dgm:pt modelId="{127483C6-8497-4D2E-8792-B3AD2CA57D85}">
      <dgm:prSet custT="1"/>
      <dgm:spPr/>
      <dgm:t>
        <a:bodyPr/>
        <a:lstStyle/>
        <a:p>
          <a:pPr marL="0" lvl="0" defTabSz="466725">
            <a:lnSpc>
              <a:spcPct val="90000"/>
            </a:lnSpc>
            <a:spcBef>
              <a:spcPct val="0"/>
            </a:spcBef>
            <a:spcAft>
              <a:spcPct val="35000"/>
            </a:spcAft>
            <a:buNone/>
          </a:pPr>
          <a:endParaRPr lang="en-US" sz="1050" dirty="0"/>
        </a:p>
      </dgm:t>
    </dgm:pt>
    <dgm:pt modelId="{486DCE7E-939A-4CA8-A569-A45D6B728030}" type="parTrans" cxnId="{5D2AA597-C8CC-4920-A50D-45D8209E9F56}">
      <dgm:prSet/>
      <dgm:spPr/>
      <dgm:t>
        <a:bodyPr/>
        <a:lstStyle/>
        <a:p>
          <a:endParaRPr lang="el-GR" sz="1000"/>
        </a:p>
      </dgm:t>
    </dgm:pt>
    <dgm:pt modelId="{17C32533-5CD1-4837-B13C-A96B1FB46E74}" type="sibTrans" cxnId="{5D2AA597-C8CC-4920-A50D-45D8209E9F56}">
      <dgm:prSet/>
      <dgm:spPr/>
      <dgm:t>
        <a:bodyPr/>
        <a:lstStyle/>
        <a:p>
          <a:endParaRPr lang="el-GR" sz="1000"/>
        </a:p>
      </dgm:t>
    </dgm:pt>
    <dgm:pt modelId="{38C540DF-558F-4FD8-91CA-8D32D4328F08}">
      <dgm:prSet phldrT="[Κείμενο]" custT="1"/>
      <dgm:spPr/>
      <dgm:t>
        <a:bodyPr/>
        <a:lstStyle/>
        <a:p>
          <a:pPr marL="0" marR="0" lvl="0" indent="0" defTabSz="533400" eaLnBrk="1" fontAlgn="auto" latinLnBrk="0" hangingPunct="1">
            <a:lnSpc>
              <a:spcPct val="90000"/>
            </a:lnSpc>
            <a:spcBef>
              <a:spcPct val="0"/>
            </a:spcBef>
            <a:spcAft>
              <a:spcPct val="35000"/>
            </a:spcAft>
            <a:buClrTx/>
            <a:buSzTx/>
            <a:buFontTx/>
            <a:buNone/>
            <a:tabLst/>
            <a:defRPr/>
          </a:pPr>
          <a:r>
            <a:rPr lang="el-GR" sz="1050" b="0" i="0" u="none" dirty="0"/>
            <a:t>Ασβέστιο</a:t>
          </a:r>
        </a:p>
        <a:p>
          <a:pPr marL="0" marR="0" lvl="0" indent="0" defTabSz="533400" eaLnBrk="1" fontAlgn="auto" latinLnBrk="0" hangingPunct="1">
            <a:lnSpc>
              <a:spcPct val="90000"/>
            </a:lnSpc>
            <a:spcBef>
              <a:spcPct val="0"/>
            </a:spcBef>
            <a:spcAft>
              <a:spcPct val="35000"/>
            </a:spcAft>
            <a:buClrTx/>
            <a:buSzTx/>
            <a:buFontTx/>
            <a:buNone/>
            <a:tabLst/>
            <a:defRPr/>
          </a:pPr>
          <a:r>
            <a:rPr lang="el-GR" sz="1050" dirty="0"/>
            <a:t>Ιώδιο</a:t>
          </a:r>
          <a:endParaRPr lang="en-US" sz="1050" dirty="0"/>
        </a:p>
        <a:p>
          <a:pPr marL="0" marR="0" lvl="0" indent="0" defTabSz="914400" eaLnBrk="1" fontAlgn="auto" latinLnBrk="0" hangingPunct="1">
            <a:lnSpc>
              <a:spcPct val="100000"/>
            </a:lnSpc>
            <a:spcBef>
              <a:spcPts val="0"/>
            </a:spcBef>
            <a:spcAft>
              <a:spcPts val="0"/>
            </a:spcAft>
            <a:buClrTx/>
            <a:buSzTx/>
            <a:buFontTx/>
            <a:buNone/>
            <a:tabLst/>
            <a:defRPr/>
          </a:pPr>
          <a:r>
            <a:rPr lang="el-GR" sz="1050" dirty="0"/>
            <a:t>Κάλιο</a:t>
          </a:r>
        </a:p>
        <a:p>
          <a:pPr marL="0" marR="0" lvl="0" indent="0" defTabSz="914400" eaLnBrk="1" fontAlgn="auto" latinLnBrk="0" hangingPunct="1">
            <a:lnSpc>
              <a:spcPct val="100000"/>
            </a:lnSpc>
            <a:spcBef>
              <a:spcPts val="0"/>
            </a:spcBef>
            <a:spcAft>
              <a:spcPts val="0"/>
            </a:spcAft>
            <a:buClrTx/>
            <a:buSzTx/>
            <a:buFontTx/>
            <a:buNone/>
            <a:tabLst/>
            <a:defRPr/>
          </a:pPr>
          <a:r>
            <a:rPr lang="el-GR" sz="1050" b="0" i="0" u="none" dirty="0"/>
            <a:t>Μαγγάνιο</a:t>
          </a:r>
        </a:p>
        <a:p>
          <a:pPr marL="0" marR="0" lvl="0" indent="0" defTabSz="533400" eaLnBrk="1" fontAlgn="auto" latinLnBrk="0" hangingPunct="1">
            <a:lnSpc>
              <a:spcPct val="90000"/>
            </a:lnSpc>
            <a:spcBef>
              <a:spcPct val="0"/>
            </a:spcBef>
            <a:spcAft>
              <a:spcPct val="35000"/>
            </a:spcAft>
            <a:buClrTx/>
            <a:buSzTx/>
            <a:buFontTx/>
            <a:buNone/>
            <a:tabLst/>
            <a:defRPr/>
          </a:pPr>
          <a:r>
            <a:rPr lang="el-GR" sz="1050" dirty="0"/>
            <a:t>Μαγνήσιο</a:t>
          </a:r>
          <a:endParaRPr lang="en-US" sz="1050" dirty="0"/>
        </a:p>
        <a:p>
          <a:pPr marL="0" marR="0" lvl="0" indent="0" defTabSz="533400" eaLnBrk="1" fontAlgn="auto" latinLnBrk="0" hangingPunct="1">
            <a:lnSpc>
              <a:spcPct val="90000"/>
            </a:lnSpc>
            <a:spcBef>
              <a:spcPct val="0"/>
            </a:spcBef>
            <a:spcAft>
              <a:spcPct val="35000"/>
            </a:spcAft>
            <a:buClrTx/>
            <a:buSzTx/>
            <a:buFontTx/>
            <a:buNone/>
            <a:tabLst/>
            <a:defRPr/>
          </a:pPr>
          <a:r>
            <a:rPr lang="el-GR" sz="1050" b="0" i="0" u="none" dirty="0"/>
            <a:t>Μολυβδαίνιο</a:t>
          </a:r>
          <a:endParaRPr lang="en-US" sz="1050" dirty="0"/>
        </a:p>
        <a:p>
          <a:pPr marL="0" marR="0" lvl="0" indent="0" defTabSz="533400" eaLnBrk="1" fontAlgn="auto" latinLnBrk="0" hangingPunct="1">
            <a:lnSpc>
              <a:spcPct val="90000"/>
            </a:lnSpc>
            <a:spcBef>
              <a:spcPct val="0"/>
            </a:spcBef>
            <a:spcAft>
              <a:spcPct val="35000"/>
            </a:spcAft>
            <a:buClrTx/>
            <a:buSzTx/>
            <a:buFontTx/>
            <a:buNone/>
            <a:tabLst/>
            <a:defRPr/>
          </a:pPr>
          <a:r>
            <a:rPr lang="el-GR" sz="1050" b="0" i="0" u="none" dirty="0"/>
            <a:t>Σελήνιο</a:t>
          </a:r>
        </a:p>
        <a:p>
          <a:pPr marL="0" marR="0" lvl="0" indent="0" defTabSz="533400" eaLnBrk="1" fontAlgn="auto" latinLnBrk="0" hangingPunct="1">
            <a:lnSpc>
              <a:spcPct val="90000"/>
            </a:lnSpc>
            <a:spcBef>
              <a:spcPct val="0"/>
            </a:spcBef>
            <a:spcAft>
              <a:spcPct val="35000"/>
            </a:spcAft>
            <a:buClrTx/>
            <a:buSzTx/>
            <a:buFontTx/>
            <a:buNone/>
            <a:tabLst/>
            <a:defRPr/>
          </a:pPr>
          <a:r>
            <a:rPr lang="el-GR" sz="1050" dirty="0"/>
            <a:t>Σίδηρος</a:t>
          </a:r>
          <a:endParaRPr lang="en-US" sz="1050" dirty="0"/>
        </a:p>
        <a:p>
          <a:pPr marL="0" lvl="0" defTabSz="533400">
            <a:lnSpc>
              <a:spcPct val="90000"/>
            </a:lnSpc>
            <a:spcBef>
              <a:spcPct val="0"/>
            </a:spcBef>
            <a:spcAft>
              <a:spcPct val="35000"/>
            </a:spcAft>
            <a:buNone/>
          </a:pPr>
          <a:r>
            <a:rPr lang="el-GR" sz="1050" b="0" i="0" u="none" dirty="0"/>
            <a:t>Φθόριο</a:t>
          </a:r>
          <a:r>
            <a:rPr lang="en-US" sz="1050" b="0" i="0" u="none" dirty="0"/>
            <a:t> </a:t>
          </a:r>
          <a:endParaRPr lang="en-US" sz="1050" dirty="0"/>
        </a:p>
        <a:p>
          <a:pPr marL="0" lvl="0" defTabSz="533400">
            <a:lnSpc>
              <a:spcPct val="90000"/>
            </a:lnSpc>
            <a:spcBef>
              <a:spcPct val="0"/>
            </a:spcBef>
            <a:spcAft>
              <a:spcPct val="35000"/>
            </a:spcAft>
            <a:buNone/>
          </a:pPr>
          <a:r>
            <a:rPr lang="el-GR" sz="1050" dirty="0"/>
            <a:t>Φωσφόρος</a:t>
          </a:r>
          <a:endParaRPr lang="en-US" sz="1050" dirty="0"/>
        </a:p>
        <a:p>
          <a:pPr marL="0" marR="0" lvl="0" indent="0" defTabSz="533400" eaLnBrk="1" fontAlgn="auto" latinLnBrk="0" hangingPunct="1">
            <a:lnSpc>
              <a:spcPct val="90000"/>
            </a:lnSpc>
            <a:spcBef>
              <a:spcPct val="0"/>
            </a:spcBef>
            <a:spcAft>
              <a:spcPct val="35000"/>
            </a:spcAft>
            <a:buClrTx/>
            <a:buSzTx/>
            <a:buFontTx/>
            <a:buNone/>
            <a:tabLst/>
            <a:defRPr/>
          </a:pPr>
          <a:r>
            <a:rPr lang="el-GR" sz="1050" dirty="0"/>
            <a:t>Χαλκός</a:t>
          </a:r>
          <a:endParaRPr lang="en-US" sz="1050" dirty="0"/>
        </a:p>
        <a:p>
          <a:pPr marL="0" lvl="0" defTabSz="533400">
            <a:lnSpc>
              <a:spcPct val="90000"/>
            </a:lnSpc>
            <a:spcBef>
              <a:spcPct val="0"/>
            </a:spcBef>
            <a:spcAft>
              <a:spcPct val="35000"/>
            </a:spcAft>
            <a:buNone/>
          </a:pPr>
          <a:r>
            <a:rPr lang="el-GR" sz="1050" dirty="0"/>
            <a:t>Χλώριο</a:t>
          </a:r>
        </a:p>
      </dgm:t>
    </dgm:pt>
    <dgm:pt modelId="{4D78179C-714C-4BF7-9072-AB3479DD63C5}" type="parTrans" cxnId="{A9065E82-A370-4250-9773-C778FE1927C2}">
      <dgm:prSet/>
      <dgm:spPr/>
      <dgm:t>
        <a:bodyPr/>
        <a:lstStyle/>
        <a:p>
          <a:endParaRPr lang="el-GR" sz="1000"/>
        </a:p>
      </dgm:t>
    </dgm:pt>
    <dgm:pt modelId="{E5C2C467-A715-40E8-9426-FD2CDCD9C0ED}" type="sibTrans" cxnId="{A9065E82-A370-4250-9773-C778FE1927C2}">
      <dgm:prSet/>
      <dgm:spPr/>
      <dgm:t>
        <a:bodyPr/>
        <a:lstStyle/>
        <a:p>
          <a:endParaRPr lang="el-GR" sz="1000"/>
        </a:p>
      </dgm:t>
    </dgm:pt>
    <dgm:pt modelId="{42A9043A-3331-45AC-BCEF-5D7B66AD6501}">
      <dgm:prSet custT="1"/>
      <dgm:spPr/>
      <dgm:t>
        <a:bodyPr/>
        <a:lstStyle/>
        <a:p>
          <a:pPr marL="0" lvl="0" defTabSz="533400">
            <a:lnSpc>
              <a:spcPct val="90000"/>
            </a:lnSpc>
            <a:spcBef>
              <a:spcPct val="0"/>
            </a:spcBef>
            <a:spcAft>
              <a:spcPct val="35000"/>
            </a:spcAft>
            <a:buNone/>
          </a:pPr>
          <a:r>
            <a:rPr lang="el-GR" sz="1050" b="0" i="0" u="none" dirty="0"/>
            <a:t>Χρώμιο</a:t>
          </a:r>
        </a:p>
      </dgm:t>
    </dgm:pt>
    <dgm:pt modelId="{9FE96C8E-27B8-4E2D-A77B-9F365BD0850D}" type="parTrans" cxnId="{8D1EA16F-023E-4953-AB05-F2116A60CCA5}">
      <dgm:prSet/>
      <dgm:spPr/>
      <dgm:t>
        <a:bodyPr/>
        <a:lstStyle/>
        <a:p>
          <a:endParaRPr lang="el-GR" sz="1000"/>
        </a:p>
      </dgm:t>
    </dgm:pt>
    <dgm:pt modelId="{644D129D-C514-436E-BDFD-74DCE76121DC}" type="sibTrans" cxnId="{8D1EA16F-023E-4953-AB05-F2116A60CCA5}">
      <dgm:prSet/>
      <dgm:spPr/>
      <dgm:t>
        <a:bodyPr/>
        <a:lstStyle/>
        <a:p>
          <a:endParaRPr lang="el-GR" sz="1000"/>
        </a:p>
      </dgm:t>
    </dgm:pt>
    <dgm:pt modelId="{B27F1483-40D4-4118-B16F-2DB9C1688EF5}">
      <dgm:prSet custT="1"/>
      <dgm:spPr/>
      <dgm:t>
        <a:bodyPr/>
        <a:lstStyle/>
        <a:p>
          <a:pPr marL="0" lvl="0" defTabSz="533400">
            <a:lnSpc>
              <a:spcPct val="90000"/>
            </a:lnSpc>
            <a:spcBef>
              <a:spcPct val="0"/>
            </a:spcBef>
            <a:spcAft>
              <a:spcPct val="35000"/>
            </a:spcAft>
            <a:buNone/>
          </a:pPr>
          <a:r>
            <a:rPr lang="el-GR" sz="1050" b="0" i="0" u="none" dirty="0"/>
            <a:t>Ψευδάργυρος</a:t>
          </a:r>
          <a:endParaRPr lang="en-US" sz="1050" dirty="0"/>
        </a:p>
      </dgm:t>
    </dgm:pt>
    <dgm:pt modelId="{F1393302-DD3F-44A5-A51F-1C2199EB2144}" type="parTrans" cxnId="{D7F7F609-09E6-41F1-A447-FC219D2AA335}">
      <dgm:prSet/>
      <dgm:spPr/>
      <dgm:t>
        <a:bodyPr/>
        <a:lstStyle/>
        <a:p>
          <a:endParaRPr lang="el-GR" sz="1000"/>
        </a:p>
      </dgm:t>
    </dgm:pt>
    <dgm:pt modelId="{3B3E922D-E5CC-4789-AD2F-D5A031115624}" type="sibTrans" cxnId="{D7F7F609-09E6-41F1-A447-FC219D2AA335}">
      <dgm:prSet/>
      <dgm:spPr/>
      <dgm:t>
        <a:bodyPr/>
        <a:lstStyle/>
        <a:p>
          <a:endParaRPr lang="el-GR" sz="1000"/>
        </a:p>
      </dgm:t>
    </dgm:pt>
    <dgm:pt modelId="{A94887B7-1D6E-4F6F-B891-A397906DE487}">
      <dgm:prSet custT="1"/>
      <dgm:spPr/>
      <dgm:t>
        <a:bodyPr/>
        <a:lstStyle/>
        <a:p>
          <a:r>
            <a:rPr lang="el-GR" sz="1050" b="0" i="0" u="none" dirty="0"/>
            <a:t>Άλφα-</a:t>
          </a:r>
          <a:r>
            <a:rPr lang="el-GR" sz="1050" b="0" i="0" u="none" dirty="0" err="1"/>
            <a:t>λινολενικό</a:t>
          </a:r>
          <a:r>
            <a:rPr lang="el-GR" sz="1050" b="0" i="0" u="none" dirty="0"/>
            <a:t> οξύ </a:t>
          </a:r>
          <a:r>
            <a:rPr lang="en-US" sz="1050" b="0" i="0" u="none" dirty="0"/>
            <a:t>(ALA) &amp; </a:t>
          </a:r>
          <a:r>
            <a:rPr lang="el-GR" sz="1050" b="0" i="0" u="none" dirty="0" err="1"/>
            <a:t>λινολενικό</a:t>
          </a:r>
          <a:r>
            <a:rPr lang="en-US" sz="1050" b="0" i="0" u="none" dirty="0"/>
            <a:t> (LA</a:t>
          </a:r>
          <a:r>
            <a:rPr lang="el-GR" sz="1050" b="0" i="0" u="none" dirty="0"/>
            <a:t>)</a:t>
          </a:r>
        </a:p>
      </dgm:t>
    </dgm:pt>
    <dgm:pt modelId="{4C834DBC-1FE2-4DD3-BC84-8491BE30542B}" type="parTrans" cxnId="{0DFDF336-E2AC-4B6A-928C-CA8519997615}">
      <dgm:prSet/>
      <dgm:spPr/>
      <dgm:t>
        <a:bodyPr/>
        <a:lstStyle/>
        <a:p>
          <a:endParaRPr lang="el-GR" sz="1000"/>
        </a:p>
      </dgm:t>
    </dgm:pt>
    <dgm:pt modelId="{65D01E4C-D0AD-48CD-BB0A-B38B71AA55F1}" type="sibTrans" cxnId="{0DFDF336-E2AC-4B6A-928C-CA8519997615}">
      <dgm:prSet/>
      <dgm:spPr/>
      <dgm:t>
        <a:bodyPr/>
        <a:lstStyle/>
        <a:p>
          <a:endParaRPr lang="el-GR" sz="1000"/>
        </a:p>
      </dgm:t>
    </dgm:pt>
    <dgm:pt modelId="{4D4ED83F-BDD9-4408-8035-55919F8E1B5F}">
      <dgm:prSet custT="1"/>
      <dgm:spPr/>
      <dgm:t>
        <a:bodyPr/>
        <a:lstStyle/>
        <a:p>
          <a:r>
            <a:rPr lang="el-GR" sz="1050" b="0" i="0" u="none" dirty="0" err="1"/>
            <a:t>Ελαϊκό</a:t>
          </a:r>
          <a:r>
            <a:rPr lang="el-GR" sz="1050" b="0" i="0" u="none" dirty="0"/>
            <a:t> Οξύ</a:t>
          </a:r>
        </a:p>
        <a:p>
          <a:r>
            <a:rPr lang="el-GR" sz="1050" b="0" i="0" u="none" dirty="0" err="1"/>
            <a:t>Δοκοεξανοϊκό</a:t>
          </a:r>
          <a:r>
            <a:rPr lang="el-GR" sz="1050" b="0" i="0" u="none" dirty="0"/>
            <a:t> </a:t>
          </a:r>
          <a:r>
            <a:rPr lang="en-US" sz="1050" b="0" i="0" u="none" dirty="0"/>
            <a:t>(DHA)</a:t>
          </a:r>
          <a:endParaRPr lang="en-US" sz="1050" dirty="0"/>
        </a:p>
      </dgm:t>
    </dgm:pt>
    <dgm:pt modelId="{A756D882-7AE7-48E6-8B4B-9482369138E9}" type="parTrans" cxnId="{DE32166C-CC30-4810-BF8A-956273A8875D}">
      <dgm:prSet/>
      <dgm:spPr/>
      <dgm:t>
        <a:bodyPr/>
        <a:lstStyle/>
        <a:p>
          <a:endParaRPr lang="el-GR" sz="1000"/>
        </a:p>
      </dgm:t>
    </dgm:pt>
    <dgm:pt modelId="{01DD360B-A5B6-4F62-A3B7-E81F68919213}" type="sibTrans" cxnId="{DE32166C-CC30-4810-BF8A-956273A8875D}">
      <dgm:prSet/>
      <dgm:spPr/>
      <dgm:t>
        <a:bodyPr/>
        <a:lstStyle/>
        <a:p>
          <a:endParaRPr lang="el-GR" sz="1000"/>
        </a:p>
      </dgm:t>
    </dgm:pt>
    <dgm:pt modelId="{87865F86-182D-4F0F-8E7E-488F55F892F7}">
      <dgm:prSet custT="1"/>
      <dgm:spPr/>
      <dgm:t>
        <a:bodyPr/>
        <a:lstStyle/>
        <a:p>
          <a:r>
            <a:rPr lang="el-GR" sz="1050" b="0" i="0" u="none" dirty="0" err="1"/>
            <a:t>Μόνοακόρεστα</a:t>
          </a:r>
          <a:r>
            <a:rPr lang="el-GR" sz="1050" b="0" i="0" u="none" dirty="0"/>
            <a:t> λιπαρά οξέα</a:t>
          </a:r>
        </a:p>
        <a:p>
          <a:r>
            <a:rPr lang="el-GR" sz="1050" b="0" i="0" u="none" dirty="0" err="1"/>
            <a:t>Λινολεϊκό</a:t>
          </a:r>
          <a:r>
            <a:rPr lang="el-GR" sz="1050" b="0" i="0" u="none" dirty="0"/>
            <a:t> οξύ</a:t>
          </a:r>
          <a:endParaRPr lang="en-US" sz="1050" dirty="0"/>
        </a:p>
      </dgm:t>
    </dgm:pt>
    <dgm:pt modelId="{5D9FD899-7288-4ED9-9236-C060BC772B7B}" type="parTrans" cxnId="{758C447F-B3FB-41FE-8E36-A25EEE6B99A4}">
      <dgm:prSet/>
      <dgm:spPr/>
      <dgm:t>
        <a:bodyPr/>
        <a:lstStyle/>
        <a:p>
          <a:endParaRPr lang="el-GR" sz="1000"/>
        </a:p>
      </dgm:t>
    </dgm:pt>
    <dgm:pt modelId="{D5467A67-B0AB-4E6A-B123-FA564F222D27}" type="sibTrans" cxnId="{758C447F-B3FB-41FE-8E36-A25EEE6B99A4}">
      <dgm:prSet/>
      <dgm:spPr/>
      <dgm:t>
        <a:bodyPr/>
        <a:lstStyle/>
        <a:p>
          <a:endParaRPr lang="el-GR" sz="1000"/>
        </a:p>
      </dgm:t>
    </dgm:pt>
    <dgm:pt modelId="{3D016D39-B647-4EF9-8610-26B991376A91}">
      <dgm:prSet custT="1"/>
      <dgm:spPr/>
      <dgm:t>
        <a:bodyPr/>
        <a:lstStyle/>
        <a:p>
          <a:r>
            <a:rPr lang="el-GR" sz="1050" b="0" i="0" u="none" dirty="0" err="1"/>
            <a:t>Πολυακόρεστα</a:t>
          </a:r>
          <a:r>
            <a:rPr lang="el-GR" sz="1050" b="0" i="0" u="none" dirty="0"/>
            <a:t> λιπαρά οξέα</a:t>
          </a:r>
          <a:endParaRPr lang="en-US" sz="1050" dirty="0"/>
        </a:p>
      </dgm:t>
    </dgm:pt>
    <dgm:pt modelId="{E38BA142-67C2-4DC5-B247-87BB67594819}" type="parTrans" cxnId="{E2CD19FC-F78E-47AD-8A98-418ACD73FE42}">
      <dgm:prSet/>
      <dgm:spPr/>
      <dgm:t>
        <a:bodyPr/>
        <a:lstStyle/>
        <a:p>
          <a:endParaRPr lang="el-GR" sz="1000"/>
        </a:p>
      </dgm:t>
    </dgm:pt>
    <dgm:pt modelId="{8A8458DD-315F-4D4F-9B8D-380BEC391EF8}" type="sibTrans" cxnId="{E2CD19FC-F78E-47AD-8A98-418ACD73FE42}">
      <dgm:prSet/>
      <dgm:spPr/>
      <dgm:t>
        <a:bodyPr/>
        <a:lstStyle/>
        <a:p>
          <a:endParaRPr lang="el-GR" sz="1000"/>
        </a:p>
      </dgm:t>
    </dgm:pt>
    <dgm:pt modelId="{063C9B89-9532-48B7-AA72-3474AFFF56B4}">
      <dgm:prSet custT="1"/>
      <dgm:spPr/>
      <dgm:t>
        <a:bodyPr/>
        <a:lstStyle/>
        <a:p>
          <a:r>
            <a:rPr lang="el-GR" sz="1050" b="0" i="0" u="none" dirty="0" err="1"/>
            <a:t>Βεταΐνη</a:t>
          </a:r>
          <a:endParaRPr lang="en-US" sz="1050" dirty="0"/>
        </a:p>
      </dgm:t>
    </dgm:pt>
    <dgm:pt modelId="{59698621-86DE-4C70-95F1-D6CFD945EC9B}" type="parTrans" cxnId="{FDA5E5BC-C7CF-4C5A-A677-0D367F2A8B8F}">
      <dgm:prSet/>
      <dgm:spPr/>
      <dgm:t>
        <a:bodyPr/>
        <a:lstStyle/>
        <a:p>
          <a:endParaRPr lang="el-GR" sz="1000"/>
        </a:p>
      </dgm:t>
    </dgm:pt>
    <dgm:pt modelId="{90E18C1D-D01F-4C3F-B8DC-0DEEB7B1AE2E}" type="sibTrans" cxnId="{FDA5E5BC-C7CF-4C5A-A677-0D367F2A8B8F}">
      <dgm:prSet/>
      <dgm:spPr/>
      <dgm:t>
        <a:bodyPr/>
        <a:lstStyle/>
        <a:p>
          <a:endParaRPr lang="el-GR" sz="1000"/>
        </a:p>
      </dgm:t>
    </dgm:pt>
    <dgm:pt modelId="{5E265EEB-B494-429A-B0BD-39DD4208D164}">
      <dgm:prSet custT="1"/>
      <dgm:spPr>
        <a:solidFill>
          <a:srgbClr val="70AD47"/>
        </a:solidFill>
        <a:ln>
          <a:solidFill>
            <a:srgbClr val="70AD47"/>
          </a:solidFill>
        </a:ln>
      </dgm:spPr>
      <dgm:t>
        <a:bodyPr/>
        <a:lstStyle/>
        <a:p>
          <a:r>
            <a:rPr lang="el-GR" sz="1800" b="1" dirty="0"/>
            <a:t>Πρωτεΐνες και Αμινοξέα</a:t>
          </a:r>
          <a:endParaRPr lang="en-US" sz="1800" b="1" dirty="0"/>
        </a:p>
      </dgm:t>
    </dgm:pt>
    <dgm:pt modelId="{162426B5-25E9-4692-A1F6-63971D5CBBE3}" type="parTrans" cxnId="{8342D032-C729-457F-B12A-27DC781FADDB}">
      <dgm:prSet/>
      <dgm:spPr/>
      <dgm:t>
        <a:bodyPr/>
        <a:lstStyle/>
        <a:p>
          <a:endParaRPr lang="el-GR" sz="1000"/>
        </a:p>
      </dgm:t>
    </dgm:pt>
    <dgm:pt modelId="{71C80DED-0FCC-436A-B428-A476488FCED8}" type="sibTrans" cxnId="{8342D032-C729-457F-B12A-27DC781FADDB}">
      <dgm:prSet/>
      <dgm:spPr/>
      <dgm:t>
        <a:bodyPr/>
        <a:lstStyle/>
        <a:p>
          <a:endParaRPr lang="el-GR" sz="1000"/>
        </a:p>
      </dgm:t>
    </dgm:pt>
    <dgm:pt modelId="{776A9F1C-6DEF-4A18-9E4A-707AEFB336C6}">
      <dgm:prSet custT="1"/>
      <dgm:spPr/>
      <dgm:t>
        <a:bodyPr/>
        <a:lstStyle/>
        <a:p>
          <a:r>
            <a:rPr lang="el-GR" sz="1050" dirty="0"/>
            <a:t>Κρεατίνη</a:t>
          </a:r>
          <a:endParaRPr lang="en-US" sz="1050" dirty="0"/>
        </a:p>
      </dgm:t>
    </dgm:pt>
    <dgm:pt modelId="{CD119EF1-42ED-4168-8BCA-4A12BDF90715}" type="parTrans" cxnId="{1E1C5D0E-34D2-49F5-8858-810EF667E9EE}">
      <dgm:prSet/>
      <dgm:spPr/>
      <dgm:t>
        <a:bodyPr/>
        <a:lstStyle/>
        <a:p>
          <a:endParaRPr lang="el-GR" sz="1000"/>
        </a:p>
      </dgm:t>
    </dgm:pt>
    <dgm:pt modelId="{7CFA8E92-D5EF-498E-BAEE-29767BA9DFBD}" type="sibTrans" cxnId="{1E1C5D0E-34D2-49F5-8858-810EF667E9EE}">
      <dgm:prSet/>
      <dgm:spPr/>
      <dgm:t>
        <a:bodyPr/>
        <a:lstStyle/>
        <a:p>
          <a:endParaRPr lang="el-GR" sz="1000"/>
        </a:p>
      </dgm:t>
    </dgm:pt>
    <dgm:pt modelId="{B93CB431-4625-4B6B-87C2-F2BF082DA3FA}">
      <dgm:prSet custT="1"/>
      <dgm:spPr/>
      <dgm:t>
        <a:bodyPr/>
        <a:lstStyle/>
        <a:p>
          <a:r>
            <a:rPr lang="el-GR" sz="1050" b="0" i="0" u="none" dirty="0" err="1"/>
            <a:t>Λακτάση</a:t>
          </a:r>
          <a:endParaRPr lang="en-US" sz="1050" dirty="0"/>
        </a:p>
      </dgm:t>
    </dgm:pt>
    <dgm:pt modelId="{DB9E9F93-26CF-4DE7-81F8-ACE4F54E87C6}" type="parTrans" cxnId="{6018AC09-A552-45F5-A3BC-AC09F73884C4}">
      <dgm:prSet/>
      <dgm:spPr/>
      <dgm:t>
        <a:bodyPr/>
        <a:lstStyle/>
        <a:p>
          <a:endParaRPr lang="el-GR" sz="1000"/>
        </a:p>
      </dgm:t>
    </dgm:pt>
    <dgm:pt modelId="{55667365-957A-4A34-8B5B-C4A0CC70B840}" type="sibTrans" cxnId="{6018AC09-A552-45F5-A3BC-AC09F73884C4}">
      <dgm:prSet/>
      <dgm:spPr/>
      <dgm:t>
        <a:bodyPr/>
        <a:lstStyle/>
        <a:p>
          <a:endParaRPr lang="el-GR" sz="1000"/>
        </a:p>
      </dgm:t>
    </dgm:pt>
    <dgm:pt modelId="{446E0388-B44D-4555-8EB3-A2C4C0D617E2}">
      <dgm:prSet custT="1"/>
      <dgm:spPr/>
      <dgm:t>
        <a:bodyPr/>
        <a:lstStyle/>
        <a:p>
          <a:r>
            <a:rPr lang="el-GR" sz="1050" dirty="0"/>
            <a:t>Πρωτεΐνη</a:t>
          </a:r>
          <a:endParaRPr lang="en-US" sz="1050" dirty="0"/>
        </a:p>
      </dgm:t>
    </dgm:pt>
    <dgm:pt modelId="{4BC1B3B8-E334-40D3-9058-C7F08AA34FE9}" type="parTrans" cxnId="{A7645407-23D7-447D-81D1-BD2331A039C0}">
      <dgm:prSet/>
      <dgm:spPr/>
      <dgm:t>
        <a:bodyPr/>
        <a:lstStyle/>
        <a:p>
          <a:endParaRPr lang="el-GR" sz="1000"/>
        </a:p>
      </dgm:t>
    </dgm:pt>
    <dgm:pt modelId="{1BD18DB1-20BD-426C-B3CE-8C333AE74595}" type="sibTrans" cxnId="{A7645407-23D7-447D-81D1-BD2331A039C0}">
      <dgm:prSet/>
      <dgm:spPr/>
      <dgm:t>
        <a:bodyPr/>
        <a:lstStyle/>
        <a:p>
          <a:endParaRPr lang="el-GR" sz="1000"/>
        </a:p>
      </dgm:t>
    </dgm:pt>
    <dgm:pt modelId="{F94D605D-8DA7-4339-A23A-CD38E7BDC67B}">
      <dgm:prSet phldrT="[Κείμενο]" custT="1"/>
      <dgm:spPr>
        <a:solidFill>
          <a:srgbClr val="70AD47"/>
        </a:solidFill>
        <a:ln>
          <a:solidFill>
            <a:srgbClr val="70AD47"/>
          </a:solidFill>
        </a:ln>
      </dgm:spPr>
      <dgm:t>
        <a:bodyPr/>
        <a:lstStyle/>
        <a:p>
          <a:r>
            <a:rPr lang="el-GR" sz="1800" b="1" dirty="0"/>
            <a:t>Βιταμίνες</a:t>
          </a:r>
        </a:p>
      </dgm:t>
    </dgm:pt>
    <dgm:pt modelId="{A5C7A629-5F5F-477C-8B3E-FDE8153358D5}" type="sibTrans" cxnId="{D3391873-6D92-4BEB-9CE3-D64B5B21778F}">
      <dgm:prSet/>
      <dgm:spPr/>
      <dgm:t>
        <a:bodyPr/>
        <a:lstStyle/>
        <a:p>
          <a:endParaRPr lang="el-GR" sz="1000"/>
        </a:p>
      </dgm:t>
    </dgm:pt>
    <dgm:pt modelId="{4AB49ED1-4A51-45FA-AF44-95CD54C8CC66}" type="parTrans" cxnId="{D3391873-6D92-4BEB-9CE3-D64B5B21778F}">
      <dgm:prSet/>
      <dgm:spPr/>
      <dgm:t>
        <a:bodyPr/>
        <a:lstStyle/>
        <a:p>
          <a:endParaRPr lang="el-GR" sz="1000"/>
        </a:p>
      </dgm:t>
    </dgm:pt>
    <dgm:pt modelId="{990DAED7-BAA6-41D7-82D8-9E4D38E6C6D4}">
      <dgm:prSet phldrT="[Κείμενο]" custT="1"/>
      <dgm:spPr>
        <a:solidFill>
          <a:srgbClr val="70AD47"/>
        </a:solidFill>
        <a:ln>
          <a:solidFill>
            <a:srgbClr val="70AD47"/>
          </a:solidFill>
        </a:ln>
      </dgm:spPr>
      <dgm:t>
        <a:bodyPr/>
        <a:lstStyle/>
        <a:p>
          <a:r>
            <a:rPr lang="el-GR" sz="1800" b="1" dirty="0"/>
            <a:t>Υδατάνθρακες</a:t>
          </a:r>
        </a:p>
      </dgm:t>
    </dgm:pt>
    <dgm:pt modelId="{28BF96F8-8ADD-4124-BC1C-04678206BAF7}" type="parTrans" cxnId="{6E999298-984B-4D78-9CEE-2D032D528485}">
      <dgm:prSet/>
      <dgm:spPr/>
      <dgm:t>
        <a:bodyPr/>
        <a:lstStyle/>
        <a:p>
          <a:endParaRPr lang="el-GR"/>
        </a:p>
      </dgm:t>
    </dgm:pt>
    <dgm:pt modelId="{C43B2EAB-BC93-47F7-891A-AC111EF0F2AC}" type="sibTrans" cxnId="{6E999298-984B-4D78-9CEE-2D032D528485}">
      <dgm:prSet/>
      <dgm:spPr/>
      <dgm:t>
        <a:bodyPr/>
        <a:lstStyle/>
        <a:p>
          <a:endParaRPr lang="el-GR"/>
        </a:p>
      </dgm:t>
    </dgm:pt>
    <dgm:pt modelId="{4815F345-A776-44CE-8E62-01C3F9432805}">
      <dgm:prSet phldrT="[Κείμενο]" custT="1"/>
      <dgm:spPr/>
      <dgm:t>
        <a:bodyPr/>
        <a:lstStyle/>
        <a:p>
          <a:pPr>
            <a:buFont typeface="+mj-lt"/>
            <a:buAutoNum type="arabicPeriod"/>
          </a:pPr>
          <a:r>
            <a:rPr lang="el-GR" sz="1050" b="0" i="0" u="none" dirty="0" err="1"/>
            <a:t>Αλφα-κυκλοδεξτρίνη</a:t>
          </a:r>
          <a:endParaRPr lang="el-GR" sz="1050" dirty="0"/>
        </a:p>
      </dgm:t>
    </dgm:pt>
    <dgm:pt modelId="{81A031DF-D0CD-4FF6-B5C4-8E2A23A350AB}" type="parTrans" cxnId="{A3FDCE37-D412-4319-9D25-C1CED9BD75C4}">
      <dgm:prSet/>
      <dgm:spPr/>
      <dgm:t>
        <a:bodyPr/>
        <a:lstStyle/>
        <a:p>
          <a:endParaRPr lang="el-GR"/>
        </a:p>
      </dgm:t>
    </dgm:pt>
    <dgm:pt modelId="{C8BBF10A-46D2-4BAB-9568-3155ECDBDB23}" type="sibTrans" cxnId="{A3FDCE37-D412-4319-9D25-C1CED9BD75C4}">
      <dgm:prSet/>
      <dgm:spPr/>
      <dgm:t>
        <a:bodyPr/>
        <a:lstStyle/>
        <a:p>
          <a:endParaRPr lang="el-GR"/>
        </a:p>
      </dgm:t>
    </dgm:pt>
    <dgm:pt modelId="{51C2C56E-DAC6-4F50-904A-0B2ACAB1BA17}">
      <dgm:prSet custT="1"/>
      <dgm:spPr/>
      <dgm:t>
        <a:bodyPr/>
        <a:lstStyle/>
        <a:p>
          <a:pPr>
            <a:buFont typeface="+mj-lt"/>
            <a:buAutoNum type="arabicPeriod"/>
          </a:pPr>
          <a:r>
            <a:rPr lang="el-GR" sz="1050" b="0" i="0" u="none" dirty="0"/>
            <a:t>Ανθεκτικό Άμυλο</a:t>
          </a:r>
        </a:p>
        <a:p>
          <a:pPr>
            <a:buFont typeface="+mj-lt"/>
            <a:buAutoNum type="arabicPeriod"/>
          </a:pPr>
          <a:r>
            <a:rPr lang="el-GR" sz="1050" b="0" i="0" u="none" dirty="0"/>
            <a:t>Άπεπτοι Υδατάνθρακες</a:t>
          </a:r>
        </a:p>
        <a:p>
          <a:pPr>
            <a:buFont typeface="+mj-lt"/>
            <a:buAutoNum type="arabicPeriod"/>
          </a:pPr>
          <a:r>
            <a:rPr lang="el-GR" sz="1050" b="0" i="0" u="none" dirty="0" err="1"/>
            <a:t>Αραβινοξυλάνη</a:t>
          </a:r>
          <a:endParaRPr lang="el-GR" sz="1050" b="0" i="0" u="none" dirty="0"/>
        </a:p>
        <a:p>
          <a:pPr>
            <a:buFont typeface="+mj-lt"/>
            <a:buAutoNum type="arabicPeriod"/>
          </a:pPr>
          <a:r>
            <a:rPr lang="el-GR" sz="1050" b="0" i="0" u="none" dirty="0"/>
            <a:t>Β- </a:t>
          </a:r>
          <a:r>
            <a:rPr lang="el-GR" sz="1050" b="0" i="0" u="none" dirty="0" err="1"/>
            <a:t>γλυκάνες</a:t>
          </a:r>
          <a:r>
            <a:rPr lang="el-GR" sz="1050" b="0" i="0" u="none" dirty="0"/>
            <a:t> </a:t>
          </a:r>
        </a:p>
        <a:p>
          <a:pPr>
            <a:buFont typeface="+mj-lt"/>
            <a:buAutoNum type="arabicPeriod"/>
          </a:pPr>
          <a:r>
            <a:rPr lang="el-GR" sz="1050" b="0" i="0" u="none" dirty="0" err="1"/>
            <a:t>Γλυκομαννάνη</a:t>
          </a:r>
          <a:endParaRPr lang="el-GR" sz="1050" b="0" i="0" u="none" dirty="0"/>
        </a:p>
        <a:p>
          <a:pPr>
            <a:buFont typeface="+mj-lt"/>
            <a:buAutoNum type="arabicPeriod"/>
          </a:pPr>
          <a:r>
            <a:rPr lang="el-GR" sz="1050" b="0" i="0" u="none" dirty="0"/>
            <a:t>Διαλύματα υδατανθράκων</a:t>
          </a:r>
        </a:p>
        <a:p>
          <a:pPr>
            <a:buFont typeface="+mj-lt"/>
            <a:buAutoNum type="arabicPeriod"/>
          </a:pPr>
          <a:r>
            <a:rPr lang="el-GR" sz="1050" b="0" i="0" u="none" dirty="0" err="1"/>
            <a:t>Ινουλίνη</a:t>
          </a:r>
          <a:endParaRPr lang="el-GR" sz="1050" b="0" i="0" u="none" dirty="0"/>
        </a:p>
        <a:p>
          <a:pPr>
            <a:buFont typeface="+mj-lt"/>
            <a:buAutoNum type="arabicPeriod"/>
          </a:pPr>
          <a:r>
            <a:rPr lang="el-GR" sz="1050" b="0" i="0" u="none" dirty="0" err="1"/>
            <a:t>Κόμμι</a:t>
          </a:r>
          <a:r>
            <a:rPr lang="el-GR" sz="1050" b="0" i="0" u="none" dirty="0"/>
            <a:t> </a:t>
          </a:r>
          <a:r>
            <a:rPr lang="el-GR" sz="1050" b="0" i="0" u="none" dirty="0" err="1"/>
            <a:t>γκουάρ</a:t>
          </a:r>
          <a:r>
            <a:rPr lang="el-GR" sz="1050" b="0" i="0" u="none" dirty="0"/>
            <a:t> </a:t>
          </a:r>
        </a:p>
        <a:p>
          <a:pPr>
            <a:buFont typeface="+mj-lt"/>
            <a:buAutoNum type="arabicPeriod"/>
          </a:pPr>
          <a:r>
            <a:rPr lang="el-GR" sz="1050" b="0" i="0" u="none" dirty="0" err="1"/>
            <a:t>Λακτικόλη</a:t>
          </a:r>
          <a:endParaRPr lang="el-GR" sz="1050" b="0" i="0" u="none" dirty="0"/>
        </a:p>
        <a:p>
          <a:pPr>
            <a:buFont typeface="+mj-lt"/>
            <a:buAutoNum type="arabicPeriod"/>
          </a:pPr>
          <a:r>
            <a:rPr lang="el-GR" sz="1050" b="0" i="0" u="none" dirty="0" err="1"/>
            <a:t>Λακτουλόζη</a:t>
          </a:r>
          <a:endParaRPr lang="el-GR" sz="1050" b="0" i="0" u="none" dirty="0"/>
        </a:p>
        <a:p>
          <a:pPr>
            <a:buFont typeface="+mj-lt"/>
            <a:buAutoNum type="arabicPeriod"/>
          </a:pPr>
          <a:r>
            <a:rPr lang="el-GR" sz="1050" b="0" i="0" u="none" dirty="0"/>
            <a:t>Πηκτίνες</a:t>
          </a:r>
        </a:p>
      </dgm:t>
    </dgm:pt>
    <dgm:pt modelId="{B0548E35-78E5-4C10-8746-AA535D72738D}" type="parTrans" cxnId="{0B8BEBB0-A1C3-42A2-9BFC-65DE8180304C}">
      <dgm:prSet/>
      <dgm:spPr/>
      <dgm:t>
        <a:bodyPr/>
        <a:lstStyle/>
        <a:p>
          <a:endParaRPr lang="el-GR"/>
        </a:p>
      </dgm:t>
    </dgm:pt>
    <dgm:pt modelId="{A5822C8E-1659-40DA-BD8F-473B4423D091}" type="sibTrans" cxnId="{0B8BEBB0-A1C3-42A2-9BFC-65DE8180304C}">
      <dgm:prSet/>
      <dgm:spPr/>
      <dgm:t>
        <a:bodyPr/>
        <a:lstStyle/>
        <a:p>
          <a:endParaRPr lang="el-GR"/>
        </a:p>
      </dgm:t>
    </dgm:pt>
    <dgm:pt modelId="{E7EF942D-06BF-44C0-8D9C-6C6C8863A1D3}">
      <dgm:prSet custT="1"/>
      <dgm:spPr/>
      <dgm:t>
        <a:bodyPr/>
        <a:lstStyle/>
        <a:p>
          <a:pPr>
            <a:buFont typeface="+mj-lt"/>
            <a:buAutoNum type="arabicPeriod"/>
          </a:pPr>
          <a:r>
            <a:rPr lang="el-GR" sz="1050" b="0" i="0" u="none" dirty="0"/>
            <a:t>Υδατάνθρακες</a:t>
          </a:r>
        </a:p>
        <a:p>
          <a:pPr>
            <a:buFont typeface="+mj-lt"/>
            <a:buAutoNum type="arabicPeriod"/>
          </a:pPr>
          <a:r>
            <a:rPr lang="el-GR" sz="1050" b="0" i="0" u="none" dirty="0"/>
            <a:t>Υδατάνθρακες Αργής Πέψης</a:t>
          </a:r>
        </a:p>
        <a:p>
          <a:pPr>
            <a:buFont typeface="+mj-lt"/>
            <a:buAutoNum type="arabicPeriod"/>
          </a:pPr>
          <a:r>
            <a:rPr lang="el-GR" sz="1050" b="0" i="0" u="none" dirty="0"/>
            <a:t>Υποκατάστατα Ζάχαρης</a:t>
          </a:r>
        </a:p>
      </dgm:t>
    </dgm:pt>
    <dgm:pt modelId="{2C52F132-6FC0-4D83-881E-0A116C67DA2C}" type="parTrans" cxnId="{F3D1450E-059B-4289-9ED2-CD28B6123885}">
      <dgm:prSet/>
      <dgm:spPr/>
      <dgm:t>
        <a:bodyPr/>
        <a:lstStyle/>
        <a:p>
          <a:endParaRPr lang="el-GR"/>
        </a:p>
      </dgm:t>
    </dgm:pt>
    <dgm:pt modelId="{2D15AA31-21D6-4EBA-941E-AAF2F8F99C6C}" type="sibTrans" cxnId="{F3D1450E-059B-4289-9ED2-CD28B6123885}">
      <dgm:prSet/>
      <dgm:spPr/>
      <dgm:t>
        <a:bodyPr/>
        <a:lstStyle/>
        <a:p>
          <a:endParaRPr lang="el-GR"/>
        </a:p>
      </dgm:t>
    </dgm:pt>
    <dgm:pt modelId="{C82FDB52-F6DB-4DA4-AFB2-A8977730F1EA}">
      <dgm:prSet custT="1"/>
      <dgm:spPr/>
      <dgm:t>
        <a:bodyPr/>
        <a:lstStyle/>
        <a:p>
          <a:pPr>
            <a:buFont typeface="+mj-lt"/>
            <a:buAutoNum type="arabicPeriod"/>
          </a:pPr>
          <a:r>
            <a:rPr lang="el-GR" sz="1050" b="0" i="0" u="none" dirty="0"/>
            <a:t>Φρουκτόζη</a:t>
          </a:r>
        </a:p>
        <a:p>
          <a:pPr>
            <a:buFont typeface="+mj-lt"/>
            <a:buAutoNum type="arabicPeriod"/>
          </a:pPr>
          <a:r>
            <a:rPr lang="el-GR" sz="1050" b="0" i="0" u="none" dirty="0"/>
            <a:t>Φυτικές ίνες (</a:t>
          </a:r>
          <a:r>
            <a:rPr lang="el-GR" sz="1050" b="0" i="0" u="none" dirty="0" err="1"/>
            <a:t>βρώμης</a:t>
          </a:r>
          <a:r>
            <a:rPr lang="el-GR" sz="1050" b="0" i="0" u="none" dirty="0"/>
            <a:t>, σίκαλης, πίτουρου σιταριού, ζαχαρότευτλου)</a:t>
          </a:r>
          <a:endParaRPr lang="en-US" sz="1050" dirty="0"/>
        </a:p>
        <a:p>
          <a:pPr>
            <a:buFont typeface="+mj-lt"/>
            <a:buAutoNum type="arabicPeriod"/>
          </a:pPr>
          <a:r>
            <a:rPr lang="el-GR" sz="1050" b="0" i="0" u="none" dirty="0" err="1"/>
            <a:t>Χιτοσάνη</a:t>
          </a:r>
          <a:endParaRPr lang="en-US" sz="1050" dirty="0"/>
        </a:p>
      </dgm:t>
    </dgm:pt>
    <dgm:pt modelId="{4CD8BF2C-FFC4-441C-9D47-4294335740C8}" type="parTrans" cxnId="{3521C923-542F-4633-AFB9-4FB775D4A020}">
      <dgm:prSet/>
      <dgm:spPr/>
      <dgm:t>
        <a:bodyPr/>
        <a:lstStyle/>
        <a:p>
          <a:endParaRPr lang="el-GR"/>
        </a:p>
      </dgm:t>
    </dgm:pt>
    <dgm:pt modelId="{6B5E75AF-5045-44BE-A156-2204DF2F515E}" type="sibTrans" cxnId="{3521C923-542F-4633-AFB9-4FB775D4A020}">
      <dgm:prSet/>
      <dgm:spPr/>
      <dgm:t>
        <a:bodyPr/>
        <a:lstStyle/>
        <a:p>
          <a:endParaRPr lang="el-GR"/>
        </a:p>
      </dgm:t>
    </dgm:pt>
    <dgm:pt modelId="{60FEA0C8-6D67-49FE-84E9-7746DDA9C948}">
      <dgm:prSet custT="1"/>
      <dgm:spPr/>
      <dgm:t>
        <a:bodyPr/>
        <a:lstStyle/>
        <a:p>
          <a:pPr>
            <a:buFont typeface="+mj-lt"/>
            <a:buAutoNum type="arabicPeriod"/>
          </a:pPr>
          <a:endParaRPr lang="en-US" sz="1050" dirty="0"/>
        </a:p>
      </dgm:t>
    </dgm:pt>
    <dgm:pt modelId="{46279A85-2623-4CC2-B242-6C4AE6D7B103}" type="parTrans" cxnId="{14477F74-623A-4C60-8BC7-9DAC6F7829F7}">
      <dgm:prSet/>
      <dgm:spPr/>
      <dgm:t>
        <a:bodyPr/>
        <a:lstStyle/>
        <a:p>
          <a:endParaRPr lang="el-GR"/>
        </a:p>
      </dgm:t>
    </dgm:pt>
    <dgm:pt modelId="{0605F56E-329F-41AB-B34A-6988D82A194C}" type="sibTrans" cxnId="{14477F74-623A-4C60-8BC7-9DAC6F7829F7}">
      <dgm:prSet/>
      <dgm:spPr/>
      <dgm:t>
        <a:bodyPr/>
        <a:lstStyle/>
        <a:p>
          <a:endParaRPr lang="el-GR"/>
        </a:p>
      </dgm:t>
    </dgm:pt>
    <dgm:pt modelId="{21FF20FE-1EA2-4A46-8E6D-1186A828A777}">
      <dgm:prSet custT="1"/>
      <dgm:spPr/>
      <dgm:t>
        <a:bodyPr/>
        <a:lstStyle/>
        <a:p>
          <a:pPr marL="0" lvl="0" defTabSz="466725">
            <a:lnSpc>
              <a:spcPct val="90000"/>
            </a:lnSpc>
            <a:spcBef>
              <a:spcPct val="0"/>
            </a:spcBef>
            <a:spcAft>
              <a:spcPct val="35000"/>
            </a:spcAft>
            <a:buNone/>
          </a:pPr>
          <a:r>
            <a:rPr lang="el-GR" sz="1050" b="0" i="0" u="none"/>
            <a:t>Βιταμίνη </a:t>
          </a:r>
          <a:r>
            <a:rPr lang="en-US" sz="1050" b="0" i="0" u="none"/>
            <a:t>D</a:t>
          </a:r>
        </a:p>
      </dgm:t>
    </dgm:pt>
    <dgm:pt modelId="{95E72589-5110-4022-8312-AA22099164CD}" type="parTrans" cxnId="{FF764A75-581C-419B-9198-578897E97F6A}">
      <dgm:prSet/>
      <dgm:spPr/>
      <dgm:t>
        <a:bodyPr/>
        <a:lstStyle/>
        <a:p>
          <a:endParaRPr lang="en-US"/>
        </a:p>
      </dgm:t>
    </dgm:pt>
    <dgm:pt modelId="{F74F1935-163F-4BFC-9998-9643B0C92691}" type="sibTrans" cxnId="{FF764A75-581C-419B-9198-578897E97F6A}">
      <dgm:prSet/>
      <dgm:spPr/>
      <dgm:t>
        <a:bodyPr/>
        <a:lstStyle/>
        <a:p>
          <a:endParaRPr lang="en-US"/>
        </a:p>
      </dgm:t>
    </dgm:pt>
    <dgm:pt modelId="{3A035AA8-5E47-4483-9844-16D08F5EB637}">
      <dgm:prSet custT="1"/>
      <dgm:spPr/>
      <dgm:t>
        <a:bodyPr/>
        <a:lstStyle/>
        <a:p>
          <a:pPr marL="0" lvl="0" defTabSz="466725">
            <a:lnSpc>
              <a:spcPct val="90000"/>
            </a:lnSpc>
            <a:spcBef>
              <a:spcPct val="0"/>
            </a:spcBef>
            <a:spcAft>
              <a:spcPct val="35000"/>
            </a:spcAft>
            <a:buNone/>
          </a:pPr>
          <a:r>
            <a:rPr lang="el-GR" sz="1050" b="0" i="0" u="none"/>
            <a:t>Βιταμίνη </a:t>
          </a:r>
          <a:r>
            <a:rPr lang="en-US" sz="1050" b="0" i="0" u="none"/>
            <a:t>E</a:t>
          </a:r>
        </a:p>
      </dgm:t>
    </dgm:pt>
    <dgm:pt modelId="{61187677-1F07-42DB-AA93-864F91E0BC74}" type="parTrans" cxnId="{074C4FD8-B0CB-48B0-9702-AADB23EE3303}">
      <dgm:prSet/>
      <dgm:spPr/>
      <dgm:t>
        <a:bodyPr/>
        <a:lstStyle/>
        <a:p>
          <a:endParaRPr lang="en-US"/>
        </a:p>
      </dgm:t>
    </dgm:pt>
    <dgm:pt modelId="{DB1FB89B-D348-43B0-BE9A-981BF7D5464B}" type="sibTrans" cxnId="{074C4FD8-B0CB-48B0-9702-AADB23EE3303}">
      <dgm:prSet/>
      <dgm:spPr/>
      <dgm:t>
        <a:bodyPr/>
        <a:lstStyle/>
        <a:p>
          <a:endParaRPr lang="en-US"/>
        </a:p>
      </dgm:t>
    </dgm:pt>
    <dgm:pt modelId="{C21A720E-7397-4909-9460-307E16C20EE8}">
      <dgm:prSet custT="1"/>
      <dgm:spPr/>
      <dgm:t>
        <a:bodyPr/>
        <a:lstStyle/>
        <a:p>
          <a:pPr marL="0" lvl="0" defTabSz="466725">
            <a:lnSpc>
              <a:spcPct val="90000"/>
            </a:lnSpc>
            <a:spcBef>
              <a:spcPct val="0"/>
            </a:spcBef>
            <a:spcAft>
              <a:spcPct val="35000"/>
            </a:spcAft>
            <a:buNone/>
          </a:pPr>
          <a:r>
            <a:rPr lang="el-GR" sz="1050" b="0" i="0" u="none"/>
            <a:t>Βιταμίνη </a:t>
          </a:r>
          <a:r>
            <a:rPr lang="en-US" sz="1050" b="0" i="0" u="none"/>
            <a:t>K</a:t>
          </a:r>
        </a:p>
      </dgm:t>
    </dgm:pt>
    <dgm:pt modelId="{F92961B4-07F5-4B5F-A6E5-3661468FCF55}" type="parTrans" cxnId="{C6676C70-D823-4028-B3F6-73A47E2108E2}">
      <dgm:prSet/>
      <dgm:spPr/>
      <dgm:t>
        <a:bodyPr/>
        <a:lstStyle/>
        <a:p>
          <a:endParaRPr lang="en-US"/>
        </a:p>
      </dgm:t>
    </dgm:pt>
    <dgm:pt modelId="{B4CC7EDB-09FD-45F5-A72D-30243D67A22B}" type="sibTrans" cxnId="{C6676C70-D823-4028-B3F6-73A47E2108E2}">
      <dgm:prSet/>
      <dgm:spPr/>
      <dgm:t>
        <a:bodyPr/>
        <a:lstStyle/>
        <a:p>
          <a:endParaRPr lang="en-US"/>
        </a:p>
      </dgm:t>
    </dgm:pt>
    <dgm:pt modelId="{0E6F405C-A2A5-42E3-9AEE-755811A781C3}" type="pres">
      <dgm:prSet presAssocID="{0FB123C0-69BC-44F3-B878-775FBA3625AD}" presName="Name0" presStyleCnt="0">
        <dgm:presLayoutVars>
          <dgm:chMax val="7"/>
          <dgm:chPref val="7"/>
          <dgm:dir/>
          <dgm:animLvl val="lvl"/>
        </dgm:presLayoutVars>
      </dgm:prSet>
      <dgm:spPr/>
      <dgm:t>
        <a:bodyPr/>
        <a:lstStyle/>
        <a:p>
          <a:endParaRPr lang="en-US"/>
        </a:p>
      </dgm:t>
    </dgm:pt>
    <dgm:pt modelId="{318FCEB4-C203-4904-BD3E-90BA8A33C594}" type="pres">
      <dgm:prSet presAssocID="{990DAED7-BAA6-41D7-82D8-9E4D38E6C6D4}" presName="parentText_1" presStyleLbl="node1" presStyleIdx="0" presStyleCnt="5">
        <dgm:presLayoutVars>
          <dgm:chMax val="1"/>
          <dgm:chPref val="1"/>
          <dgm:bulletEnabled val="1"/>
        </dgm:presLayoutVars>
      </dgm:prSet>
      <dgm:spPr/>
      <dgm:t>
        <a:bodyPr/>
        <a:lstStyle/>
        <a:p>
          <a:endParaRPr lang="en-US"/>
        </a:p>
      </dgm:t>
    </dgm:pt>
    <dgm:pt modelId="{02F6B050-7FF4-4EB0-8C23-5A0DDA3E1115}" type="pres">
      <dgm:prSet presAssocID="{990DAED7-BAA6-41D7-82D8-9E4D38E6C6D4}" presName="childText_1" presStyleLbl="node1" presStyleIdx="0" presStyleCnt="5" custLinFactNeighborX="6092" custLinFactNeighborY="-4431">
        <dgm:presLayoutVars>
          <dgm:chMax val="0"/>
          <dgm:chPref val="0"/>
          <dgm:bulletEnabled val="1"/>
        </dgm:presLayoutVars>
      </dgm:prSet>
      <dgm:spPr/>
      <dgm:t>
        <a:bodyPr/>
        <a:lstStyle/>
        <a:p>
          <a:endParaRPr lang="en-US"/>
        </a:p>
      </dgm:t>
    </dgm:pt>
    <dgm:pt modelId="{151E638E-AA51-43A7-B867-13C3B727CD9D}" type="pres">
      <dgm:prSet presAssocID="{990DAED7-BAA6-41D7-82D8-9E4D38E6C6D4}" presName="accentShape_1" presStyleCnt="0"/>
      <dgm:spPr/>
    </dgm:pt>
    <dgm:pt modelId="{00D81A1D-B39F-4845-B260-648AAF4513AF}" type="pres">
      <dgm:prSet presAssocID="{990DAED7-BAA6-41D7-82D8-9E4D38E6C6D4}" presName="imageRepeatNode" presStyleLbl="node1" presStyleIdx="0" presStyleCnt="5" custScaleY="116102" custLinFactNeighborX="956" custLinFactNeighborY="-1202"/>
      <dgm:spPr/>
      <dgm:t>
        <a:bodyPr/>
        <a:lstStyle/>
        <a:p>
          <a:endParaRPr lang="en-US"/>
        </a:p>
      </dgm:t>
    </dgm:pt>
    <dgm:pt modelId="{09691885-C7B9-4F7E-B026-1BF98AEF5358}" type="pres">
      <dgm:prSet presAssocID="{F94D605D-8DA7-4339-A23A-CD38E7BDC67B}" presName="parentText_2" presStyleLbl="node1" presStyleIdx="0" presStyleCnt="5">
        <dgm:presLayoutVars>
          <dgm:chMax val="1"/>
          <dgm:chPref val="1"/>
          <dgm:bulletEnabled val="1"/>
        </dgm:presLayoutVars>
      </dgm:prSet>
      <dgm:spPr/>
      <dgm:t>
        <a:bodyPr/>
        <a:lstStyle/>
        <a:p>
          <a:endParaRPr lang="en-US"/>
        </a:p>
      </dgm:t>
    </dgm:pt>
    <dgm:pt modelId="{714CD5D7-2B45-4405-A098-506C47527C38}" type="pres">
      <dgm:prSet presAssocID="{F94D605D-8DA7-4339-A23A-CD38E7BDC67B}" presName="childText_2" presStyleLbl="node2" presStyleIdx="0" presStyleCnt="0" custScaleY="76990" custLinFactNeighborX="3893" custLinFactNeighborY="17302">
        <dgm:presLayoutVars>
          <dgm:chMax val="0"/>
          <dgm:chPref val="0"/>
          <dgm:bulletEnabled val="1"/>
        </dgm:presLayoutVars>
      </dgm:prSet>
      <dgm:spPr/>
      <dgm:t>
        <a:bodyPr/>
        <a:lstStyle/>
        <a:p>
          <a:endParaRPr lang="en-US"/>
        </a:p>
      </dgm:t>
    </dgm:pt>
    <dgm:pt modelId="{C8AA2A71-7D3F-438A-A422-7EE1C46DE582}" type="pres">
      <dgm:prSet presAssocID="{F94D605D-8DA7-4339-A23A-CD38E7BDC67B}" presName="accentShape_2" presStyleCnt="0"/>
      <dgm:spPr/>
    </dgm:pt>
    <dgm:pt modelId="{78F33B0A-BEA7-4AE0-B097-C6DFB5ACD385}" type="pres">
      <dgm:prSet presAssocID="{F94D605D-8DA7-4339-A23A-CD38E7BDC67B}" presName="imageRepeatNode" presStyleLbl="node1" presStyleIdx="1" presStyleCnt="5" custLinFactNeighborX="-906" custLinFactNeighborY="8677"/>
      <dgm:spPr/>
      <dgm:t>
        <a:bodyPr/>
        <a:lstStyle/>
        <a:p>
          <a:endParaRPr lang="en-US"/>
        </a:p>
      </dgm:t>
    </dgm:pt>
    <dgm:pt modelId="{A85528DD-95C6-4D46-BC96-E549AE899749}" type="pres">
      <dgm:prSet presAssocID="{FCE31256-7804-4F2A-91E8-2D3BA583E1DE}" presName="parentText_3" presStyleLbl="node1" presStyleIdx="1" presStyleCnt="5">
        <dgm:presLayoutVars>
          <dgm:chMax val="1"/>
          <dgm:chPref val="1"/>
          <dgm:bulletEnabled val="1"/>
        </dgm:presLayoutVars>
      </dgm:prSet>
      <dgm:spPr/>
      <dgm:t>
        <a:bodyPr/>
        <a:lstStyle/>
        <a:p>
          <a:endParaRPr lang="en-US"/>
        </a:p>
      </dgm:t>
    </dgm:pt>
    <dgm:pt modelId="{B58A29FC-97E4-46DE-95B0-EE499B5FE9DF}" type="pres">
      <dgm:prSet presAssocID="{FCE31256-7804-4F2A-91E8-2D3BA583E1DE}" presName="childText_3" presStyleLbl="node2" presStyleIdx="0" presStyleCnt="0" custScaleY="68856" custLinFactNeighborX="-6698" custLinFactNeighborY="11875">
        <dgm:presLayoutVars>
          <dgm:chMax val="0"/>
          <dgm:chPref val="0"/>
          <dgm:bulletEnabled val="1"/>
        </dgm:presLayoutVars>
      </dgm:prSet>
      <dgm:spPr/>
      <dgm:t>
        <a:bodyPr/>
        <a:lstStyle/>
        <a:p>
          <a:endParaRPr lang="en-US"/>
        </a:p>
      </dgm:t>
    </dgm:pt>
    <dgm:pt modelId="{F5FF6797-2CD8-49EB-BE73-A1532440BBC3}" type="pres">
      <dgm:prSet presAssocID="{FCE31256-7804-4F2A-91E8-2D3BA583E1DE}" presName="accentShape_3" presStyleCnt="0"/>
      <dgm:spPr/>
    </dgm:pt>
    <dgm:pt modelId="{F450E821-85AF-4FFC-AA62-5407495E9048}" type="pres">
      <dgm:prSet presAssocID="{FCE31256-7804-4F2A-91E8-2D3BA583E1DE}" presName="imageRepeatNode" presStyleLbl="node1" presStyleIdx="2" presStyleCnt="5" custLinFactNeighborX="-6137" custLinFactNeighborY="10384"/>
      <dgm:spPr/>
      <dgm:t>
        <a:bodyPr/>
        <a:lstStyle/>
        <a:p>
          <a:endParaRPr lang="en-US"/>
        </a:p>
      </dgm:t>
    </dgm:pt>
    <dgm:pt modelId="{8031F6B0-F2AB-4EDC-B239-51CE1BD501EC}" type="pres">
      <dgm:prSet presAssocID="{3E46905F-FA04-40B6-A650-9C303F798469}" presName="parentText_4" presStyleLbl="node1" presStyleIdx="2" presStyleCnt="5">
        <dgm:presLayoutVars>
          <dgm:chMax val="1"/>
          <dgm:chPref val="1"/>
          <dgm:bulletEnabled val="1"/>
        </dgm:presLayoutVars>
      </dgm:prSet>
      <dgm:spPr/>
      <dgm:t>
        <a:bodyPr/>
        <a:lstStyle/>
        <a:p>
          <a:endParaRPr lang="en-US"/>
        </a:p>
      </dgm:t>
    </dgm:pt>
    <dgm:pt modelId="{4ABFFFC8-C5F3-40F5-8FF8-C6748AC5CB84}" type="pres">
      <dgm:prSet presAssocID="{3E46905F-FA04-40B6-A650-9C303F798469}" presName="childText_4" presStyleLbl="node2" presStyleIdx="0" presStyleCnt="0" custScaleX="102742" custScaleY="84564" custLinFactNeighborX="-8197" custLinFactNeighborY="17632">
        <dgm:presLayoutVars>
          <dgm:chMax val="0"/>
          <dgm:chPref val="0"/>
          <dgm:bulletEnabled val="1"/>
        </dgm:presLayoutVars>
      </dgm:prSet>
      <dgm:spPr/>
      <dgm:t>
        <a:bodyPr/>
        <a:lstStyle/>
        <a:p>
          <a:endParaRPr lang="en-US"/>
        </a:p>
      </dgm:t>
    </dgm:pt>
    <dgm:pt modelId="{2125BDF7-7BDA-4922-8096-B24619297820}" type="pres">
      <dgm:prSet presAssocID="{3E46905F-FA04-40B6-A650-9C303F798469}" presName="accentShape_4" presStyleCnt="0"/>
      <dgm:spPr/>
    </dgm:pt>
    <dgm:pt modelId="{D76F2E82-F1DB-4D60-909C-9AD5FF6764BF}" type="pres">
      <dgm:prSet presAssocID="{3E46905F-FA04-40B6-A650-9C303F798469}" presName="imageRepeatNode" presStyleLbl="node1" presStyleIdx="3" presStyleCnt="5" custLinFactNeighborX="-11311" custLinFactNeighborY="12486"/>
      <dgm:spPr/>
      <dgm:t>
        <a:bodyPr/>
        <a:lstStyle/>
        <a:p>
          <a:endParaRPr lang="en-US"/>
        </a:p>
      </dgm:t>
    </dgm:pt>
    <dgm:pt modelId="{C9E888C7-9DA9-422A-A683-303675F04570}" type="pres">
      <dgm:prSet presAssocID="{5E265EEB-B494-429A-B0BD-39DD4208D164}" presName="parentText_5" presStyleLbl="node1" presStyleIdx="3" presStyleCnt="5">
        <dgm:presLayoutVars>
          <dgm:chMax val="1"/>
          <dgm:chPref val="1"/>
          <dgm:bulletEnabled val="1"/>
        </dgm:presLayoutVars>
      </dgm:prSet>
      <dgm:spPr/>
      <dgm:t>
        <a:bodyPr/>
        <a:lstStyle/>
        <a:p>
          <a:endParaRPr lang="en-US"/>
        </a:p>
      </dgm:t>
    </dgm:pt>
    <dgm:pt modelId="{C5B43E84-9E30-49E3-A16A-5E9E4AE67C03}" type="pres">
      <dgm:prSet presAssocID="{5E265EEB-B494-429A-B0BD-39DD4208D164}" presName="childText_5" presStyleLbl="node2" presStyleIdx="0" presStyleCnt="0" custScaleY="29094" custLinFactNeighborX="-16936" custLinFactNeighborY="41837">
        <dgm:presLayoutVars>
          <dgm:chMax val="0"/>
          <dgm:chPref val="0"/>
          <dgm:bulletEnabled val="1"/>
        </dgm:presLayoutVars>
      </dgm:prSet>
      <dgm:spPr/>
      <dgm:t>
        <a:bodyPr/>
        <a:lstStyle/>
        <a:p>
          <a:endParaRPr lang="en-US"/>
        </a:p>
      </dgm:t>
    </dgm:pt>
    <dgm:pt modelId="{74F65FCA-63FB-42A3-9459-A217088FF329}" type="pres">
      <dgm:prSet presAssocID="{5E265EEB-B494-429A-B0BD-39DD4208D164}" presName="accentShape_5" presStyleCnt="0"/>
      <dgm:spPr/>
    </dgm:pt>
    <dgm:pt modelId="{2648BCA6-DD7A-4B77-A843-8F67026651D2}" type="pres">
      <dgm:prSet presAssocID="{5E265EEB-B494-429A-B0BD-39DD4208D164}" presName="imageRepeatNode" presStyleLbl="node1" presStyleIdx="4" presStyleCnt="5" custLinFactNeighborX="-16543" custLinFactNeighborY="22493"/>
      <dgm:spPr/>
      <dgm:t>
        <a:bodyPr/>
        <a:lstStyle/>
        <a:p>
          <a:endParaRPr lang="en-US"/>
        </a:p>
      </dgm:t>
    </dgm:pt>
  </dgm:ptLst>
  <dgm:cxnLst>
    <dgm:cxn modelId="{85BCD19F-53DB-4ED6-851D-F3DD38EC11CF}" type="presOf" srcId="{E5C63AF3-D511-4C7C-A7B5-546B160D5179}" destId="{714CD5D7-2B45-4405-A098-506C47527C38}" srcOrd="0" destOrd="4" presId="urn:microsoft.com/office/officeart/2009/3/layout/BlockDescendingList"/>
    <dgm:cxn modelId="{79F49A22-4528-4B30-9695-33D830835E73}" type="presOf" srcId="{4D4ED83F-BDD9-4408-8035-55919F8E1B5F}" destId="{4ABFFFC8-C5F3-40F5-8FF8-C6748AC5CB84}" srcOrd="0" destOrd="2" presId="urn:microsoft.com/office/officeart/2009/3/layout/BlockDescendingList"/>
    <dgm:cxn modelId="{7832B8A0-A0D4-4D23-B003-65237218DB5C}" type="presOf" srcId="{C21A720E-7397-4909-9460-307E16C20EE8}" destId="{714CD5D7-2B45-4405-A098-506C47527C38}" srcOrd="0" destOrd="3" presId="urn:microsoft.com/office/officeart/2009/3/layout/BlockDescendingList"/>
    <dgm:cxn modelId="{5D1DD2ED-DDDE-4D7B-85FB-060677CE8F93}" type="presOf" srcId="{5E265EEB-B494-429A-B0BD-39DD4208D164}" destId="{2648BCA6-DD7A-4B77-A843-8F67026651D2}" srcOrd="1" destOrd="0" presId="urn:microsoft.com/office/officeart/2009/3/layout/BlockDescendingList"/>
    <dgm:cxn modelId="{BC3AA7A4-C2B7-4332-853F-7077B1B44011}" type="presOf" srcId="{063C9B89-9532-48B7-AA72-3474AFFF56B4}" destId="{C5B43E84-9E30-49E3-A16A-5E9E4AE67C03}" srcOrd="0" destOrd="0" presId="urn:microsoft.com/office/officeart/2009/3/layout/BlockDescendingList"/>
    <dgm:cxn modelId="{1B4FA2B0-62C0-42E9-BFBB-504F70529921}" type="presOf" srcId="{0FB123C0-69BC-44F3-B878-775FBA3625AD}" destId="{0E6F405C-A2A5-42E3-9AEE-755811A781C3}" srcOrd="0" destOrd="0" presId="urn:microsoft.com/office/officeart/2009/3/layout/BlockDescendingList"/>
    <dgm:cxn modelId="{3A11AFD2-8BF2-4249-AB48-EA9EC8BD7768}" type="presOf" srcId="{B93CB431-4625-4B6B-87C2-F2BF082DA3FA}" destId="{C5B43E84-9E30-49E3-A16A-5E9E4AE67C03}" srcOrd="0" destOrd="2" presId="urn:microsoft.com/office/officeart/2009/3/layout/BlockDescendingList"/>
    <dgm:cxn modelId="{A3FDCE37-D412-4319-9D25-C1CED9BD75C4}" srcId="{990DAED7-BAA6-41D7-82D8-9E4D38E6C6D4}" destId="{4815F345-A776-44CE-8E62-01C3F9432805}" srcOrd="0" destOrd="0" parTransId="{81A031DF-D0CD-4FF6-B5C4-8E2A23A350AB}" sibTransId="{C8BBF10A-46D2-4BAB-9568-3155ECDBDB23}"/>
    <dgm:cxn modelId="{782CE3D6-32BC-4643-97CD-FE7DBFCD5028}" type="presOf" srcId="{79DF3C71-DE6C-4DB9-AED1-0D16539D080F}" destId="{4ABFFFC8-C5F3-40F5-8FF8-C6748AC5CB84}" srcOrd="0" destOrd="0" presId="urn:microsoft.com/office/officeart/2009/3/layout/BlockDescendingList"/>
    <dgm:cxn modelId="{1216B25B-81C1-47E4-B7B6-C0018B372233}" type="presOf" srcId="{127483C6-8497-4D2E-8792-B3AD2CA57D85}" destId="{714CD5D7-2B45-4405-A098-506C47527C38}" srcOrd="0" destOrd="5" presId="urn:microsoft.com/office/officeart/2009/3/layout/BlockDescendingList"/>
    <dgm:cxn modelId="{F6DD790F-2E45-4373-8636-DBD6CDB2FD9F}" type="presOf" srcId="{4815F345-A776-44CE-8E62-01C3F9432805}" destId="{02F6B050-7FF4-4EB0-8C23-5A0DDA3E1115}" srcOrd="0" destOrd="0" presId="urn:microsoft.com/office/officeart/2009/3/layout/BlockDescendingList"/>
    <dgm:cxn modelId="{5F670F55-5855-4087-A726-9688AF8613D9}" type="presOf" srcId="{6CE6DEC9-BB14-417D-A54A-D7AECACE46B9}" destId="{714CD5D7-2B45-4405-A098-506C47527C38}" srcOrd="0" destOrd="0" presId="urn:microsoft.com/office/officeart/2009/3/layout/BlockDescendingList"/>
    <dgm:cxn modelId="{97F30804-887F-4B07-8A57-DD8A9F481D02}" type="presOf" srcId="{B27F1483-40D4-4118-B16F-2DB9C1688EF5}" destId="{B58A29FC-97E4-46DE-95B0-EE499B5FE9DF}" srcOrd="0" destOrd="2" presId="urn:microsoft.com/office/officeart/2009/3/layout/BlockDescendingList"/>
    <dgm:cxn modelId="{8342D032-C729-457F-B12A-27DC781FADDB}" srcId="{0FB123C0-69BC-44F3-B878-775FBA3625AD}" destId="{5E265EEB-B494-429A-B0BD-39DD4208D164}" srcOrd="4" destOrd="0" parTransId="{162426B5-25E9-4692-A1F6-63971D5CBBE3}" sibTransId="{71C80DED-0FCC-436A-B428-A476488FCED8}"/>
    <dgm:cxn modelId="{3521C923-542F-4633-AFB9-4FB775D4A020}" srcId="{990DAED7-BAA6-41D7-82D8-9E4D38E6C6D4}" destId="{C82FDB52-F6DB-4DA4-AFB2-A8977730F1EA}" srcOrd="3" destOrd="0" parTransId="{4CD8BF2C-FFC4-441C-9D47-4294335740C8}" sibTransId="{6B5E75AF-5045-44BE-A156-2204DF2F515E}"/>
    <dgm:cxn modelId="{7E793194-8DE9-4186-8B26-4ED8F2EE74DB}" srcId="{0FB123C0-69BC-44F3-B878-775FBA3625AD}" destId="{FCE31256-7804-4F2A-91E8-2D3BA583E1DE}" srcOrd="2" destOrd="0" parTransId="{17E39172-9AC2-437F-9563-36257855F231}" sibTransId="{21F4D4A5-D440-4E76-B772-0F02C5051FCD}"/>
    <dgm:cxn modelId="{0DFDF336-E2AC-4B6A-928C-CA8519997615}" srcId="{3E46905F-FA04-40B6-A650-9C303F798469}" destId="{A94887B7-1D6E-4F6F-B891-A397906DE487}" srcOrd="1" destOrd="0" parTransId="{4C834DBC-1FE2-4DD3-BC84-8491BE30542B}" sibTransId="{65D01E4C-D0AD-48CD-BB0A-B38B71AA55F1}"/>
    <dgm:cxn modelId="{C26DF6CB-7485-4A7E-A2F3-DEA6309F4363}" type="presOf" srcId="{C82FDB52-F6DB-4DA4-AFB2-A8977730F1EA}" destId="{02F6B050-7FF4-4EB0-8C23-5A0DDA3E1115}" srcOrd="0" destOrd="3" presId="urn:microsoft.com/office/officeart/2009/3/layout/BlockDescendingList"/>
    <dgm:cxn modelId="{3B1EE26C-D60E-422E-B10E-B657BF3AB90D}" type="presOf" srcId="{F94D605D-8DA7-4339-A23A-CD38E7BDC67B}" destId="{09691885-C7B9-4F7E-B026-1BF98AEF5358}" srcOrd="0" destOrd="0" presId="urn:microsoft.com/office/officeart/2009/3/layout/BlockDescendingList"/>
    <dgm:cxn modelId="{C8FF5428-1941-4013-8CCD-FC77B3E3ED59}" type="presOf" srcId="{5E265EEB-B494-429A-B0BD-39DD4208D164}" destId="{C9E888C7-9DA9-422A-A683-303675F04570}" srcOrd="0" destOrd="0" presId="urn:microsoft.com/office/officeart/2009/3/layout/BlockDescendingList"/>
    <dgm:cxn modelId="{A75D9362-EE77-4082-95B3-308B04A58255}" srcId="{0FB123C0-69BC-44F3-B878-775FBA3625AD}" destId="{3E46905F-FA04-40B6-A650-9C303F798469}" srcOrd="3" destOrd="0" parTransId="{85BA5882-2A69-4699-92CF-3D599F65E138}" sibTransId="{1081D6CA-3126-4485-ABDD-AAE30461D22D}"/>
    <dgm:cxn modelId="{55AF55F5-B45C-4B7D-8014-71F919E281E5}" type="presOf" srcId="{60FEA0C8-6D67-49FE-84E9-7746DDA9C948}" destId="{02F6B050-7FF4-4EB0-8C23-5A0DDA3E1115}" srcOrd="0" destOrd="4" presId="urn:microsoft.com/office/officeart/2009/3/layout/BlockDescendingList"/>
    <dgm:cxn modelId="{DE32166C-CC30-4810-BF8A-956273A8875D}" srcId="{3E46905F-FA04-40B6-A650-9C303F798469}" destId="{4D4ED83F-BDD9-4408-8035-55919F8E1B5F}" srcOrd="2" destOrd="0" parTransId="{A756D882-7AE7-48E6-8B4B-9482369138E9}" sibTransId="{01DD360B-A5B6-4F62-A3B7-E81F68919213}"/>
    <dgm:cxn modelId="{A8B21613-7B6E-4FB3-AE10-CB42C1D69095}" type="presOf" srcId="{446E0388-B44D-4555-8EB3-A2C4C0D617E2}" destId="{C5B43E84-9E30-49E3-A16A-5E9E4AE67C03}" srcOrd="0" destOrd="3" presId="urn:microsoft.com/office/officeart/2009/3/layout/BlockDescendingList"/>
    <dgm:cxn modelId="{D3391873-6D92-4BEB-9CE3-D64B5B21778F}" srcId="{0FB123C0-69BC-44F3-B878-775FBA3625AD}" destId="{F94D605D-8DA7-4339-A23A-CD38E7BDC67B}" srcOrd="1" destOrd="0" parTransId="{4AB49ED1-4A51-45FA-AF44-95CD54C8CC66}" sibTransId="{A5C7A629-5F5F-477C-8B3E-FDE8153358D5}"/>
    <dgm:cxn modelId="{3F4ED21A-A2B3-4541-8DDF-0A236674E40A}" type="presOf" srcId="{21FF20FE-1EA2-4A46-8E6D-1186A828A777}" destId="{714CD5D7-2B45-4405-A098-506C47527C38}" srcOrd="0" destOrd="1" presId="urn:microsoft.com/office/officeart/2009/3/layout/BlockDescendingList"/>
    <dgm:cxn modelId="{D7F7F609-09E6-41F1-A447-FC219D2AA335}" srcId="{FCE31256-7804-4F2A-91E8-2D3BA583E1DE}" destId="{B27F1483-40D4-4118-B16F-2DB9C1688EF5}" srcOrd="2" destOrd="0" parTransId="{F1393302-DD3F-44A5-A51F-1C2199EB2144}" sibTransId="{3B3E922D-E5CC-4789-AD2F-D5A031115624}"/>
    <dgm:cxn modelId="{39EC8C06-CA66-4B2C-9DC1-ED99C995A3FE}" type="presOf" srcId="{87865F86-182D-4F0F-8E7E-488F55F892F7}" destId="{4ABFFFC8-C5F3-40F5-8FF8-C6748AC5CB84}" srcOrd="0" destOrd="3" presId="urn:microsoft.com/office/officeart/2009/3/layout/BlockDescendingList"/>
    <dgm:cxn modelId="{0B8BEBB0-A1C3-42A2-9BFC-65DE8180304C}" srcId="{990DAED7-BAA6-41D7-82D8-9E4D38E6C6D4}" destId="{51C2C56E-DAC6-4F50-904A-0B2ACAB1BA17}" srcOrd="1" destOrd="0" parTransId="{B0548E35-78E5-4C10-8746-AA535D72738D}" sibTransId="{A5822C8E-1659-40DA-BD8F-473B4423D091}"/>
    <dgm:cxn modelId="{8843937F-5454-40A2-BF96-C7B7A263C3AA}" type="presOf" srcId="{990DAED7-BAA6-41D7-82D8-9E4D38E6C6D4}" destId="{00D81A1D-B39F-4845-B260-648AAF4513AF}" srcOrd="1" destOrd="0" presId="urn:microsoft.com/office/officeart/2009/3/layout/BlockDescendingList"/>
    <dgm:cxn modelId="{E0B804BE-5372-4114-B17E-E2047764779B}" type="presOf" srcId="{3D016D39-B647-4EF9-8610-26B991376A91}" destId="{4ABFFFC8-C5F3-40F5-8FF8-C6748AC5CB84}" srcOrd="0" destOrd="4" presId="urn:microsoft.com/office/officeart/2009/3/layout/BlockDescendingList"/>
    <dgm:cxn modelId="{A9065E82-A370-4250-9773-C778FE1927C2}" srcId="{FCE31256-7804-4F2A-91E8-2D3BA583E1DE}" destId="{38C540DF-558F-4FD8-91CA-8D32D4328F08}" srcOrd="0" destOrd="0" parTransId="{4D78179C-714C-4BF7-9072-AB3479DD63C5}" sibTransId="{E5C2C467-A715-40E8-9426-FD2CDCD9C0ED}"/>
    <dgm:cxn modelId="{A7645407-23D7-447D-81D1-BD2331A039C0}" srcId="{5E265EEB-B494-429A-B0BD-39DD4208D164}" destId="{446E0388-B44D-4555-8EB3-A2C4C0D617E2}" srcOrd="3" destOrd="0" parTransId="{4BC1B3B8-E334-40D3-9058-C7F08AA34FE9}" sibTransId="{1BD18DB1-20BD-426C-B3CE-8C333AE74595}"/>
    <dgm:cxn modelId="{9EC7B989-2A7A-4B5D-AD2D-387C8F39A06A}" type="presOf" srcId="{776A9F1C-6DEF-4A18-9E4A-707AEFB336C6}" destId="{C5B43E84-9E30-49E3-A16A-5E9E4AE67C03}" srcOrd="0" destOrd="1" presId="urn:microsoft.com/office/officeart/2009/3/layout/BlockDescendingList"/>
    <dgm:cxn modelId="{AC014DC7-D693-474F-8BE1-A41FBEA53D53}" type="presOf" srcId="{3A035AA8-5E47-4483-9844-16D08F5EB637}" destId="{714CD5D7-2B45-4405-A098-506C47527C38}" srcOrd="0" destOrd="2" presId="urn:microsoft.com/office/officeart/2009/3/layout/BlockDescendingList"/>
    <dgm:cxn modelId="{D26E0829-A5C4-4CF9-B6E0-7AE3CBDF2A31}" type="presOf" srcId="{A94887B7-1D6E-4F6F-B891-A397906DE487}" destId="{4ABFFFC8-C5F3-40F5-8FF8-C6748AC5CB84}" srcOrd="0" destOrd="1" presId="urn:microsoft.com/office/officeart/2009/3/layout/BlockDescendingList"/>
    <dgm:cxn modelId="{E2CD19FC-F78E-47AD-8A98-418ACD73FE42}" srcId="{3E46905F-FA04-40B6-A650-9C303F798469}" destId="{3D016D39-B647-4EF9-8610-26B991376A91}" srcOrd="4" destOrd="0" parTransId="{E38BA142-67C2-4DC5-B247-87BB67594819}" sibTransId="{8A8458DD-315F-4D4F-9B8D-380BEC391EF8}"/>
    <dgm:cxn modelId="{A0AEEF8C-B4C7-42C2-B67A-35ADAB5865B1}" srcId="{3E46905F-FA04-40B6-A650-9C303F798469}" destId="{79DF3C71-DE6C-4DB9-AED1-0D16539D080F}" srcOrd="0" destOrd="0" parTransId="{F51591E3-1A5A-4A4F-99D7-95AFCEED3D33}" sibTransId="{D280E45D-E4E9-4062-B169-A80A8486E5E2}"/>
    <dgm:cxn modelId="{366DD3CF-8F30-41C7-B279-A7D14BAEEB8F}" srcId="{F94D605D-8DA7-4339-A23A-CD38E7BDC67B}" destId="{6CE6DEC9-BB14-417D-A54A-D7AECACE46B9}" srcOrd="0" destOrd="0" parTransId="{74A11CDB-53C2-43B0-9453-05E462AD9991}" sibTransId="{817C306A-9CEF-4D02-B32C-77EB688DB502}"/>
    <dgm:cxn modelId="{40414BE3-F107-41DA-B118-5EA06179D1C8}" type="presOf" srcId="{3E46905F-FA04-40B6-A650-9C303F798469}" destId="{D76F2E82-F1DB-4D60-909C-9AD5FF6764BF}" srcOrd="1" destOrd="0" presId="urn:microsoft.com/office/officeart/2009/3/layout/BlockDescendingList"/>
    <dgm:cxn modelId="{E8009851-FAAA-4B3A-BE22-8D97CA104240}" type="presOf" srcId="{51C2C56E-DAC6-4F50-904A-0B2ACAB1BA17}" destId="{02F6B050-7FF4-4EB0-8C23-5A0DDA3E1115}" srcOrd="0" destOrd="1" presId="urn:microsoft.com/office/officeart/2009/3/layout/BlockDescendingList"/>
    <dgm:cxn modelId="{FF764A75-581C-419B-9198-578897E97F6A}" srcId="{F94D605D-8DA7-4339-A23A-CD38E7BDC67B}" destId="{21FF20FE-1EA2-4A46-8E6D-1186A828A777}" srcOrd="1" destOrd="0" parTransId="{95E72589-5110-4022-8312-AA22099164CD}" sibTransId="{F74F1935-163F-4BFC-9998-9643B0C92691}"/>
    <dgm:cxn modelId="{2363C6D1-FC03-46CF-85A5-F631C4580132}" type="presOf" srcId="{3E46905F-FA04-40B6-A650-9C303F798469}" destId="{8031F6B0-F2AB-4EDC-B239-51CE1BD501EC}" srcOrd="0" destOrd="0" presId="urn:microsoft.com/office/officeart/2009/3/layout/BlockDescendingList"/>
    <dgm:cxn modelId="{C6676C70-D823-4028-B3F6-73A47E2108E2}" srcId="{F94D605D-8DA7-4339-A23A-CD38E7BDC67B}" destId="{C21A720E-7397-4909-9460-307E16C20EE8}" srcOrd="3" destOrd="0" parTransId="{F92961B4-07F5-4B5F-A6E5-3661468FCF55}" sibTransId="{B4CC7EDB-09FD-45F5-A72D-30243D67A22B}"/>
    <dgm:cxn modelId="{0AB00A6C-7F4D-44B8-AEC3-F74A0FB81CFD}" srcId="{F94D605D-8DA7-4339-A23A-CD38E7BDC67B}" destId="{E5C63AF3-D511-4C7C-A7B5-546B160D5179}" srcOrd="4" destOrd="0" parTransId="{5F6F1A05-8659-4147-9B46-84E3613F9DD7}" sibTransId="{6D3D616C-0A19-4AE8-8445-80AF91DAF30E}"/>
    <dgm:cxn modelId="{074C4FD8-B0CB-48B0-9702-AADB23EE3303}" srcId="{F94D605D-8DA7-4339-A23A-CD38E7BDC67B}" destId="{3A035AA8-5E47-4483-9844-16D08F5EB637}" srcOrd="2" destOrd="0" parTransId="{61187677-1F07-42DB-AA93-864F91E0BC74}" sibTransId="{DB1FB89B-D348-43B0-BE9A-981BF7D5464B}"/>
    <dgm:cxn modelId="{171CD865-1A21-4D05-A093-FC9DB2351137}" type="presOf" srcId="{F94D605D-8DA7-4339-A23A-CD38E7BDC67B}" destId="{78F33B0A-BEA7-4AE0-B097-C6DFB5ACD385}" srcOrd="1" destOrd="0" presId="urn:microsoft.com/office/officeart/2009/3/layout/BlockDescendingList"/>
    <dgm:cxn modelId="{1B1CFF5E-0A5A-488F-9BDA-A62C4187280E}" type="presOf" srcId="{FCE31256-7804-4F2A-91E8-2D3BA583E1DE}" destId="{A85528DD-95C6-4D46-BC96-E549AE899749}" srcOrd="0" destOrd="0" presId="urn:microsoft.com/office/officeart/2009/3/layout/BlockDescendingList"/>
    <dgm:cxn modelId="{6E999298-984B-4D78-9CEE-2D032D528485}" srcId="{0FB123C0-69BC-44F3-B878-775FBA3625AD}" destId="{990DAED7-BAA6-41D7-82D8-9E4D38E6C6D4}" srcOrd="0" destOrd="0" parTransId="{28BF96F8-8ADD-4124-BC1C-04678206BAF7}" sibTransId="{C43B2EAB-BC93-47F7-891A-AC111EF0F2AC}"/>
    <dgm:cxn modelId="{5D2AA597-C8CC-4920-A50D-45D8209E9F56}" srcId="{F94D605D-8DA7-4339-A23A-CD38E7BDC67B}" destId="{127483C6-8497-4D2E-8792-B3AD2CA57D85}" srcOrd="5" destOrd="0" parTransId="{486DCE7E-939A-4CA8-A569-A45D6B728030}" sibTransId="{17C32533-5CD1-4837-B13C-A96B1FB46E74}"/>
    <dgm:cxn modelId="{5723799E-87A8-4B6B-98AA-04285B6136F0}" type="presOf" srcId="{FCE31256-7804-4F2A-91E8-2D3BA583E1DE}" destId="{F450E821-85AF-4FFC-AA62-5407495E9048}" srcOrd="1" destOrd="0" presId="urn:microsoft.com/office/officeart/2009/3/layout/BlockDescendingList"/>
    <dgm:cxn modelId="{21F3ECD7-76BD-47E4-B37F-AC327F899130}" type="presOf" srcId="{990DAED7-BAA6-41D7-82D8-9E4D38E6C6D4}" destId="{318FCEB4-C203-4904-BD3E-90BA8A33C594}" srcOrd="0" destOrd="0" presId="urn:microsoft.com/office/officeart/2009/3/layout/BlockDescendingList"/>
    <dgm:cxn modelId="{22A0EE39-8DE6-45CB-8710-D11F7FE8E62E}" type="presOf" srcId="{42A9043A-3331-45AC-BCEF-5D7B66AD6501}" destId="{B58A29FC-97E4-46DE-95B0-EE499B5FE9DF}" srcOrd="0" destOrd="1" presId="urn:microsoft.com/office/officeart/2009/3/layout/BlockDescendingList"/>
    <dgm:cxn modelId="{4DEF8876-9EF9-49EE-AA1E-8ADF639CC511}" type="presOf" srcId="{E7EF942D-06BF-44C0-8D9C-6C6C8863A1D3}" destId="{02F6B050-7FF4-4EB0-8C23-5A0DDA3E1115}" srcOrd="0" destOrd="2" presId="urn:microsoft.com/office/officeart/2009/3/layout/BlockDescendingList"/>
    <dgm:cxn modelId="{8D1EA16F-023E-4953-AB05-F2116A60CCA5}" srcId="{FCE31256-7804-4F2A-91E8-2D3BA583E1DE}" destId="{42A9043A-3331-45AC-BCEF-5D7B66AD6501}" srcOrd="1" destOrd="0" parTransId="{9FE96C8E-27B8-4E2D-A77B-9F365BD0850D}" sibTransId="{644D129D-C514-436E-BDFD-74DCE76121DC}"/>
    <dgm:cxn modelId="{6018AC09-A552-45F5-A3BC-AC09F73884C4}" srcId="{5E265EEB-B494-429A-B0BD-39DD4208D164}" destId="{B93CB431-4625-4B6B-87C2-F2BF082DA3FA}" srcOrd="2" destOrd="0" parTransId="{DB9E9F93-26CF-4DE7-81F8-ACE4F54E87C6}" sibTransId="{55667365-957A-4A34-8B5B-C4A0CC70B840}"/>
    <dgm:cxn modelId="{9389E6D0-F9B8-46F8-A6BF-D46C888BC23E}" type="presOf" srcId="{38C540DF-558F-4FD8-91CA-8D32D4328F08}" destId="{B58A29FC-97E4-46DE-95B0-EE499B5FE9DF}" srcOrd="0" destOrd="0" presId="urn:microsoft.com/office/officeart/2009/3/layout/BlockDescendingList"/>
    <dgm:cxn modelId="{FDA5E5BC-C7CF-4C5A-A677-0D367F2A8B8F}" srcId="{5E265EEB-B494-429A-B0BD-39DD4208D164}" destId="{063C9B89-9532-48B7-AA72-3474AFFF56B4}" srcOrd="0" destOrd="0" parTransId="{59698621-86DE-4C70-95F1-D6CFD945EC9B}" sibTransId="{90E18C1D-D01F-4C3F-B8DC-0DEEB7B1AE2E}"/>
    <dgm:cxn modelId="{1E1C5D0E-34D2-49F5-8858-810EF667E9EE}" srcId="{5E265EEB-B494-429A-B0BD-39DD4208D164}" destId="{776A9F1C-6DEF-4A18-9E4A-707AEFB336C6}" srcOrd="1" destOrd="0" parTransId="{CD119EF1-42ED-4168-8BCA-4A12BDF90715}" sibTransId="{7CFA8E92-D5EF-498E-BAEE-29767BA9DFBD}"/>
    <dgm:cxn modelId="{758C447F-B3FB-41FE-8E36-A25EEE6B99A4}" srcId="{3E46905F-FA04-40B6-A650-9C303F798469}" destId="{87865F86-182D-4F0F-8E7E-488F55F892F7}" srcOrd="3" destOrd="0" parTransId="{5D9FD899-7288-4ED9-9236-C060BC772B7B}" sibTransId="{D5467A67-B0AB-4E6A-B123-FA564F222D27}"/>
    <dgm:cxn modelId="{F3D1450E-059B-4289-9ED2-CD28B6123885}" srcId="{990DAED7-BAA6-41D7-82D8-9E4D38E6C6D4}" destId="{E7EF942D-06BF-44C0-8D9C-6C6C8863A1D3}" srcOrd="2" destOrd="0" parTransId="{2C52F132-6FC0-4D83-881E-0A116C67DA2C}" sibTransId="{2D15AA31-21D6-4EBA-941E-AAF2F8F99C6C}"/>
    <dgm:cxn modelId="{14477F74-623A-4C60-8BC7-9DAC6F7829F7}" srcId="{990DAED7-BAA6-41D7-82D8-9E4D38E6C6D4}" destId="{60FEA0C8-6D67-49FE-84E9-7746DDA9C948}" srcOrd="4" destOrd="0" parTransId="{46279A85-2623-4CC2-B242-6C4AE6D7B103}" sibTransId="{0605F56E-329F-41AB-B34A-6988D82A194C}"/>
    <dgm:cxn modelId="{4E614AE8-BC99-4649-AE0C-AD843B38DE56}" type="presParOf" srcId="{0E6F405C-A2A5-42E3-9AEE-755811A781C3}" destId="{318FCEB4-C203-4904-BD3E-90BA8A33C594}" srcOrd="0" destOrd="0" presId="urn:microsoft.com/office/officeart/2009/3/layout/BlockDescendingList"/>
    <dgm:cxn modelId="{1AC02614-03EE-4A1D-95B2-AA85419BB1AE}" type="presParOf" srcId="{0E6F405C-A2A5-42E3-9AEE-755811A781C3}" destId="{02F6B050-7FF4-4EB0-8C23-5A0DDA3E1115}" srcOrd="1" destOrd="0" presId="urn:microsoft.com/office/officeart/2009/3/layout/BlockDescendingList"/>
    <dgm:cxn modelId="{AE44CF46-21FD-4323-A639-8A9E2F60D448}" type="presParOf" srcId="{0E6F405C-A2A5-42E3-9AEE-755811A781C3}" destId="{151E638E-AA51-43A7-B867-13C3B727CD9D}" srcOrd="2" destOrd="0" presId="urn:microsoft.com/office/officeart/2009/3/layout/BlockDescendingList"/>
    <dgm:cxn modelId="{A984728D-65DC-4BD2-B1C3-B6360B72A7D9}" type="presParOf" srcId="{151E638E-AA51-43A7-B867-13C3B727CD9D}" destId="{00D81A1D-B39F-4845-B260-648AAF4513AF}" srcOrd="0" destOrd="0" presId="urn:microsoft.com/office/officeart/2009/3/layout/BlockDescendingList"/>
    <dgm:cxn modelId="{4C4A1F46-2C2F-41E3-8563-E4BD0289B5A3}" type="presParOf" srcId="{0E6F405C-A2A5-42E3-9AEE-755811A781C3}" destId="{09691885-C7B9-4F7E-B026-1BF98AEF5358}" srcOrd="3" destOrd="0" presId="urn:microsoft.com/office/officeart/2009/3/layout/BlockDescendingList"/>
    <dgm:cxn modelId="{07687F1B-5507-406F-80CD-E39A377411CE}" type="presParOf" srcId="{0E6F405C-A2A5-42E3-9AEE-755811A781C3}" destId="{714CD5D7-2B45-4405-A098-506C47527C38}" srcOrd="4" destOrd="0" presId="urn:microsoft.com/office/officeart/2009/3/layout/BlockDescendingList"/>
    <dgm:cxn modelId="{B662F0ED-004C-437F-BEBC-A39D1424931B}" type="presParOf" srcId="{0E6F405C-A2A5-42E3-9AEE-755811A781C3}" destId="{C8AA2A71-7D3F-438A-A422-7EE1C46DE582}" srcOrd="5" destOrd="0" presId="urn:microsoft.com/office/officeart/2009/3/layout/BlockDescendingList"/>
    <dgm:cxn modelId="{58E7AB7E-8E93-4BBC-942C-0EA28196B3CE}" type="presParOf" srcId="{C8AA2A71-7D3F-438A-A422-7EE1C46DE582}" destId="{78F33B0A-BEA7-4AE0-B097-C6DFB5ACD385}" srcOrd="0" destOrd="0" presId="urn:microsoft.com/office/officeart/2009/3/layout/BlockDescendingList"/>
    <dgm:cxn modelId="{70D82D8D-4129-40ED-8EB7-D23684047C16}" type="presParOf" srcId="{0E6F405C-A2A5-42E3-9AEE-755811A781C3}" destId="{A85528DD-95C6-4D46-BC96-E549AE899749}" srcOrd="6" destOrd="0" presId="urn:microsoft.com/office/officeart/2009/3/layout/BlockDescendingList"/>
    <dgm:cxn modelId="{5E48CF6A-84B7-497B-84A1-A8A22F780C81}" type="presParOf" srcId="{0E6F405C-A2A5-42E3-9AEE-755811A781C3}" destId="{B58A29FC-97E4-46DE-95B0-EE499B5FE9DF}" srcOrd="7" destOrd="0" presId="urn:microsoft.com/office/officeart/2009/3/layout/BlockDescendingList"/>
    <dgm:cxn modelId="{34A739C8-512A-492D-A842-915BA946100F}" type="presParOf" srcId="{0E6F405C-A2A5-42E3-9AEE-755811A781C3}" destId="{F5FF6797-2CD8-49EB-BE73-A1532440BBC3}" srcOrd="8" destOrd="0" presId="urn:microsoft.com/office/officeart/2009/3/layout/BlockDescendingList"/>
    <dgm:cxn modelId="{3D8E3C93-0579-4277-A72E-5535AA1A4A6E}" type="presParOf" srcId="{F5FF6797-2CD8-49EB-BE73-A1532440BBC3}" destId="{F450E821-85AF-4FFC-AA62-5407495E9048}" srcOrd="0" destOrd="0" presId="urn:microsoft.com/office/officeart/2009/3/layout/BlockDescendingList"/>
    <dgm:cxn modelId="{4EA4DFFE-6BA6-4967-B52C-B1DB49E5FD72}" type="presParOf" srcId="{0E6F405C-A2A5-42E3-9AEE-755811A781C3}" destId="{8031F6B0-F2AB-4EDC-B239-51CE1BD501EC}" srcOrd="9" destOrd="0" presId="urn:microsoft.com/office/officeart/2009/3/layout/BlockDescendingList"/>
    <dgm:cxn modelId="{DC117822-AC4B-452B-A87D-6B80414622CF}" type="presParOf" srcId="{0E6F405C-A2A5-42E3-9AEE-755811A781C3}" destId="{4ABFFFC8-C5F3-40F5-8FF8-C6748AC5CB84}" srcOrd="10" destOrd="0" presId="urn:microsoft.com/office/officeart/2009/3/layout/BlockDescendingList"/>
    <dgm:cxn modelId="{9503E1D3-A85A-4FC4-93A4-F9E0A6B41075}" type="presParOf" srcId="{0E6F405C-A2A5-42E3-9AEE-755811A781C3}" destId="{2125BDF7-7BDA-4922-8096-B24619297820}" srcOrd="11" destOrd="0" presId="urn:microsoft.com/office/officeart/2009/3/layout/BlockDescendingList"/>
    <dgm:cxn modelId="{A46F6FB0-AF7E-49A6-9243-DEEB7317C232}" type="presParOf" srcId="{2125BDF7-7BDA-4922-8096-B24619297820}" destId="{D76F2E82-F1DB-4D60-909C-9AD5FF6764BF}" srcOrd="0" destOrd="0" presId="urn:microsoft.com/office/officeart/2009/3/layout/BlockDescendingList"/>
    <dgm:cxn modelId="{A9854AB4-D378-426A-A9AE-46328EE54D88}" type="presParOf" srcId="{0E6F405C-A2A5-42E3-9AEE-755811A781C3}" destId="{C9E888C7-9DA9-422A-A683-303675F04570}" srcOrd="12" destOrd="0" presId="urn:microsoft.com/office/officeart/2009/3/layout/BlockDescendingList"/>
    <dgm:cxn modelId="{BB0F61DE-F35D-400F-B2D1-8E928E5AF972}" type="presParOf" srcId="{0E6F405C-A2A5-42E3-9AEE-755811A781C3}" destId="{C5B43E84-9E30-49E3-A16A-5E9E4AE67C03}" srcOrd="13" destOrd="0" presId="urn:microsoft.com/office/officeart/2009/3/layout/BlockDescendingList"/>
    <dgm:cxn modelId="{9F8C528A-B963-433F-BF2F-779D670254F5}" type="presParOf" srcId="{0E6F405C-A2A5-42E3-9AEE-755811A781C3}" destId="{74F65FCA-63FB-42A3-9459-A217088FF329}" srcOrd="14" destOrd="0" presId="urn:microsoft.com/office/officeart/2009/3/layout/BlockDescendingList"/>
    <dgm:cxn modelId="{96644ADF-9DB0-4774-AE71-AA904D2DA812}" type="presParOf" srcId="{74F65FCA-63FB-42A3-9459-A217088FF329}" destId="{2648BCA6-DD7A-4B77-A843-8F67026651D2}" srcOrd="0" destOrd="0" presId="urn:microsoft.com/office/officeart/2009/3/layout/BlockDescending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9F2F90-DFB5-4219-970A-B03A3C950C6F}" type="doc">
      <dgm:prSet loTypeId="urn:microsoft.com/office/officeart/2009/3/layout/BlockDescendingList" loCatId="list" qsTypeId="urn:microsoft.com/office/officeart/2005/8/quickstyle/simple1" qsCatId="simple" csTypeId="urn:microsoft.com/office/officeart/2005/8/colors/accent1_2" csCatId="accent1" phldr="1"/>
      <dgm:spPr/>
      <dgm:t>
        <a:bodyPr/>
        <a:lstStyle/>
        <a:p>
          <a:endParaRPr lang="el-GR"/>
        </a:p>
      </dgm:t>
    </dgm:pt>
    <dgm:pt modelId="{43D492D2-46D7-499B-8B0B-895860070E14}">
      <dgm:prSet phldrT="[Κείμενο]" custT="1"/>
      <dgm:spPr>
        <a:solidFill>
          <a:srgbClr val="70AD47"/>
        </a:solidFill>
        <a:ln>
          <a:solidFill>
            <a:srgbClr val="70AD47"/>
          </a:solidFill>
        </a:ln>
      </dgm:spPr>
      <dgm:t>
        <a:bodyPr/>
        <a:lstStyle/>
        <a:p>
          <a:pPr>
            <a:buNone/>
          </a:pPr>
          <a:r>
            <a:rPr lang="el-GR" sz="1800" b="1" dirty="0"/>
            <a:t>Φυτικά συστατικά</a:t>
          </a:r>
          <a:endParaRPr lang="el-GR" sz="1800" dirty="0"/>
        </a:p>
      </dgm:t>
    </dgm:pt>
    <dgm:pt modelId="{08BE3E37-1BB2-4D2F-BA57-D5315B1ACEFE}" type="parTrans" cxnId="{083AFC4C-C994-490D-B775-241DBB6352FC}">
      <dgm:prSet/>
      <dgm:spPr/>
      <dgm:t>
        <a:bodyPr/>
        <a:lstStyle/>
        <a:p>
          <a:endParaRPr lang="el-GR"/>
        </a:p>
      </dgm:t>
    </dgm:pt>
    <dgm:pt modelId="{DE6685F1-F524-44CE-9ABD-F2B1B4EA6889}" type="sibTrans" cxnId="{083AFC4C-C994-490D-B775-241DBB6352FC}">
      <dgm:prSet/>
      <dgm:spPr/>
      <dgm:t>
        <a:bodyPr/>
        <a:lstStyle/>
        <a:p>
          <a:endParaRPr lang="el-GR"/>
        </a:p>
      </dgm:t>
    </dgm:pt>
    <dgm:pt modelId="{A2119697-3EF5-4BD6-959C-21A9ED63E2E9}">
      <dgm:prSet phldrT="[Κείμενο]" custT="1"/>
      <dgm:spPr/>
      <dgm:t>
        <a:bodyPr/>
        <a:lstStyle/>
        <a:p>
          <a:pPr>
            <a:buChar char="•"/>
          </a:pPr>
          <a:r>
            <a:rPr lang="el-GR" sz="1050" b="0" i="0" u="none" dirty="0" err="1"/>
            <a:t>Πολυφαινόλες</a:t>
          </a:r>
          <a:r>
            <a:rPr lang="el-GR" sz="1050" b="0" i="0" u="none" dirty="0"/>
            <a:t> </a:t>
          </a:r>
          <a:r>
            <a:rPr lang="el-GR" sz="1050" b="0" i="0" u="none" dirty="0" err="1"/>
            <a:t>ελαιολάδου</a:t>
          </a:r>
          <a:endParaRPr lang="el-GR" sz="1050" b="0" i="0" u="none" dirty="0"/>
        </a:p>
        <a:p>
          <a:pPr>
            <a:buChar char="•"/>
          </a:pPr>
          <a:r>
            <a:rPr lang="el-GR" sz="1050" b="0" i="0" u="none" dirty="0" err="1"/>
            <a:t>Φλαβανόλες</a:t>
          </a:r>
          <a:r>
            <a:rPr lang="el-GR" sz="1050" b="0" i="0" u="none" dirty="0"/>
            <a:t> κακάο</a:t>
          </a:r>
          <a:endParaRPr lang="el-GR" sz="1050" dirty="0"/>
        </a:p>
      </dgm:t>
    </dgm:pt>
    <dgm:pt modelId="{B5F2A338-DD0D-49EF-A2E8-32055FF4DB5A}" type="parTrans" cxnId="{02B8A1B8-C5F2-4300-A345-B2CE366F9689}">
      <dgm:prSet/>
      <dgm:spPr/>
      <dgm:t>
        <a:bodyPr/>
        <a:lstStyle/>
        <a:p>
          <a:endParaRPr lang="el-GR"/>
        </a:p>
      </dgm:t>
    </dgm:pt>
    <dgm:pt modelId="{D60B834B-64FB-4F22-91C2-8F8E5D57A855}" type="sibTrans" cxnId="{02B8A1B8-C5F2-4300-A345-B2CE366F9689}">
      <dgm:prSet/>
      <dgm:spPr/>
      <dgm:t>
        <a:bodyPr/>
        <a:lstStyle/>
        <a:p>
          <a:endParaRPr lang="el-GR"/>
        </a:p>
      </dgm:t>
    </dgm:pt>
    <dgm:pt modelId="{03C8C913-04CD-43DE-81D7-9C79EAAF2FA3}">
      <dgm:prSet phldrT="[Κείμενο]" custT="1"/>
      <dgm:spPr>
        <a:solidFill>
          <a:srgbClr val="70AD47"/>
        </a:solidFill>
      </dgm:spPr>
      <dgm:t>
        <a:bodyPr/>
        <a:lstStyle/>
        <a:p>
          <a:r>
            <a:rPr lang="el-GR" sz="1800" b="1" dirty="0"/>
            <a:t>Καλλιέργειες </a:t>
          </a:r>
          <a:r>
            <a:rPr lang="el-GR" sz="1800" b="1" dirty="0" err="1"/>
            <a:t>μ.ο</a:t>
          </a:r>
          <a:r>
            <a:rPr lang="el-GR" sz="1800" b="1" dirty="0"/>
            <a:t>.</a:t>
          </a:r>
        </a:p>
      </dgm:t>
    </dgm:pt>
    <dgm:pt modelId="{78C90C4D-E50A-45A6-970E-14E856E5B83E}" type="parTrans" cxnId="{82374992-1689-45F1-9F0E-BCED325C60AD}">
      <dgm:prSet/>
      <dgm:spPr/>
      <dgm:t>
        <a:bodyPr/>
        <a:lstStyle/>
        <a:p>
          <a:endParaRPr lang="el-GR"/>
        </a:p>
      </dgm:t>
    </dgm:pt>
    <dgm:pt modelId="{F60E155E-C841-4493-AF7E-FA91F4EFCD6B}" type="sibTrans" cxnId="{82374992-1689-45F1-9F0E-BCED325C60AD}">
      <dgm:prSet/>
      <dgm:spPr/>
      <dgm:t>
        <a:bodyPr/>
        <a:lstStyle/>
        <a:p>
          <a:endParaRPr lang="el-GR"/>
        </a:p>
      </dgm:t>
    </dgm:pt>
    <dgm:pt modelId="{5DA39BA3-A144-4EA4-94ED-6B5A07FE1992}">
      <dgm:prSet phldrT="[Κείμενο]" custT="1"/>
      <dgm:spPr/>
      <dgm:t>
        <a:bodyPr/>
        <a:lstStyle/>
        <a:p>
          <a:pPr>
            <a:buChar char="•"/>
          </a:pPr>
          <a:r>
            <a:rPr lang="el-GR" sz="1050" b="0" i="0" u="none" dirty="0"/>
            <a:t>Ζωντανές Καλλιέργειες Γιαουρτιού</a:t>
          </a:r>
          <a:endParaRPr lang="el-GR" sz="1050" dirty="0"/>
        </a:p>
      </dgm:t>
    </dgm:pt>
    <dgm:pt modelId="{09D2F985-0F3E-48F0-8C4E-42BD105CD6AA}" type="parTrans" cxnId="{7BE0234C-8F22-42DB-9FFB-A58FAE9974D1}">
      <dgm:prSet/>
      <dgm:spPr/>
      <dgm:t>
        <a:bodyPr/>
        <a:lstStyle/>
        <a:p>
          <a:endParaRPr lang="el-GR"/>
        </a:p>
      </dgm:t>
    </dgm:pt>
    <dgm:pt modelId="{C37C36A6-8AFB-4299-9250-E0CE1C92E77C}" type="sibTrans" cxnId="{7BE0234C-8F22-42DB-9FFB-A58FAE9974D1}">
      <dgm:prSet/>
      <dgm:spPr/>
      <dgm:t>
        <a:bodyPr/>
        <a:lstStyle/>
        <a:p>
          <a:endParaRPr lang="el-GR"/>
        </a:p>
      </dgm:t>
    </dgm:pt>
    <dgm:pt modelId="{C8EB9F3C-3FE6-4EE2-8412-6812FB157782}">
      <dgm:prSet custT="1"/>
      <dgm:spPr/>
      <dgm:t>
        <a:bodyPr/>
        <a:lstStyle/>
        <a:p>
          <a:r>
            <a:rPr lang="el-GR" sz="1050" b="0" i="0" u="none" dirty="0"/>
            <a:t>Φυτικές </a:t>
          </a:r>
          <a:r>
            <a:rPr lang="el-GR" sz="1050" b="0" i="0" u="none" dirty="0" err="1"/>
            <a:t>στανόλες</a:t>
          </a:r>
          <a:endParaRPr lang="en-US" sz="1050" dirty="0"/>
        </a:p>
      </dgm:t>
    </dgm:pt>
    <dgm:pt modelId="{318DBBB0-4135-428A-8976-770649AAF672}" type="parTrans" cxnId="{3E312DA4-812C-42A4-A143-CF538723FF42}">
      <dgm:prSet/>
      <dgm:spPr/>
      <dgm:t>
        <a:bodyPr/>
        <a:lstStyle/>
        <a:p>
          <a:endParaRPr lang="el-GR"/>
        </a:p>
      </dgm:t>
    </dgm:pt>
    <dgm:pt modelId="{A8A6AE55-4F08-4851-8D07-60D9166B74C4}" type="sibTrans" cxnId="{3E312DA4-812C-42A4-A143-CF538723FF42}">
      <dgm:prSet/>
      <dgm:spPr/>
      <dgm:t>
        <a:bodyPr/>
        <a:lstStyle/>
        <a:p>
          <a:endParaRPr lang="el-GR"/>
        </a:p>
      </dgm:t>
    </dgm:pt>
    <dgm:pt modelId="{977788CE-4D77-41AD-825D-233AB8D4DA20}">
      <dgm:prSet custT="1"/>
      <dgm:spPr/>
      <dgm:t>
        <a:bodyPr/>
        <a:lstStyle/>
        <a:p>
          <a:r>
            <a:rPr lang="el-GR" sz="1050" b="0" i="0" u="none" dirty="0"/>
            <a:t>Φυτικές </a:t>
          </a:r>
          <a:r>
            <a:rPr lang="el-GR" sz="1050" b="0" i="0" u="none" dirty="0" err="1"/>
            <a:t>στερόλες</a:t>
          </a:r>
          <a:endParaRPr lang="en-US" sz="1050" dirty="0"/>
        </a:p>
      </dgm:t>
    </dgm:pt>
    <dgm:pt modelId="{21FDBC0E-3A03-44FC-8416-9C0E7079BEF0}" type="parTrans" cxnId="{8FDF88C9-8311-4F30-AC8D-E638F14AF1A9}">
      <dgm:prSet/>
      <dgm:spPr/>
      <dgm:t>
        <a:bodyPr/>
        <a:lstStyle/>
        <a:p>
          <a:endParaRPr lang="el-GR"/>
        </a:p>
      </dgm:t>
    </dgm:pt>
    <dgm:pt modelId="{2A7AD962-C11F-4350-B367-26C39E6A5EBD}" type="sibTrans" cxnId="{8FDF88C9-8311-4F30-AC8D-E638F14AF1A9}">
      <dgm:prSet/>
      <dgm:spPr/>
      <dgm:t>
        <a:bodyPr/>
        <a:lstStyle/>
        <a:p>
          <a:endParaRPr lang="el-GR"/>
        </a:p>
      </dgm:t>
    </dgm:pt>
    <dgm:pt modelId="{BE0EF4C5-2F2B-4C68-A6C3-CD094CFFFC33}">
      <dgm:prSet custT="1"/>
      <dgm:spPr/>
      <dgm:t>
        <a:bodyPr/>
        <a:lstStyle/>
        <a:p>
          <a:r>
            <a:rPr lang="en-US" sz="1050" b="0" i="0" u="none" dirty="0" err="1"/>
            <a:t>Monascus</a:t>
          </a:r>
          <a:r>
            <a:rPr lang="en-US" sz="1050" b="0" i="0" u="none" dirty="0"/>
            <a:t> </a:t>
          </a:r>
          <a:r>
            <a:rPr lang="en-US" sz="1050" b="0" i="0" u="none" dirty="0" err="1"/>
            <a:t>purpureous</a:t>
          </a:r>
          <a:r>
            <a:rPr lang="en-US" sz="1050" b="0" i="0" u="none" dirty="0"/>
            <a:t> (red yeast rice)</a:t>
          </a:r>
          <a:endParaRPr lang="en-US" sz="1050" dirty="0"/>
        </a:p>
      </dgm:t>
    </dgm:pt>
    <dgm:pt modelId="{75A09311-276E-455C-B718-2F691CBBC40D}" type="parTrans" cxnId="{F56DC4C1-F512-4674-9F9C-2B6334BCF6F6}">
      <dgm:prSet/>
      <dgm:spPr/>
      <dgm:t>
        <a:bodyPr/>
        <a:lstStyle/>
        <a:p>
          <a:endParaRPr lang="el-GR"/>
        </a:p>
      </dgm:t>
    </dgm:pt>
    <dgm:pt modelId="{0EB65C29-FD8F-4D06-B33D-D5557AC6E10E}" type="sibTrans" cxnId="{F56DC4C1-F512-4674-9F9C-2B6334BCF6F6}">
      <dgm:prSet/>
      <dgm:spPr/>
      <dgm:t>
        <a:bodyPr/>
        <a:lstStyle/>
        <a:p>
          <a:endParaRPr lang="el-GR"/>
        </a:p>
      </dgm:t>
    </dgm:pt>
    <dgm:pt modelId="{8B212E4B-4378-4CB9-A6A1-7C626687F5B2}">
      <dgm:prSet phldrT="[Κείμενο]" custT="1"/>
      <dgm:spPr/>
      <dgm:t>
        <a:bodyPr/>
        <a:lstStyle/>
        <a:p>
          <a:pPr>
            <a:buChar char="•"/>
          </a:pPr>
          <a:r>
            <a:rPr lang="el-GR" sz="1050" b="0" i="0" u="none" dirty="0"/>
            <a:t>Αποξηραμένα Δαμάσκηνα</a:t>
          </a:r>
        </a:p>
      </dgm:t>
    </dgm:pt>
    <dgm:pt modelId="{02EBD5E7-2C77-47AC-AB64-CF9E49498E57}" type="parTrans" cxnId="{38B82F7E-75B6-4863-A46E-A455F968C7BD}">
      <dgm:prSet/>
      <dgm:spPr/>
      <dgm:t>
        <a:bodyPr/>
        <a:lstStyle/>
        <a:p>
          <a:endParaRPr lang="el-GR"/>
        </a:p>
      </dgm:t>
    </dgm:pt>
    <dgm:pt modelId="{1F93B0DF-67E4-4E2D-BC5B-B145ACBEB4F0}" type="sibTrans" cxnId="{38B82F7E-75B6-4863-A46E-A455F968C7BD}">
      <dgm:prSet/>
      <dgm:spPr/>
      <dgm:t>
        <a:bodyPr/>
        <a:lstStyle/>
        <a:p>
          <a:endParaRPr lang="el-GR"/>
        </a:p>
      </dgm:t>
    </dgm:pt>
    <dgm:pt modelId="{36BF8E73-80E2-4610-AFF1-95659E9AEE9B}">
      <dgm:prSet phldrT="[Κείμενο]" custT="1"/>
      <dgm:spPr>
        <a:solidFill>
          <a:srgbClr val="70AD47"/>
        </a:solidFill>
        <a:ln>
          <a:solidFill>
            <a:srgbClr val="70AD47"/>
          </a:solidFill>
        </a:ln>
      </dgm:spPr>
      <dgm:t>
        <a:bodyPr/>
        <a:lstStyle/>
        <a:p>
          <a:pPr>
            <a:buNone/>
          </a:pPr>
          <a:r>
            <a:rPr lang="el-GR" sz="1800" b="1" dirty="0"/>
            <a:t>Τρόφιμα και προϊόντα διατροφής</a:t>
          </a:r>
          <a:endParaRPr lang="el-GR" sz="1800" dirty="0"/>
        </a:p>
      </dgm:t>
    </dgm:pt>
    <dgm:pt modelId="{1359EF67-CE2C-4513-9AA9-A5AFF04228AB}" type="parTrans" cxnId="{C6EBB46D-6E8B-49AA-98DB-960685281C6E}">
      <dgm:prSet/>
      <dgm:spPr/>
      <dgm:t>
        <a:bodyPr/>
        <a:lstStyle/>
        <a:p>
          <a:endParaRPr lang="el-GR"/>
        </a:p>
      </dgm:t>
    </dgm:pt>
    <dgm:pt modelId="{F6BE4B03-755A-4DF4-B2EC-075EC635452D}" type="sibTrans" cxnId="{C6EBB46D-6E8B-49AA-98DB-960685281C6E}">
      <dgm:prSet/>
      <dgm:spPr/>
      <dgm:t>
        <a:bodyPr/>
        <a:lstStyle/>
        <a:p>
          <a:endParaRPr lang="el-GR"/>
        </a:p>
      </dgm:t>
    </dgm:pt>
    <dgm:pt modelId="{BF10F9B3-317B-4D3D-B15B-55C792415006}">
      <dgm:prSet custT="1"/>
      <dgm:spPr/>
      <dgm:t>
        <a:bodyPr/>
        <a:lstStyle/>
        <a:p>
          <a:pPr>
            <a:buNone/>
          </a:pPr>
          <a:r>
            <a:rPr lang="el-GR" sz="1050" b="0" i="0" u="none" dirty="0"/>
            <a:t>Κρέας/Ψάρι</a:t>
          </a:r>
          <a:endParaRPr lang="en-US" sz="1050" dirty="0"/>
        </a:p>
      </dgm:t>
    </dgm:pt>
    <dgm:pt modelId="{BD5EE58D-3155-4004-B22C-EE58B85EA564}" type="parTrans" cxnId="{03DB4C57-99E1-4F33-9A40-3891949B9D2F}">
      <dgm:prSet/>
      <dgm:spPr/>
      <dgm:t>
        <a:bodyPr/>
        <a:lstStyle/>
        <a:p>
          <a:endParaRPr lang="el-GR"/>
        </a:p>
      </dgm:t>
    </dgm:pt>
    <dgm:pt modelId="{8E56CED5-621B-4F5A-B9AC-F0BEF980D230}" type="sibTrans" cxnId="{03DB4C57-99E1-4F33-9A40-3891949B9D2F}">
      <dgm:prSet/>
      <dgm:spPr/>
      <dgm:t>
        <a:bodyPr/>
        <a:lstStyle/>
        <a:p>
          <a:endParaRPr lang="el-GR"/>
        </a:p>
      </dgm:t>
    </dgm:pt>
    <dgm:pt modelId="{E461A4C2-2FDE-4DA1-B0BE-B5FE5E937C3B}">
      <dgm:prSet custT="1"/>
      <dgm:spPr/>
      <dgm:t>
        <a:bodyPr/>
        <a:lstStyle/>
        <a:p>
          <a:pPr>
            <a:buNone/>
          </a:pPr>
          <a:r>
            <a:rPr lang="el-GR" sz="1050" b="0" i="0" u="none" dirty="0"/>
            <a:t>Καρύδια</a:t>
          </a:r>
        </a:p>
        <a:p>
          <a:pPr>
            <a:buNone/>
          </a:pPr>
          <a:r>
            <a:rPr lang="el-GR" sz="1050" b="0" i="0" u="none" dirty="0"/>
            <a:t>Νερό</a:t>
          </a:r>
        </a:p>
        <a:p>
          <a:pPr>
            <a:buNone/>
          </a:pPr>
          <a:r>
            <a:rPr lang="el-GR" sz="1050" b="0" i="0" u="none" dirty="0"/>
            <a:t>Τρόφιμα με μειωμένο/ χαμηλό περιεχόμενο κορεσμένων λιπαρών οξέων</a:t>
          </a:r>
        </a:p>
        <a:p>
          <a:pPr>
            <a:buNone/>
          </a:pPr>
          <a:r>
            <a:rPr lang="el-GR" sz="1050" b="0" i="0" u="none" dirty="0"/>
            <a:t>Τρόφιμα με μειωμένο/ χαμηλό περιεχόμενο νατρίου</a:t>
          </a:r>
        </a:p>
        <a:p>
          <a:pPr>
            <a:buNone/>
          </a:pPr>
          <a:r>
            <a:rPr lang="el-GR" sz="1050" b="0" i="0" u="none" dirty="0"/>
            <a:t>Τσίχλα χωρίς ζάχαρη ή με γλυκαντικά</a:t>
          </a:r>
        </a:p>
        <a:p>
          <a:pPr>
            <a:buNone/>
          </a:pPr>
          <a:r>
            <a:rPr lang="el-GR" sz="1050" b="0" i="0" u="none" dirty="0"/>
            <a:t>Υποκατάστατα γεύματος</a:t>
          </a:r>
        </a:p>
        <a:p>
          <a:pPr>
            <a:buNone/>
          </a:pPr>
          <a:endParaRPr lang="el-GR" sz="1050" b="0" i="0" u="none" dirty="0"/>
        </a:p>
      </dgm:t>
    </dgm:pt>
    <dgm:pt modelId="{6D66CAE9-E2C5-4120-A91C-8EB5985BE203}" type="parTrans" cxnId="{83808EDD-09A6-47EC-B035-289ACEDF8D57}">
      <dgm:prSet/>
      <dgm:spPr/>
      <dgm:t>
        <a:bodyPr/>
        <a:lstStyle/>
        <a:p>
          <a:endParaRPr lang="el-GR"/>
        </a:p>
      </dgm:t>
    </dgm:pt>
    <dgm:pt modelId="{4EBBB5E3-623D-4C28-B61A-8E2134E9714E}" type="sibTrans" cxnId="{83808EDD-09A6-47EC-B035-289ACEDF8D57}">
      <dgm:prSet/>
      <dgm:spPr/>
      <dgm:t>
        <a:bodyPr/>
        <a:lstStyle/>
        <a:p>
          <a:endParaRPr lang="el-GR"/>
        </a:p>
      </dgm:t>
    </dgm:pt>
    <dgm:pt modelId="{DB155AD6-FDD8-4E90-8B4F-19EA23100121}">
      <dgm:prSet custT="1"/>
      <dgm:spPr>
        <a:solidFill>
          <a:srgbClr val="70AD47"/>
        </a:solidFill>
        <a:ln>
          <a:solidFill>
            <a:srgbClr val="70AD47"/>
          </a:solidFill>
        </a:ln>
      </dgm:spPr>
      <dgm:t>
        <a:bodyPr/>
        <a:lstStyle/>
        <a:p>
          <a:r>
            <a:rPr lang="el-GR" sz="1800" dirty="0"/>
            <a:t>Άλλα</a:t>
          </a:r>
          <a:endParaRPr lang="en-US" sz="1800" dirty="0"/>
        </a:p>
      </dgm:t>
    </dgm:pt>
    <dgm:pt modelId="{71F7B646-5B39-49FA-A08E-71248893907C}" type="parTrans" cxnId="{90339B6F-1D9C-418A-8B37-7D02BDE59F8E}">
      <dgm:prSet/>
      <dgm:spPr/>
      <dgm:t>
        <a:bodyPr/>
        <a:lstStyle/>
        <a:p>
          <a:endParaRPr lang="el-GR"/>
        </a:p>
      </dgm:t>
    </dgm:pt>
    <dgm:pt modelId="{77BD66BC-6774-44FF-91D0-D89D9478F7B1}" type="sibTrans" cxnId="{90339B6F-1D9C-418A-8B37-7D02BDE59F8E}">
      <dgm:prSet/>
      <dgm:spPr/>
      <dgm:t>
        <a:bodyPr/>
        <a:lstStyle/>
        <a:p>
          <a:endParaRPr lang="el-GR"/>
        </a:p>
      </dgm:t>
    </dgm:pt>
    <dgm:pt modelId="{49A66523-6FD0-4B0C-93AD-877588544E1D}">
      <dgm:prSet custT="1"/>
      <dgm:spPr/>
      <dgm:t>
        <a:bodyPr/>
        <a:lstStyle/>
        <a:p>
          <a:r>
            <a:rPr lang="el-GR" sz="1050" dirty="0"/>
            <a:t>Ενεργός Άνθρακας</a:t>
          </a:r>
          <a:endParaRPr lang="en-US" sz="1050" dirty="0"/>
        </a:p>
      </dgm:t>
    </dgm:pt>
    <dgm:pt modelId="{6FD21604-0EE7-47A1-B5B7-3A9DB5C13654}" type="parTrans" cxnId="{E942D63B-5644-47A7-B743-3D37A5B323D3}">
      <dgm:prSet/>
      <dgm:spPr/>
      <dgm:t>
        <a:bodyPr/>
        <a:lstStyle/>
        <a:p>
          <a:endParaRPr lang="el-GR"/>
        </a:p>
      </dgm:t>
    </dgm:pt>
    <dgm:pt modelId="{067730D5-47D8-4215-9C09-67AD585715AA}" type="sibTrans" cxnId="{E942D63B-5644-47A7-B743-3D37A5B323D3}">
      <dgm:prSet/>
      <dgm:spPr/>
      <dgm:t>
        <a:bodyPr/>
        <a:lstStyle/>
        <a:p>
          <a:endParaRPr lang="el-GR"/>
        </a:p>
      </dgm:t>
    </dgm:pt>
    <dgm:pt modelId="{E42596DF-202D-42C2-8C40-2F1689ADE8A9}">
      <dgm:prSet custT="1"/>
      <dgm:spPr>
        <a:solidFill>
          <a:srgbClr val="70AD47"/>
        </a:solidFill>
      </dgm:spPr>
      <dgm:t>
        <a:bodyPr/>
        <a:lstStyle/>
        <a:p>
          <a:r>
            <a:rPr lang="el-GR" sz="1800" b="1" dirty="0"/>
            <a:t>Ορμόνες</a:t>
          </a:r>
          <a:endParaRPr lang="en-US" sz="1800" b="1" dirty="0"/>
        </a:p>
      </dgm:t>
    </dgm:pt>
    <dgm:pt modelId="{26A2D329-70D9-4A30-90B3-B795F23C55BE}" type="parTrans" cxnId="{8260AC4E-AC30-45A5-8A75-BE444E3D327F}">
      <dgm:prSet/>
      <dgm:spPr/>
      <dgm:t>
        <a:bodyPr/>
        <a:lstStyle/>
        <a:p>
          <a:endParaRPr lang="el-GR"/>
        </a:p>
      </dgm:t>
    </dgm:pt>
    <dgm:pt modelId="{3DDE5532-6F69-4ACE-BAC6-A994C1793C2A}" type="sibTrans" cxnId="{8260AC4E-AC30-45A5-8A75-BE444E3D327F}">
      <dgm:prSet/>
      <dgm:spPr/>
      <dgm:t>
        <a:bodyPr/>
        <a:lstStyle/>
        <a:p>
          <a:endParaRPr lang="el-GR"/>
        </a:p>
      </dgm:t>
    </dgm:pt>
    <dgm:pt modelId="{6592EF95-6362-4D22-AE56-E3B8CFCB872B}">
      <dgm:prSet custT="1"/>
      <dgm:spPr/>
      <dgm:t>
        <a:bodyPr/>
        <a:lstStyle/>
        <a:p>
          <a:r>
            <a:rPr lang="el-GR" sz="1050" dirty="0" err="1"/>
            <a:t>Μελατονίνη</a:t>
          </a:r>
          <a:endParaRPr lang="en-US" sz="1050" dirty="0"/>
        </a:p>
      </dgm:t>
    </dgm:pt>
    <dgm:pt modelId="{8179BDD2-0461-46D3-93BC-96E564E00DC1}" type="parTrans" cxnId="{337A9DE2-15EF-4BE6-B2DB-49D2B21DB62C}">
      <dgm:prSet/>
      <dgm:spPr/>
      <dgm:t>
        <a:bodyPr/>
        <a:lstStyle/>
        <a:p>
          <a:endParaRPr lang="el-GR"/>
        </a:p>
      </dgm:t>
    </dgm:pt>
    <dgm:pt modelId="{5308D01E-CB7A-4165-8FC3-5C29A8342CBD}" type="sibTrans" cxnId="{337A9DE2-15EF-4BE6-B2DB-49D2B21DB62C}">
      <dgm:prSet/>
      <dgm:spPr/>
      <dgm:t>
        <a:bodyPr/>
        <a:lstStyle/>
        <a:p>
          <a:endParaRPr lang="el-GR"/>
        </a:p>
      </dgm:t>
    </dgm:pt>
    <dgm:pt modelId="{3D23895C-5235-4102-9339-AFD3DFD95CE3}" type="pres">
      <dgm:prSet presAssocID="{6D9F2F90-DFB5-4219-970A-B03A3C950C6F}" presName="Name0" presStyleCnt="0">
        <dgm:presLayoutVars>
          <dgm:chMax val="7"/>
          <dgm:chPref val="7"/>
          <dgm:dir/>
          <dgm:animLvl val="lvl"/>
        </dgm:presLayoutVars>
      </dgm:prSet>
      <dgm:spPr/>
      <dgm:t>
        <a:bodyPr/>
        <a:lstStyle/>
        <a:p>
          <a:endParaRPr lang="en-US"/>
        </a:p>
      </dgm:t>
    </dgm:pt>
    <dgm:pt modelId="{92B23ED2-8249-4FEE-BF82-C9AAADB3F520}" type="pres">
      <dgm:prSet presAssocID="{36BF8E73-80E2-4610-AFF1-95659E9AEE9B}" presName="parentText_1" presStyleLbl="node1" presStyleIdx="0" presStyleCnt="5">
        <dgm:presLayoutVars>
          <dgm:chMax val="1"/>
          <dgm:chPref val="1"/>
          <dgm:bulletEnabled val="1"/>
        </dgm:presLayoutVars>
      </dgm:prSet>
      <dgm:spPr/>
      <dgm:t>
        <a:bodyPr/>
        <a:lstStyle/>
        <a:p>
          <a:endParaRPr lang="en-US"/>
        </a:p>
      </dgm:t>
    </dgm:pt>
    <dgm:pt modelId="{531FE3D3-5EFB-43FF-9A94-CAC7F7DA872F}" type="pres">
      <dgm:prSet presAssocID="{36BF8E73-80E2-4610-AFF1-95659E9AEE9B}" presName="childText_1" presStyleLbl="node1" presStyleIdx="0" presStyleCnt="5" custScaleX="96084" custScaleY="112536" custLinFactNeighborX="6353" custLinFactNeighborY="442">
        <dgm:presLayoutVars>
          <dgm:chMax val="0"/>
          <dgm:chPref val="0"/>
          <dgm:bulletEnabled val="1"/>
        </dgm:presLayoutVars>
      </dgm:prSet>
      <dgm:spPr/>
      <dgm:t>
        <a:bodyPr/>
        <a:lstStyle/>
        <a:p>
          <a:endParaRPr lang="en-US"/>
        </a:p>
      </dgm:t>
    </dgm:pt>
    <dgm:pt modelId="{9EE70884-B581-4471-9DAA-6ABB8B5F00BB}" type="pres">
      <dgm:prSet presAssocID="{36BF8E73-80E2-4610-AFF1-95659E9AEE9B}" presName="accentShape_1" presStyleCnt="0"/>
      <dgm:spPr/>
    </dgm:pt>
    <dgm:pt modelId="{30FCFAF7-5F07-4D42-A68E-2517BDC68799}" type="pres">
      <dgm:prSet presAssocID="{36BF8E73-80E2-4610-AFF1-95659E9AEE9B}" presName="imageRepeatNode" presStyleLbl="node1" presStyleIdx="0" presStyleCnt="5" custScaleY="119495"/>
      <dgm:spPr/>
      <dgm:t>
        <a:bodyPr/>
        <a:lstStyle/>
        <a:p>
          <a:endParaRPr lang="en-US"/>
        </a:p>
      </dgm:t>
    </dgm:pt>
    <dgm:pt modelId="{0AA846D1-D437-496B-B24A-BF37813EC6D0}" type="pres">
      <dgm:prSet presAssocID="{43D492D2-46D7-499B-8B0B-895860070E14}" presName="parentText_2" presStyleLbl="node1" presStyleIdx="0" presStyleCnt="5">
        <dgm:presLayoutVars>
          <dgm:chMax val="1"/>
          <dgm:chPref val="1"/>
          <dgm:bulletEnabled val="1"/>
        </dgm:presLayoutVars>
      </dgm:prSet>
      <dgm:spPr/>
      <dgm:t>
        <a:bodyPr/>
        <a:lstStyle/>
        <a:p>
          <a:endParaRPr lang="en-US"/>
        </a:p>
      </dgm:t>
    </dgm:pt>
    <dgm:pt modelId="{945AFD2B-F49E-47E1-AB77-6301F4CD5E12}" type="pres">
      <dgm:prSet presAssocID="{43D492D2-46D7-499B-8B0B-895860070E14}" presName="childText_2" presStyleLbl="node2" presStyleIdx="0" presStyleCnt="0" custLinFactNeighborX="8709" custLinFactNeighborY="-4177">
        <dgm:presLayoutVars>
          <dgm:chMax val="0"/>
          <dgm:chPref val="0"/>
          <dgm:bulletEnabled val="1"/>
        </dgm:presLayoutVars>
      </dgm:prSet>
      <dgm:spPr/>
      <dgm:t>
        <a:bodyPr/>
        <a:lstStyle/>
        <a:p>
          <a:endParaRPr lang="en-US"/>
        </a:p>
      </dgm:t>
    </dgm:pt>
    <dgm:pt modelId="{786AC226-64C7-40DA-82CA-8C61CB5A870C}" type="pres">
      <dgm:prSet presAssocID="{43D492D2-46D7-499B-8B0B-895860070E14}" presName="accentShape_2" presStyleCnt="0"/>
      <dgm:spPr/>
    </dgm:pt>
    <dgm:pt modelId="{3A0872F1-97E7-40A4-8FBD-4F3F1BC78BD3}" type="pres">
      <dgm:prSet presAssocID="{43D492D2-46D7-499B-8B0B-895860070E14}" presName="imageRepeatNode" presStyleLbl="node1" presStyleIdx="1" presStyleCnt="5" custScaleY="118228" custLinFactNeighborX="1209" custLinFactNeighborY="2211"/>
      <dgm:spPr/>
      <dgm:t>
        <a:bodyPr/>
        <a:lstStyle/>
        <a:p>
          <a:endParaRPr lang="en-US"/>
        </a:p>
      </dgm:t>
    </dgm:pt>
    <dgm:pt modelId="{B5C2F46C-028D-4C65-9A8B-FB6A375CB74A}" type="pres">
      <dgm:prSet presAssocID="{03C8C913-04CD-43DE-81D7-9C79EAAF2FA3}" presName="parentText_3" presStyleLbl="node1" presStyleIdx="1" presStyleCnt="5">
        <dgm:presLayoutVars>
          <dgm:chMax val="1"/>
          <dgm:chPref val="1"/>
          <dgm:bulletEnabled val="1"/>
        </dgm:presLayoutVars>
      </dgm:prSet>
      <dgm:spPr/>
      <dgm:t>
        <a:bodyPr/>
        <a:lstStyle/>
        <a:p>
          <a:endParaRPr lang="en-US"/>
        </a:p>
      </dgm:t>
    </dgm:pt>
    <dgm:pt modelId="{591ABABB-372A-4ED0-A593-6CA3B28AACD9}" type="pres">
      <dgm:prSet presAssocID="{03C8C913-04CD-43DE-81D7-9C79EAAF2FA3}" presName="childText_3" presStyleLbl="node2" presStyleIdx="0" presStyleCnt="0" custScaleY="83103" custLinFactNeighborX="2101" custLinFactNeighborY="12774">
        <dgm:presLayoutVars>
          <dgm:chMax val="0"/>
          <dgm:chPref val="0"/>
          <dgm:bulletEnabled val="1"/>
        </dgm:presLayoutVars>
      </dgm:prSet>
      <dgm:spPr/>
      <dgm:t>
        <a:bodyPr/>
        <a:lstStyle/>
        <a:p>
          <a:endParaRPr lang="en-US"/>
        </a:p>
      </dgm:t>
    </dgm:pt>
    <dgm:pt modelId="{64441C18-FD71-48CE-8050-F8629CF32D35}" type="pres">
      <dgm:prSet presAssocID="{03C8C913-04CD-43DE-81D7-9C79EAAF2FA3}" presName="accentShape_3" presStyleCnt="0"/>
      <dgm:spPr/>
    </dgm:pt>
    <dgm:pt modelId="{010DE7B6-5B44-4F56-A6DE-036218A8279E}" type="pres">
      <dgm:prSet presAssocID="{03C8C913-04CD-43DE-81D7-9C79EAAF2FA3}" presName="imageRepeatNode" presStyleLbl="node1" presStyleIdx="2" presStyleCnt="5" custScaleY="95528" custLinFactNeighborX="-4943" custLinFactNeighborY="15936"/>
      <dgm:spPr/>
      <dgm:t>
        <a:bodyPr/>
        <a:lstStyle/>
        <a:p>
          <a:endParaRPr lang="en-US"/>
        </a:p>
      </dgm:t>
    </dgm:pt>
    <dgm:pt modelId="{C8B0DB24-D10D-48BA-9CF6-8F8976074C49}" type="pres">
      <dgm:prSet presAssocID="{E42596DF-202D-42C2-8C40-2F1689ADE8A9}" presName="parentText_4" presStyleLbl="node1" presStyleIdx="2" presStyleCnt="5">
        <dgm:presLayoutVars>
          <dgm:chMax val="1"/>
          <dgm:chPref val="1"/>
          <dgm:bulletEnabled val="1"/>
        </dgm:presLayoutVars>
      </dgm:prSet>
      <dgm:spPr/>
      <dgm:t>
        <a:bodyPr/>
        <a:lstStyle/>
        <a:p>
          <a:endParaRPr lang="en-US"/>
        </a:p>
      </dgm:t>
    </dgm:pt>
    <dgm:pt modelId="{0BFF4A0D-AB43-43B7-9AB1-B07F2362DD49}" type="pres">
      <dgm:prSet presAssocID="{E42596DF-202D-42C2-8C40-2F1689ADE8A9}" presName="childText_4" presStyleLbl="node2" presStyleIdx="0" presStyleCnt="0" custScaleY="86060" custLinFactNeighborX="1533" custLinFactNeighborY="15925">
        <dgm:presLayoutVars>
          <dgm:chMax val="0"/>
          <dgm:chPref val="0"/>
          <dgm:bulletEnabled val="1"/>
        </dgm:presLayoutVars>
      </dgm:prSet>
      <dgm:spPr/>
      <dgm:t>
        <a:bodyPr/>
        <a:lstStyle/>
        <a:p>
          <a:endParaRPr lang="en-US"/>
        </a:p>
      </dgm:t>
    </dgm:pt>
    <dgm:pt modelId="{63BDC70D-B08E-4302-9842-FC98C55D1D9D}" type="pres">
      <dgm:prSet presAssocID="{E42596DF-202D-42C2-8C40-2F1689ADE8A9}" presName="accentShape_4" presStyleCnt="0"/>
      <dgm:spPr/>
    </dgm:pt>
    <dgm:pt modelId="{6FAE8D68-2D01-4241-B025-97B807CBD7FC}" type="pres">
      <dgm:prSet presAssocID="{E42596DF-202D-42C2-8C40-2F1689ADE8A9}" presName="imageRepeatNode" presStyleLbl="node1" presStyleIdx="3" presStyleCnt="5" custScaleY="94605" custLinFactNeighborX="-6899" custLinFactNeighborY="18427"/>
      <dgm:spPr/>
      <dgm:t>
        <a:bodyPr/>
        <a:lstStyle/>
        <a:p>
          <a:endParaRPr lang="en-US"/>
        </a:p>
      </dgm:t>
    </dgm:pt>
    <dgm:pt modelId="{01EAF9C1-414C-46A4-AE1B-0BCE576F0DCD}" type="pres">
      <dgm:prSet presAssocID="{DB155AD6-FDD8-4E90-8B4F-19EA23100121}" presName="parentText_5" presStyleLbl="node1" presStyleIdx="3" presStyleCnt="5">
        <dgm:presLayoutVars>
          <dgm:chMax val="1"/>
          <dgm:chPref val="1"/>
          <dgm:bulletEnabled val="1"/>
        </dgm:presLayoutVars>
      </dgm:prSet>
      <dgm:spPr/>
      <dgm:t>
        <a:bodyPr/>
        <a:lstStyle/>
        <a:p>
          <a:endParaRPr lang="en-US"/>
        </a:p>
      </dgm:t>
    </dgm:pt>
    <dgm:pt modelId="{540334CA-EC57-49AE-B3DF-92480226F751}" type="pres">
      <dgm:prSet presAssocID="{DB155AD6-FDD8-4E90-8B4F-19EA23100121}" presName="childText_5" presStyleLbl="node2" presStyleIdx="0" presStyleCnt="0" custLinFactNeighborX="-4028" custLinFactNeighborY="22354">
        <dgm:presLayoutVars>
          <dgm:chMax val="0"/>
          <dgm:chPref val="0"/>
          <dgm:bulletEnabled val="1"/>
        </dgm:presLayoutVars>
      </dgm:prSet>
      <dgm:spPr/>
      <dgm:t>
        <a:bodyPr/>
        <a:lstStyle/>
        <a:p>
          <a:endParaRPr lang="en-US"/>
        </a:p>
      </dgm:t>
    </dgm:pt>
    <dgm:pt modelId="{BFCCA53C-595A-49BF-8295-F9ADA7B6874D}" type="pres">
      <dgm:prSet presAssocID="{DB155AD6-FDD8-4E90-8B4F-19EA23100121}" presName="accentShape_5" presStyleCnt="0"/>
      <dgm:spPr/>
    </dgm:pt>
    <dgm:pt modelId="{A56DB911-EECD-4178-8691-C709ED2DA788}" type="pres">
      <dgm:prSet presAssocID="{DB155AD6-FDD8-4E90-8B4F-19EA23100121}" presName="imageRepeatNode" presStyleLbl="node1" presStyleIdx="4" presStyleCnt="5" custLinFactNeighborX="-7834" custLinFactNeighborY="19493"/>
      <dgm:spPr/>
      <dgm:t>
        <a:bodyPr/>
        <a:lstStyle/>
        <a:p>
          <a:endParaRPr lang="en-US"/>
        </a:p>
      </dgm:t>
    </dgm:pt>
  </dgm:ptLst>
  <dgm:cxnLst>
    <dgm:cxn modelId="{FDA7F30A-AA7A-48C3-8040-0CEEB500AF94}" type="presOf" srcId="{03C8C913-04CD-43DE-81D7-9C79EAAF2FA3}" destId="{010DE7B6-5B44-4F56-A6DE-036218A8279E}" srcOrd="1" destOrd="0" presId="urn:microsoft.com/office/officeart/2009/3/layout/BlockDescendingList"/>
    <dgm:cxn modelId="{337A9DE2-15EF-4BE6-B2DB-49D2B21DB62C}" srcId="{E42596DF-202D-42C2-8C40-2F1689ADE8A9}" destId="{6592EF95-6362-4D22-AE56-E3B8CFCB872B}" srcOrd="0" destOrd="0" parTransId="{8179BDD2-0461-46D3-93BC-96E564E00DC1}" sibTransId="{5308D01E-CB7A-4165-8FC3-5C29A8342CBD}"/>
    <dgm:cxn modelId="{32C95F9D-A13E-43FF-BDB9-4414BBDE0B38}" type="presOf" srcId="{DB155AD6-FDD8-4E90-8B4F-19EA23100121}" destId="{A56DB911-EECD-4178-8691-C709ED2DA788}" srcOrd="1" destOrd="0" presId="urn:microsoft.com/office/officeart/2009/3/layout/BlockDescendingList"/>
    <dgm:cxn modelId="{F56DC4C1-F512-4674-9F9C-2B6334BCF6F6}" srcId="{03C8C913-04CD-43DE-81D7-9C79EAAF2FA3}" destId="{BE0EF4C5-2F2B-4C68-A6C3-CD094CFFFC33}" srcOrd="1" destOrd="0" parTransId="{75A09311-276E-455C-B718-2F691CBBC40D}" sibTransId="{0EB65C29-FD8F-4D06-B33D-D5557AC6E10E}"/>
    <dgm:cxn modelId="{A8AE5932-EFA7-4CCD-B1F6-DE0C4AE60B45}" type="presOf" srcId="{E42596DF-202D-42C2-8C40-2F1689ADE8A9}" destId="{C8B0DB24-D10D-48BA-9CF6-8F8976074C49}" srcOrd="0" destOrd="0" presId="urn:microsoft.com/office/officeart/2009/3/layout/BlockDescendingList"/>
    <dgm:cxn modelId="{7BE0234C-8F22-42DB-9FFB-A58FAE9974D1}" srcId="{03C8C913-04CD-43DE-81D7-9C79EAAF2FA3}" destId="{5DA39BA3-A144-4EA4-94ED-6B5A07FE1992}" srcOrd="0" destOrd="0" parTransId="{09D2F985-0F3E-48F0-8C4E-42BD105CD6AA}" sibTransId="{C37C36A6-8AFB-4299-9250-E0CE1C92E77C}"/>
    <dgm:cxn modelId="{B7DFA255-3631-46ED-AD6E-D3C0BC58F8D6}" type="presOf" srcId="{977788CE-4D77-41AD-825D-233AB8D4DA20}" destId="{945AFD2B-F49E-47E1-AB77-6301F4CD5E12}" srcOrd="0" destOrd="2" presId="urn:microsoft.com/office/officeart/2009/3/layout/BlockDescendingList"/>
    <dgm:cxn modelId="{90339B6F-1D9C-418A-8B37-7D02BDE59F8E}" srcId="{6D9F2F90-DFB5-4219-970A-B03A3C950C6F}" destId="{DB155AD6-FDD8-4E90-8B4F-19EA23100121}" srcOrd="4" destOrd="0" parTransId="{71F7B646-5B39-49FA-A08E-71248893907C}" sibTransId="{77BD66BC-6774-44FF-91D0-D89D9478F7B1}"/>
    <dgm:cxn modelId="{C6EBB46D-6E8B-49AA-98DB-960685281C6E}" srcId="{6D9F2F90-DFB5-4219-970A-B03A3C950C6F}" destId="{36BF8E73-80E2-4610-AFF1-95659E9AEE9B}" srcOrd="0" destOrd="0" parTransId="{1359EF67-CE2C-4513-9AA9-A5AFF04228AB}" sibTransId="{F6BE4B03-755A-4DF4-B2EC-075EC635452D}"/>
    <dgm:cxn modelId="{EB888049-2FB6-40F0-927B-F9EA958E8656}" type="presOf" srcId="{6D9F2F90-DFB5-4219-970A-B03A3C950C6F}" destId="{3D23895C-5235-4102-9339-AFD3DFD95CE3}" srcOrd="0" destOrd="0" presId="urn:microsoft.com/office/officeart/2009/3/layout/BlockDescendingList"/>
    <dgm:cxn modelId="{3E312DA4-812C-42A4-A143-CF538723FF42}" srcId="{43D492D2-46D7-499B-8B0B-895860070E14}" destId="{C8EB9F3C-3FE6-4EE2-8412-6812FB157782}" srcOrd="1" destOrd="0" parTransId="{318DBBB0-4135-428A-8976-770649AAF672}" sibTransId="{A8A6AE55-4F08-4851-8D07-60D9166B74C4}"/>
    <dgm:cxn modelId="{4EB9DA35-539D-49C7-B012-4E2F18C14F0F}" type="presOf" srcId="{36BF8E73-80E2-4610-AFF1-95659E9AEE9B}" destId="{92B23ED2-8249-4FEE-BF82-C9AAADB3F520}" srcOrd="0" destOrd="0" presId="urn:microsoft.com/office/officeart/2009/3/layout/BlockDescendingList"/>
    <dgm:cxn modelId="{0D98BB04-3C41-4996-94CC-ACD67703393E}" type="presOf" srcId="{8B212E4B-4378-4CB9-A6A1-7C626687F5B2}" destId="{531FE3D3-5EFB-43FF-9A94-CAC7F7DA872F}" srcOrd="0" destOrd="0" presId="urn:microsoft.com/office/officeart/2009/3/layout/BlockDescendingList"/>
    <dgm:cxn modelId="{DD9BEAB7-A07B-44BE-AD0F-1F18B109CC4D}" type="presOf" srcId="{5DA39BA3-A144-4EA4-94ED-6B5A07FE1992}" destId="{591ABABB-372A-4ED0-A593-6CA3B28AACD9}" srcOrd="0" destOrd="0" presId="urn:microsoft.com/office/officeart/2009/3/layout/BlockDescendingList"/>
    <dgm:cxn modelId="{FE2D3045-8663-48A7-8B9C-6B95A9E2F316}" type="presOf" srcId="{36BF8E73-80E2-4610-AFF1-95659E9AEE9B}" destId="{30FCFAF7-5F07-4D42-A68E-2517BDC68799}" srcOrd="1" destOrd="0" presId="urn:microsoft.com/office/officeart/2009/3/layout/BlockDescendingList"/>
    <dgm:cxn modelId="{8FDF88C9-8311-4F30-AC8D-E638F14AF1A9}" srcId="{43D492D2-46D7-499B-8B0B-895860070E14}" destId="{977788CE-4D77-41AD-825D-233AB8D4DA20}" srcOrd="2" destOrd="0" parTransId="{21FDBC0E-3A03-44FC-8416-9C0E7079BEF0}" sibTransId="{2A7AD962-C11F-4350-B367-26C39E6A5EBD}"/>
    <dgm:cxn modelId="{3D63ACA3-DB5F-4874-9241-52745B9F16D5}" type="presOf" srcId="{BE0EF4C5-2F2B-4C68-A6C3-CD094CFFFC33}" destId="{591ABABB-372A-4ED0-A593-6CA3B28AACD9}" srcOrd="0" destOrd="1" presId="urn:microsoft.com/office/officeart/2009/3/layout/BlockDescendingList"/>
    <dgm:cxn modelId="{02B8A1B8-C5F2-4300-A345-B2CE366F9689}" srcId="{43D492D2-46D7-499B-8B0B-895860070E14}" destId="{A2119697-3EF5-4BD6-959C-21A9ED63E2E9}" srcOrd="0" destOrd="0" parTransId="{B5F2A338-DD0D-49EF-A2E8-32055FF4DB5A}" sibTransId="{D60B834B-64FB-4F22-91C2-8F8E5D57A855}"/>
    <dgm:cxn modelId="{65619577-D44C-4261-99B7-FFB820E4E20D}" type="presOf" srcId="{03C8C913-04CD-43DE-81D7-9C79EAAF2FA3}" destId="{B5C2F46C-028D-4C65-9A8B-FB6A375CB74A}" srcOrd="0" destOrd="0" presId="urn:microsoft.com/office/officeart/2009/3/layout/BlockDescendingList"/>
    <dgm:cxn modelId="{8260AC4E-AC30-45A5-8A75-BE444E3D327F}" srcId="{6D9F2F90-DFB5-4219-970A-B03A3C950C6F}" destId="{E42596DF-202D-42C2-8C40-2F1689ADE8A9}" srcOrd="3" destOrd="0" parTransId="{26A2D329-70D9-4A30-90B3-B795F23C55BE}" sibTransId="{3DDE5532-6F69-4ACE-BAC6-A994C1793C2A}"/>
    <dgm:cxn modelId="{83808EDD-09A6-47EC-B035-289ACEDF8D57}" srcId="{36BF8E73-80E2-4610-AFF1-95659E9AEE9B}" destId="{E461A4C2-2FDE-4DA1-B0BE-B5FE5E937C3B}" srcOrd="2" destOrd="0" parTransId="{6D66CAE9-E2C5-4120-A91C-8EB5985BE203}" sibTransId="{4EBBB5E3-623D-4C28-B61A-8E2134E9714E}"/>
    <dgm:cxn modelId="{5EA773D9-5903-4D77-B423-058A5E89CAF8}" type="presOf" srcId="{DB155AD6-FDD8-4E90-8B4F-19EA23100121}" destId="{01EAF9C1-414C-46A4-AE1B-0BCE576F0DCD}" srcOrd="0" destOrd="0" presId="urn:microsoft.com/office/officeart/2009/3/layout/BlockDescendingList"/>
    <dgm:cxn modelId="{E942D63B-5644-47A7-B743-3D37A5B323D3}" srcId="{DB155AD6-FDD8-4E90-8B4F-19EA23100121}" destId="{49A66523-6FD0-4B0C-93AD-877588544E1D}" srcOrd="0" destOrd="0" parTransId="{6FD21604-0EE7-47A1-B5B7-3A9DB5C13654}" sibTransId="{067730D5-47D8-4215-9C09-67AD585715AA}"/>
    <dgm:cxn modelId="{66DE5B3A-529D-4672-9A6C-4D80D683AB0F}" type="presOf" srcId="{6592EF95-6362-4D22-AE56-E3B8CFCB872B}" destId="{0BFF4A0D-AB43-43B7-9AB1-B07F2362DD49}" srcOrd="0" destOrd="0" presId="urn:microsoft.com/office/officeart/2009/3/layout/BlockDescendingList"/>
    <dgm:cxn modelId="{083AFC4C-C994-490D-B775-241DBB6352FC}" srcId="{6D9F2F90-DFB5-4219-970A-B03A3C950C6F}" destId="{43D492D2-46D7-499B-8B0B-895860070E14}" srcOrd="1" destOrd="0" parTransId="{08BE3E37-1BB2-4D2F-BA57-D5315B1ACEFE}" sibTransId="{DE6685F1-F524-44CE-9ABD-F2B1B4EA6889}"/>
    <dgm:cxn modelId="{221DB7CE-6E13-4DCE-93CD-C122CA6C0F5C}" type="presOf" srcId="{43D492D2-46D7-499B-8B0B-895860070E14}" destId="{3A0872F1-97E7-40A4-8FBD-4F3F1BC78BD3}" srcOrd="1" destOrd="0" presId="urn:microsoft.com/office/officeart/2009/3/layout/BlockDescendingList"/>
    <dgm:cxn modelId="{38B82F7E-75B6-4863-A46E-A455F968C7BD}" srcId="{36BF8E73-80E2-4610-AFF1-95659E9AEE9B}" destId="{8B212E4B-4378-4CB9-A6A1-7C626687F5B2}" srcOrd="0" destOrd="0" parTransId="{02EBD5E7-2C77-47AC-AB64-CF9E49498E57}" sibTransId="{1F93B0DF-67E4-4E2D-BC5B-B145ACBEB4F0}"/>
    <dgm:cxn modelId="{82374992-1689-45F1-9F0E-BCED325C60AD}" srcId="{6D9F2F90-DFB5-4219-970A-B03A3C950C6F}" destId="{03C8C913-04CD-43DE-81D7-9C79EAAF2FA3}" srcOrd="2" destOrd="0" parTransId="{78C90C4D-E50A-45A6-970E-14E856E5B83E}" sibTransId="{F60E155E-C841-4493-AF7E-FA91F4EFCD6B}"/>
    <dgm:cxn modelId="{96974A95-FF80-4348-AA8C-8B9395703F77}" type="presOf" srcId="{E42596DF-202D-42C2-8C40-2F1689ADE8A9}" destId="{6FAE8D68-2D01-4241-B025-97B807CBD7FC}" srcOrd="1" destOrd="0" presId="urn:microsoft.com/office/officeart/2009/3/layout/BlockDescendingList"/>
    <dgm:cxn modelId="{A2959C7B-9A02-40B4-90DE-588A694B3994}" type="presOf" srcId="{E461A4C2-2FDE-4DA1-B0BE-B5FE5E937C3B}" destId="{531FE3D3-5EFB-43FF-9A94-CAC7F7DA872F}" srcOrd="0" destOrd="2" presId="urn:microsoft.com/office/officeart/2009/3/layout/BlockDescendingList"/>
    <dgm:cxn modelId="{52288457-3BF2-49AB-819A-4E329768B7AA}" type="presOf" srcId="{43D492D2-46D7-499B-8B0B-895860070E14}" destId="{0AA846D1-D437-496B-B24A-BF37813EC6D0}" srcOrd="0" destOrd="0" presId="urn:microsoft.com/office/officeart/2009/3/layout/BlockDescendingList"/>
    <dgm:cxn modelId="{9AE8F72F-4C3D-4AD3-88A5-CA99163EDB76}" type="presOf" srcId="{C8EB9F3C-3FE6-4EE2-8412-6812FB157782}" destId="{945AFD2B-F49E-47E1-AB77-6301F4CD5E12}" srcOrd="0" destOrd="1" presId="urn:microsoft.com/office/officeart/2009/3/layout/BlockDescendingList"/>
    <dgm:cxn modelId="{CD042F7F-74D6-4F96-BA46-F5C4BA3992CA}" type="presOf" srcId="{49A66523-6FD0-4B0C-93AD-877588544E1D}" destId="{540334CA-EC57-49AE-B3DF-92480226F751}" srcOrd="0" destOrd="0" presId="urn:microsoft.com/office/officeart/2009/3/layout/BlockDescendingList"/>
    <dgm:cxn modelId="{4875EF62-A708-46D0-871D-27C6EBEB094D}" type="presOf" srcId="{BF10F9B3-317B-4D3D-B15B-55C792415006}" destId="{531FE3D3-5EFB-43FF-9A94-CAC7F7DA872F}" srcOrd="0" destOrd="1" presId="urn:microsoft.com/office/officeart/2009/3/layout/BlockDescendingList"/>
    <dgm:cxn modelId="{03DB4C57-99E1-4F33-9A40-3891949B9D2F}" srcId="{36BF8E73-80E2-4610-AFF1-95659E9AEE9B}" destId="{BF10F9B3-317B-4D3D-B15B-55C792415006}" srcOrd="1" destOrd="0" parTransId="{BD5EE58D-3155-4004-B22C-EE58B85EA564}" sibTransId="{8E56CED5-621B-4F5A-B9AC-F0BEF980D230}"/>
    <dgm:cxn modelId="{0BBB77D5-51FA-481D-AB38-AA50D3A9FCCA}" type="presOf" srcId="{A2119697-3EF5-4BD6-959C-21A9ED63E2E9}" destId="{945AFD2B-F49E-47E1-AB77-6301F4CD5E12}" srcOrd="0" destOrd="0" presId="urn:microsoft.com/office/officeart/2009/3/layout/BlockDescendingList"/>
    <dgm:cxn modelId="{354083D1-C65B-4F8E-B5C3-4CDB41F17254}" type="presParOf" srcId="{3D23895C-5235-4102-9339-AFD3DFD95CE3}" destId="{92B23ED2-8249-4FEE-BF82-C9AAADB3F520}" srcOrd="0" destOrd="0" presId="urn:microsoft.com/office/officeart/2009/3/layout/BlockDescendingList"/>
    <dgm:cxn modelId="{8B1B89EA-799E-4B29-867F-6F3B4B258770}" type="presParOf" srcId="{3D23895C-5235-4102-9339-AFD3DFD95CE3}" destId="{531FE3D3-5EFB-43FF-9A94-CAC7F7DA872F}" srcOrd="1" destOrd="0" presId="urn:microsoft.com/office/officeart/2009/3/layout/BlockDescendingList"/>
    <dgm:cxn modelId="{C0D78640-85D6-4BF0-BC9E-EF28F9B693CA}" type="presParOf" srcId="{3D23895C-5235-4102-9339-AFD3DFD95CE3}" destId="{9EE70884-B581-4471-9DAA-6ABB8B5F00BB}" srcOrd="2" destOrd="0" presId="urn:microsoft.com/office/officeart/2009/3/layout/BlockDescendingList"/>
    <dgm:cxn modelId="{22FB0C51-738F-40D4-88CC-02FBA8B811DC}" type="presParOf" srcId="{9EE70884-B581-4471-9DAA-6ABB8B5F00BB}" destId="{30FCFAF7-5F07-4D42-A68E-2517BDC68799}" srcOrd="0" destOrd="0" presId="urn:microsoft.com/office/officeart/2009/3/layout/BlockDescendingList"/>
    <dgm:cxn modelId="{CDAA8E32-6176-47F5-9FD4-20E56EC89A75}" type="presParOf" srcId="{3D23895C-5235-4102-9339-AFD3DFD95CE3}" destId="{0AA846D1-D437-496B-B24A-BF37813EC6D0}" srcOrd="3" destOrd="0" presId="urn:microsoft.com/office/officeart/2009/3/layout/BlockDescendingList"/>
    <dgm:cxn modelId="{3A8C987B-65A3-40E7-9C19-1F8474773EE9}" type="presParOf" srcId="{3D23895C-5235-4102-9339-AFD3DFD95CE3}" destId="{945AFD2B-F49E-47E1-AB77-6301F4CD5E12}" srcOrd="4" destOrd="0" presId="urn:microsoft.com/office/officeart/2009/3/layout/BlockDescendingList"/>
    <dgm:cxn modelId="{053A6F26-297A-4B2A-90A5-9F407047E863}" type="presParOf" srcId="{3D23895C-5235-4102-9339-AFD3DFD95CE3}" destId="{786AC226-64C7-40DA-82CA-8C61CB5A870C}" srcOrd="5" destOrd="0" presId="urn:microsoft.com/office/officeart/2009/3/layout/BlockDescendingList"/>
    <dgm:cxn modelId="{E314AAB4-C9CC-4C45-9360-B3573AD09C33}" type="presParOf" srcId="{786AC226-64C7-40DA-82CA-8C61CB5A870C}" destId="{3A0872F1-97E7-40A4-8FBD-4F3F1BC78BD3}" srcOrd="0" destOrd="0" presId="urn:microsoft.com/office/officeart/2009/3/layout/BlockDescendingList"/>
    <dgm:cxn modelId="{546D88F1-61D8-463A-92A2-0580F212F987}" type="presParOf" srcId="{3D23895C-5235-4102-9339-AFD3DFD95CE3}" destId="{B5C2F46C-028D-4C65-9A8B-FB6A375CB74A}" srcOrd="6" destOrd="0" presId="urn:microsoft.com/office/officeart/2009/3/layout/BlockDescendingList"/>
    <dgm:cxn modelId="{AA350771-E259-4D88-B2D2-F71A27915226}" type="presParOf" srcId="{3D23895C-5235-4102-9339-AFD3DFD95CE3}" destId="{591ABABB-372A-4ED0-A593-6CA3B28AACD9}" srcOrd="7" destOrd="0" presId="urn:microsoft.com/office/officeart/2009/3/layout/BlockDescendingList"/>
    <dgm:cxn modelId="{21F42A66-BB9B-48CA-BEF4-8525AEDF51F4}" type="presParOf" srcId="{3D23895C-5235-4102-9339-AFD3DFD95CE3}" destId="{64441C18-FD71-48CE-8050-F8629CF32D35}" srcOrd="8" destOrd="0" presId="urn:microsoft.com/office/officeart/2009/3/layout/BlockDescendingList"/>
    <dgm:cxn modelId="{C4731A59-7B1A-4073-95BC-755DDA5E5AAC}" type="presParOf" srcId="{64441C18-FD71-48CE-8050-F8629CF32D35}" destId="{010DE7B6-5B44-4F56-A6DE-036218A8279E}" srcOrd="0" destOrd="0" presId="urn:microsoft.com/office/officeart/2009/3/layout/BlockDescendingList"/>
    <dgm:cxn modelId="{76DD30E8-EA0F-46DF-97BC-684BE357144E}" type="presParOf" srcId="{3D23895C-5235-4102-9339-AFD3DFD95CE3}" destId="{C8B0DB24-D10D-48BA-9CF6-8F8976074C49}" srcOrd="9" destOrd="0" presId="urn:microsoft.com/office/officeart/2009/3/layout/BlockDescendingList"/>
    <dgm:cxn modelId="{99328D0D-50DA-476C-82D3-2C94FD63DB03}" type="presParOf" srcId="{3D23895C-5235-4102-9339-AFD3DFD95CE3}" destId="{0BFF4A0D-AB43-43B7-9AB1-B07F2362DD49}" srcOrd="10" destOrd="0" presId="urn:microsoft.com/office/officeart/2009/3/layout/BlockDescendingList"/>
    <dgm:cxn modelId="{D5B5F6BB-8251-4081-B6AA-09C993C5C1A6}" type="presParOf" srcId="{3D23895C-5235-4102-9339-AFD3DFD95CE3}" destId="{63BDC70D-B08E-4302-9842-FC98C55D1D9D}" srcOrd="11" destOrd="0" presId="urn:microsoft.com/office/officeart/2009/3/layout/BlockDescendingList"/>
    <dgm:cxn modelId="{A98AF2A4-3818-482F-9A2F-29C0C8216305}" type="presParOf" srcId="{63BDC70D-B08E-4302-9842-FC98C55D1D9D}" destId="{6FAE8D68-2D01-4241-B025-97B807CBD7FC}" srcOrd="0" destOrd="0" presId="urn:microsoft.com/office/officeart/2009/3/layout/BlockDescendingList"/>
    <dgm:cxn modelId="{2A3D5F97-4EA9-47A5-95E8-1680809A2C12}" type="presParOf" srcId="{3D23895C-5235-4102-9339-AFD3DFD95CE3}" destId="{01EAF9C1-414C-46A4-AE1B-0BCE576F0DCD}" srcOrd="12" destOrd="0" presId="urn:microsoft.com/office/officeart/2009/3/layout/BlockDescendingList"/>
    <dgm:cxn modelId="{9D260593-728A-4D24-81E6-3CE2B24F6F09}" type="presParOf" srcId="{3D23895C-5235-4102-9339-AFD3DFD95CE3}" destId="{540334CA-EC57-49AE-B3DF-92480226F751}" srcOrd="13" destOrd="0" presId="urn:microsoft.com/office/officeart/2009/3/layout/BlockDescendingList"/>
    <dgm:cxn modelId="{AA4C0CF8-3153-4091-A140-125A319D8017}" type="presParOf" srcId="{3D23895C-5235-4102-9339-AFD3DFD95CE3}" destId="{BFCCA53C-595A-49BF-8295-F9ADA7B6874D}" srcOrd="14" destOrd="0" presId="urn:microsoft.com/office/officeart/2009/3/layout/BlockDescendingList"/>
    <dgm:cxn modelId="{5529145B-5281-4C1D-807D-5DF4DB96F1FF}" type="presParOf" srcId="{BFCCA53C-595A-49BF-8295-F9ADA7B6874D}" destId="{A56DB911-EECD-4178-8691-C709ED2DA788}" srcOrd="0" destOrd="0" presId="urn:microsoft.com/office/officeart/2009/3/layout/BlockDescending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AC3F20-4FA2-4155-867E-34AF6BDFBE21}" type="doc">
      <dgm:prSet loTypeId="urn:microsoft.com/office/officeart/2008/layout/AlternatingPictureBlocks" loCatId="list" qsTypeId="urn:microsoft.com/office/officeart/2005/8/quickstyle/simple1" qsCatId="simple" csTypeId="urn:microsoft.com/office/officeart/2005/8/colors/accent1_2" csCatId="accent1" phldr="1"/>
      <dgm:spPr/>
      <dgm:t>
        <a:bodyPr/>
        <a:lstStyle/>
        <a:p>
          <a:endParaRPr lang="el-GR"/>
        </a:p>
      </dgm:t>
    </dgm:pt>
    <dgm:pt modelId="{4F141428-5FFE-4D76-BB18-1B51C052C1F8}">
      <dgm:prSet custT="1"/>
      <dgm:spPr/>
      <dgm:t>
        <a:bodyPr/>
        <a:lstStyle/>
        <a:p>
          <a:r>
            <a:rPr lang="en-US" sz="1400" b="1" i="0" dirty="0"/>
            <a:t>Creatine</a:t>
          </a:r>
          <a:endParaRPr lang="el-GR" sz="1400" b="1" dirty="0"/>
        </a:p>
      </dgm:t>
    </dgm:pt>
    <dgm:pt modelId="{66827212-39A4-4DAD-BF5E-0F2AE29DFF60}" type="parTrans" cxnId="{35F15B8A-670D-4332-9B2F-7DA9202E99F3}">
      <dgm:prSet/>
      <dgm:spPr/>
      <dgm:t>
        <a:bodyPr/>
        <a:lstStyle/>
        <a:p>
          <a:endParaRPr lang="el-GR" sz="1100"/>
        </a:p>
      </dgm:t>
    </dgm:pt>
    <dgm:pt modelId="{75D08C9C-D23F-41C8-8736-209B8D589C92}" type="sibTrans" cxnId="{35F15B8A-670D-4332-9B2F-7DA9202E99F3}">
      <dgm:prSet/>
      <dgm:spPr/>
      <dgm:t>
        <a:bodyPr/>
        <a:lstStyle/>
        <a:p>
          <a:endParaRPr lang="el-GR" sz="1100"/>
        </a:p>
      </dgm:t>
    </dgm:pt>
    <dgm:pt modelId="{49A6FF0E-2A9F-44A6-95D1-DA2D39EA3814}">
      <dgm:prSet custT="1"/>
      <dgm:spPr/>
      <dgm:t>
        <a:bodyPr/>
        <a:lstStyle/>
        <a:p>
          <a:r>
            <a:rPr lang="en-US" sz="1600" b="0" i="0" dirty="0"/>
            <a:t>Daily creatine consumption can enhance the effect of resistance training on muscle strength in adults over the age of 55.</a:t>
          </a:r>
          <a:endParaRPr lang="el-GR" sz="1600" dirty="0"/>
        </a:p>
      </dgm:t>
    </dgm:pt>
    <dgm:pt modelId="{4509A349-12A6-47ED-8BD2-C9091ECA3F22}" type="parTrans" cxnId="{E75DC6E3-B1EA-458F-98EC-17B176CC6D8F}">
      <dgm:prSet/>
      <dgm:spPr/>
      <dgm:t>
        <a:bodyPr/>
        <a:lstStyle/>
        <a:p>
          <a:endParaRPr lang="el-GR" sz="1100"/>
        </a:p>
      </dgm:t>
    </dgm:pt>
    <dgm:pt modelId="{7F6AA466-CE35-4C8B-9889-0EDC182E357D}" type="sibTrans" cxnId="{E75DC6E3-B1EA-458F-98EC-17B176CC6D8F}">
      <dgm:prSet/>
      <dgm:spPr/>
      <dgm:t>
        <a:bodyPr/>
        <a:lstStyle/>
        <a:p>
          <a:endParaRPr lang="el-GR" sz="1100"/>
        </a:p>
      </dgm:t>
    </dgm:pt>
    <dgm:pt modelId="{DC9B3600-8F80-42C2-8CFF-0C56A2F02350}">
      <dgm:prSet custT="1"/>
      <dgm:spPr/>
      <dgm:t>
        <a:bodyPr/>
        <a:lstStyle/>
        <a:p>
          <a:r>
            <a:rPr lang="en-US" sz="1600" b="0" i="0" dirty="0"/>
            <a:t>Physical function</a:t>
          </a:r>
          <a:endParaRPr lang="el-GR" sz="1600" dirty="0"/>
        </a:p>
      </dgm:t>
    </dgm:pt>
    <dgm:pt modelId="{FB99A981-93DF-41EE-8DF1-CA42295AB754}" type="parTrans" cxnId="{A440978A-9FAE-4DAE-99AE-16EF2576860B}">
      <dgm:prSet/>
      <dgm:spPr/>
      <dgm:t>
        <a:bodyPr/>
        <a:lstStyle/>
        <a:p>
          <a:endParaRPr lang="el-GR" sz="1100"/>
        </a:p>
      </dgm:t>
    </dgm:pt>
    <dgm:pt modelId="{EEB40CC8-F4A7-4D42-82B9-C40B81CEA025}" type="sibTrans" cxnId="{A440978A-9FAE-4DAE-99AE-16EF2576860B}">
      <dgm:prSet/>
      <dgm:spPr/>
      <dgm:t>
        <a:bodyPr/>
        <a:lstStyle/>
        <a:p>
          <a:endParaRPr lang="el-GR" sz="1100"/>
        </a:p>
      </dgm:t>
    </dgm:pt>
    <dgm:pt modelId="{7FB6C913-05AA-4DF6-B62E-7C9104A3EE26}">
      <dgm:prSet custT="1"/>
      <dgm:spPr/>
      <dgm:t>
        <a:bodyPr/>
        <a:lstStyle/>
        <a:p>
          <a:r>
            <a:rPr lang="en-US" sz="1600" b="0" i="0" dirty="0"/>
            <a:t>Creatine increases physical performance in successive bursts of short-term, high intensity exercise</a:t>
          </a:r>
          <a:endParaRPr lang="el-GR" sz="1600" dirty="0"/>
        </a:p>
      </dgm:t>
    </dgm:pt>
    <dgm:pt modelId="{2A748A00-C993-4399-BB30-EBFA988410BF}" type="parTrans" cxnId="{E5915875-2836-4DF3-A516-076D7E2F3918}">
      <dgm:prSet/>
      <dgm:spPr/>
      <dgm:t>
        <a:bodyPr/>
        <a:lstStyle/>
        <a:p>
          <a:endParaRPr lang="el-GR" sz="1100"/>
        </a:p>
      </dgm:t>
    </dgm:pt>
    <dgm:pt modelId="{3CCBDDEA-356C-4BD6-AE35-E85D64F98979}" type="sibTrans" cxnId="{E5915875-2836-4DF3-A516-076D7E2F3918}">
      <dgm:prSet/>
      <dgm:spPr/>
      <dgm:t>
        <a:bodyPr/>
        <a:lstStyle/>
        <a:p>
          <a:endParaRPr lang="el-GR" sz="1100"/>
        </a:p>
      </dgm:t>
    </dgm:pt>
    <dgm:pt modelId="{BC909F8F-B02A-495C-96B7-343BD0018627}">
      <dgm:prSet custT="1"/>
      <dgm:spPr/>
      <dgm:t>
        <a:bodyPr/>
        <a:lstStyle/>
        <a:p>
          <a:r>
            <a:rPr lang="en-US" sz="1400" b="1" i="0" u="none" dirty="0"/>
            <a:t>Protein</a:t>
          </a:r>
          <a:endParaRPr lang="el-GR" sz="1400" b="1" dirty="0"/>
        </a:p>
      </dgm:t>
    </dgm:pt>
    <dgm:pt modelId="{406C0346-E952-4F21-897E-3E774CA2D9ED}" type="parTrans" cxnId="{EA50E793-2142-4DFE-A7E9-7C25BE6A3156}">
      <dgm:prSet/>
      <dgm:spPr/>
      <dgm:t>
        <a:bodyPr/>
        <a:lstStyle/>
        <a:p>
          <a:endParaRPr lang="el-GR" sz="1100"/>
        </a:p>
      </dgm:t>
    </dgm:pt>
    <dgm:pt modelId="{6FB6640C-8302-4E6C-9A48-91541CE42C2E}" type="sibTrans" cxnId="{EA50E793-2142-4DFE-A7E9-7C25BE6A3156}">
      <dgm:prSet/>
      <dgm:spPr/>
      <dgm:t>
        <a:bodyPr/>
        <a:lstStyle/>
        <a:p>
          <a:endParaRPr lang="el-GR" sz="1100"/>
        </a:p>
      </dgm:t>
    </dgm:pt>
    <dgm:pt modelId="{CF35FD48-1925-43CE-87FA-F0FE5D44E6FA}">
      <dgm:prSet custT="1"/>
      <dgm:spPr/>
      <dgm:t>
        <a:bodyPr/>
        <a:lstStyle/>
        <a:p>
          <a:r>
            <a:rPr lang="en-US" sz="1600" b="0" i="0" u="none" dirty="0"/>
            <a:t>Protein contributes to the maintenance of normal bones</a:t>
          </a:r>
          <a:endParaRPr lang="en-US" sz="1600" dirty="0"/>
        </a:p>
      </dgm:t>
    </dgm:pt>
    <dgm:pt modelId="{55B33721-0A41-492E-8AC9-4128CE1D05F8}" type="parTrans" cxnId="{39FADBC6-C144-4FD9-B40A-A7FCB09703F5}">
      <dgm:prSet/>
      <dgm:spPr/>
      <dgm:t>
        <a:bodyPr/>
        <a:lstStyle/>
        <a:p>
          <a:endParaRPr lang="el-GR" sz="1100"/>
        </a:p>
      </dgm:t>
    </dgm:pt>
    <dgm:pt modelId="{F3403712-6A11-4C88-AF5C-036D8B7C0F1B}" type="sibTrans" cxnId="{39FADBC6-C144-4FD9-B40A-A7FCB09703F5}">
      <dgm:prSet/>
      <dgm:spPr/>
      <dgm:t>
        <a:bodyPr/>
        <a:lstStyle/>
        <a:p>
          <a:endParaRPr lang="el-GR" sz="1100"/>
        </a:p>
      </dgm:t>
    </dgm:pt>
    <dgm:pt modelId="{B5113463-9E5F-494C-A4E1-3B4B1E6E4A1C}">
      <dgm:prSet custT="1"/>
      <dgm:spPr/>
      <dgm:t>
        <a:bodyPr/>
        <a:lstStyle/>
        <a:p>
          <a:r>
            <a:rPr lang="en-US" sz="1600" b="0" i="0" u="none" dirty="0"/>
            <a:t>Protein is needed for normal growth and development of bone in children</a:t>
          </a:r>
          <a:endParaRPr lang="en-US" sz="1600" dirty="0"/>
        </a:p>
      </dgm:t>
    </dgm:pt>
    <dgm:pt modelId="{A915F570-9574-4B5C-BA5F-DDD308B29DED}" type="parTrans" cxnId="{61833C6A-001A-4323-BB72-374F3EEC5924}">
      <dgm:prSet/>
      <dgm:spPr/>
      <dgm:t>
        <a:bodyPr/>
        <a:lstStyle/>
        <a:p>
          <a:endParaRPr lang="el-GR" sz="1100"/>
        </a:p>
      </dgm:t>
    </dgm:pt>
    <dgm:pt modelId="{4F5EED72-9F01-4E04-8322-7D577145DA71}" type="sibTrans" cxnId="{61833C6A-001A-4323-BB72-374F3EEC5924}">
      <dgm:prSet/>
      <dgm:spPr/>
      <dgm:t>
        <a:bodyPr/>
        <a:lstStyle/>
        <a:p>
          <a:endParaRPr lang="el-GR" sz="1100"/>
        </a:p>
      </dgm:t>
    </dgm:pt>
    <dgm:pt modelId="{74FDB9BD-F8EE-4F20-A092-64062A3D2EDE}">
      <dgm:prSet custT="1"/>
      <dgm:spPr/>
      <dgm:t>
        <a:bodyPr/>
        <a:lstStyle/>
        <a:p>
          <a:r>
            <a:rPr lang="en-US" sz="1600" b="0" i="0" u="none" dirty="0"/>
            <a:t>Protein contributes to a growth in muscle mass</a:t>
          </a:r>
          <a:endParaRPr lang="en-US" sz="1600" dirty="0"/>
        </a:p>
      </dgm:t>
    </dgm:pt>
    <dgm:pt modelId="{A9585A5C-030F-4E84-BF4B-B7DF7A578B91}" type="parTrans" cxnId="{ADB466F8-251C-4ED4-85A4-D19810C2CAED}">
      <dgm:prSet/>
      <dgm:spPr/>
      <dgm:t>
        <a:bodyPr/>
        <a:lstStyle/>
        <a:p>
          <a:endParaRPr lang="el-GR" sz="1100"/>
        </a:p>
      </dgm:t>
    </dgm:pt>
    <dgm:pt modelId="{0CF2348F-EA00-4BE4-9126-E0592B4809E7}" type="sibTrans" cxnId="{ADB466F8-251C-4ED4-85A4-D19810C2CAED}">
      <dgm:prSet/>
      <dgm:spPr/>
      <dgm:t>
        <a:bodyPr/>
        <a:lstStyle/>
        <a:p>
          <a:endParaRPr lang="el-GR" sz="1100"/>
        </a:p>
      </dgm:t>
    </dgm:pt>
    <dgm:pt modelId="{99BC34F1-6E79-40BF-B8CA-396603CC6ECE}">
      <dgm:prSet custT="1"/>
      <dgm:spPr/>
      <dgm:t>
        <a:bodyPr/>
        <a:lstStyle/>
        <a:p>
          <a:r>
            <a:rPr lang="en-US" sz="1600" b="0" i="0" u="none" dirty="0"/>
            <a:t>Protein contributes to the maintenance of muscle mass</a:t>
          </a:r>
          <a:endParaRPr lang="en-US" sz="1600" dirty="0"/>
        </a:p>
      </dgm:t>
    </dgm:pt>
    <dgm:pt modelId="{074AD1F9-4C5C-4DCF-ADE9-0C61AFAD4C10}" type="parTrans" cxnId="{DA91668C-C6F3-4F55-B6DD-F75382D5C0DD}">
      <dgm:prSet/>
      <dgm:spPr/>
      <dgm:t>
        <a:bodyPr/>
        <a:lstStyle/>
        <a:p>
          <a:endParaRPr lang="el-GR" sz="1100"/>
        </a:p>
      </dgm:t>
    </dgm:pt>
    <dgm:pt modelId="{9B4C48BA-29E9-44F3-B634-30CE52437E18}" type="sibTrans" cxnId="{DA91668C-C6F3-4F55-B6DD-F75382D5C0DD}">
      <dgm:prSet/>
      <dgm:spPr/>
      <dgm:t>
        <a:bodyPr/>
        <a:lstStyle/>
        <a:p>
          <a:endParaRPr lang="el-GR" sz="1100"/>
        </a:p>
      </dgm:t>
    </dgm:pt>
    <dgm:pt modelId="{584AF559-10FA-4947-A526-D5C806723C0E}" type="pres">
      <dgm:prSet presAssocID="{84AC3F20-4FA2-4155-867E-34AF6BDFBE21}" presName="linearFlow" presStyleCnt="0">
        <dgm:presLayoutVars>
          <dgm:dir/>
          <dgm:resizeHandles val="exact"/>
        </dgm:presLayoutVars>
      </dgm:prSet>
      <dgm:spPr/>
      <dgm:t>
        <a:bodyPr/>
        <a:lstStyle/>
        <a:p>
          <a:endParaRPr lang="en-US"/>
        </a:p>
      </dgm:t>
    </dgm:pt>
    <dgm:pt modelId="{202982AB-FD63-4C80-8DE0-B4DD4D5D20B9}" type="pres">
      <dgm:prSet presAssocID="{4F141428-5FFE-4D76-BB18-1B51C052C1F8}" presName="comp" presStyleCnt="0"/>
      <dgm:spPr/>
    </dgm:pt>
    <dgm:pt modelId="{4E6DF0A3-B161-4C4A-82B3-3893E9BCDCED}" type="pres">
      <dgm:prSet presAssocID="{4F141428-5FFE-4D76-BB18-1B51C052C1F8}" presName="rect2" presStyleLbl="node1" presStyleIdx="0" presStyleCnt="2" custScaleX="107114" custScaleY="99878">
        <dgm:presLayoutVars>
          <dgm:bulletEnabled val="1"/>
        </dgm:presLayoutVars>
      </dgm:prSet>
      <dgm:spPr/>
      <dgm:t>
        <a:bodyPr/>
        <a:lstStyle/>
        <a:p>
          <a:endParaRPr lang="en-US"/>
        </a:p>
      </dgm:t>
    </dgm:pt>
    <dgm:pt modelId="{F1A561E7-C686-4B6A-B1FE-5DED8133B171}" type="pres">
      <dgm:prSet presAssocID="{4F141428-5FFE-4D76-BB18-1B51C052C1F8}" presName="rect1" presStyleLbl="lnNode1"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6000" r="-26000"/>
          </a:stretch>
        </a:blipFill>
      </dgm:spPr>
      <dgm:extLst>
        <a:ext uri="{E40237B7-FDA0-4F09-8148-C483321AD2D9}">
          <dgm14:cNvPr xmlns:dgm14="http://schemas.microsoft.com/office/drawing/2010/diagram" id="0" name="" descr="Ομάδα ατόμων που σηκώνουν βάρη"/>
        </a:ext>
      </dgm:extLst>
    </dgm:pt>
    <dgm:pt modelId="{0007BE1F-86EA-4284-9C54-DFE7FF73B46C}" type="pres">
      <dgm:prSet presAssocID="{75D08C9C-D23F-41C8-8736-209B8D589C92}" presName="sibTrans" presStyleCnt="0"/>
      <dgm:spPr/>
    </dgm:pt>
    <dgm:pt modelId="{12902EEF-4E66-4ACA-85EA-ADF660ECED73}" type="pres">
      <dgm:prSet presAssocID="{BC909F8F-B02A-495C-96B7-343BD0018627}" presName="comp" presStyleCnt="0"/>
      <dgm:spPr/>
    </dgm:pt>
    <dgm:pt modelId="{79A7DE6F-7C94-4A2E-A7C4-C3D95FAE74DB}" type="pres">
      <dgm:prSet presAssocID="{BC909F8F-B02A-495C-96B7-343BD0018627}" presName="rect2" presStyleLbl="node1" presStyleIdx="1" presStyleCnt="2" custLinFactNeighborX="1638" custLinFactNeighborY="802">
        <dgm:presLayoutVars>
          <dgm:bulletEnabled val="1"/>
        </dgm:presLayoutVars>
      </dgm:prSet>
      <dgm:spPr/>
      <dgm:t>
        <a:bodyPr/>
        <a:lstStyle/>
        <a:p>
          <a:endParaRPr lang="en-US"/>
        </a:p>
      </dgm:t>
    </dgm:pt>
    <dgm:pt modelId="{9F90084A-CF92-4B67-AC0A-757F8AEE3377}" type="pres">
      <dgm:prSet presAssocID="{BC909F8F-B02A-495C-96B7-343BD0018627}" presName="rect1" presStyleLbl="lnNode1" presStyleIdx="1" presStyleCnt="2"/>
      <dgm:spPr>
        <a:solidFill>
          <a:schemeClr val="accent6"/>
        </a:solidFill>
      </dgm:spPr>
    </dgm:pt>
  </dgm:ptLst>
  <dgm:cxnLst>
    <dgm:cxn modelId="{C76758C3-9DDB-4780-9266-060F7C07915F}" type="presOf" srcId="{74FDB9BD-F8EE-4F20-A092-64062A3D2EDE}" destId="{79A7DE6F-7C94-4A2E-A7C4-C3D95FAE74DB}" srcOrd="0" destOrd="3" presId="urn:microsoft.com/office/officeart/2008/layout/AlternatingPictureBlocks"/>
    <dgm:cxn modelId="{DF7D8B11-96FF-49F1-A194-1747333C15F4}" type="presOf" srcId="{99BC34F1-6E79-40BF-B8CA-396603CC6ECE}" destId="{79A7DE6F-7C94-4A2E-A7C4-C3D95FAE74DB}" srcOrd="0" destOrd="4" presId="urn:microsoft.com/office/officeart/2008/layout/AlternatingPictureBlocks"/>
    <dgm:cxn modelId="{39FADBC6-C144-4FD9-B40A-A7FCB09703F5}" srcId="{BC909F8F-B02A-495C-96B7-343BD0018627}" destId="{CF35FD48-1925-43CE-87FA-F0FE5D44E6FA}" srcOrd="0" destOrd="0" parTransId="{55B33721-0A41-492E-8AC9-4128CE1D05F8}" sibTransId="{F3403712-6A11-4C88-AF5C-036D8B7C0F1B}"/>
    <dgm:cxn modelId="{D80A3BDD-6883-4AED-B2C1-F29294F38176}" type="presOf" srcId="{BC909F8F-B02A-495C-96B7-343BD0018627}" destId="{79A7DE6F-7C94-4A2E-A7C4-C3D95FAE74DB}" srcOrd="0" destOrd="0" presId="urn:microsoft.com/office/officeart/2008/layout/AlternatingPictureBlocks"/>
    <dgm:cxn modelId="{7D907924-DEC1-4C20-942D-DF42F23B17E8}" type="presOf" srcId="{4F141428-5FFE-4D76-BB18-1B51C052C1F8}" destId="{4E6DF0A3-B161-4C4A-82B3-3893E9BCDCED}" srcOrd="0" destOrd="0" presId="urn:microsoft.com/office/officeart/2008/layout/AlternatingPictureBlocks"/>
    <dgm:cxn modelId="{8B5EF0F3-CF09-44F1-B28C-7D36BE572879}" type="presOf" srcId="{DC9B3600-8F80-42C2-8CFF-0C56A2F02350}" destId="{4E6DF0A3-B161-4C4A-82B3-3893E9BCDCED}" srcOrd="0" destOrd="2" presId="urn:microsoft.com/office/officeart/2008/layout/AlternatingPictureBlocks"/>
    <dgm:cxn modelId="{DA91668C-C6F3-4F55-B6DD-F75382D5C0DD}" srcId="{BC909F8F-B02A-495C-96B7-343BD0018627}" destId="{99BC34F1-6E79-40BF-B8CA-396603CC6ECE}" srcOrd="3" destOrd="0" parTransId="{074AD1F9-4C5C-4DCF-ADE9-0C61AFAD4C10}" sibTransId="{9B4C48BA-29E9-44F3-B634-30CE52437E18}"/>
    <dgm:cxn modelId="{E5915875-2836-4DF3-A516-076D7E2F3918}" srcId="{4F141428-5FFE-4D76-BB18-1B51C052C1F8}" destId="{7FB6C913-05AA-4DF6-B62E-7C9104A3EE26}" srcOrd="2" destOrd="0" parTransId="{2A748A00-C993-4399-BB30-EBFA988410BF}" sibTransId="{3CCBDDEA-356C-4BD6-AE35-E85D64F98979}"/>
    <dgm:cxn modelId="{35F15B8A-670D-4332-9B2F-7DA9202E99F3}" srcId="{84AC3F20-4FA2-4155-867E-34AF6BDFBE21}" destId="{4F141428-5FFE-4D76-BB18-1B51C052C1F8}" srcOrd="0" destOrd="0" parTransId="{66827212-39A4-4DAD-BF5E-0F2AE29DFF60}" sibTransId="{75D08C9C-D23F-41C8-8736-209B8D589C92}"/>
    <dgm:cxn modelId="{AD6AAC7D-84AA-473F-8647-3FBEB676A6AA}" type="presOf" srcId="{CF35FD48-1925-43CE-87FA-F0FE5D44E6FA}" destId="{79A7DE6F-7C94-4A2E-A7C4-C3D95FAE74DB}" srcOrd="0" destOrd="1" presId="urn:microsoft.com/office/officeart/2008/layout/AlternatingPictureBlocks"/>
    <dgm:cxn modelId="{EA50E793-2142-4DFE-A7E9-7C25BE6A3156}" srcId="{84AC3F20-4FA2-4155-867E-34AF6BDFBE21}" destId="{BC909F8F-B02A-495C-96B7-343BD0018627}" srcOrd="1" destOrd="0" parTransId="{406C0346-E952-4F21-897E-3E774CA2D9ED}" sibTransId="{6FB6640C-8302-4E6C-9A48-91541CE42C2E}"/>
    <dgm:cxn modelId="{ADB466F8-251C-4ED4-85A4-D19810C2CAED}" srcId="{BC909F8F-B02A-495C-96B7-343BD0018627}" destId="{74FDB9BD-F8EE-4F20-A092-64062A3D2EDE}" srcOrd="2" destOrd="0" parTransId="{A9585A5C-030F-4E84-BF4B-B7DF7A578B91}" sibTransId="{0CF2348F-EA00-4BE4-9126-E0592B4809E7}"/>
    <dgm:cxn modelId="{A440978A-9FAE-4DAE-99AE-16EF2576860B}" srcId="{4F141428-5FFE-4D76-BB18-1B51C052C1F8}" destId="{DC9B3600-8F80-42C2-8CFF-0C56A2F02350}" srcOrd="1" destOrd="0" parTransId="{FB99A981-93DF-41EE-8DF1-CA42295AB754}" sibTransId="{EEB40CC8-F4A7-4D42-82B9-C40B81CEA025}"/>
    <dgm:cxn modelId="{9008A76A-1D9D-454C-B58A-A6A7DF7D4959}" type="presOf" srcId="{84AC3F20-4FA2-4155-867E-34AF6BDFBE21}" destId="{584AF559-10FA-4947-A526-D5C806723C0E}" srcOrd="0" destOrd="0" presId="urn:microsoft.com/office/officeart/2008/layout/AlternatingPictureBlocks"/>
    <dgm:cxn modelId="{9F78185F-765C-4327-B28A-E0957947C713}" type="presOf" srcId="{7FB6C913-05AA-4DF6-B62E-7C9104A3EE26}" destId="{4E6DF0A3-B161-4C4A-82B3-3893E9BCDCED}" srcOrd="0" destOrd="3" presId="urn:microsoft.com/office/officeart/2008/layout/AlternatingPictureBlocks"/>
    <dgm:cxn modelId="{14782C8D-EEF8-48D8-ACEE-63AE1F6A4892}" type="presOf" srcId="{B5113463-9E5F-494C-A4E1-3B4B1E6E4A1C}" destId="{79A7DE6F-7C94-4A2E-A7C4-C3D95FAE74DB}" srcOrd="0" destOrd="2" presId="urn:microsoft.com/office/officeart/2008/layout/AlternatingPictureBlocks"/>
    <dgm:cxn modelId="{E75DC6E3-B1EA-458F-98EC-17B176CC6D8F}" srcId="{4F141428-5FFE-4D76-BB18-1B51C052C1F8}" destId="{49A6FF0E-2A9F-44A6-95D1-DA2D39EA3814}" srcOrd="0" destOrd="0" parTransId="{4509A349-12A6-47ED-8BD2-C9091ECA3F22}" sibTransId="{7F6AA466-CE35-4C8B-9889-0EDC182E357D}"/>
    <dgm:cxn modelId="{61833C6A-001A-4323-BB72-374F3EEC5924}" srcId="{BC909F8F-B02A-495C-96B7-343BD0018627}" destId="{B5113463-9E5F-494C-A4E1-3B4B1E6E4A1C}" srcOrd="1" destOrd="0" parTransId="{A915F570-9574-4B5C-BA5F-DDD308B29DED}" sibTransId="{4F5EED72-9F01-4E04-8322-7D577145DA71}"/>
    <dgm:cxn modelId="{0DE13751-124D-4EA1-A1A9-02DD129CE8C6}" type="presOf" srcId="{49A6FF0E-2A9F-44A6-95D1-DA2D39EA3814}" destId="{4E6DF0A3-B161-4C4A-82B3-3893E9BCDCED}" srcOrd="0" destOrd="1" presId="urn:microsoft.com/office/officeart/2008/layout/AlternatingPictureBlocks"/>
    <dgm:cxn modelId="{BF5DE192-E3A6-4AEF-8C38-4065BE564F6F}" type="presParOf" srcId="{584AF559-10FA-4947-A526-D5C806723C0E}" destId="{202982AB-FD63-4C80-8DE0-B4DD4D5D20B9}" srcOrd="0" destOrd="0" presId="urn:microsoft.com/office/officeart/2008/layout/AlternatingPictureBlocks"/>
    <dgm:cxn modelId="{BEEE9BFE-AF02-47F9-8078-B43C4C274331}" type="presParOf" srcId="{202982AB-FD63-4C80-8DE0-B4DD4D5D20B9}" destId="{4E6DF0A3-B161-4C4A-82B3-3893E9BCDCED}" srcOrd="0" destOrd="0" presId="urn:microsoft.com/office/officeart/2008/layout/AlternatingPictureBlocks"/>
    <dgm:cxn modelId="{38ACC4B4-9615-4655-AB05-A7AA85FD98C5}" type="presParOf" srcId="{202982AB-FD63-4C80-8DE0-B4DD4D5D20B9}" destId="{F1A561E7-C686-4B6A-B1FE-5DED8133B171}" srcOrd="1" destOrd="0" presId="urn:microsoft.com/office/officeart/2008/layout/AlternatingPictureBlocks"/>
    <dgm:cxn modelId="{9549A216-EEA9-4C99-B7F7-1F70B53F3548}" type="presParOf" srcId="{584AF559-10FA-4947-A526-D5C806723C0E}" destId="{0007BE1F-86EA-4284-9C54-DFE7FF73B46C}" srcOrd="1" destOrd="0" presId="urn:microsoft.com/office/officeart/2008/layout/AlternatingPictureBlocks"/>
    <dgm:cxn modelId="{5AA38AD2-8879-4202-9E54-9CABA83CD465}" type="presParOf" srcId="{584AF559-10FA-4947-A526-D5C806723C0E}" destId="{12902EEF-4E66-4ACA-85EA-ADF660ECED73}" srcOrd="2" destOrd="0" presId="urn:microsoft.com/office/officeart/2008/layout/AlternatingPictureBlocks"/>
    <dgm:cxn modelId="{54CF6F4C-7126-4113-BFE4-9A827B4FF34F}" type="presParOf" srcId="{12902EEF-4E66-4ACA-85EA-ADF660ECED73}" destId="{79A7DE6F-7C94-4A2E-A7C4-C3D95FAE74DB}" srcOrd="0" destOrd="0" presId="urn:microsoft.com/office/officeart/2008/layout/AlternatingPictureBlocks"/>
    <dgm:cxn modelId="{074E7904-AE7D-4D56-A5D4-908D9B983F02}" type="presParOf" srcId="{12902EEF-4E66-4ACA-85EA-ADF660ECED73}" destId="{9F90084A-CF92-4B67-AC0A-757F8AEE3377}"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018314-9615-4E22-9F49-947994EC7AF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l-GR"/>
        </a:p>
      </dgm:t>
    </dgm:pt>
    <dgm:pt modelId="{8CCFDCC9-96AC-4AFD-9B49-138BF9A91F58}">
      <dgm:prSet phldrT="[Κείμενο]" custT="1"/>
      <dgm:spPr/>
      <dgm:t>
        <a:bodyPr/>
        <a:lstStyle/>
        <a:p>
          <a:r>
            <a:rPr lang="en-US" sz="1100" b="1" i="0" u="none" dirty="0"/>
            <a:t>Amino Acid &amp;</a:t>
          </a:r>
          <a:r>
            <a:rPr lang="el-GR" sz="1100" b="1" i="0" u="none" dirty="0"/>
            <a:t> </a:t>
          </a:r>
          <a:r>
            <a:rPr lang="en-US" sz="1100" b="1" i="0" u="none" dirty="0"/>
            <a:t>Protein Synthesis</a:t>
          </a:r>
          <a:endParaRPr lang="el-GR" sz="1100" b="1" dirty="0"/>
        </a:p>
      </dgm:t>
    </dgm:pt>
    <dgm:pt modelId="{3C9358F6-EC08-4534-AB28-998F2733C08F}" type="parTrans" cxnId="{6E2FD71F-FF9E-4F5C-9C65-D581D84BB97F}">
      <dgm:prSet/>
      <dgm:spPr/>
      <dgm:t>
        <a:bodyPr/>
        <a:lstStyle/>
        <a:p>
          <a:endParaRPr lang="el-GR" sz="1100" b="1" dirty="0"/>
        </a:p>
      </dgm:t>
    </dgm:pt>
    <dgm:pt modelId="{CA3DF847-A9AB-4BD3-AC51-B1D49308EBEF}" type="sibTrans" cxnId="{6E2FD71F-FF9E-4F5C-9C65-D581D84BB97F}">
      <dgm:prSet/>
      <dgm:spPr/>
      <dgm:t>
        <a:bodyPr/>
        <a:lstStyle/>
        <a:p>
          <a:endParaRPr lang="el-GR" sz="1100" b="1" dirty="0"/>
        </a:p>
      </dgm:t>
    </dgm:pt>
    <dgm:pt modelId="{05F5B3F7-5AC1-482C-A8E3-F29F48E4085A}">
      <dgm:prSet custT="1"/>
      <dgm:spPr/>
      <dgm:t>
        <a:bodyPr/>
        <a:lstStyle/>
        <a:p>
          <a:r>
            <a:rPr lang="en-US" sz="1100" b="1" i="0" u="none" dirty="0"/>
            <a:t>Blood Glucose</a:t>
          </a:r>
          <a:endParaRPr lang="en-US" sz="1100" b="1" dirty="0"/>
        </a:p>
      </dgm:t>
    </dgm:pt>
    <dgm:pt modelId="{0CA37199-CD41-4B07-9300-B392358383AC}" type="parTrans" cxnId="{A4CBD135-AD3A-4A02-9D9F-635CCB056251}">
      <dgm:prSet/>
      <dgm:spPr/>
      <dgm:t>
        <a:bodyPr/>
        <a:lstStyle/>
        <a:p>
          <a:endParaRPr lang="el-GR" sz="1100" b="1" dirty="0"/>
        </a:p>
      </dgm:t>
    </dgm:pt>
    <dgm:pt modelId="{A1341DBE-65AE-4469-8D39-49F6172CF2E8}" type="sibTrans" cxnId="{A4CBD135-AD3A-4A02-9D9F-635CCB056251}">
      <dgm:prSet/>
      <dgm:spPr/>
      <dgm:t>
        <a:bodyPr/>
        <a:lstStyle/>
        <a:p>
          <a:endParaRPr lang="el-GR" sz="1100" b="1" dirty="0"/>
        </a:p>
      </dgm:t>
    </dgm:pt>
    <dgm:pt modelId="{C6B5F205-A26F-4E66-895A-3BB0B4AFA601}">
      <dgm:prSet custT="1"/>
      <dgm:spPr/>
      <dgm:t>
        <a:bodyPr/>
        <a:lstStyle/>
        <a:p>
          <a:r>
            <a:rPr lang="en-US" sz="1100" b="1" i="0" u="none" dirty="0"/>
            <a:t>Bones</a:t>
          </a:r>
          <a:endParaRPr lang="en-US" sz="1100" b="1" dirty="0"/>
        </a:p>
      </dgm:t>
    </dgm:pt>
    <dgm:pt modelId="{7DA733BA-67F7-4129-B248-C481A9AFC7FF}" type="parTrans" cxnId="{3E01F72A-3255-4F26-8E39-15DB415E191B}">
      <dgm:prSet/>
      <dgm:spPr/>
      <dgm:t>
        <a:bodyPr/>
        <a:lstStyle/>
        <a:p>
          <a:endParaRPr lang="el-GR" sz="1100" b="1" dirty="0"/>
        </a:p>
      </dgm:t>
    </dgm:pt>
    <dgm:pt modelId="{312E6359-FAE0-44D2-9DFE-C5454741835F}" type="sibTrans" cxnId="{3E01F72A-3255-4F26-8E39-15DB415E191B}">
      <dgm:prSet/>
      <dgm:spPr/>
      <dgm:t>
        <a:bodyPr/>
        <a:lstStyle/>
        <a:p>
          <a:endParaRPr lang="el-GR" sz="1100" b="1" dirty="0"/>
        </a:p>
      </dgm:t>
    </dgm:pt>
    <dgm:pt modelId="{7EEC977D-050F-49AD-BFFF-284876790DAC}">
      <dgm:prSet custT="1"/>
      <dgm:spPr/>
      <dgm:t>
        <a:bodyPr/>
        <a:lstStyle/>
        <a:p>
          <a:r>
            <a:rPr lang="en-US" sz="1100" b="1" i="0" u="none" dirty="0"/>
            <a:t>Bowel Function</a:t>
          </a:r>
          <a:endParaRPr lang="en-US" sz="1100" b="1" dirty="0"/>
        </a:p>
      </dgm:t>
    </dgm:pt>
    <dgm:pt modelId="{5AA6FE22-62EC-4171-9F59-7BCE9A3059A7}" type="parTrans" cxnId="{A822B19C-E323-4E1D-94D7-7EFCF0A55F3E}">
      <dgm:prSet/>
      <dgm:spPr/>
      <dgm:t>
        <a:bodyPr/>
        <a:lstStyle/>
        <a:p>
          <a:endParaRPr lang="el-GR" sz="1100" b="1" dirty="0"/>
        </a:p>
      </dgm:t>
    </dgm:pt>
    <dgm:pt modelId="{60888FFC-D36F-431D-8BA2-E7B76FC672DA}" type="sibTrans" cxnId="{A822B19C-E323-4E1D-94D7-7EFCF0A55F3E}">
      <dgm:prSet/>
      <dgm:spPr/>
      <dgm:t>
        <a:bodyPr/>
        <a:lstStyle/>
        <a:p>
          <a:endParaRPr lang="el-GR" sz="1100" b="1" dirty="0"/>
        </a:p>
      </dgm:t>
    </dgm:pt>
    <dgm:pt modelId="{649AFBF4-AE92-4E21-8E64-1A0B172E4546}">
      <dgm:prSet custT="1"/>
      <dgm:spPr/>
      <dgm:t>
        <a:bodyPr/>
        <a:lstStyle/>
        <a:p>
          <a:r>
            <a:rPr lang="en-US" sz="1100" b="1" i="0" u="none" dirty="0"/>
            <a:t>Cardiovascular Health</a:t>
          </a:r>
          <a:endParaRPr lang="en-US" sz="1100" b="1" dirty="0"/>
        </a:p>
      </dgm:t>
    </dgm:pt>
    <dgm:pt modelId="{55FAC086-990F-4B48-A413-BC48BA03F63F}" type="parTrans" cxnId="{0DB724DF-F024-438B-AD66-005114B611EE}">
      <dgm:prSet/>
      <dgm:spPr/>
      <dgm:t>
        <a:bodyPr/>
        <a:lstStyle/>
        <a:p>
          <a:endParaRPr lang="el-GR" sz="1100" b="1" dirty="0"/>
        </a:p>
      </dgm:t>
    </dgm:pt>
    <dgm:pt modelId="{625DFE82-D451-473B-A7B1-9C578374938D}" type="sibTrans" cxnId="{0DB724DF-F024-438B-AD66-005114B611EE}">
      <dgm:prSet/>
      <dgm:spPr/>
      <dgm:t>
        <a:bodyPr/>
        <a:lstStyle/>
        <a:p>
          <a:endParaRPr lang="el-GR" sz="1100" b="1" dirty="0"/>
        </a:p>
      </dgm:t>
    </dgm:pt>
    <dgm:pt modelId="{BBDE65E0-5F58-450D-A104-EE9C5DDAFB2F}">
      <dgm:prSet custT="1"/>
      <dgm:spPr/>
      <dgm:t>
        <a:bodyPr/>
        <a:lstStyle/>
        <a:p>
          <a:r>
            <a:rPr lang="en-US" sz="1100" b="1" i="0" u="none" dirty="0"/>
            <a:t>Cells</a:t>
          </a:r>
          <a:endParaRPr lang="en-US" sz="1100" b="1" dirty="0"/>
        </a:p>
      </dgm:t>
    </dgm:pt>
    <dgm:pt modelId="{3E1A9731-CF69-4EDF-BB64-5D573D05B0F3}" type="parTrans" cxnId="{A71558BE-A099-4A53-BE63-B19B72D3A0D9}">
      <dgm:prSet/>
      <dgm:spPr/>
      <dgm:t>
        <a:bodyPr/>
        <a:lstStyle/>
        <a:p>
          <a:endParaRPr lang="el-GR" sz="1100" b="1" dirty="0"/>
        </a:p>
      </dgm:t>
    </dgm:pt>
    <dgm:pt modelId="{578172B7-198C-4F6D-92E1-D4F15E3927D8}" type="sibTrans" cxnId="{A71558BE-A099-4A53-BE63-B19B72D3A0D9}">
      <dgm:prSet/>
      <dgm:spPr/>
      <dgm:t>
        <a:bodyPr/>
        <a:lstStyle/>
        <a:p>
          <a:endParaRPr lang="el-GR" sz="1100" b="1" dirty="0"/>
        </a:p>
      </dgm:t>
    </dgm:pt>
    <dgm:pt modelId="{C688A32F-15E9-49E2-ACC4-0B82E7829A89}">
      <dgm:prSet custT="1"/>
      <dgm:spPr/>
      <dgm:t>
        <a:bodyPr/>
        <a:lstStyle/>
        <a:p>
          <a:r>
            <a:rPr lang="en-US" sz="1100" b="1" i="0" u="none" dirty="0"/>
            <a:t>Connective Tissue</a:t>
          </a:r>
          <a:endParaRPr lang="el-GR" sz="1100" b="1" i="0" u="none" dirty="0"/>
        </a:p>
      </dgm:t>
    </dgm:pt>
    <dgm:pt modelId="{3FC8BF28-A22A-4BC6-A578-61869C669DC7}" type="parTrans" cxnId="{F3BF622C-9282-442E-B69C-31A40CFC8294}">
      <dgm:prSet/>
      <dgm:spPr/>
      <dgm:t>
        <a:bodyPr/>
        <a:lstStyle/>
        <a:p>
          <a:endParaRPr lang="el-GR" sz="1100" b="1" dirty="0"/>
        </a:p>
      </dgm:t>
    </dgm:pt>
    <dgm:pt modelId="{DC74A8EE-8A69-4927-9C3D-1779B13C72EB}" type="sibTrans" cxnId="{F3BF622C-9282-442E-B69C-31A40CFC8294}">
      <dgm:prSet/>
      <dgm:spPr/>
      <dgm:t>
        <a:bodyPr/>
        <a:lstStyle/>
        <a:p>
          <a:endParaRPr lang="el-GR" sz="1100" b="1" dirty="0"/>
        </a:p>
      </dgm:t>
    </dgm:pt>
    <dgm:pt modelId="{7EB68B7F-0D6B-43A3-B923-6BD67FC9C47A}">
      <dgm:prSet custT="1"/>
      <dgm:spPr/>
      <dgm:t>
        <a:bodyPr/>
        <a:lstStyle/>
        <a:p>
          <a:r>
            <a:rPr lang="en-US" sz="1100" b="1" i="0" u="none" dirty="0"/>
            <a:t>Digestion</a:t>
          </a:r>
          <a:endParaRPr lang="en-US" sz="1100" b="1" dirty="0"/>
        </a:p>
      </dgm:t>
    </dgm:pt>
    <dgm:pt modelId="{BAFBDA40-F945-4D3B-BE0A-C18086760E2D}" type="parTrans" cxnId="{C271106A-66CC-471F-BFC4-7AFEB984687C}">
      <dgm:prSet/>
      <dgm:spPr/>
      <dgm:t>
        <a:bodyPr/>
        <a:lstStyle/>
        <a:p>
          <a:endParaRPr lang="el-GR" sz="1100" b="1" dirty="0"/>
        </a:p>
      </dgm:t>
    </dgm:pt>
    <dgm:pt modelId="{F59EBD93-06D7-439C-B127-8282E0516E6D}" type="sibTrans" cxnId="{C271106A-66CC-471F-BFC4-7AFEB984687C}">
      <dgm:prSet/>
      <dgm:spPr/>
      <dgm:t>
        <a:bodyPr/>
        <a:lstStyle/>
        <a:p>
          <a:endParaRPr lang="el-GR" sz="1100" b="1" dirty="0"/>
        </a:p>
      </dgm:t>
    </dgm:pt>
    <dgm:pt modelId="{21C22EF2-C640-446B-85BC-A000F03E184D}">
      <dgm:prSet custT="1"/>
      <dgm:spPr/>
      <dgm:t>
        <a:bodyPr/>
        <a:lstStyle/>
        <a:p>
          <a:r>
            <a:rPr lang="en-US" sz="1100" b="1" i="0" u="none" dirty="0"/>
            <a:t>Hormonal Activity</a:t>
          </a:r>
          <a:endParaRPr lang="en-US" sz="1100" b="1" dirty="0"/>
        </a:p>
      </dgm:t>
    </dgm:pt>
    <dgm:pt modelId="{5FBEB0F2-8E83-44B4-9F1F-1C6193CA76A5}" type="parTrans" cxnId="{E989EAB4-1AFA-430E-9661-345B4529A208}">
      <dgm:prSet/>
      <dgm:spPr/>
      <dgm:t>
        <a:bodyPr/>
        <a:lstStyle/>
        <a:p>
          <a:endParaRPr lang="el-GR" sz="1100" b="1" dirty="0"/>
        </a:p>
      </dgm:t>
    </dgm:pt>
    <dgm:pt modelId="{251BC495-40C4-43B8-99BA-8C789952A892}" type="sibTrans" cxnId="{E989EAB4-1AFA-430E-9661-345B4529A208}">
      <dgm:prSet/>
      <dgm:spPr/>
      <dgm:t>
        <a:bodyPr/>
        <a:lstStyle/>
        <a:p>
          <a:endParaRPr lang="el-GR" sz="1100" b="1" dirty="0"/>
        </a:p>
      </dgm:t>
    </dgm:pt>
    <dgm:pt modelId="{0F5D0F14-2B2B-40EB-A3E9-3AFC828EF20A}">
      <dgm:prSet custT="1"/>
      <dgm:spPr/>
      <dgm:t>
        <a:bodyPr/>
        <a:lstStyle/>
        <a:p>
          <a:r>
            <a:rPr lang="en-US" sz="1100" b="1" i="0" u="none" dirty="0"/>
            <a:t>Immune System</a:t>
          </a:r>
          <a:endParaRPr lang="en-US" sz="1100" b="1" dirty="0"/>
        </a:p>
      </dgm:t>
    </dgm:pt>
    <dgm:pt modelId="{AA23F8BC-088B-45A0-8CB3-0193BE4E1B76}" type="parTrans" cxnId="{BD262FB2-7658-4F58-BE95-D5AA6EA1167B}">
      <dgm:prSet/>
      <dgm:spPr/>
      <dgm:t>
        <a:bodyPr/>
        <a:lstStyle/>
        <a:p>
          <a:endParaRPr lang="el-GR" sz="1100" b="1" dirty="0"/>
        </a:p>
      </dgm:t>
    </dgm:pt>
    <dgm:pt modelId="{EE66CFCF-67A7-4F73-BD9C-0B31A9EF75D3}" type="sibTrans" cxnId="{BD262FB2-7658-4F58-BE95-D5AA6EA1167B}">
      <dgm:prSet/>
      <dgm:spPr/>
      <dgm:t>
        <a:bodyPr/>
        <a:lstStyle/>
        <a:p>
          <a:endParaRPr lang="el-GR" sz="1100" b="1" dirty="0"/>
        </a:p>
      </dgm:t>
    </dgm:pt>
    <dgm:pt modelId="{4DB18587-895B-4226-A79E-925D78FC85BE}">
      <dgm:prSet custT="1"/>
      <dgm:spPr/>
      <dgm:t>
        <a:bodyPr/>
        <a:lstStyle/>
        <a:p>
          <a:r>
            <a:rPr lang="en-US" sz="1100" b="1" i="0" u="none" dirty="0"/>
            <a:t>Liver Function</a:t>
          </a:r>
          <a:endParaRPr lang="en-US" sz="1100" b="1" dirty="0"/>
        </a:p>
      </dgm:t>
    </dgm:pt>
    <dgm:pt modelId="{A06AFA00-5E21-4DBC-82FF-839ADE8F2156}" type="parTrans" cxnId="{FFF913C7-A977-47DC-9F5B-C5C954907494}">
      <dgm:prSet/>
      <dgm:spPr/>
      <dgm:t>
        <a:bodyPr/>
        <a:lstStyle/>
        <a:p>
          <a:endParaRPr lang="el-GR" sz="1100" b="1" dirty="0"/>
        </a:p>
      </dgm:t>
    </dgm:pt>
    <dgm:pt modelId="{108F71BF-CFA1-45AA-A350-6CE84AE4E22C}" type="sibTrans" cxnId="{FFF913C7-A977-47DC-9F5B-C5C954907494}">
      <dgm:prSet/>
      <dgm:spPr/>
      <dgm:t>
        <a:bodyPr/>
        <a:lstStyle/>
        <a:p>
          <a:endParaRPr lang="el-GR" sz="1100" b="1" dirty="0"/>
        </a:p>
      </dgm:t>
    </dgm:pt>
    <dgm:pt modelId="{9F5EC8A8-09C7-4168-A46B-3E2467E708D0}">
      <dgm:prSet custT="1"/>
      <dgm:spPr/>
      <dgm:t>
        <a:bodyPr/>
        <a:lstStyle/>
        <a:p>
          <a:r>
            <a:rPr lang="en-US" sz="1100" b="1" i="0" u="none" dirty="0"/>
            <a:t>Metabolism</a:t>
          </a:r>
          <a:endParaRPr lang="en-US" sz="1100" b="1" dirty="0"/>
        </a:p>
      </dgm:t>
    </dgm:pt>
    <dgm:pt modelId="{BFE599C5-A50F-4491-AC8C-38230B74265E}" type="parTrans" cxnId="{1B8FC691-C1E4-49C5-B9E5-5555F3BF4E51}">
      <dgm:prSet/>
      <dgm:spPr/>
      <dgm:t>
        <a:bodyPr/>
        <a:lstStyle/>
        <a:p>
          <a:endParaRPr lang="el-GR" sz="1100" b="1" dirty="0"/>
        </a:p>
      </dgm:t>
    </dgm:pt>
    <dgm:pt modelId="{4CFE9410-F1C4-4C20-A516-04F742EEA405}" type="sibTrans" cxnId="{1B8FC691-C1E4-49C5-B9E5-5555F3BF4E51}">
      <dgm:prSet/>
      <dgm:spPr/>
      <dgm:t>
        <a:bodyPr/>
        <a:lstStyle/>
        <a:p>
          <a:endParaRPr lang="el-GR" sz="1100" b="1" dirty="0"/>
        </a:p>
      </dgm:t>
    </dgm:pt>
    <dgm:pt modelId="{6C52627E-AE6A-4CB8-A834-E71846C00641}">
      <dgm:prSet custT="1"/>
      <dgm:spPr/>
      <dgm:t>
        <a:bodyPr/>
        <a:lstStyle/>
        <a:p>
          <a:r>
            <a:rPr lang="en-US" sz="1100" b="1" i="0" u="none" dirty="0"/>
            <a:t>Muscle</a:t>
          </a:r>
          <a:endParaRPr lang="en-US" sz="1100" b="1" dirty="0"/>
        </a:p>
      </dgm:t>
    </dgm:pt>
    <dgm:pt modelId="{8DC4E84B-5C20-4D61-A094-CD7F482658D3}" type="parTrans" cxnId="{1BE8C910-BB6F-4D95-A098-D6BC454C809E}">
      <dgm:prSet/>
      <dgm:spPr/>
      <dgm:t>
        <a:bodyPr/>
        <a:lstStyle/>
        <a:p>
          <a:endParaRPr lang="el-GR" sz="1100" b="1" dirty="0"/>
        </a:p>
      </dgm:t>
    </dgm:pt>
    <dgm:pt modelId="{05172930-6F73-41E7-A393-04C57F73B006}" type="sibTrans" cxnId="{1BE8C910-BB6F-4D95-A098-D6BC454C809E}">
      <dgm:prSet/>
      <dgm:spPr/>
      <dgm:t>
        <a:bodyPr/>
        <a:lstStyle/>
        <a:p>
          <a:endParaRPr lang="el-GR" sz="1100" b="1" dirty="0"/>
        </a:p>
      </dgm:t>
    </dgm:pt>
    <dgm:pt modelId="{D89A4F2A-CBA0-45AC-BBFD-B1985CACF538}">
      <dgm:prSet custT="1"/>
      <dgm:spPr/>
      <dgm:t>
        <a:bodyPr/>
        <a:lstStyle/>
        <a:p>
          <a:r>
            <a:rPr lang="en-US" sz="1100" b="1" i="0" u="none" dirty="0"/>
            <a:t>Nails </a:t>
          </a:r>
          <a:endParaRPr lang="en-US" sz="1100" b="1" dirty="0"/>
        </a:p>
      </dgm:t>
    </dgm:pt>
    <dgm:pt modelId="{32E830F7-8617-4B11-83F8-88902612E7F1}" type="parTrans" cxnId="{7E5EBEEC-FE56-4CF4-A226-E85FD663A4F9}">
      <dgm:prSet/>
      <dgm:spPr/>
      <dgm:t>
        <a:bodyPr/>
        <a:lstStyle/>
        <a:p>
          <a:endParaRPr lang="el-GR" sz="1100" b="1" dirty="0"/>
        </a:p>
      </dgm:t>
    </dgm:pt>
    <dgm:pt modelId="{004BAA2F-AFF7-4D2D-8E13-12518B083463}" type="sibTrans" cxnId="{7E5EBEEC-FE56-4CF4-A226-E85FD663A4F9}">
      <dgm:prSet/>
      <dgm:spPr/>
      <dgm:t>
        <a:bodyPr/>
        <a:lstStyle/>
        <a:p>
          <a:endParaRPr lang="el-GR" sz="1100" b="1" dirty="0"/>
        </a:p>
      </dgm:t>
    </dgm:pt>
    <dgm:pt modelId="{A78C4F3B-7D36-4DED-B3C2-70CA0F915D47}">
      <dgm:prSet custT="1"/>
      <dgm:spPr/>
      <dgm:t>
        <a:bodyPr/>
        <a:lstStyle/>
        <a:p>
          <a:r>
            <a:rPr lang="en-US" sz="1100" b="1" i="0" u="none" dirty="0"/>
            <a:t>Normal Pregnancy</a:t>
          </a:r>
          <a:endParaRPr lang="en-US" sz="1100" b="1" dirty="0"/>
        </a:p>
      </dgm:t>
    </dgm:pt>
    <dgm:pt modelId="{C29158E4-0CA1-4D5E-B59F-F650668F4D36}" type="parTrans" cxnId="{158D4E64-883F-4FCA-BE16-25FE7C690F3E}">
      <dgm:prSet/>
      <dgm:spPr/>
      <dgm:t>
        <a:bodyPr/>
        <a:lstStyle/>
        <a:p>
          <a:endParaRPr lang="el-GR" sz="1100" b="1" dirty="0"/>
        </a:p>
      </dgm:t>
    </dgm:pt>
    <dgm:pt modelId="{0961F0C6-BDE8-4307-AD9E-A7B40AE453B2}" type="sibTrans" cxnId="{158D4E64-883F-4FCA-BE16-25FE7C690F3E}">
      <dgm:prSet/>
      <dgm:spPr/>
      <dgm:t>
        <a:bodyPr/>
        <a:lstStyle/>
        <a:p>
          <a:endParaRPr lang="el-GR" sz="1100" b="1" dirty="0"/>
        </a:p>
      </dgm:t>
    </dgm:pt>
    <dgm:pt modelId="{C89DE5E2-ED2C-4E5C-96B5-489F644BE102}">
      <dgm:prSet custT="1"/>
      <dgm:spPr/>
      <dgm:t>
        <a:bodyPr/>
        <a:lstStyle/>
        <a:p>
          <a:r>
            <a:rPr lang="en-US" sz="1100" b="1" i="0" u="none" dirty="0"/>
            <a:t>Oxidative Stress</a:t>
          </a:r>
          <a:endParaRPr lang="en-US" sz="1100" b="1" dirty="0"/>
        </a:p>
      </dgm:t>
    </dgm:pt>
    <dgm:pt modelId="{520F37B0-107E-400B-B611-AA7D5425AFAD}" type="parTrans" cxnId="{216DBCFA-8E1F-4F63-ACEE-E38227BC4B18}">
      <dgm:prSet/>
      <dgm:spPr/>
      <dgm:t>
        <a:bodyPr/>
        <a:lstStyle/>
        <a:p>
          <a:endParaRPr lang="el-GR" sz="1100" b="1" dirty="0"/>
        </a:p>
      </dgm:t>
    </dgm:pt>
    <dgm:pt modelId="{36430F8A-C871-4930-9DF9-CED319A5D067}" type="sibTrans" cxnId="{216DBCFA-8E1F-4F63-ACEE-E38227BC4B18}">
      <dgm:prSet/>
      <dgm:spPr/>
      <dgm:t>
        <a:bodyPr/>
        <a:lstStyle/>
        <a:p>
          <a:endParaRPr lang="el-GR" sz="1100" b="1" dirty="0"/>
        </a:p>
      </dgm:t>
    </dgm:pt>
    <dgm:pt modelId="{B0874789-6F8C-4279-AFEF-8FFFDD510F26}">
      <dgm:prSet custT="1"/>
      <dgm:spPr/>
      <dgm:t>
        <a:bodyPr/>
        <a:lstStyle/>
        <a:p>
          <a:r>
            <a:rPr lang="en-US" sz="1100" b="1" i="0" u="none" dirty="0"/>
            <a:t>Physical Function</a:t>
          </a:r>
          <a:endParaRPr lang="en-US" sz="1100" b="1" dirty="0"/>
        </a:p>
      </dgm:t>
    </dgm:pt>
    <dgm:pt modelId="{B29973EF-9E03-4E25-8F61-E5981A4B7D0C}" type="parTrans" cxnId="{7F57182B-D7F7-42B3-BCF0-741C21DF6CC4}">
      <dgm:prSet/>
      <dgm:spPr/>
      <dgm:t>
        <a:bodyPr/>
        <a:lstStyle/>
        <a:p>
          <a:endParaRPr lang="el-GR" sz="1100" b="1" dirty="0"/>
        </a:p>
      </dgm:t>
    </dgm:pt>
    <dgm:pt modelId="{6FA8C5E2-519B-4D87-A4E4-4631F53A36A1}" type="sibTrans" cxnId="{7F57182B-D7F7-42B3-BCF0-741C21DF6CC4}">
      <dgm:prSet/>
      <dgm:spPr/>
      <dgm:t>
        <a:bodyPr/>
        <a:lstStyle/>
        <a:p>
          <a:endParaRPr lang="el-GR" sz="1100" b="1" dirty="0"/>
        </a:p>
      </dgm:t>
    </dgm:pt>
    <dgm:pt modelId="{14DF1D48-C954-411B-A051-55281B575724}">
      <dgm:prSet custT="1"/>
      <dgm:spPr/>
      <dgm:t>
        <a:bodyPr/>
        <a:lstStyle/>
        <a:p>
          <a:r>
            <a:rPr lang="en-US" sz="1100" b="1" i="0" u="none" dirty="0"/>
            <a:t>Psychological Function</a:t>
          </a:r>
          <a:endParaRPr lang="en-US" sz="1100" b="1" dirty="0"/>
        </a:p>
      </dgm:t>
    </dgm:pt>
    <dgm:pt modelId="{AA538D70-2FD6-4FD8-9834-DAB88070CDF1}" type="parTrans" cxnId="{0E042BD1-D556-4A9A-A357-1ECBB3FCFA0D}">
      <dgm:prSet/>
      <dgm:spPr/>
      <dgm:t>
        <a:bodyPr/>
        <a:lstStyle/>
        <a:p>
          <a:endParaRPr lang="el-GR" sz="1100" b="1" dirty="0"/>
        </a:p>
      </dgm:t>
    </dgm:pt>
    <dgm:pt modelId="{6DB76287-8E9A-4BF7-8268-4117E20FF3E4}" type="sibTrans" cxnId="{0E042BD1-D556-4A9A-A357-1ECBB3FCFA0D}">
      <dgm:prSet/>
      <dgm:spPr/>
      <dgm:t>
        <a:bodyPr/>
        <a:lstStyle/>
        <a:p>
          <a:endParaRPr lang="el-GR" sz="1100" b="1" dirty="0"/>
        </a:p>
      </dgm:t>
    </dgm:pt>
    <dgm:pt modelId="{6F4DE927-20F6-4519-B306-9F8992894867}">
      <dgm:prSet custT="1"/>
      <dgm:spPr/>
      <dgm:t>
        <a:bodyPr/>
        <a:lstStyle/>
        <a:p>
          <a:r>
            <a:rPr lang="en-US" sz="1100" b="1" i="0" u="none" dirty="0"/>
            <a:t>Reproduction</a:t>
          </a:r>
          <a:endParaRPr lang="en-US" sz="1100" b="1" dirty="0"/>
        </a:p>
      </dgm:t>
    </dgm:pt>
    <dgm:pt modelId="{F5A99775-28F2-44AE-B960-C6EFF2EC4A13}" type="parTrans" cxnId="{D6AB9511-0E13-476D-8AFD-2024918F47AB}">
      <dgm:prSet/>
      <dgm:spPr/>
      <dgm:t>
        <a:bodyPr/>
        <a:lstStyle/>
        <a:p>
          <a:endParaRPr lang="el-GR" sz="1100" b="1" dirty="0"/>
        </a:p>
      </dgm:t>
    </dgm:pt>
    <dgm:pt modelId="{9E0F49BB-0BF0-464F-9530-B9D3D1D9BCC4}" type="sibTrans" cxnId="{D6AB9511-0E13-476D-8AFD-2024918F47AB}">
      <dgm:prSet/>
      <dgm:spPr/>
      <dgm:t>
        <a:bodyPr/>
        <a:lstStyle/>
        <a:p>
          <a:endParaRPr lang="el-GR" sz="1100" b="1" dirty="0"/>
        </a:p>
      </dgm:t>
    </dgm:pt>
    <dgm:pt modelId="{2D1587DF-C909-4453-9A07-C065D92939E9}">
      <dgm:prSet custT="1"/>
      <dgm:spPr/>
      <dgm:t>
        <a:bodyPr/>
        <a:lstStyle/>
        <a:p>
          <a:r>
            <a:rPr lang="en-US" sz="1100" b="1" i="0" u="none" dirty="0"/>
            <a:t>Skin</a:t>
          </a:r>
          <a:endParaRPr lang="en-US" sz="1100" b="1" dirty="0"/>
        </a:p>
      </dgm:t>
    </dgm:pt>
    <dgm:pt modelId="{F988C3FE-FF62-4F56-81D5-F044AD10D730}" type="parTrans" cxnId="{B2C44FB6-56B0-4D43-A094-2ADB5D93555B}">
      <dgm:prSet/>
      <dgm:spPr/>
      <dgm:t>
        <a:bodyPr/>
        <a:lstStyle/>
        <a:p>
          <a:endParaRPr lang="el-GR" sz="1100" b="1" dirty="0"/>
        </a:p>
      </dgm:t>
    </dgm:pt>
    <dgm:pt modelId="{8D8F8AA7-11EC-4F7B-9288-87EA67BEFAE8}" type="sibTrans" cxnId="{B2C44FB6-56B0-4D43-A094-2ADB5D93555B}">
      <dgm:prSet/>
      <dgm:spPr/>
      <dgm:t>
        <a:bodyPr/>
        <a:lstStyle/>
        <a:p>
          <a:endParaRPr lang="el-GR" sz="1100" b="1" dirty="0"/>
        </a:p>
      </dgm:t>
    </dgm:pt>
    <dgm:pt modelId="{1F4BB756-070F-4A20-BD96-EE8247AE1119}">
      <dgm:prSet custT="1"/>
      <dgm:spPr/>
      <dgm:t>
        <a:bodyPr/>
        <a:lstStyle/>
        <a:p>
          <a:r>
            <a:rPr lang="en-US" sz="1100" b="1" i="0" u="none" dirty="0"/>
            <a:t>Sleep</a:t>
          </a:r>
          <a:endParaRPr lang="en-US" sz="1100" b="1" dirty="0"/>
        </a:p>
      </dgm:t>
    </dgm:pt>
    <dgm:pt modelId="{1F739150-12DD-456B-9927-EC32A26816F4}" type="parTrans" cxnId="{BD20F7EC-5756-4B39-9E07-B5628E9FBF6D}">
      <dgm:prSet/>
      <dgm:spPr/>
      <dgm:t>
        <a:bodyPr/>
        <a:lstStyle/>
        <a:p>
          <a:endParaRPr lang="el-GR" sz="1100" b="1" dirty="0"/>
        </a:p>
      </dgm:t>
    </dgm:pt>
    <dgm:pt modelId="{2D915CE7-3CE4-4B75-9AAF-6DDCF10BDF27}" type="sibTrans" cxnId="{BD20F7EC-5756-4B39-9E07-B5628E9FBF6D}">
      <dgm:prSet/>
      <dgm:spPr/>
      <dgm:t>
        <a:bodyPr/>
        <a:lstStyle/>
        <a:p>
          <a:endParaRPr lang="el-GR" sz="1100" b="1" dirty="0"/>
        </a:p>
      </dgm:t>
    </dgm:pt>
    <dgm:pt modelId="{970EFC27-2511-4CD5-AC9D-BC3CEC8F0F78}">
      <dgm:prSet custT="1"/>
      <dgm:spPr/>
      <dgm:t>
        <a:bodyPr/>
        <a:lstStyle/>
        <a:p>
          <a:r>
            <a:rPr lang="en-US" sz="1100" b="1" i="0" u="none" dirty="0"/>
            <a:t>Teeth &amp; Oral Health </a:t>
          </a:r>
          <a:endParaRPr lang="en-US" sz="1100" b="1" dirty="0"/>
        </a:p>
      </dgm:t>
    </dgm:pt>
    <dgm:pt modelId="{E0840830-4959-498E-8407-427A2C5A1B48}" type="parTrans" cxnId="{97146ED1-E62C-4E3F-B510-448B76C3FFCB}">
      <dgm:prSet/>
      <dgm:spPr/>
      <dgm:t>
        <a:bodyPr/>
        <a:lstStyle/>
        <a:p>
          <a:endParaRPr lang="el-GR" sz="1100" b="1" dirty="0"/>
        </a:p>
      </dgm:t>
    </dgm:pt>
    <dgm:pt modelId="{76409D88-BFD8-4BED-9BE3-C8690CE22C28}" type="sibTrans" cxnId="{97146ED1-E62C-4E3F-B510-448B76C3FFCB}">
      <dgm:prSet/>
      <dgm:spPr/>
      <dgm:t>
        <a:bodyPr/>
        <a:lstStyle/>
        <a:p>
          <a:endParaRPr lang="el-GR" sz="1100" b="1" dirty="0"/>
        </a:p>
      </dgm:t>
    </dgm:pt>
    <dgm:pt modelId="{A9A417E3-1A24-44C2-B791-3A44AAB392BB}">
      <dgm:prSet custT="1"/>
      <dgm:spPr/>
      <dgm:t>
        <a:bodyPr/>
        <a:lstStyle/>
        <a:p>
          <a:r>
            <a:rPr lang="en-US" sz="1100" b="1" i="0" u="none" dirty="0"/>
            <a:t>Tiredness And Fatigue</a:t>
          </a:r>
          <a:endParaRPr lang="en-US" sz="1100" b="1" dirty="0"/>
        </a:p>
      </dgm:t>
    </dgm:pt>
    <dgm:pt modelId="{F46A88EF-5334-472E-AB2C-32CF1D3F9ED6}" type="parTrans" cxnId="{CA4FBA8D-60A6-4023-89A6-0313B2F001C7}">
      <dgm:prSet/>
      <dgm:spPr/>
      <dgm:t>
        <a:bodyPr/>
        <a:lstStyle/>
        <a:p>
          <a:endParaRPr lang="el-GR" sz="1100" b="1" dirty="0"/>
        </a:p>
      </dgm:t>
    </dgm:pt>
    <dgm:pt modelId="{9016852E-6508-46B2-A420-02759536C2F6}" type="sibTrans" cxnId="{CA4FBA8D-60A6-4023-89A6-0313B2F001C7}">
      <dgm:prSet/>
      <dgm:spPr/>
      <dgm:t>
        <a:bodyPr/>
        <a:lstStyle/>
        <a:p>
          <a:endParaRPr lang="el-GR" sz="1100" b="1" dirty="0"/>
        </a:p>
      </dgm:t>
    </dgm:pt>
    <dgm:pt modelId="{302927E9-4FC5-42B8-B49C-D91A8D119961}">
      <dgm:prSet custT="1"/>
      <dgm:spPr/>
      <dgm:t>
        <a:bodyPr/>
        <a:lstStyle/>
        <a:p>
          <a:r>
            <a:rPr lang="en-US" sz="1100" b="1" i="0" u="none" dirty="0"/>
            <a:t>Vitamin &amp;</a:t>
          </a:r>
          <a:r>
            <a:rPr lang="el-GR" sz="1100" b="1" i="0" u="none" dirty="0"/>
            <a:t> </a:t>
          </a:r>
          <a:r>
            <a:rPr lang="en-US" sz="1100" b="1" i="0" u="none" dirty="0"/>
            <a:t>Mineral Functions</a:t>
          </a:r>
          <a:endParaRPr lang="en-US" sz="1100" b="1" dirty="0"/>
        </a:p>
      </dgm:t>
    </dgm:pt>
    <dgm:pt modelId="{0AD03654-7539-47C0-823E-137C3B14E667}" type="parTrans" cxnId="{494218AE-23BA-4429-96F6-5DED08B2D1D4}">
      <dgm:prSet/>
      <dgm:spPr/>
      <dgm:t>
        <a:bodyPr/>
        <a:lstStyle/>
        <a:p>
          <a:endParaRPr lang="el-GR" sz="1100" b="1" dirty="0"/>
        </a:p>
      </dgm:t>
    </dgm:pt>
    <dgm:pt modelId="{4FF63F8F-D55F-45AE-8971-F638D48C180B}" type="sibTrans" cxnId="{494218AE-23BA-4429-96F6-5DED08B2D1D4}">
      <dgm:prSet/>
      <dgm:spPr/>
      <dgm:t>
        <a:bodyPr/>
        <a:lstStyle/>
        <a:p>
          <a:endParaRPr lang="el-GR" sz="1100" b="1" dirty="0"/>
        </a:p>
      </dgm:t>
    </dgm:pt>
    <dgm:pt modelId="{44C53D2E-AA20-4765-9AF1-99BC6C803603}">
      <dgm:prSet custT="1"/>
      <dgm:spPr/>
      <dgm:t>
        <a:bodyPr/>
        <a:lstStyle/>
        <a:p>
          <a:r>
            <a:rPr lang="en-US" sz="900" b="0" i="0" u="none" dirty="0"/>
            <a:t>Blood Pressure</a:t>
          </a:r>
          <a:endParaRPr lang="en-US" sz="900" b="0" dirty="0"/>
        </a:p>
      </dgm:t>
    </dgm:pt>
    <dgm:pt modelId="{7BEDE384-0EAA-417F-90A7-295D04F0CC3D}" type="parTrans" cxnId="{278BE3D1-E952-4DDA-A678-AF195BD86389}">
      <dgm:prSet/>
      <dgm:spPr/>
      <dgm:t>
        <a:bodyPr/>
        <a:lstStyle/>
        <a:p>
          <a:endParaRPr lang="el-GR" sz="1100" b="1" dirty="0"/>
        </a:p>
      </dgm:t>
    </dgm:pt>
    <dgm:pt modelId="{C802ED9A-1A1D-4F19-AA46-CF4518B10203}" type="sibTrans" cxnId="{278BE3D1-E952-4DDA-A678-AF195BD86389}">
      <dgm:prSet/>
      <dgm:spPr/>
      <dgm:t>
        <a:bodyPr/>
        <a:lstStyle/>
        <a:p>
          <a:endParaRPr lang="el-GR" sz="1100" b="1" dirty="0"/>
        </a:p>
      </dgm:t>
    </dgm:pt>
    <dgm:pt modelId="{2A4CFC1C-9C8D-4DE6-AA7A-38BACB3A1A4C}">
      <dgm:prSet custT="1"/>
      <dgm:spPr/>
      <dgm:t>
        <a:bodyPr/>
        <a:lstStyle/>
        <a:p>
          <a:r>
            <a:rPr lang="en-US" sz="900" b="0" i="0" u="none" dirty="0"/>
            <a:t>Cardiac Function</a:t>
          </a:r>
          <a:endParaRPr lang="en-US" sz="900" b="0" dirty="0"/>
        </a:p>
      </dgm:t>
    </dgm:pt>
    <dgm:pt modelId="{DCA798CA-015D-4E44-A2A7-F7AF8C80E106}" type="parTrans" cxnId="{A77062B8-56E9-4CDE-8F9E-7DB12DF1316F}">
      <dgm:prSet/>
      <dgm:spPr/>
      <dgm:t>
        <a:bodyPr/>
        <a:lstStyle/>
        <a:p>
          <a:endParaRPr lang="el-GR" sz="1100" b="1" dirty="0"/>
        </a:p>
      </dgm:t>
    </dgm:pt>
    <dgm:pt modelId="{5DBF7024-A9B3-4CA5-9561-D22784780967}" type="sibTrans" cxnId="{A77062B8-56E9-4CDE-8F9E-7DB12DF1316F}">
      <dgm:prSet/>
      <dgm:spPr/>
      <dgm:t>
        <a:bodyPr/>
        <a:lstStyle/>
        <a:p>
          <a:endParaRPr lang="el-GR" sz="1100" b="1" dirty="0"/>
        </a:p>
      </dgm:t>
    </dgm:pt>
    <dgm:pt modelId="{4F963203-4C05-4A81-9A79-F543CB634A70}">
      <dgm:prSet custT="1"/>
      <dgm:spPr/>
      <dgm:t>
        <a:bodyPr/>
        <a:lstStyle/>
        <a:p>
          <a:r>
            <a:rPr lang="en-US" sz="900" b="0" i="0" u="none" dirty="0"/>
            <a:t>Cell Differentiation</a:t>
          </a:r>
          <a:endParaRPr lang="en-US" sz="900" b="1" dirty="0"/>
        </a:p>
      </dgm:t>
    </dgm:pt>
    <dgm:pt modelId="{C0A397FD-BCB1-4C67-B91D-7AF199EF918D}" type="parTrans" cxnId="{DEFAE32D-CB27-41D7-A9EC-DA1E3D2B721B}">
      <dgm:prSet/>
      <dgm:spPr/>
      <dgm:t>
        <a:bodyPr/>
        <a:lstStyle/>
        <a:p>
          <a:endParaRPr lang="el-GR" sz="1100" dirty="0"/>
        </a:p>
      </dgm:t>
    </dgm:pt>
    <dgm:pt modelId="{04E50E39-5ED5-4803-BD03-0B12995F007F}" type="sibTrans" cxnId="{DEFAE32D-CB27-41D7-A9EC-DA1E3D2B721B}">
      <dgm:prSet/>
      <dgm:spPr/>
      <dgm:t>
        <a:bodyPr/>
        <a:lstStyle/>
        <a:p>
          <a:endParaRPr lang="el-GR" sz="1100" dirty="0"/>
        </a:p>
      </dgm:t>
    </dgm:pt>
    <dgm:pt modelId="{AAE95794-551B-49EE-85F3-79DD61AEDA99}">
      <dgm:prSet custT="1"/>
      <dgm:spPr/>
      <dgm:t>
        <a:bodyPr/>
        <a:lstStyle/>
        <a:p>
          <a:r>
            <a:rPr lang="en-US" sz="900" b="0" i="0" u="none" dirty="0"/>
            <a:t>DNA Synthesis</a:t>
          </a:r>
          <a:endParaRPr lang="en-US" sz="900" dirty="0"/>
        </a:p>
      </dgm:t>
    </dgm:pt>
    <dgm:pt modelId="{4DB1CAA0-BA5A-4A38-96B9-9E6FDD9B8427}" type="parTrans" cxnId="{7FD82772-B88D-453F-8E94-92DC3F4B9A70}">
      <dgm:prSet/>
      <dgm:spPr/>
      <dgm:t>
        <a:bodyPr/>
        <a:lstStyle/>
        <a:p>
          <a:endParaRPr lang="el-GR" sz="1100" dirty="0"/>
        </a:p>
      </dgm:t>
    </dgm:pt>
    <dgm:pt modelId="{08F99E07-5F80-4820-87B7-D0718EF30D8B}" type="sibTrans" cxnId="{7FD82772-B88D-453F-8E94-92DC3F4B9A70}">
      <dgm:prSet/>
      <dgm:spPr/>
      <dgm:t>
        <a:bodyPr/>
        <a:lstStyle/>
        <a:p>
          <a:endParaRPr lang="el-GR" sz="1100" dirty="0"/>
        </a:p>
      </dgm:t>
    </dgm:pt>
    <dgm:pt modelId="{40C28F9D-E661-41B5-A105-77240FF14980}">
      <dgm:prSet phldrT="[Κείμενο]" custT="1"/>
      <dgm:spPr/>
      <dgm:t>
        <a:bodyPr/>
        <a:lstStyle/>
        <a:p>
          <a:r>
            <a:rPr lang="en-US" sz="900" b="0" i="0" u="none" dirty="0"/>
            <a:t>cysteine synthesis</a:t>
          </a:r>
          <a:endParaRPr lang="el-GR" sz="900" b="1" dirty="0"/>
        </a:p>
      </dgm:t>
    </dgm:pt>
    <dgm:pt modelId="{904062D9-786E-4918-8CEF-49CA06136E69}" type="parTrans" cxnId="{4DA3E40C-4FAC-49AF-A3CD-C68466D1A09E}">
      <dgm:prSet/>
      <dgm:spPr/>
      <dgm:t>
        <a:bodyPr/>
        <a:lstStyle/>
        <a:p>
          <a:endParaRPr lang="el-GR" sz="1100"/>
        </a:p>
      </dgm:t>
    </dgm:pt>
    <dgm:pt modelId="{900267DB-B9FF-42F9-B424-E3695EDBFAAA}" type="sibTrans" cxnId="{4DA3E40C-4FAC-49AF-A3CD-C68466D1A09E}">
      <dgm:prSet/>
      <dgm:spPr/>
      <dgm:t>
        <a:bodyPr/>
        <a:lstStyle/>
        <a:p>
          <a:endParaRPr lang="el-GR" sz="1100"/>
        </a:p>
      </dgm:t>
    </dgm:pt>
    <dgm:pt modelId="{EAE113F8-2EB8-49F7-B369-C5F7886E2D79}">
      <dgm:prSet custT="1"/>
      <dgm:spPr/>
      <dgm:t>
        <a:bodyPr/>
        <a:lstStyle/>
        <a:p>
          <a:r>
            <a:rPr lang="en-US" sz="900" b="0" i="0" u="none" dirty="0"/>
            <a:t>Reduction of post-prandial </a:t>
          </a:r>
          <a:r>
            <a:rPr lang="en-US" sz="900" b="0" i="0" u="none" dirty="0" err="1"/>
            <a:t>glycaemic</a:t>
          </a:r>
          <a:r>
            <a:rPr lang="en-US" sz="900" b="0" i="0" u="none" dirty="0"/>
            <a:t> responses</a:t>
          </a:r>
          <a:endParaRPr lang="en-US" sz="900" b="1" dirty="0"/>
        </a:p>
      </dgm:t>
    </dgm:pt>
    <dgm:pt modelId="{0973FAFB-7754-4D83-91D5-73C38F188D57}" type="parTrans" cxnId="{5BD77ED3-D04A-4FA3-9858-88CFAF4F5A2A}">
      <dgm:prSet/>
      <dgm:spPr/>
      <dgm:t>
        <a:bodyPr/>
        <a:lstStyle/>
        <a:p>
          <a:endParaRPr lang="el-GR"/>
        </a:p>
      </dgm:t>
    </dgm:pt>
    <dgm:pt modelId="{3CB2F2BB-FCF2-4DAB-BFDD-18F2EF033CAC}" type="sibTrans" cxnId="{5BD77ED3-D04A-4FA3-9858-88CFAF4F5A2A}">
      <dgm:prSet/>
      <dgm:spPr/>
      <dgm:t>
        <a:bodyPr/>
        <a:lstStyle/>
        <a:p>
          <a:endParaRPr lang="el-GR"/>
        </a:p>
      </dgm:t>
    </dgm:pt>
    <dgm:pt modelId="{2918CC64-9FA1-45FE-9852-950765DD93C9}">
      <dgm:prSet custT="1"/>
      <dgm:spPr/>
      <dgm:t>
        <a:bodyPr/>
        <a:lstStyle/>
        <a:p>
          <a:r>
            <a:rPr lang="en-US" sz="1100" b="1" dirty="0"/>
            <a:t>Weight</a:t>
          </a:r>
        </a:p>
      </dgm:t>
    </dgm:pt>
    <dgm:pt modelId="{D5ADD973-F536-4C96-A9AD-F35D80528EDD}" type="parTrans" cxnId="{0CCE7FE2-285D-4054-A441-5C62E0B04CA2}">
      <dgm:prSet/>
      <dgm:spPr/>
      <dgm:t>
        <a:bodyPr/>
        <a:lstStyle/>
        <a:p>
          <a:endParaRPr lang="el-GR"/>
        </a:p>
      </dgm:t>
    </dgm:pt>
    <dgm:pt modelId="{F586F161-76F1-4C28-B70A-0FED3C801F25}" type="sibTrans" cxnId="{0CCE7FE2-285D-4054-A441-5C62E0B04CA2}">
      <dgm:prSet/>
      <dgm:spPr/>
      <dgm:t>
        <a:bodyPr/>
        <a:lstStyle/>
        <a:p>
          <a:endParaRPr lang="el-GR"/>
        </a:p>
      </dgm:t>
    </dgm:pt>
    <dgm:pt modelId="{F8FD0516-F32B-4DB4-BF31-CBBEDE548651}">
      <dgm:prSet custT="1"/>
      <dgm:spPr/>
      <dgm:t>
        <a:bodyPr/>
        <a:lstStyle/>
        <a:p>
          <a:r>
            <a:rPr lang="en-US" sz="1100" b="1" dirty="0"/>
            <a:t>Vision</a:t>
          </a:r>
        </a:p>
      </dgm:t>
    </dgm:pt>
    <dgm:pt modelId="{A89870AA-4870-4BC1-A86C-5C95848CD954}" type="parTrans" cxnId="{214E28F5-82B5-4144-A4DF-506D15E1FF82}">
      <dgm:prSet/>
      <dgm:spPr/>
      <dgm:t>
        <a:bodyPr/>
        <a:lstStyle/>
        <a:p>
          <a:endParaRPr lang="el-GR"/>
        </a:p>
      </dgm:t>
    </dgm:pt>
    <dgm:pt modelId="{6DD1B49D-1CEE-426D-95D1-05CA5568ED00}" type="sibTrans" cxnId="{214E28F5-82B5-4144-A4DF-506D15E1FF82}">
      <dgm:prSet/>
      <dgm:spPr/>
      <dgm:t>
        <a:bodyPr/>
        <a:lstStyle/>
        <a:p>
          <a:endParaRPr lang="el-GR"/>
        </a:p>
      </dgm:t>
    </dgm:pt>
    <dgm:pt modelId="{9B157750-E0BF-478B-B0C8-E8595025CAF4}">
      <dgm:prSet custT="1"/>
      <dgm:spPr/>
      <dgm:t>
        <a:bodyPr/>
        <a:lstStyle/>
        <a:p>
          <a:r>
            <a:rPr lang="en-US" sz="1100" b="1" dirty="0"/>
            <a:t>Nervous System</a:t>
          </a:r>
        </a:p>
      </dgm:t>
    </dgm:pt>
    <dgm:pt modelId="{E8255068-54B9-416C-9BA1-EBE5416F0725}" type="parTrans" cxnId="{B57C1CC4-D33C-4799-B17B-5B29E12128AE}">
      <dgm:prSet/>
      <dgm:spPr/>
      <dgm:t>
        <a:bodyPr/>
        <a:lstStyle/>
        <a:p>
          <a:endParaRPr lang="el-GR"/>
        </a:p>
      </dgm:t>
    </dgm:pt>
    <dgm:pt modelId="{74DD581C-3E90-4BA3-AFC8-7B101671B25A}" type="sibTrans" cxnId="{B57C1CC4-D33C-4799-B17B-5B29E12128AE}">
      <dgm:prSet/>
      <dgm:spPr/>
      <dgm:t>
        <a:bodyPr/>
        <a:lstStyle/>
        <a:p>
          <a:endParaRPr lang="el-GR"/>
        </a:p>
      </dgm:t>
    </dgm:pt>
    <dgm:pt modelId="{1E0276C8-8808-4A9B-A60E-9CCCC2346BCC}">
      <dgm:prSet custT="1"/>
      <dgm:spPr/>
      <dgm:t>
        <a:bodyPr/>
        <a:lstStyle/>
        <a:p>
          <a:r>
            <a:rPr lang="en-US" sz="1100" b="1" dirty="0"/>
            <a:t>Hair</a:t>
          </a:r>
        </a:p>
      </dgm:t>
    </dgm:pt>
    <dgm:pt modelId="{621AF4E2-82C7-491C-92B6-D9CF78361ED8}" type="parTrans" cxnId="{8AE9B84A-EF5A-41F9-80F7-7776018EB5FD}">
      <dgm:prSet/>
      <dgm:spPr/>
      <dgm:t>
        <a:bodyPr/>
        <a:lstStyle/>
        <a:p>
          <a:endParaRPr lang="el-GR"/>
        </a:p>
      </dgm:t>
    </dgm:pt>
    <dgm:pt modelId="{426DE56D-1FCA-4A1A-8204-380B6BA13B59}" type="sibTrans" cxnId="{8AE9B84A-EF5A-41F9-80F7-7776018EB5FD}">
      <dgm:prSet/>
      <dgm:spPr/>
      <dgm:t>
        <a:bodyPr/>
        <a:lstStyle/>
        <a:p>
          <a:endParaRPr lang="el-GR"/>
        </a:p>
      </dgm:t>
    </dgm:pt>
    <dgm:pt modelId="{C2D4F5D4-36EF-483D-AB93-1D974B24EE63}">
      <dgm:prSet custT="1"/>
      <dgm:spPr/>
      <dgm:t>
        <a:bodyPr/>
        <a:lstStyle/>
        <a:p>
          <a:r>
            <a:rPr lang="en-US" sz="1100" b="1" dirty="0"/>
            <a:t>Growth</a:t>
          </a:r>
        </a:p>
      </dgm:t>
    </dgm:pt>
    <dgm:pt modelId="{F34F62F7-5F6F-4BDB-B2D6-6F13192C589D}" type="parTrans" cxnId="{9334161C-2168-4F98-BC05-6E21EB355D5F}">
      <dgm:prSet/>
      <dgm:spPr/>
      <dgm:t>
        <a:bodyPr/>
        <a:lstStyle/>
        <a:p>
          <a:endParaRPr lang="el-GR"/>
        </a:p>
      </dgm:t>
    </dgm:pt>
    <dgm:pt modelId="{6B7D7ACA-5256-488C-82CD-C1FB605DE705}" type="sibTrans" cxnId="{9334161C-2168-4F98-BC05-6E21EB355D5F}">
      <dgm:prSet/>
      <dgm:spPr/>
      <dgm:t>
        <a:bodyPr/>
        <a:lstStyle/>
        <a:p>
          <a:endParaRPr lang="el-GR"/>
        </a:p>
      </dgm:t>
    </dgm:pt>
    <dgm:pt modelId="{FE4CD5BF-BB19-4DC7-90EE-43166D9FF869}">
      <dgm:prSet custT="1"/>
      <dgm:spPr/>
      <dgm:t>
        <a:bodyPr/>
        <a:lstStyle/>
        <a:p>
          <a:r>
            <a:rPr lang="en-US" sz="1100" b="1" dirty="0"/>
            <a:t>Electrolyte balance</a:t>
          </a:r>
        </a:p>
      </dgm:t>
    </dgm:pt>
    <dgm:pt modelId="{EACB7BD4-5BF2-442E-A1F8-868F20F2472F}" type="parTrans" cxnId="{D26B8DF9-586A-4459-B9AC-119460524C61}">
      <dgm:prSet/>
      <dgm:spPr/>
      <dgm:t>
        <a:bodyPr/>
        <a:lstStyle/>
        <a:p>
          <a:endParaRPr lang="el-GR"/>
        </a:p>
      </dgm:t>
    </dgm:pt>
    <dgm:pt modelId="{FCC2CF1C-92DD-4D98-9EE5-96DF1B7AB077}" type="sibTrans" cxnId="{D26B8DF9-586A-4459-B9AC-119460524C61}">
      <dgm:prSet/>
      <dgm:spPr/>
      <dgm:t>
        <a:bodyPr/>
        <a:lstStyle/>
        <a:p>
          <a:endParaRPr lang="el-GR"/>
        </a:p>
      </dgm:t>
    </dgm:pt>
    <dgm:pt modelId="{89E4492D-63D3-4DA9-AB27-0F909B795FED}">
      <dgm:prSet custT="1"/>
      <dgm:spPr/>
      <dgm:t>
        <a:bodyPr/>
        <a:lstStyle/>
        <a:p>
          <a:r>
            <a:rPr lang="en-US" sz="900" b="0" i="0" u="none" dirty="0"/>
            <a:t>bowel function</a:t>
          </a:r>
          <a:endParaRPr lang="en-US" sz="900" b="1" dirty="0"/>
        </a:p>
      </dgm:t>
    </dgm:pt>
    <dgm:pt modelId="{9C23BDB5-F08C-4E1D-9C42-2A279264F9F4}" type="parTrans" cxnId="{B84A5A97-D0AB-4315-9480-FCA8C48FF721}">
      <dgm:prSet/>
      <dgm:spPr/>
      <dgm:t>
        <a:bodyPr/>
        <a:lstStyle/>
        <a:p>
          <a:endParaRPr lang="el-GR"/>
        </a:p>
      </dgm:t>
    </dgm:pt>
    <dgm:pt modelId="{4782E3B4-C37E-4651-9A91-681278357D9E}" type="sibTrans" cxnId="{B84A5A97-D0AB-4315-9480-FCA8C48FF721}">
      <dgm:prSet/>
      <dgm:spPr/>
      <dgm:t>
        <a:bodyPr/>
        <a:lstStyle/>
        <a:p>
          <a:endParaRPr lang="el-GR"/>
        </a:p>
      </dgm:t>
    </dgm:pt>
    <dgm:pt modelId="{53E80CBB-1857-427D-8735-8DF4D0715B3C}">
      <dgm:prSet custT="1"/>
      <dgm:spPr/>
      <dgm:t>
        <a:bodyPr/>
        <a:lstStyle/>
        <a:p>
          <a:r>
            <a:rPr lang="en-US" sz="900" b="0" i="0" u="none" dirty="0" err="1"/>
            <a:t>faecal</a:t>
          </a:r>
          <a:r>
            <a:rPr lang="en-US" sz="900" b="0" i="0" u="none" dirty="0"/>
            <a:t> bulk</a:t>
          </a:r>
          <a:endParaRPr lang="en-US" sz="900" dirty="0"/>
        </a:p>
      </dgm:t>
    </dgm:pt>
    <dgm:pt modelId="{FEC6A1DE-ED04-4926-9E6F-FE216AE0DCA8}" type="parTrans" cxnId="{D09C6A38-98F6-49D3-A0BE-8864B002276A}">
      <dgm:prSet/>
      <dgm:spPr/>
      <dgm:t>
        <a:bodyPr/>
        <a:lstStyle/>
        <a:p>
          <a:endParaRPr lang="el-GR"/>
        </a:p>
      </dgm:t>
    </dgm:pt>
    <dgm:pt modelId="{BED01B38-4BB5-45D6-BE06-49A7A10CE8DD}" type="sibTrans" cxnId="{D09C6A38-98F6-49D3-A0BE-8864B002276A}">
      <dgm:prSet/>
      <dgm:spPr/>
      <dgm:t>
        <a:bodyPr/>
        <a:lstStyle/>
        <a:p>
          <a:endParaRPr lang="el-GR"/>
        </a:p>
      </dgm:t>
    </dgm:pt>
    <dgm:pt modelId="{2BEB1B69-4E32-4AAF-AA0D-1A202780A24C}">
      <dgm:prSet custT="1"/>
      <dgm:spPr/>
      <dgm:t>
        <a:bodyPr/>
        <a:lstStyle/>
        <a:p>
          <a:r>
            <a:rPr lang="en-US" sz="900" b="0" i="0" u="none" dirty="0"/>
            <a:t>collagen formation</a:t>
          </a:r>
          <a:endParaRPr lang="en-US" sz="900" dirty="0"/>
        </a:p>
      </dgm:t>
    </dgm:pt>
    <dgm:pt modelId="{9331EB8D-C3B0-46EB-ADBF-D89B3BE37282}" type="parTrans" cxnId="{5450AC8F-3EFE-431B-9D2B-BF575E14CAD5}">
      <dgm:prSet/>
      <dgm:spPr/>
      <dgm:t>
        <a:bodyPr/>
        <a:lstStyle/>
        <a:p>
          <a:endParaRPr lang="el-GR"/>
        </a:p>
      </dgm:t>
    </dgm:pt>
    <dgm:pt modelId="{16E2EECD-EFEB-417D-A1B1-82302444672D}" type="sibTrans" cxnId="{5450AC8F-3EFE-431B-9D2B-BF575E14CAD5}">
      <dgm:prSet/>
      <dgm:spPr/>
      <dgm:t>
        <a:bodyPr/>
        <a:lstStyle/>
        <a:p>
          <a:endParaRPr lang="el-GR"/>
        </a:p>
      </dgm:t>
    </dgm:pt>
    <dgm:pt modelId="{12352704-7635-445F-AD94-6AEFC81F2998}">
      <dgm:prSet custT="1"/>
      <dgm:spPr/>
      <dgm:t>
        <a:bodyPr/>
        <a:lstStyle/>
        <a:p>
          <a:r>
            <a:rPr lang="en-US" sz="900" b="0" i="0" u="none" dirty="0"/>
            <a:t>collagen formation, blood vessels</a:t>
          </a:r>
          <a:endParaRPr lang="en-US" sz="900" b="1" dirty="0"/>
        </a:p>
      </dgm:t>
    </dgm:pt>
    <dgm:pt modelId="{18B546CD-E5D6-47E5-AE78-992F34BEB228}" type="parTrans" cxnId="{B9FE8ED2-F057-49A6-9A6E-FECF0415294F}">
      <dgm:prSet/>
      <dgm:spPr/>
      <dgm:t>
        <a:bodyPr/>
        <a:lstStyle/>
        <a:p>
          <a:endParaRPr lang="el-GR"/>
        </a:p>
      </dgm:t>
    </dgm:pt>
    <dgm:pt modelId="{BB1E8C02-0AB4-48AC-8247-5787BD4FDA60}" type="sibTrans" cxnId="{B9FE8ED2-F057-49A6-9A6E-FECF0415294F}">
      <dgm:prSet/>
      <dgm:spPr/>
      <dgm:t>
        <a:bodyPr/>
        <a:lstStyle/>
        <a:p>
          <a:endParaRPr lang="el-GR"/>
        </a:p>
      </dgm:t>
    </dgm:pt>
    <dgm:pt modelId="{3C70DD52-4241-4921-8CB1-97FC9062A49C}">
      <dgm:prSet custT="1"/>
      <dgm:spPr/>
      <dgm:t>
        <a:bodyPr/>
        <a:lstStyle/>
        <a:p>
          <a:r>
            <a:rPr lang="en-US" sz="1100" b="0" i="0" u="none" dirty="0"/>
            <a:t>lactose digestion </a:t>
          </a:r>
          <a:endParaRPr lang="en-US" sz="1100" dirty="0"/>
        </a:p>
      </dgm:t>
    </dgm:pt>
    <dgm:pt modelId="{3DD15FF9-9FD1-4D1A-807F-DCB7243B618B}" type="parTrans" cxnId="{76F39E08-A795-4859-9A3E-D0AC9AF4F4DF}">
      <dgm:prSet/>
      <dgm:spPr/>
      <dgm:t>
        <a:bodyPr/>
        <a:lstStyle/>
        <a:p>
          <a:endParaRPr lang="el-GR"/>
        </a:p>
      </dgm:t>
    </dgm:pt>
    <dgm:pt modelId="{7142A430-0220-467A-81E1-4A0C0A6D76A9}" type="sibTrans" cxnId="{76F39E08-A795-4859-9A3E-D0AC9AF4F4DF}">
      <dgm:prSet/>
      <dgm:spPr/>
      <dgm:t>
        <a:bodyPr/>
        <a:lstStyle/>
        <a:p>
          <a:endParaRPr lang="el-GR"/>
        </a:p>
      </dgm:t>
    </dgm:pt>
    <dgm:pt modelId="{C7E45924-DDFD-45AF-9D0F-B5CDEB3EB408}">
      <dgm:prSet custT="1"/>
      <dgm:spPr/>
      <dgm:t>
        <a:bodyPr/>
        <a:lstStyle/>
        <a:p>
          <a:r>
            <a:rPr lang="en-US" sz="900" b="0" dirty="0"/>
            <a:t>thyroid function</a:t>
          </a:r>
          <a:endParaRPr lang="el-GR" sz="900" b="0" dirty="0"/>
        </a:p>
      </dgm:t>
    </dgm:pt>
    <dgm:pt modelId="{E594CBE6-8476-45B1-A965-DE4835961AD9}" type="parTrans" cxnId="{2BE63D48-DC91-4100-83B2-10BA8AF1648F}">
      <dgm:prSet/>
      <dgm:spPr/>
      <dgm:t>
        <a:bodyPr/>
        <a:lstStyle/>
        <a:p>
          <a:endParaRPr lang="el-GR"/>
        </a:p>
      </dgm:t>
    </dgm:pt>
    <dgm:pt modelId="{53742EFF-8F42-4A91-81C9-C9767550D0E9}" type="sibTrans" cxnId="{2BE63D48-DC91-4100-83B2-10BA8AF1648F}">
      <dgm:prSet/>
      <dgm:spPr/>
      <dgm:t>
        <a:bodyPr/>
        <a:lstStyle/>
        <a:p>
          <a:endParaRPr lang="el-GR"/>
        </a:p>
      </dgm:t>
    </dgm:pt>
    <dgm:pt modelId="{C27C3DA4-147F-4102-80EF-B7CEC790EEE4}">
      <dgm:prSet custT="1"/>
      <dgm:spPr/>
      <dgm:t>
        <a:bodyPr/>
        <a:lstStyle/>
        <a:p>
          <a:r>
            <a:rPr lang="en-US" sz="900" b="0" i="0" u="none" dirty="0"/>
            <a:t>carbohydrate metabolism</a:t>
          </a:r>
          <a:endParaRPr lang="en-US" sz="900" b="1" dirty="0"/>
        </a:p>
      </dgm:t>
    </dgm:pt>
    <dgm:pt modelId="{C58C65B3-FEC1-44F3-9FF3-9D2542C3F19F}" type="parTrans" cxnId="{D70487E7-F70C-4579-9D78-CAB3604D0F50}">
      <dgm:prSet/>
      <dgm:spPr/>
      <dgm:t>
        <a:bodyPr/>
        <a:lstStyle/>
        <a:p>
          <a:endParaRPr lang="el-GR"/>
        </a:p>
      </dgm:t>
    </dgm:pt>
    <dgm:pt modelId="{4E50FD93-1C1A-4D2C-95FB-99A1542FC2B8}" type="sibTrans" cxnId="{D70487E7-F70C-4579-9D78-CAB3604D0F50}">
      <dgm:prSet/>
      <dgm:spPr/>
      <dgm:t>
        <a:bodyPr/>
        <a:lstStyle/>
        <a:p>
          <a:endParaRPr lang="el-GR"/>
        </a:p>
      </dgm:t>
    </dgm:pt>
    <dgm:pt modelId="{35BC5F34-FC03-4458-BB8C-BA62D109AD0B}">
      <dgm:prSet custT="1"/>
      <dgm:spPr/>
      <dgm:t>
        <a:bodyPr/>
        <a:lstStyle/>
        <a:p>
          <a:r>
            <a:rPr lang="en-US" sz="900" b="0" i="0" u="none" dirty="0"/>
            <a:t>energy-yielding</a:t>
          </a:r>
          <a:endParaRPr lang="en-US" sz="900" dirty="0"/>
        </a:p>
      </dgm:t>
    </dgm:pt>
    <dgm:pt modelId="{0807ABE7-AFA2-4C2E-A991-67B66FCE34AD}" type="parTrans" cxnId="{D5D3EF85-A6D8-41F0-995E-394BF54F239D}">
      <dgm:prSet/>
      <dgm:spPr/>
      <dgm:t>
        <a:bodyPr/>
        <a:lstStyle/>
        <a:p>
          <a:endParaRPr lang="el-GR"/>
        </a:p>
      </dgm:t>
    </dgm:pt>
    <dgm:pt modelId="{FD0C71FE-C5C6-4296-91CD-91D1E8442FB3}" type="sibTrans" cxnId="{D5D3EF85-A6D8-41F0-995E-394BF54F239D}">
      <dgm:prSet/>
      <dgm:spPr/>
      <dgm:t>
        <a:bodyPr/>
        <a:lstStyle/>
        <a:p>
          <a:endParaRPr lang="el-GR"/>
        </a:p>
      </dgm:t>
    </dgm:pt>
    <dgm:pt modelId="{AD56091B-F4C9-4C53-983F-B657DE19513C}">
      <dgm:prSet custT="1"/>
      <dgm:spPr/>
      <dgm:t>
        <a:bodyPr/>
        <a:lstStyle/>
        <a:p>
          <a:r>
            <a:rPr lang="en-US" sz="1100" b="1" i="0" u="none" dirty="0"/>
            <a:t>Mucous</a:t>
          </a:r>
          <a:endParaRPr lang="en-US" sz="1100" dirty="0"/>
        </a:p>
      </dgm:t>
    </dgm:pt>
    <dgm:pt modelId="{59F13530-7C5A-4A3E-A8E8-139667F3B124}" type="parTrans" cxnId="{D57F8417-F7EC-45EF-A1FB-35710A9D5A51}">
      <dgm:prSet/>
      <dgm:spPr/>
      <dgm:t>
        <a:bodyPr/>
        <a:lstStyle/>
        <a:p>
          <a:endParaRPr lang="el-GR"/>
        </a:p>
      </dgm:t>
    </dgm:pt>
    <dgm:pt modelId="{0F92B0C1-5B81-4CE5-B724-C8EF8B92ADF4}" type="sibTrans" cxnId="{D57F8417-F7EC-45EF-A1FB-35710A9D5A51}">
      <dgm:prSet/>
      <dgm:spPr/>
      <dgm:t>
        <a:bodyPr/>
        <a:lstStyle/>
        <a:p>
          <a:endParaRPr lang="el-GR"/>
        </a:p>
      </dgm:t>
    </dgm:pt>
    <dgm:pt modelId="{B955EADB-C65D-4D02-B4F8-9B827CD35F73}">
      <dgm:prSet custT="1"/>
      <dgm:spPr/>
      <dgm:t>
        <a:bodyPr/>
        <a:lstStyle/>
        <a:p>
          <a:r>
            <a:rPr lang="en-US" sz="900" b="0" dirty="0"/>
            <a:t>muscle function</a:t>
          </a:r>
        </a:p>
      </dgm:t>
    </dgm:pt>
    <dgm:pt modelId="{32D8A98E-8682-4C26-A6EB-019B4C193992}" type="parTrans" cxnId="{5939328E-FF7F-498B-80E6-26D0AFA00FC0}">
      <dgm:prSet/>
      <dgm:spPr/>
      <dgm:t>
        <a:bodyPr/>
        <a:lstStyle/>
        <a:p>
          <a:endParaRPr lang="el-GR"/>
        </a:p>
      </dgm:t>
    </dgm:pt>
    <dgm:pt modelId="{FE7F80D9-4399-4F7E-9B57-FCB9E0CD9D13}" type="sibTrans" cxnId="{5939328E-FF7F-498B-80E6-26D0AFA00FC0}">
      <dgm:prSet/>
      <dgm:spPr/>
      <dgm:t>
        <a:bodyPr/>
        <a:lstStyle/>
        <a:p>
          <a:endParaRPr lang="el-GR"/>
        </a:p>
      </dgm:t>
    </dgm:pt>
    <dgm:pt modelId="{7D9BD7BB-9ED4-435F-AE6E-F6E27BEFB6FE}">
      <dgm:prSet custT="1"/>
      <dgm:spPr/>
      <dgm:t>
        <a:bodyPr/>
        <a:lstStyle/>
        <a:p>
          <a:r>
            <a:rPr lang="en-US" sz="900" b="0" dirty="0"/>
            <a:t>muscle mass</a:t>
          </a:r>
          <a:endParaRPr lang="el-GR" sz="900" b="0" dirty="0"/>
        </a:p>
      </dgm:t>
    </dgm:pt>
    <dgm:pt modelId="{CED93C9A-319E-4F29-A237-064CB1E93375}" type="parTrans" cxnId="{A9F661A8-6D29-4B6E-9974-B10D1A35337D}">
      <dgm:prSet/>
      <dgm:spPr/>
      <dgm:t>
        <a:bodyPr/>
        <a:lstStyle/>
        <a:p>
          <a:endParaRPr lang="el-GR"/>
        </a:p>
      </dgm:t>
    </dgm:pt>
    <dgm:pt modelId="{32107818-093E-4F8B-AF4F-FBE04B44C3CB}" type="sibTrans" cxnId="{A9F661A8-6D29-4B6E-9974-B10D1A35337D}">
      <dgm:prSet/>
      <dgm:spPr/>
      <dgm:t>
        <a:bodyPr/>
        <a:lstStyle/>
        <a:p>
          <a:endParaRPr lang="el-GR"/>
        </a:p>
      </dgm:t>
    </dgm:pt>
    <dgm:pt modelId="{91DEE49E-B89B-4589-989F-91D1F339AA26}">
      <dgm:prSet custT="1"/>
      <dgm:spPr/>
      <dgm:t>
        <a:bodyPr/>
        <a:lstStyle/>
        <a:p>
          <a:r>
            <a:rPr lang="en-US" sz="900" b="1" dirty="0"/>
            <a:t>brain function</a:t>
          </a:r>
        </a:p>
      </dgm:t>
    </dgm:pt>
    <dgm:pt modelId="{1AB5EF84-457E-4588-A423-07124C294750}" type="parTrans" cxnId="{7BFFF175-4842-4AAB-81DD-F0356632C507}">
      <dgm:prSet/>
      <dgm:spPr/>
      <dgm:t>
        <a:bodyPr/>
        <a:lstStyle/>
        <a:p>
          <a:endParaRPr lang="el-GR"/>
        </a:p>
      </dgm:t>
    </dgm:pt>
    <dgm:pt modelId="{55130B41-B047-4C99-BA3E-DFC2C697709F}" type="sibTrans" cxnId="{7BFFF175-4842-4AAB-81DD-F0356632C507}">
      <dgm:prSet/>
      <dgm:spPr/>
      <dgm:t>
        <a:bodyPr/>
        <a:lstStyle/>
        <a:p>
          <a:endParaRPr lang="el-GR"/>
        </a:p>
      </dgm:t>
    </dgm:pt>
    <dgm:pt modelId="{D1ED6BC1-44A4-4A94-92EA-ADD910A8B082}">
      <dgm:prSet custT="1"/>
      <dgm:spPr/>
      <dgm:t>
        <a:bodyPr/>
        <a:lstStyle/>
        <a:p>
          <a:r>
            <a:rPr lang="en-US" sz="900" b="1" dirty="0"/>
            <a:t>cognitive function</a:t>
          </a:r>
          <a:endParaRPr lang="el-GR" sz="900" b="1" dirty="0"/>
        </a:p>
      </dgm:t>
    </dgm:pt>
    <dgm:pt modelId="{5F20AF6B-32A5-4706-8B42-51571E1BE34F}" type="parTrans" cxnId="{D88D4D6C-BA32-43A1-A373-99B018F7B0FE}">
      <dgm:prSet/>
      <dgm:spPr/>
      <dgm:t>
        <a:bodyPr/>
        <a:lstStyle/>
        <a:p>
          <a:endParaRPr lang="el-GR"/>
        </a:p>
      </dgm:t>
    </dgm:pt>
    <dgm:pt modelId="{B0D1CCB1-9D87-42CC-8978-3AF1DDCC46A5}" type="sibTrans" cxnId="{D88D4D6C-BA32-43A1-A373-99B018F7B0FE}">
      <dgm:prSet/>
      <dgm:spPr/>
      <dgm:t>
        <a:bodyPr/>
        <a:lstStyle/>
        <a:p>
          <a:endParaRPr lang="el-GR"/>
        </a:p>
      </dgm:t>
    </dgm:pt>
    <dgm:pt modelId="{318161C1-63C6-4DDB-BE53-4DBB452DD4F0}">
      <dgm:prSet custT="1"/>
      <dgm:spPr/>
      <dgm:t>
        <a:bodyPr/>
        <a:lstStyle/>
        <a:p>
          <a:r>
            <a:rPr lang="en-US" sz="900" b="0" dirty="0"/>
            <a:t>hydration</a:t>
          </a:r>
        </a:p>
      </dgm:t>
    </dgm:pt>
    <dgm:pt modelId="{A88BE765-1BE8-4EB9-824E-FA391C08D3FD}" type="parTrans" cxnId="{3F7A48A1-D465-4BED-B00E-D64F78C76BCA}">
      <dgm:prSet/>
      <dgm:spPr/>
      <dgm:t>
        <a:bodyPr/>
        <a:lstStyle/>
        <a:p>
          <a:endParaRPr lang="el-GR"/>
        </a:p>
      </dgm:t>
    </dgm:pt>
    <dgm:pt modelId="{5E31A540-70EA-4E9A-BA4C-E0D02893373A}" type="sibTrans" cxnId="{3F7A48A1-D465-4BED-B00E-D64F78C76BCA}">
      <dgm:prSet/>
      <dgm:spPr/>
      <dgm:t>
        <a:bodyPr/>
        <a:lstStyle/>
        <a:p>
          <a:endParaRPr lang="el-GR"/>
        </a:p>
      </dgm:t>
    </dgm:pt>
    <dgm:pt modelId="{77B075C4-6D56-4E91-8085-77D3C62A3553}">
      <dgm:prSet custT="1"/>
      <dgm:spPr/>
      <dgm:t>
        <a:bodyPr/>
        <a:lstStyle/>
        <a:p>
          <a:r>
            <a:rPr lang="en-US" sz="900" b="0" dirty="0"/>
            <a:t>endurance performance</a:t>
          </a:r>
          <a:endParaRPr lang="el-GR" sz="900" b="0" dirty="0"/>
        </a:p>
      </dgm:t>
    </dgm:pt>
    <dgm:pt modelId="{52FD1C10-BB85-4F1B-922A-7652A1338ABC}" type="parTrans" cxnId="{35C36A4B-22B2-4E01-8A5C-410A8C26D643}">
      <dgm:prSet/>
      <dgm:spPr/>
      <dgm:t>
        <a:bodyPr/>
        <a:lstStyle/>
        <a:p>
          <a:endParaRPr lang="el-GR"/>
        </a:p>
      </dgm:t>
    </dgm:pt>
    <dgm:pt modelId="{68952CBC-AE79-44E3-B0CB-5C588999447F}" type="sibTrans" cxnId="{35C36A4B-22B2-4E01-8A5C-410A8C26D643}">
      <dgm:prSet/>
      <dgm:spPr/>
      <dgm:t>
        <a:bodyPr/>
        <a:lstStyle/>
        <a:p>
          <a:endParaRPr lang="el-GR"/>
        </a:p>
      </dgm:t>
    </dgm:pt>
    <dgm:pt modelId="{F0DAAAE0-7CD7-40EA-B22B-91024C6E2954}">
      <dgm:prSet custT="1"/>
      <dgm:spPr/>
      <dgm:t>
        <a:bodyPr/>
        <a:lstStyle/>
        <a:p>
          <a:r>
            <a:rPr lang="en-US" sz="900" b="0" i="0" u="none" dirty="0"/>
            <a:t>fertility and reproduction</a:t>
          </a:r>
          <a:endParaRPr lang="en-US" sz="900" b="1" dirty="0"/>
        </a:p>
      </dgm:t>
    </dgm:pt>
    <dgm:pt modelId="{15BD7EF0-1BF0-4920-8016-154E95906451}" type="parTrans" cxnId="{CBB63A0E-1FFB-4ECE-BA8A-55BC7977BA80}">
      <dgm:prSet/>
      <dgm:spPr/>
      <dgm:t>
        <a:bodyPr/>
        <a:lstStyle/>
        <a:p>
          <a:endParaRPr lang="el-GR"/>
        </a:p>
      </dgm:t>
    </dgm:pt>
    <dgm:pt modelId="{EF1E4FC8-2052-4F86-AA7C-FC705E590909}" type="sibTrans" cxnId="{CBB63A0E-1FFB-4ECE-BA8A-55BC7977BA80}">
      <dgm:prSet/>
      <dgm:spPr/>
      <dgm:t>
        <a:bodyPr/>
        <a:lstStyle/>
        <a:p>
          <a:endParaRPr lang="el-GR"/>
        </a:p>
      </dgm:t>
    </dgm:pt>
    <dgm:pt modelId="{7888540F-6953-4454-8682-99EBDFF8629D}">
      <dgm:prSet custT="1"/>
      <dgm:spPr/>
      <dgm:t>
        <a:bodyPr/>
        <a:lstStyle/>
        <a:p>
          <a:r>
            <a:rPr lang="en-US" sz="900" b="0" i="0" u="none" dirty="0"/>
            <a:t>spermatogenesis</a:t>
          </a:r>
          <a:endParaRPr lang="en-US" sz="900" dirty="0"/>
        </a:p>
      </dgm:t>
    </dgm:pt>
    <dgm:pt modelId="{0A11F217-9A23-4372-9D8B-0E7FBD8052CC}" type="parTrans" cxnId="{20652E65-2E73-423C-9132-C18F82D3D26D}">
      <dgm:prSet/>
      <dgm:spPr/>
      <dgm:t>
        <a:bodyPr/>
        <a:lstStyle/>
        <a:p>
          <a:endParaRPr lang="el-GR"/>
        </a:p>
      </dgm:t>
    </dgm:pt>
    <dgm:pt modelId="{94CE2A9A-9CCE-4F64-846C-92D72253251A}" type="sibTrans" cxnId="{20652E65-2E73-423C-9132-C18F82D3D26D}">
      <dgm:prSet/>
      <dgm:spPr/>
      <dgm:t>
        <a:bodyPr/>
        <a:lstStyle/>
        <a:p>
          <a:endParaRPr lang="el-GR"/>
        </a:p>
      </dgm:t>
    </dgm:pt>
    <dgm:pt modelId="{5889EDD3-8B25-4350-9A4D-12F85D2E20DA}">
      <dgm:prSet custT="1"/>
      <dgm:spPr/>
      <dgm:t>
        <a:bodyPr/>
        <a:lstStyle/>
        <a:p>
          <a:r>
            <a:rPr lang="en-US" sz="900" b="0" i="0" u="none" dirty="0"/>
            <a:t>jet lag</a:t>
          </a:r>
          <a:endParaRPr lang="en-US" sz="900" b="1" dirty="0"/>
        </a:p>
      </dgm:t>
    </dgm:pt>
    <dgm:pt modelId="{0860ACE4-2BBD-4ADD-B724-017AF7695457}" type="parTrans" cxnId="{0CB058B8-6EEA-419B-87C5-B92E4C68F026}">
      <dgm:prSet/>
      <dgm:spPr/>
      <dgm:t>
        <a:bodyPr/>
        <a:lstStyle/>
        <a:p>
          <a:endParaRPr lang="el-GR"/>
        </a:p>
      </dgm:t>
    </dgm:pt>
    <dgm:pt modelId="{E264C533-6FDF-4279-9B05-CB116FA6B7A7}" type="sibTrans" cxnId="{0CB058B8-6EEA-419B-87C5-B92E4C68F026}">
      <dgm:prSet/>
      <dgm:spPr/>
      <dgm:t>
        <a:bodyPr/>
        <a:lstStyle/>
        <a:p>
          <a:endParaRPr lang="el-GR"/>
        </a:p>
      </dgm:t>
    </dgm:pt>
    <dgm:pt modelId="{9D698CA6-AE47-4FDF-A20A-66627BCBC59C}">
      <dgm:prSet custT="1"/>
      <dgm:spPr/>
      <dgm:t>
        <a:bodyPr/>
        <a:lstStyle/>
        <a:p>
          <a:r>
            <a:rPr lang="en-US" sz="900" b="0" i="0" u="none" dirty="0"/>
            <a:t>oral dryness</a:t>
          </a:r>
          <a:endParaRPr lang="en-US" sz="900" b="1" dirty="0"/>
        </a:p>
      </dgm:t>
    </dgm:pt>
    <dgm:pt modelId="{A13E8B50-5825-412A-BC8C-56C66A30A392}" type="parTrans" cxnId="{BC183A1D-BA1E-4145-8A64-19FE4C7EBDC3}">
      <dgm:prSet/>
      <dgm:spPr/>
      <dgm:t>
        <a:bodyPr/>
        <a:lstStyle/>
        <a:p>
          <a:endParaRPr lang="el-GR"/>
        </a:p>
      </dgm:t>
    </dgm:pt>
    <dgm:pt modelId="{8CEEC48F-79EA-4C25-874F-86A820FE9E0C}" type="sibTrans" cxnId="{BC183A1D-BA1E-4145-8A64-19FE4C7EBDC3}">
      <dgm:prSet/>
      <dgm:spPr/>
      <dgm:t>
        <a:bodyPr/>
        <a:lstStyle/>
        <a:p>
          <a:endParaRPr lang="el-GR"/>
        </a:p>
      </dgm:t>
    </dgm:pt>
    <dgm:pt modelId="{4431EBE6-0ADF-475E-829C-8D1F08A62DA2}">
      <dgm:prSet custT="1"/>
      <dgm:spPr/>
      <dgm:t>
        <a:bodyPr/>
        <a:lstStyle/>
        <a:p>
          <a:r>
            <a:rPr lang="en-US" sz="900" b="0" i="0" u="none" dirty="0"/>
            <a:t>plaque </a:t>
          </a:r>
          <a:endParaRPr lang="en-US" sz="900" dirty="0"/>
        </a:p>
      </dgm:t>
    </dgm:pt>
    <dgm:pt modelId="{480ACDEE-2B3D-434A-B7DD-D9273040BD8D}" type="parTrans" cxnId="{990F47B3-5B6C-41AB-AA41-7A131676C7FF}">
      <dgm:prSet/>
      <dgm:spPr/>
      <dgm:t>
        <a:bodyPr/>
        <a:lstStyle/>
        <a:p>
          <a:endParaRPr lang="el-GR"/>
        </a:p>
      </dgm:t>
    </dgm:pt>
    <dgm:pt modelId="{051F7A01-C8B6-417F-89ED-03FA48551B3E}" type="sibTrans" cxnId="{990F47B3-5B6C-41AB-AA41-7A131676C7FF}">
      <dgm:prSet/>
      <dgm:spPr/>
      <dgm:t>
        <a:bodyPr/>
        <a:lstStyle/>
        <a:p>
          <a:endParaRPr lang="el-GR"/>
        </a:p>
      </dgm:t>
    </dgm:pt>
    <dgm:pt modelId="{9C7639C2-08D8-4168-BA22-BD72C223D099}">
      <dgm:prSet custT="1"/>
      <dgm:spPr/>
      <dgm:t>
        <a:bodyPr/>
        <a:lstStyle/>
        <a:p>
          <a:r>
            <a:rPr lang="en-US" sz="900" b="0" i="0" u="none" dirty="0"/>
            <a:t>folate status</a:t>
          </a:r>
          <a:endParaRPr lang="en-US" sz="900" b="1" dirty="0"/>
        </a:p>
      </dgm:t>
    </dgm:pt>
    <dgm:pt modelId="{BFD6FE18-AE6F-4B44-A448-53452DDB8219}" type="parTrans" cxnId="{3423730B-6159-44BE-85EF-879985B278A4}">
      <dgm:prSet/>
      <dgm:spPr/>
      <dgm:t>
        <a:bodyPr/>
        <a:lstStyle/>
        <a:p>
          <a:endParaRPr lang="el-GR"/>
        </a:p>
      </dgm:t>
    </dgm:pt>
    <dgm:pt modelId="{FCC4158F-D74F-4D87-B3EA-47F88B5C0420}" type="sibTrans" cxnId="{3423730B-6159-44BE-85EF-879985B278A4}">
      <dgm:prSet/>
      <dgm:spPr/>
      <dgm:t>
        <a:bodyPr/>
        <a:lstStyle/>
        <a:p>
          <a:endParaRPr lang="el-GR"/>
        </a:p>
      </dgm:t>
    </dgm:pt>
    <dgm:pt modelId="{70CA57B6-4F99-4DB5-BE22-E8B675C08433}" type="pres">
      <dgm:prSet presAssocID="{2E018314-9615-4E22-9F49-947994EC7AFC}" presName="diagram" presStyleCnt="0">
        <dgm:presLayoutVars>
          <dgm:dir/>
          <dgm:resizeHandles val="exact"/>
        </dgm:presLayoutVars>
      </dgm:prSet>
      <dgm:spPr/>
      <dgm:t>
        <a:bodyPr/>
        <a:lstStyle/>
        <a:p>
          <a:endParaRPr lang="en-US"/>
        </a:p>
      </dgm:t>
    </dgm:pt>
    <dgm:pt modelId="{9FB5DBFC-D57F-4FE5-A78D-4CFC0695E273}" type="pres">
      <dgm:prSet presAssocID="{8CCFDCC9-96AC-4AFD-9B49-138BF9A91F58}" presName="node" presStyleLbl="node1" presStyleIdx="0" presStyleCnt="31">
        <dgm:presLayoutVars>
          <dgm:bulletEnabled val="1"/>
        </dgm:presLayoutVars>
      </dgm:prSet>
      <dgm:spPr/>
      <dgm:t>
        <a:bodyPr/>
        <a:lstStyle/>
        <a:p>
          <a:endParaRPr lang="en-US"/>
        </a:p>
      </dgm:t>
    </dgm:pt>
    <dgm:pt modelId="{C44ABF03-A8FC-45F7-8CDF-18184A37BE37}" type="pres">
      <dgm:prSet presAssocID="{CA3DF847-A9AB-4BD3-AC51-B1D49308EBEF}" presName="sibTrans" presStyleCnt="0"/>
      <dgm:spPr/>
    </dgm:pt>
    <dgm:pt modelId="{A5140E1B-8779-4717-862A-39FA467C497E}" type="pres">
      <dgm:prSet presAssocID="{05F5B3F7-5AC1-482C-A8E3-F29F48E4085A}" presName="node" presStyleLbl="node1" presStyleIdx="1" presStyleCnt="31">
        <dgm:presLayoutVars>
          <dgm:bulletEnabled val="1"/>
        </dgm:presLayoutVars>
      </dgm:prSet>
      <dgm:spPr/>
      <dgm:t>
        <a:bodyPr/>
        <a:lstStyle/>
        <a:p>
          <a:endParaRPr lang="en-US"/>
        </a:p>
      </dgm:t>
    </dgm:pt>
    <dgm:pt modelId="{13610CDD-3B31-4F21-B6C4-1F716488A0D0}" type="pres">
      <dgm:prSet presAssocID="{A1341DBE-65AE-4469-8D39-49F6172CF2E8}" presName="sibTrans" presStyleCnt="0"/>
      <dgm:spPr/>
    </dgm:pt>
    <dgm:pt modelId="{6B961312-6124-492E-81C3-6D3EAB52494E}" type="pres">
      <dgm:prSet presAssocID="{C6B5F205-A26F-4E66-895A-3BB0B4AFA601}" presName="node" presStyleLbl="node1" presStyleIdx="2" presStyleCnt="31">
        <dgm:presLayoutVars>
          <dgm:bulletEnabled val="1"/>
        </dgm:presLayoutVars>
      </dgm:prSet>
      <dgm:spPr/>
      <dgm:t>
        <a:bodyPr/>
        <a:lstStyle/>
        <a:p>
          <a:endParaRPr lang="en-US"/>
        </a:p>
      </dgm:t>
    </dgm:pt>
    <dgm:pt modelId="{1114588D-39D7-4240-9EBF-28A62E125FFA}" type="pres">
      <dgm:prSet presAssocID="{312E6359-FAE0-44D2-9DFE-C5454741835F}" presName="sibTrans" presStyleCnt="0"/>
      <dgm:spPr/>
    </dgm:pt>
    <dgm:pt modelId="{E73EA50C-B4EA-4B41-BAC5-3888742EB508}" type="pres">
      <dgm:prSet presAssocID="{7EEC977D-050F-49AD-BFFF-284876790DAC}" presName="node" presStyleLbl="node1" presStyleIdx="3" presStyleCnt="31">
        <dgm:presLayoutVars>
          <dgm:bulletEnabled val="1"/>
        </dgm:presLayoutVars>
      </dgm:prSet>
      <dgm:spPr/>
      <dgm:t>
        <a:bodyPr/>
        <a:lstStyle/>
        <a:p>
          <a:endParaRPr lang="en-US"/>
        </a:p>
      </dgm:t>
    </dgm:pt>
    <dgm:pt modelId="{74DEF728-70F4-447F-A28A-038D6D03C5F7}" type="pres">
      <dgm:prSet presAssocID="{60888FFC-D36F-431D-8BA2-E7B76FC672DA}" presName="sibTrans" presStyleCnt="0"/>
      <dgm:spPr/>
    </dgm:pt>
    <dgm:pt modelId="{AFAC7BE4-D5A5-49B5-8B3D-61661D5D5446}" type="pres">
      <dgm:prSet presAssocID="{649AFBF4-AE92-4E21-8E64-1A0B172E4546}" presName="node" presStyleLbl="node1" presStyleIdx="4" presStyleCnt="31" custScaleY="99421">
        <dgm:presLayoutVars>
          <dgm:bulletEnabled val="1"/>
        </dgm:presLayoutVars>
      </dgm:prSet>
      <dgm:spPr/>
      <dgm:t>
        <a:bodyPr/>
        <a:lstStyle/>
        <a:p>
          <a:endParaRPr lang="en-US"/>
        </a:p>
      </dgm:t>
    </dgm:pt>
    <dgm:pt modelId="{E3973703-AEE8-4C1A-AA14-F62450F6D9B5}" type="pres">
      <dgm:prSet presAssocID="{625DFE82-D451-473B-A7B1-9C578374938D}" presName="sibTrans" presStyleCnt="0"/>
      <dgm:spPr/>
    </dgm:pt>
    <dgm:pt modelId="{E16234E2-4EA9-472D-9326-DD77506DC7CE}" type="pres">
      <dgm:prSet presAssocID="{BBDE65E0-5F58-450D-A104-EE9C5DDAFB2F}" presName="node" presStyleLbl="node1" presStyleIdx="5" presStyleCnt="31">
        <dgm:presLayoutVars>
          <dgm:bulletEnabled val="1"/>
        </dgm:presLayoutVars>
      </dgm:prSet>
      <dgm:spPr/>
      <dgm:t>
        <a:bodyPr/>
        <a:lstStyle/>
        <a:p>
          <a:endParaRPr lang="en-US"/>
        </a:p>
      </dgm:t>
    </dgm:pt>
    <dgm:pt modelId="{A2B439E7-EA7D-4540-878C-3F0C36E9BF8D}" type="pres">
      <dgm:prSet presAssocID="{578172B7-198C-4F6D-92E1-D4F15E3927D8}" presName="sibTrans" presStyleCnt="0"/>
      <dgm:spPr/>
    </dgm:pt>
    <dgm:pt modelId="{58D58360-70F4-41F3-B38B-D53DDADC3FEB}" type="pres">
      <dgm:prSet presAssocID="{C688A32F-15E9-49E2-ACC4-0B82E7829A89}" presName="node" presStyleLbl="node1" presStyleIdx="6" presStyleCnt="31" custScaleX="106083" custScaleY="94738">
        <dgm:presLayoutVars>
          <dgm:bulletEnabled val="1"/>
        </dgm:presLayoutVars>
      </dgm:prSet>
      <dgm:spPr/>
      <dgm:t>
        <a:bodyPr/>
        <a:lstStyle/>
        <a:p>
          <a:endParaRPr lang="en-US"/>
        </a:p>
      </dgm:t>
    </dgm:pt>
    <dgm:pt modelId="{52CFB40D-DA99-47D3-B081-D62F085233E5}" type="pres">
      <dgm:prSet presAssocID="{DC74A8EE-8A69-4927-9C3D-1779B13C72EB}" presName="sibTrans" presStyleCnt="0"/>
      <dgm:spPr/>
    </dgm:pt>
    <dgm:pt modelId="{4E956358-4177-42AA-B0A1-B69EA75F9DB9}" type="pres">
      <dgm:prSet presAssocID="{7EB68B7F-0D6B-43A3-B923-6BD67FC9C47A}" presName="node" presStyleLbl="node1" presStyleIdx="7" presStyleCnt="31">
        <dgm:presLayoutVars>
          <dgm:bulletEnabled val="1"/>
        </dgm:presLayoutVars>
      </dgm:prSet>
      <dgm:spPr/>
      <dgm:t>
        <a:bodyPr/>
        <a:lstStyle/>
        <a:p>
          <a:endParaRPr lang="en-US"/>
        </a:p>
      </dgm:t>
    </dgm:pt>
    <dgm:pt modelId="{2E7415E2-158D-4E5C-A32B-D0D93AC91256}" type="pres">
      <dgm:prSet presAssocID="{F59EBD93-06D7-439C-B127-8282E0516E6D}" presName="sibTrans" presStyleCnt="0"/>
      <dgm:spPr/>
    </dgm:pt>
    <dgm:pt modelId="{C306A4A6-FD33-44C8-A394-8520C0CB6318}" type="pres">
      <dgm:prSet presAssocID="{FE4CD5BF-BB19-4DC7-90EE-43166D9FF869}" presName="node" presStyleLbl="node1" presStyleIdx="8" presStyleCnt="31">
        <dgm:presLayoutVars>
          <dgm:bulletEnabled val="1"/>
        </dgm:presLayoutVars>
      </dgm:prSet>
      <dgm:spPr/>
      <dgm:t>
        <a:bodyPr/>
        <a:lstStyle/>
        <a:p>
          <a:endParaRPr lang="en-US"/>
        </a:p>
      </dgm:t>
    </dgm:pt>
    <dgm:pt modelId="{435EF6EE-4788-4FC5-8319-297D01861C48}" type="pres">
      <dgm:prSet presAssocID="{FCC2CF1C-92DD-4D98-9EE5-96DF1B7AB077}" presName="sibTrans" presStyleCnt="0"/>
      <dgm:spPr/>
    </dgm:pt>
    <dgm:pt modelId="{C479F303-1020-4D98-A39F-659255CC77B5}" type="pres">
      <dgm:prSet presAssocID="{C2D4F5D4-36EF-483D-AB93-1D974B24EE63}" presName="node" presStyleLbl="node1" presStyleIdx="9" presStyleCnt="31">
        <dgm:presLayoutVars>
          <dgm:bulletEnabled val="1"/>
        </dgm:presLayoutVars>
      </dgm:prSet>
      <dgm:spPr/>
      <dgm:t>
        <a:bodyPr/>
        <a:lstStyle/>
        <a:p>
          <a:endParaRPr lang="en-US"/>
        </a:p>
      </dgm:t>
    </dgm:pt>
    <dgm:pt modelId="{4E0D4489-9D3D-4B50-9CDD-EBE0E2C2D32E}" type="pres">
      <dgm:prSet presAssocID="{6B7D7ACA-5256-488C-82CD-C1FB605DE705}" presName="sibTrans" presStyleCnt="0"/>
      <dgm:spPr/>
    </dgm:pt>
    <dgm:pt modelId="{33856340-1A5E-4964-B883-AA38694BFFBF}" type="pres">
      <dgm:prSet presAssocID="{1E0276C8-8808-4A9B-A60E-9CCCC2346BCC}" presName="node" presStyleLbl="node1" presStyleIdx="10" presStyleCnt="31">
        <dgm:presLayoutVars>
          <dgm:bulletEnabled val="1"/>
        </dgm:presLayoutVars>
      </dgm:prSet>
      <dgm:spPr/>
      <dgm:t>
        <a:bodyPr/>
        <a:lstStyle/>
        <a:p>
          <a:endParaRPr lang="en-US"/>
        </a:p>
      </dgm:t>
    </dgm:pt>
    <dgm:pt modelId="{2C66AB08-8D18-4EEE-8239-DD04D1843792}" type="pres">
      <dgm:prSet presAssocID="{426DE56D-1FCA-4A1A-8204-380B6BA13B59}" presName="sibTrans" presStyleCnt="0"/>
      <dgm:spPr/>
    </dgm:pt>
    <dgm:pt modelId="{3C6FD5AD-5B4F-4CE3-B401-2D9DF7203954}" type="pres">
      <dgm:prSet presAssocID="{21C22EF2-C640-446B-85BC-A000F03E184D}" presName="node" presStyleLbl="node1" presStyleIdx="11" presStyleCnt="31">
        <dgm:presLayoutVars>
          <dgm:bulletEnabled val="1"/>
        </dgm:presLayoutVars>
      </dgm:prSet>
      <dgm:spPr/>
      <dgm:t>
        <a:bodyPr/>
        <a:lstStyle/>
        <a:p>
          <a:endParaRPr lang="en-US"/>
        </a:p>
      </dgm:t>
    </dgm:pt>
    <dgm:pt modelId="{24EF74B4-CEC9-480C-8339-F05772070406}" type="pres">
      <dgm:prSet presAssocID="{251BC495-40C4-43B8-99BA-8C789952A892}" presName="sibTrans" presStyleCnt="0"/>
      <dgm:spPr/>
    </dgm:pt>
    <dgm:pt modelId="{D857F374-B804-4043-A557-C5967A89AD9D}" type="pres">
      <dgm:prSet presAssocID="{0F5D0F14-2B2B-40EB-A3E9-3AFC828EF20A}" presName="node" presStyleLbl="node1" presStyleIdx="12" presStyleCnt="31">
        <dgm:presLayoutVars>
          <dgm:bulletEnabled val="1"/>
        </dgm:presLayoutVars>
      </dgm:prSet>
      <dgm:spPr/>
      <dgm:t>
        <a:bodyPr/>
        <a:lstStyle/>
        <a:p>
          <a:endParaRPr lang="en-US"/>
        </a:p>
      </dgm:t>
    </dgm:pt>
    <dgm:pt modelId="{33EA1F13-F57C-4E68-AD13-7AE5518AF019}" type="pres">
      <dgm:prSet presAssocID="{EE66CFCF-67A7-4F73-BD9C-0B31A9EF75D3}" presName="sibTrans" presStyleCnt="0"/>
      <dgm:spPr/>
    </dgm:pt>
    <dgm:pt modelId="{26F12DFD-8496-4883-9491-5DFBD6A3862C}" type="pres">
      <dgm:prSet presAssocID="{4DB18587-895B-4226-A79E-925D78FC85BE}" presName="node" presStyleLbl="node1" presStyleIdx="13" presStyleCnt="31">
        <dgm:presLayoutVars>
          <dgm:bulletEnabled val="1"/>
        </dgm:presLayoutVars>
      </dgm:prSet>
      <dgm:spPr/>
      <dgm:t>
        <a:bodyPr/>
        <a:lstStyle/>
        <a:p>
          <a:endParaRPr lang="en-US"/>
        </a:p>
      </dgm:t>
    </dgm:pt>
    <dgm:pt modelId="{57468D16-7ADA-4C6F-9FA2-F3506F81F2C7}" type="pres">
      <dgm:prSet presAssocID="{108F71BF-CFA1-45AA-A350-6CE84AE4E22C}" presName="sibTrans" presStyleCnt="0"/>
      <dgm:spPr/>
    </dgm:pt>
    <dgm:pt modelId="{38BC6445-7CAB-46E1-B909-7BA55CA64A93}" type="pres">
      <dgm:prSet presAssocID="{9F5EC8A8-09C7-4168-A46B-3E2467E708D0}" presName="node" presStyleLbl="node1" presStyleIdx="14" presStyleCnt="31">
        <dgm:presLayoutVars>
          <dgm:bulletEnabled val="1"/>
        </dgm:presLayoutVars>
      </dgm:prSet>
      <dgm:spPr/>
      <dgm:t>
        <a:bodyPr/>
        <a:lstStyle/>
        <a:p>
          <a:endParaRPr lang="en-US"/>
        </a:p>
      </dgm:t>
    </dgm:pt>
    <dgm:pt modelId="{0F957866-F086-4C66-BEF4-155722E33C80}" type="pres">
      <dgm:prSet presAssocID="{4CFE9410-F1C4-4C20-A516-04F742EEA405}" presName="sibTrans" presStyleCnt="0"/>
      <dgm:spPr/>
    </dgm:pt>
    <dgm:pt modelId="{708042B3-F64B-4098-B032-E3CDC0A52D6E}" type="pres">
      <dgm:prSet presAssocID="{AD56091B-F4C9-4C53-983F-B657DE19513C}" presName="node" presStyleLbl="node1" presStyleIdx="15" presStyleCnt="31">
        <dgm:presLayoutVars>
          <dgm:bulletEnabled val="1"/>
        </dgm:presLayoutVars>
      </dgm:prSet>
      <dgm:spPr/>
      <dgm:t>
        <a:bodyPr/>
        <a:lstStyle/>
        <a:p>
          <a:endParaRPr lang="en-US"/>
        </a:p>
      </dgm:t>
    </dgm:pt>
    <dgm:pt modelId="{7231C526-70D6-4B23-B27B-18B8FE77459C}" type="pres">
      <dgm:prSet presAssocID="{0F92B0C1-5B81-4CE5-B724-C8EF8B92ADF4}" presName="sibTrans" presStyleCnt="0"/>
      <dgm:spPr/>
    </dgm:pt>
    <dgm:pt modelId="{898DD86D-AAAB-4D6C-A74F-A3683E3A5706}" type="pres">
      <dgm:prSet presAssocID="{6C52627E-AE6A-4CB8-A834-E71846C00641}" presName="node" presStyleLbl="node1" presStyleIdx="16" presStyleCnt="31">
        <dgm:presLayoutVars>
          <dgm:bulletEnabled val="1"/>
        </dgm:presLayoutVars>
      </dgm:prSet>
      <dgm:spPr/>
      <dgm:t>
        <a:bodyPr/>
        <a:lstStyle/>
        <a:p>
          <a:endParaRPr lang="en-US"/>
        </a:p>
      </dgm:t>
    </dgm:pt>
    <dgm:pt modelId="{38701423-A302-4145-97BF-95DBF5E1B590}" type="pres">
      <dgm:prSet presAssocID="{05172930-6F73-41E7-A393-04C57F73B006}" presName="sibTrans" presStyleCnt="0"/>
      <dgm:spPr/>
    </dgm:pt>
    <dgm:pt modelId="{918CD743-40DB-4F25-A3E2-539F8F9B1169}" type="pres">
      <dgm:prSet presAssocID="{D89A4F2A-CBA0-45AC-BBFD-B1985CACF538}" presName="node" presStyleLbl="node1" presStyleIdx="17" presStyleCnt="31">
        <dgm:presLayoutVars>
          <dgm:bulletEnabled val="1"/>
        </dgm:presLayoutVars>
      </dgm:prSet>
      <dgm:spPr/>
      <dgm:t>
        <a:bodyPr/>
        <a:lstStyle/>
        <a:p>
          <a:endParaRPr lang="en-US"/>
        </a:p>
      </dgm:t>
    </dgm:pt>
    <dgm:pt modelId="{BB6356CD-95BB-49F7-9326-B186D983F834}" type="pres">
      <dgm:prSet presAssocID="{004BAA2F-AFF7-4D2D-8E13-12518B083463}" presName="sibTrans" presStyleCnt="0"/>
      <dgm:spPr/>
    </dgm:pt>
    <dgm:pt modelId="{00B031D5-CFE6-411D-A70B-48D9EAE62527}" type="pres">
      <dgm:prSet presAssocID="{9B157750-E0BF-478B-B0C8-E8595025CAF4}" presName="node" presStyleLbl="node1" presStyleIdx="18" presStyleCnt="31">
        <dgm:presLayoutVars>
          <dgm:bulletEnabled val="1"/>
        </dgm:presLayoutVars>
      </dgm:prSet>
      <dgm:spPr/>
      <dgm:t>
        <a:bodyPr/>
        <a:lstStyle/>
        <a:p>
          <a:endParaRPr lang="en-US"/>
        </a:p>
      </dgm:t>
    </dgm:pt>
    <dgm:pt modelId="{66EC18A1-EE04-4BA7-B034-9AC7C642FE43}" type="pres">
      <dgm:prSet presAssocID="{74DD581C-3E90-4BA3-AFC8-7B101671B25A}" presName="sibTrans" presStyleCnt="0"/>
      <dgm:spPr/>
    </dgm:pt>
    <dgm:pt modelId="{532C7028-874E-4C34-BF8C-A9967E091F49}" type="pres">
      <dgm:prSet presAssocID="{A78C4F3B-7D36-4DED-B3C2-70CA0F915D47}" presName="node" presStyleLbl="node1" presStyleIdx="19" presStyleCnt="31">
        <dgm:presLayoutVars>
          <dgm:bulletEnabled val="1"/>
        </dgm:presLayoutVars>
      </dgm:prSet>
      <dgm:spPr/>
      <dgm:t>
        <a:bodyPr/>
        <a:lstStyle/>
        <a:p>
          <a:endParaRPr lang="en-US"/>
        </a:p>
      </dgm:t>
    </dgm:pt>
    <dgm:pt modelId="{F8834F6C-35F0-40A2-AFCC-1579C14D3483}" type="pres">
      <dgm:prSet presAssocID="{0961F0C6-BDE8-4307-AD9E-A7B40AE453B2}" presName="sibTrans" presStyleCnt="0"/>
      <dgm:spPr/>
    </dgm:pt>
    <dgm:pt modelId="{913A9BF4-54BA-4189-A010-BA37B4C8FB0D}" type="pres">
      <dgm:prSet presAssocID="{C89DE5E2-ED2C-4E5C-96B5-489F644BE102}" presName="node" presStyleLbl="node1" presStyleIdx="20" presStyleCnt="31">
        <dgm:presLayoutVars>
          <dgm:bulletEnabled val="1"/>
        </dgm:presLayoutVars>
      </dgm:prSet>
      <dgm:spPr/>
      <dgm:t>
        <a:bodyPr/>
        <a:lstStyle/>
        <a:p>
          <a:endParaRPr lang="en-US"/>
        </a:p>
      </dgm:t>
    </dgm:pt>
    <dgm:pt modelId="{7791F497-D6CC-41C6-938E-504B519CB960}" type="pres">
      <dgm:prSet presAssocID="{36430F8A-C871-4930-9DF9-CED319A5D067}" presName="sibTrans" presStyleCnt="0"/>
      <dgm:spPr/>
    </dgm:pt>
    <dgm:pt modelId="{3771B9A9-54C0-4BB7-A604-6DA9ACC1D8CC}" type="pres">
      <dgm:prSet presAssocID="{B0874789-6F8C-4279-AFEF-8FFFDD510F26}" presName="node" presStyleLbl="node1" presStyleIdx="21" presStyleCnt="31">
        <dgm:presLayoutVars>
          <dgm:bulletEnabled val="1"/>
        </dgm:presLayoutVars>
      </dgm:prSet>
      <dgm:spPr/>
      <dgm:t>
        <a:bodyPr/>
        <a:lstStyle/>
        <a:p>
          <a:endParaRPr lang="en-US"/>
        </a:p>
      </dgm:t>
    </dgm:pt>
    <dgm:pt modelId="{7DD36393-2235-485A-A697-41A1FF434FD8}" type="pres">
      <dgm:prSet presAssocID="{6FA8C5E2-519B-4D87-A4E4-4631F53A36A1}" presName="sibTrans" presStyleCnt="0"/>
      <dgm:spPr/>
    </dgm:pt>
    <dgm:pt modelId="{64A1E915-3D66-4DE8-B9A9-16B9D043F11D}" type="pres">
      <dgm:prSet presAssocID="{14DF1D48-C954-411B-A051-55281B575724}" presName="node" presStyleLbl="node1" presStyleIdx="22" presStyleCnt="31">
        <dgm:presLayoutVars>
          <dgm:bulletEnabled val="1"/>
        </dgm:presLayoutVars>
      </dgm:prSet>
      <dgm:spPr/>
      <dgm:t>
        <a:bodyPr/>
        <a:lstStyle/>
        <a:p>
          <a:endParaRPr lang="en-US"/>
        </a:p>
      </dgm:t>
    </dgm:pt>
    <dgm:pt modelId="{9A056C4A-7CBC-4E9A-B6F7-2624D7836146}" type="pres">
      <dgm:prSet presAssocID="{6DB76287-8E9A-4BF7-8268-4117E20FF3E4}" presName="sibTrans" presStyleCnt="0"/>
      <dgm:spPr/>
    </dgm:pt>
    <dgm:pt modelId="{7137D864-47FF-4FF3-A81B-B0098E90CB39}" type="pres">
      <dgm:prSet presAssocID="{6F4DE927-20F6-4519-B306-9F8992894867}" presName="node" presStyleLbl="node1" presStyleIdx="23" presStyleCnt="31">
        <dgm:presLayoutVars>
          <dgm:bulletEnabled val="1"/>
        </dgm:presLayoutVars>
      </dgm:prSet>
      <dgm:spPr/>
      <dgm:t>
        <a:bodyPr/>
        <a:lstStyle/>
        <a:p>
          <a:endParaRPr lang="en-US"/>
        </a:p>
      </dgm:t>
    </dgm:pt>
    <dgm:pt modelId="{202C7085-6AEC-4087-95B7-F7C946CC3C25}" type="pres">
      <dgm:prSet presAssocID="{9E0F49BB-0BF0-464F-9530-B9D3D1D9BCC4}" presName="sibTrans" presStyleCnt="0"/>
      <dgm:spPr/>
    </dgm:pt>
    <dgm:pt modelId="{DAC779DA-B903-4C0A-AC10-F6A362D54868}" type="pres">
      <dgm:prSet presAssocID="{2D1587DF-C909-4453-9A07-C065D92939E9}" presName="node" presStyleLbl="node1" presStyleIdx="24" presStyleCnt="31">
        <dgm:presLayoutVars>
          <dgm:bulletEnabled val="1"/>
        </dgm:presLayoutVars>
      </dgm:prSet>
      <dgm:spPr/>
      <dgm:t>
        <a:bodyPr/>
        <a:lstStyle/>
        <a:p>
          <a:endParaRPr lang="en-US"/>
        </a:p>
      </dgm:t>
    </dgm:pt>
    <dgm:pt modelId="{D4CE0280-BA70-47B5-A75B-AE8FCBC8C643}" type="pres">
      <dgm:prSet presAssocID="{8D8F8AA7-11EC-4F7B-9288-87EA67BEFAE8}" presName="sibTrans" presStyleCnt="0"/>
      <dgm:spPr/>
    </dgm:pt>
    <dgm:pt modelId="{708BADC0-B906-41D3-BBE5-64BEA2FB633E}" type="pres">
      <dgm:prSet presAssocID="{1F4BB756-070F-4A20-BD96-EE8247AE1119}" presName="node" presStyleLbl="node1" presStyleIdx="25" presStyleCnt="31">
        <dgm:presLayoutVars>
          <dgm:bulletEnabled val="1"/>
        </dgm:presLayoutVars>
      </dgm:prSet>
      <dgm:spPr/>
      <dgm:t>
        <a:bodyPr/>
        <a:lstStyle/>
        <a:p>
          <a:endParaRPr lang="en-US"/>
        </a:p>
      </dgm:t>
    </dgm:pt>
    <dgm:pt modelId="{D43DE2D5-9566-437B-82E6-AB4FA9A5484D}" type="pres">
      <dgm:prSet presAssocID="{2D915CE7-3CE4-4B75-9AAF-6DDCF10BDF27}" presName="sibTrans" presStyleCnt="0"/>
      <dgm:spPr/>
    </dgm:pt>
    <dgm:pt modelId="{8E7F2F3D-FFEF-4BA7-8460-D3A9B94237DC}" type="pres">
      <dgm:prSet presAssocID="{970EFC27-2511-4CD5-AC9D-BC3CEC8F0F78}" presName="node" presStyleLbl="node1" presStyleIdx="26" presStyleCnt="31" custScaleX="102379">
        <dgm:presLayoutVars>
          <dgm:bulletEnabled val="1"/>
        </dgm:presLayoutVars>
      </dgm:prSet>
      <dgm:spPr/>
      <dgm:t>
        <a:bodyPr/>
        <a:lstStyle/>
        <a:p>
          <a:endParaRPr lang="en-US"/>
        </a:p>
      </dgm:t>
    </dgm:pt>
    <dgm:pt modelId="{8064B00C-DB56-4D87-81AE-AD08EDA1F0E5}" type="pres">
      <dgm:prSet presAssocID="{76409D88-BFD8-4BED-9BE3-C8690CE22C28}" presName="sibTrans" presStyleCnt="0"/>
      <dgm:spPr/>
    </dgm:pt>
    <dgm:pt modelId="{541CBDEB-2A40-4EDF-A5F4-E97FEE950C6C}" type="pres">
      <dgm:prSet presAssocID="{A9A417E3-1A24-44C2-B791-3A44AAB392BB}" presName="node" presStyleLbl="node1" presStyleIdx="27" presStyleCnt="31">
        <dgm:presLayoutVars>
          <dgm:bulletEnabled val="1"/>
        </dgm:presLayoutVars>
      </dgm:prSet>
      <dgm:spPr/>
      <dgm:t>
        <a:bodyPr/>
        <a:lstStyle/>
        <a:p>
          <a:endParaRPr lang="en-US"/>
        </a:p>
      </dgm:t>
    </dgm:pt>
    <dgm:pt modelId="{79DECBD1-DBA6-4F9D-81F9-5B56D87BF5D6}" type="pres">
      <dgm:prSet presAssocID="{9016852E-6508-46B2-A420-02759536C2F6}" presName="sibTrans" presStyleCnt="0"/>
      <dgm:spPr/>
    </dgm:pt>
    <dgm:pt modelId="{11BB4D38-E657-409E-8C8D-71BB47F254C2}" type="pres">
      <dgm:prSet presAssocID="{F8FD0516-F32B-4DB4-BF31-CBBEDE548651}" presName="node" presStyleLbl="node1" presStyleIdx="28" presStyleCnt="31">
        <dgm:presLayoutVars>
          <dgm:bulletEnabled val="1"/>
        </dgm:presLayoutVars>
      </dgm:prSet>
      <dgm:spPr/>
      <dgm:t>
        <a:bodyPr/>
        <a:lstStyle/>
        <a:p>
          <a:endParaRPr lang="en-US"/>
        </a:p>
      </dgm:t>
    </dgm:pt>
    <dgm:pt modelId="{8FE81979-2E7D-4EA7-A92D-12AEA5F51615}" type="pres">
      <dgm:prSet presAssocID="{6DD1B49D-1CEE-426D-95D1-05CA5568ED00}" presName="sibTrans" presStyleCnt="0"/>
      <dgm:spPr/>
    </dgm:pt>
    <dgm:pt modelId="{CECC0602-35BA-46FC-A723-BE35C716FE3C}" type="pres">
      <dgm:prSet presAssocID="{302927E9-4FC5-42B8-B49C-D91A8D119961}" presName="node" presStyleLbl="node1" presStyleIdx="29" presStyleCnt="31">
        <dgm:presLayoutVars>
          <dgm:bulletEnabled val="1"/>
        </dgm:presLayoutVars>
      </dgm:prSet>
      <dgm:spPr/>
      <dgm:t>
        <a:bodyPr/>
        <a:lstStyle/>
        <a:p>
          <a:endParaRPr lang="en-US"/>
        </a:p>
      </dgm:t>
    </dgm:pt>
    <dgm:pt modelId="{7DE48E48-0407-48B9-A2DE-3A3759DEC108}" type="pres">
      <dgm:prSet presAssocID="{4FF63F8F-D55F-45AE-8971-F638D48C180B}" presName="sibTrans" presStyleCnt="0"/>
      <dgm:spPr/>
    </dgm:pt>
    <dgm:pt modelId="{7272FDE1-0375-4A6F-B4DF-0E8E7C80DA8F}" type="pres">
      <dgm:prSet presAssocID="{2918CC64-9FA1-45FE-9852-950765DD93C9}" presName="node" presStyleLbl="node1" presStyleIdx="30" presStyleCnt="31">
        <dgm:presLayoutVars>
          <dgm:bulletEnabled val="1"/>
        </dgm:presLayoutVars>
      </dgm:prSet>
      <dgm:spPr/>
      <dgm:t>
        <a:bodyPr/>
        <a:lstStyle/>
        <a:p>
          <a:endParaRPr lang="en-US"/>
        </a:p>
      </dgm:t>
    </dgm:pt>
  </dgm:ptLst>
  <dgm:cxnLst>
    <dgm:cxn modelId="{492D38BE-2C43-4717-9B5D-4A7472FF059A}" type="presOf" srcId="{9C7639C2-08D8-4168-BA22-BD72C223D099}" destId="{CECC0602-35BA-46FC-A723-BE35C716FE3C}" srcOrd="0" destOrd="1" presId="urn:microsoft.com/office/officeart/2005/8/layout/default"/>
    <dgm:cxn modelId="{EEB001F7-8DA2-40BE-AAC6-F4EDC91D7DE4}" type="presOf" srcId="{44C53D2E-AA20-4765-9AF1-99BC6C803603}" destId="{AFAC7BE4-D5A5-49B5-8B3D-61661D5D5446}" srcOrd="0" destOrd="1" presId="urn:microsoft.com/office/officeart/2005/8/layout/default"/>
    <dgm:cxn modelId="{6BF07EF4-684E-4432-BF87-F99EE1242B4E}" type="presOf" srcId="{7D9BD7BB-9ED4-435F-AE6E-F6E27BEFB6FE}" destId="{898DD86D-AAAB-4D6C-A74F-A3683E3A5706}" srcOrd="0" destOrd="2" presId="urn:microsoft.com/office/officeart/2005/8/layout/default"/>
    <dgm:cxn modelId="{76F39E08-A795-4859-9A3E-D0AC9AF4F4DF}" srcId="{7EB68B7F-0D6B-43A3-B923-6BD67FC9C47A}" destId="{3C70DD52-4241-4921-8CB1-97FC9062A49C}" srcOrd="0" destOrd="0" parTransId="{3DD15FF9-9FD1-4D1A-807F-DCB7243B618B}" sibTransId="{7142A430-0220-467A-81E1-4A0C0A6D76A9}"/>
    <dgm:cxn modelId="{3E01F72A-3255-4F26-8E39-15DB415E191B}" srcId="{2E018314-9615-4E22-9F49-947994EC7AFC}" destId="{C6B5F205-A26F-4E66-895A-3BB0B4AFA601}" srcOrd="2" destOrd="0" parTransId="{7DA733BA-67F7-4129-B248-C481A9AFC7FF}" sibTransId="{312E6359-FAE0-44D2-9DFE-C5454741835F}"/>
    <dgm:cxn modelId="{91D1B49F-BC4D-444A-812E-CFDB2C8AB97B}" type="presOf" srcId="{40C28F9D-E661-41B5-A105-77240FF14980}" destId="{9FB5DBFC-D57F-4FE5-A78D-4CFC0695E273}" srcOrd="0" destOrd="1" presId="urn:microsoft.com/office/officeart/2005/8/layout/default"/>
    <dgm:cxn modelId="{2BE63D48-DC91-4100-83B2-10BA8AF1648F}" srcId="{21C22EF2-C640-446B-85BC-A000F03E184D}" destId="{C7E45924-DDFD-45AF-9D0F-B5CDEB3EB408}" srcOrd="0" destOrd="0" parTransId="{E594CBE6-8476-45B1-A965-DE4835961AD9}" sibTransId="{53742EFF-8F42-4A91-81C9-C9767550D0E9}"/>
    <dgm:cxn modelId="{43AAD44A-E14F-4238-B7F7-02204A9B26FE}" type="presOf" srcId="{970EFC27-2511-4CD5-AC9D-BC3CEC8F0F78}" destId="{8E7F2F3D-FFEF-4BA7-8460-D3A9B94237DC}" srcOrd="0" destOrd="0" presId="urn:microsoft.com/office/officeart/2005/8/layout/default"/>
    <dgm:cxn modelId="{55B6938E-4261-49F3-8661-ECB24627AB21}" type="presOf" srcId="{2BEB1B69-4E32-4AAF-AA0D-1A202780A24C}" destId="{58D58360-70F4-41F3-B38B-D53DDADC3FEB}" srcOrd="0" destOrd="2" presId="urn:microsoft.com/office/officeart/2005/8/layout/default"/>
    <dgm:cxn modelId="{BD262FB2-7658-4F58-BE95-D5AA6EA1167B}" srcId="{2E018314-9615-4E22-9F49-947994EC7AFC}" destId="{0F5D0F14-2B2B-40EB-A3E9-3AFC828EF20A}" srcOrd="12" destOrd="0" parTransId="{AA23F8BC-088B-45A0-8CB3-0193BE4E1B76}" sibTransId="{EE66CFCF-67A7-4F73-BD9C-0B31A9EF75D3}"/>
    <dgm:cxn modelId="{65B99619-A817-41B5-AB9F-D35CCFEA9E14}" type="presOf" srcId="{AAE95794-551B-49EE-85F3-79DD61AEDA99}" destId="{E16234E2-4EA9-472D-9326-DD77506DC7CE}" srcOrd="0" destOrd="2" presId="urn:microsoft.com/office/officeart/2005/8/layout/default"/>
    <dgm:cxn modelId="{C8C59044-0051-4EA1-A5ED-218B2D79DDEF}" type="presOf" srcId="{FE4CD5BF-BB19-4DC7-90EE-43166D9FF869}" destId="{C306A4A6-FD33-44C8-A394-8520C0CB6318}" srcOrd="0" destOrd="0" presId="urn:microsoft.com/office/officeart/2005/8/layout/default"/>
    <dgm:cxn modelId="{0CB058B8-6EEA-419B-87C5-B92E4C68F026}" srcId="{1F4BB756-070F-4A20-BD96-EE8247AE1119}" destId="{5889EDD3-8B25-4350-9A4D-12F85D2E20DA}" srcOrd="0" destOrd="0" parTransId="{0860ACE4-2BBD-4ADD-B724-017AF7695457}" sibTransId="{E264C533-6FDF-4279-9B05-CB116FA6B7A7}"/>
    <dgm:cxn modelId="{B57C1CC4-D33C-4799-B17B-5B29E12128AE}" srcId="{2E018314-9615-4E22-9F49-947994EC7AFC}" destId="{9B157750-E0BF-478B-B0C8-E8595025CAF4}" srcOrd="18" destOrd="0" parTransId="{E8255068-54B9-416C-9BA1-EBE5416F0725}" sibTransId="{74DD581C-3E90-4BA3-AFC8-7B101671B25A}"/>
    <dgm:cxn modelId="{A9F661A8-6D29-4B6E-9974-B10D1A35337D}" srcId="{6C52627E-AE6A-4CB8-A834-E71846C00641}" destId="{7D9BD7BB-9ED4-435F-AE6E-F6E27BEFB6FE}" srcOrd="1" destOrd="0" parTransId="{CED93C9A-319E-4F29-A237-064CB1E93375}" sibTransId="{32107818-093E-4F8B-AF4F-FBE04B44C3CB}"/>
    <dgm:cxn modelId="{B45A197A-D50A-4BA7-A9E1-52B6A51B1D00}" type="presOf" srcId="{3C70DD52-4241-4921-8CB1-97FC9062A49C}" destId="{4E956358-4177-42AA-B0A1-B69EA75F9DB9}" srcOrd="0" destOrd="1" presId="urn:microsoft.com/office/officeart/2005/8/layout/default"/>
    <dgm:cxn modelId="{FBBEB464-7160-4DD7-ADAE-D856542F6535}" type="presOf" srcId="{53E80CBB-1857-427D-8735-8DF4D0715B3C}" destId="{E73EA50C-B4EA-4B41-BAC5-3888742EB508}" srcOrd="0" destOrd="2" presId="urn:microsoft.com/office/officeart/2005/8/layout/default"/>
    <dgm:cxn modelId="{D6540D63-174A-4D97-8908-13F91D2F9454}" type="presOf" srcId="{12352704-7635-445F-AD94-6AEFC81F2998}" destId="{58D58360-70F4-41F3-B38B-D53DDADC3FEB}" srcOrd="0" destOrd="1" presId="urn:microsoft.com/office/officeart/2005/8/layout/default"/>
    <dgm:cxn modelId="{7BFFF175-4842-4AAB-81DD-F0356632C507}" srcId="{9B157750-E0BF-478B-B0C8-E8595025CAF4}" destId="{91DEE49E-B89B-4589-989F-91D1F339AA26}" srcOrd="0" destOrd="0" parTransId="{1AB5EF84-457E-4588-A423-07124C294750}" sibTransId="{55130B41-B047-4C99-BA3E-DFC2C697709F}"/>
    <dgm:cxn modelId="{AFE26950-31BE-4544-BA6D-50FBC680D721}" type="presOf" srcId="{4431EBE6-0ADF-475E-829C-8D1F08A62DA2}" destId="{8E7F2F3D-FFEF-4BA7-8460-D3A9B94237DC}" srcOrd="0" destOrd="2" presId="urn:microsoft.com/office/officeart/2005/8/layout/default"/>
    <dgm:cxn modelId="{C271106A-66CC-471F-BFC4-7AFEB984687C}" srcId="{2E018314-9615-4E22-9F49-947994EC7AFC}" destId="{7EB68B7F-0D6B-43A3-B923-6BD67FC9C47A}" srcOrd="7" destOrd="0" parTransId="{BAFBDA40-F945-4D3B-BE0A-C18086760E2D}" sibTransId="{F59EBD93-06D7-439C-B127-8282E0516E6D}"/>
    <dgm:cxn modelId="{6E2FD71F-FF9E-4F5C-9C65-D581D84BB97F}" srcId="{2E018314-9615-4E22-9F49-947994EC7AFC}" destId="{8CCFDCC9-96AC-4AFD-9B49-138BF9A91F58}" srcOrd="0" destOrd="0" parTransId="{3C9358F6-EC08-4534-AB28-998F2733C08F}" sibTransId="{CA3DF847-A9AB-4BD3-AC51-B1D49308EBEF}"/>
    <dgm:cxn modelId="{81E5DAE6-68FB-43E7-A24F-BA153A7E44A9}" type="presOf" srcId="{7EEC977D-050F-49AD-BFFF-284876790DAC}" destId="{E73EA50C-B4EA-4B41-BAC5-3888742EB508}" srcOrd="0" destOrd="0" presId="urn:microsoft.com/office/officeart/2005/8/layout/default"/>
    <dgm:cxn modelId="{216DBCFA-8E1F-4F63-ACEE-E38227BC4B18}" srcId="{2E018314-9615-4E22-9F49-947994EC7AFC}" destId="{C89DE5E2-ED2C-4E5C-96B5-489F644BE102}" srcOrd="20" destOrd="0" parTransId="{520F37B0-107E-400B-B611-AA7D5425AFAD}" sibTransId="{36430F8A-C871-4930-9DF9-CED319A5D067}"/>
    <dgm:cxn modelId="{278BE3D1-E952-4DDA-A678-AF195BD86389}" srcId="{649AFBF4-AE92-4E21-8E64-1A0B172E4546}" destId="{44C53D2E-AA20-4765-9AF1-99BC6C803603}" srcOrd="0" destOrd="0" parTransId="{7BEDE384-0EAA-417F-90A7-295D04F0CC3D}" sibTransId="{C802ED9A-1A1D-4F19-AA46-CF4518B10203}"/>
    <dgm:cxn modelId="{4B3661AE-6194-44F9-92A2-74879B1C9F00}" type="presOf" srcId="{D1ED6BC1-44A4-4A94-92EA-ADD910A8B082}" destId="{00B031D5-CFE6-411D-A70B-48D9EAE62527}" srcOrd="0" destOrd="2" presId="urn:microsoft.com/office/officeart/2005/8/layout/default"/>
    <dgm:cxn modelId="{4FA53908-0D50-4297-998E-4B8E1F0982CA}" type="presOf" srcId="{89E4492D-63D3-4DA9-AB27-0F909B795FED}" destId="{E73EA50C-B4EA-4B41-BAC5-3888742EB508}" srcOrd="0" destOrd="1" presId="urn:microsoft.com/office/officeart/2005/8/layout/default"/>
    <dgm:cxn modelId="{634BF21B-3A88-4C9D-87FC-EA9A53EEB095}" type="presOf" srcId="{A9A417E3-1A24-44C2-B791-3A44AAB392BB}" destId="{541CBDEB-2A40-4EDF-A5F4-E97FEE950C6C}" srcOrd="0" destOrd="0" presId="urn:microsoft.com/office/officeart/2005/8/layout/default"/>
    <dgm:cxn modelId="{16FD03DB-8592-44C2-94A8-553E246663CF}" type="presOf" srcId="{4F963203-4C05-4A81-9A79-F543CB634A70}" destId="{E16234E2-4EA9-472D-9326-DD77506DC7CE}" srcOrd="0" destOrd="1" presId="urn:microsoft.com/office/officeart/2005/8/layout/default"/>
    <dgm:cxn modelId="{2B23183D-434D-4A3E-A5B4-2E3236C2D578}" type="presOf" srcId="{C688A32F-15E9-49E2-ACC4-0B82E7829A89}" destId="{58D58360-70F4-41F3-B38B-D53DDADC3FEB}" srcOrd="0" destOrd="0" presId="urn:microsoft.com/office/officeart/2005/8/layout/default"/>
    <dgm:cxn modelId="{0E0D8343-2D70-4666-B76A-6C53BDBB0D94}" type="presOf" srcId="{2918CC64-9FA1-45FE-9852-950765DD93C9}" destId="{7272FDE1-0375-4A6F-B4DF-0E8E7C80DA8F}" srcOrd="0" destOrd="0" presId="urn:microsoft.com/office/officeart/2005/8/layout/default"/>
    <dgm:cxn modelId="{D57F8417-F7EC-45EF-A1FB-35710A9D5A51}" srcId="{2E018314-9615-4E22-9F49-947994EC7AFC}" destId="{AD56091B-F4C9-4C53-983F-B657DE19513C}" srcOrd="15" destOrd="0" parTransId="{59F13530-7C5A-4A3E-A8E8-139667F3B124}" sibTransId="{0F92B0C1-5B81-4CE5-B724-C8EF8B92ADF4}"/>
    <dgm:cxn modelId="{0A353976-492D-4953-9167-C98AA189B875}" type="presOf" srcId="{BBDE65E0-5F58-450D-A104-EE9C5DDAFB2F}" destId="{E16234E2-4EA9-472D-9326-DD77506DC7CE}" srcOrd="0" destOrd="0" presId="urn:microsoft.com/office/officeart/2005/8/layout/default"/>
    <dgm:cxn modelId="{D70487E7-F70C-4579-9D78-CAB3604D0F50}" srcId="{9F5EC8A8-09C7-4168-A46B-3E2467E708D0}" destId="{C27C3DA4-147F-4102-80EF-B7CEC790EEE4}" srcOrd="0" destOrd="0" parTransId="{C58C65B3-FEC1-44F3-9FF3-9D2542C3F19F}" sibTransId="{4E50FD93-1C1A-4D2C-95FB-99A1542FC2B8}"/>
    <dgm:cxn modelId="{286C3DB4-15C4-4976-8761-F9FCB5CC32FA}" type="presOf" srcId="{D89A4F2A-CBA0-45AC-BBFD-B1985CACF538}" destId="{918CD743-40DB-4F25-A3E2-539F8F9B1169}" srcOrd="0" destOrd="0" presId="urn:microsoft.com/office/officeart/2005/8/layout/default"/>
    <dgm:cxn modelId="{20652E65-2E73-423C-9132-C18F82D3D26D}" srcId="{6F4DE927-20F6-4519-B306-9F8992894867}" destId="{7888540F-6953-4454-8682-99EBDFF8629D}" srcOrd="1" destOrd="0" parTransId="{0A11F217-9A23-4372-9D8B-0E7FBD8052CC}" sibTransId="{94CE2A9A-9CCE-4F64-846C-92D72253251A}"/>
    <dgm:cxn modelId="{35C36A4B-22B2-4E01-8A5C-410A8C26D643}" srcId="{B0874789-6F8C-4279-AFEF-8FFFDD510F26}" destId="{77B075C4-6D56-4E91-8085-77D3C62A3553}" srcOrd="1" destOrd="0" parTransId="{52FD1C10-BB85-4F1B-922A-7652A1338ABC}" sibTransId="{68952CBC-AE79-44E3-B0CB-5C588999447F}"/>
    <dgm:cxn modelId="{D88D4D6C-BA32-43A1-A373-99B018F7B0FE}" srcId="{9B157750-E0BF-478B-B0C8-E8595025CAF4}" destId="{D1ED6BC1-44A4-4A94-92EA-ADD910A8B082}" srcOrd="1" destOrd="0" parTransId="{5F20AF6B-32A5-4706-8B42-51571E1BE34F}" sibTransId="{B0D1CCB1-9D87-42CC-8978-3AF1DDCC46A5}"/>
    <dgm:cxn modelId="{CBB63A0E-1FFB-4ECE-BA8A-55BC7977BA80}" srcId="{6F4DE927-20F6-4519-B306-9F8992894867}" destId="{F0DAAAE0-7CD7-40EA-B22B-91024C6E2954}" srcOrd="0" destOrd="0" parTransId="{15BD7EF0-1BF0-4920-8016-154E95906451}" sibTransId="{EF1E4FC8-2052-4F86-AA7C-FC705E590909}"/>
    <dgm:cxn modelId="{1B8FC691-C1E4-49C5-B9E5-5555F3BF4E51}" srcId="{2E018314-9615-4E22-9F49-947994EC7AFC}" destId="{9F5EC8A8-09C7-4168-A46B-3E2467E708D0}" srcOrd="14" destOrd="0" parTransId="{BFE599C5-A50F-4491-AC8C-38230B74265E}" sibTransId="{4CFE9410-F1C4-4C20-A516-04F742EEA405}"/>
    <dgm:cxn modelId="{5BD77ED3-D04A-4FA3-9858-88CFAF4F5A2A}" srcId="{05F5B3F7-5AC1-482C-A8E3-F29F48E4085A}" destId="{EAE113F8-2EB8-49F7-B369-C5F7886E2D79}" srcOrd="0" destOrd="0" parTransId="{0973FAFB-7754-4D83-91D5-73C38F188D57}" sibTransId="{3CB2F2BB-FCF2-4DAB-BFDD-18F2EF033CAC}"/>
    <dgm:cxn modelId="{B84A5A97-D0AB-4315-9480-FCA8C48FF721}" srcId="{7EEC977D-050F-49AD-BFFF-284876790DAC}" destId="{89E4492D-63D3-4DA9-AB27-0F909B795FED}" srcOrd="0" destOrd="0" parTransId="{9C23BDB5-F08C-4E1D-9C42-2A279264F9F4}" sibTransId="{4782E3B4-C37E-4651-9A91-681278357D9E}"/>
    <dgm:cxn modelId="{7E5EBEEC-FE56-4CF4-A226-E85FD663A4F9}" srcId="{2E018314-9615-4E22-9F49-947994EC7AFC}" destId="{D89A4F2A-CBA0-45AC-BBFD-B1985CACF538}" srcOrd="17" destOrd="0" parTransId="{32E830F7-8617-4B11-83F8-88902612E7F1}" sibTransId="{004BAA2F-AFF7-4D2D-8E13-12518B083463}"/>
    <dgm:cxn modelId="{2FBABB3E-5C6C-4EC0-B25D-8138F9D0C94D}" type="presOf" srcId="{7EB68B7F-0D6B-43A3-B923-6BD67FC9C47A}" destId="{4E956358-4177-42AA-B0A1-B69EA75F9DB9}" srcOrd="0" destOrd="0" presId="urn:microsoft.com/office/officeart/2005/8/layout/default"/>
    <dgm:cxn modelId="{8AE9B84A-EF5A-41F9-80F7-7776018EB5FD}" srcId="{2E018314-9615-4E22-9F49-947994EC7AFC}" destId="{1E0276C8-8808-4A9B-A60E-9CCCC2346BCC}" srcOrd="10" destOrd="0" parTransId="{621AF4E2-82C7-491C-92B6-D9CF78361ED8}" sibTransId="{426DE56D-1FCA-4A1A-8204-380B6BA13B59}"/>
    <dgm:cxn modelId="{7FD82772-B88D-453F-8E94-92DC3F4B9A70}" srcId="{BBDE65E0-5F58-450D-A104-EE9C5DDAFB2F}" destId="{AAE95794-551B-49EE-85F3-79DD61AEDA99}" srcOrd="1" destOrd="0" parTransId="{4DB1CAA0-BA5A-4A38-96B9-9E6FDD9B8427}" sibTransId="{08F99E07-5F80-4820-87B7-D0718EF30D8B}"/>
    <dgm:cxn modelId="{D09C6A38-98F6-49D3-A0BE-8864B002276A}" srcId="{7EEC977D-050F-49AD-BFFF-284876790DAC}" destId="{53E80CBB-1857-427D-8735-8DF4D0715B3C}" srcOrd="1" destOrd="0" parTransId="{FEC6A1DE-ED04-4926-9E6F-FE216AE0DCA8}" sibTransId="{BED01B38-4BB5-45D6-BE06-49A7A10CE8DD}"/>
    <dgm:cxn modelId="{D150B521-A6C7-49A8-910A-81642DFDC681}" type="presOf" srcId="{302927E9-4FC5-42B8-B49C-D91A8D119961}" destId="{CECC0602-35BA-46FC-A723-BE35C716FE3C}" srcOrd="0" destOrd="0" presId="urn:microsoft.com/office/officeart/2005/8/layout/default"/>
    <dgm:cxn modelId="{F3BF622C-9282-442E-B69C-31A40CFC8294}" srcId="{2E018314-9615-4E22-9F49-947994EC7AFC}" destId="{C688A32F-15E9-49E2-ACC4-0B82E7829A89}" srcOrd="6" destOrd="0" parTransId="{3FC8BF28-A22A-4BC6-A578-61869C669DC7}" sibTransId="{DC74A8EE-8A69-4927-9C3D-1779B13C72EB}"/>
    <dgm:cxn modelId="{DEFAE32D-CB27-41D7-A9EC-DA1E3D2B721B}" srcId="{BBDE65E0-5F58-450D-A104-EE9C5DDAFB2F}" destId="{4F963203-4C05-4A81-9A79-F543CB634A70}" srcOrd="0" destOrd="0" parTransId="{C0A397FD-BCB1-4C67-B91D-7AF199EF918D}" sibTransId="{04E50E39-5ED5-4803-BD03-0B12995F007F}"/>
    <dgm:cxn modelId="{A4CBD135-AD3A-4A02-9D9F-635CCB056251}" srcId="{2E018314-9615-4E22-9F49-947994EC7AFC}" destId="{05F5B3F7-5AC1-482C-A8E3-F29F48E4085A}" srcOrd="1" destOrd="0" parTransId="{0CA37199-CD41-4B07-9300-B392358383AC}" sibTransId="{A1341DBE-65AE-4469-8D39-49F6172CF2E8}"/>
    <dgm:cxn modelId="{D26B8DF9-586A-4459-B9AC-119460524C61}" srcId="{2E018314-9615-4E22-9F49-947994EC7AFC}" destId="{FE4CD5BF-BB19-4DC7-90EE-43166D9FF869}" srcOrd="8" destOrd="0" parTransId="{EACB7BD4-5BF2-442E-A1F8-868F20F2472F}" sibTransId="{FCC2CF1C-92DD-4D98-9EE5-96DF1B7AB077}"/>
    <dgm:cxn modelId="{4DA3E40C-4FAC-49AF-A3CD-C68466D1A09E}" srcId="{8CCFDCC9-96AC-4AFD-9B49-138BF9A91F58}" destId="{40C28F9D-E661-41B5-A105-77240FF14980}" srcOrd="0" destOrd="0" parTransId="{904062D9-786E-4918-8CEF-49CA06136E69}" sibTransId="{900267DB-B9FF-42F9-B424-E3695EDBFAAA}"/>
    <dgm:cxn modelId="{A822B19C-E323-4E1D-94D7-7EFCF0A55F3E}" srcId="{2E018314-9615-4E22-9F49-947994EC7AFC}" destId="{7EEC977D-050F-49AD-BFFF-284876790DAC}" srcOrd="3" destOrd="0" parTransId="{5AA6FE22-62EC-4171-9F59-7BCE9A3059A7}" sibTransId="{60888FFC-D36F-431D-8BA2-E7B76FC672DA}"/>
    <dgm:cxn modelId="{B9FE8ED2-F057-49A6-9A6E-FECF0415294F}" srcId="{C688A32F-15E9-49E2-ACC4-0B82E7829A89}" destId="{12352704-7635-445F-AD94-6AEFC81F2998}" srcOrd="0" destOrd="0" parTransId="{18B546CD-E5D6-47E5-AE78-992F34BEB228}" sibTransId="{BB1E8C02-0AB4-48AC-8247-5787BD4FDA60}"/>
    <dgm:cxn modelId="{65E010C8-F5F9-4E66-87F0-67E12C889F9E}" type="presOf" srcId="{C7E45924-DDFD-45AF-9D0F-B5CDEB3EB408}" destId="{3C6FD5AD-5B4F-4CE3-B401-2D9DF7203954}" srcOrd="0" destOrd="1" presId="urn:microsoft.com/office/officeart/2005/8/layout/default"/>
    <dgm:cxn modelId="{FFF913C7-A977-47DC-9F5B-C5C954907494}" srcId="{2E018314-9615-4E22-9F49-947994EC7AFC}" destId="{4DB18587-895B-4226-A79E-925D78FC85BE}" srcOrd="13" destOrd="0" parTransId="{A06AFA00-5E21-4DBC-82FF-839ADE8F2156}" sibTransId="{108F71BF-CFA1-45AA-A350-6CE84AE4E22C}"/>
    <dgm:cxn modelId="{ECF82189-48D4-4E36-8E34-3561A0FB14DB}" type="presOf" srcId="{91DEE49E-B89B-4589-989F-91D1F339AA26}" destId="{00B031D5-CFE6-411D-A70B-48D9EAE62527}" srcOrd="0" destOrd="1" presId="urn:microsoft.com/office/officeart/2005/8/layout/default"/>
    <dgm:cxn modelId="{5649D1E8-B1C4-4BA7-BE9B-E68C2F7DE176}" type="presOf" srcId="{1E0276C8-8808-4A9B-A60E-9CCCC2346BCC}" destId="{33856340-1A5E-4964-B883-AA38694BFFBF}" srcOrd="0" destOrd="0" presId="urn:microsoft.com/office/officeart/2005/8/layout/default"/>
    <dgm:cxn modelId="{5450AC8F-3EFE-431B-9D2B-BF575E14CAD5}" srcId="{C688A32F-15E9-49E2-ACC4-0B82E7829A89}" destId="{2BEB1B69-4E32-4AAF-AA0D-1A202780A24C}" srcOrd="1" destOrd="0" parTransId="{9331EB8D-C3B0-46EB-ADBF-D89B3BE37282}" sibTransId="{16E2EECD-EFEB-417D-A1B1-82302444672D}"/>
    <dgm:cxn modelId="{3E04B772-2F20-48AB-9FEA-143971D3AE7F}" type="presOf" srcId="{C6B5F205-A26F-4E66-895A-3BB0B4AFA601}" destId="{6B961312-6124-492E-81C3-6D3EAB52494E}" srcOrd="0" destOrd="0" presId="urn:microsoft.com/office/officeart/2005/8/layout/default"/>
    <dgm:cxn modelId="{BC183A1D-BA1E-4145-8A64-19FE4C7EBDC3}" srcId="{970EFC27-2511-4CD5-AC9D-BC3CEC8F0F78}" destId="{9D698CA6-AE47-4FDF-A20A-66627BCBC59C}" srcOrd="0" destOrd="0" parTransId="{A13E8B50-5825-412A-BC8C-56C66A30A392}" sibTransId="{8CEEC48F-79EA-4C25-874F-86A820FE9E0C}"/>
    <dgm:cxn modelId="{F3FC4BB7-254C-44BA-B70E-C74F7E3D0C1A}" type="presOf" srcId="{B955EADB-C65D-4D02-B4F8-9B827CD35F73}" destId="{898DD86D-AAAB-4D6C-A74F-A3683E3A5706}" srcOrd="0" destOrd="1" presId="urn:microsoft.com/office/officeart/2005/8/layout/default"/>
    <dgm:cxn modelId="{D6A1AD1E-FFD8-42E7-B03C-F9C97141DBCB}" type="presOf" srcId="{35BC5F34-FC03-4458-BB8C-BA62D109AD0B}" destId="{38BC6445-7CAB-46E1-B909-7BA55CA64A93}" srcOrd="0" destOrd="2" presId="urn:microsoft.com/office/officeart/2005/8/layout/default"/>
    <dgm:cxn modelId="{2D28ABF6-4D60-4585-84AB-6B65EBA63902}" type="presOf" srcId="{2D1587DF-C909-4453-9A07-C065D92939E9}" destId="{DAC779DA-B903-4C0A-AC10-F6A362D54868}" srcOrd="0" destOrd="0" presId="urn:microsoft.com/office/officeart/2005/8/layout/default"/>
    <dgm:cxn modelId="{E7D05350-553F-4804-8812-40A353E4337E}" type="presOf" srcId="{9B157750-E0BF-478B-B0C8-E8595025CAF4}" destId="{00B031D5-CFE6-411D-A70B-48D9EAE62527}" srcOrd="0" destOrd="0" presId="urn:microsoft.com/office/officeart/2005/8/layout/default"/>
    <dgm:cxn modelId="{3F09B45D-A006-46DE-BC55-997B6818AC04}" type="presOf" srcId="{C27C3DA4-147F-4102-80EF-B7CEC790EEE4}" destId="{38BC6445-7CAB-46E1-B909-7BA55CA64A93}" srcOrd="0" destOrd="1" presId="urn:microsoft.com/office/officeart/2005/8/layout/default"/>
    <dgm:cxn modelId="{0CCE7FE2-285D-4054-A441-5C62E0B04CA2}" srcId="{2E018314-9615-4E22-9F49-947994EC7AFC}" destId="{2918CC64-9FA1-45FE-9852-950765DD93C9}" srcOrd="30" destOrd="0" parTransId="{D5ADD973-F536-4C96-A9AD-F35D80528EDD}" sibTransId="{F586F161-76F1-4C28-B70A-0FED3C801F25}"/>
    <dgm:cxn modelId="{CB4EF497-A032-4F17-8F27-04C9AEB8EB0B}" type="presOf" srcId="{AD56091B-F4C9-4C53-983F-B657DE19513C}" destId="{708042B3-F64B-4098-B032-E3CDC0A52D6E}" srcOrd="0" destOrd="0" presId="urn:microsoft.com/office/officeart/2005/8/layout/default"/>
    <dgm:cxn modelId="{8D91B45D-52D4-484C-94F8-2A7DEA964455}" type="presOf" srcId="{4DB18587-895B-4226-A79E-925D78FC85BE}" destId="{26F12DFD-8496-4883-9491-5DFBD6A3862C}" srcOrd="0" destOrd="0" presId="urn:microsoft.com/office/officeart/2005/8/layout/default"/>
    <dgm:cxn modelId="{FD52A296-2E35-493A-AC0A-210F9C62F284}" type="presOf" srcId="{0F5D0F14-2B2B-40EB-A3E9-3AFC828EF20A}" destId="{D857F374-B804-4043-A557-C5967A89AD9D}" srcOrd="0" destOrd="0" presId="urn:microsoft.com/office/officeart/2005/8/layout/default"/>
    <dgm:cxn modelId="{C1638F8B-B209-458F-AD73-54F5DF70FCCC}" type="presOf" srcId="{6F4DE927-20F6-4519-B306-9F8992894867}" destId="{7137D864-47FF-4FF3-A81B-B0098E90CB39}" srcOrd="0" destOrd="0" presId="urn:microsoft.com/office/officeart/2005/8/layout/default"/>
    <dgm:cxn modelId="{2D96D3F0-B17B-473B-9B1D-DD82C85B999D}" type="presOf" srcId="{9D698CA6-AE47-4FDF-A20A-66627BCBC59C}" destId="{8E7F2F3D-FFEF-4BA7-8460-D3A9B94237DC}" srcOrd="0" destOrd="1" presId="urn:microsoft.com/office/officeart/2005/8/layout/default"/>
    <dgm:cxn modelId="{BD20F7EC-5756-4B39-9E07-B5628E9FBF6D}" srcId="{2E018314-9615-4E22-9F49-947994EC7AFC}" destId="{1F4BB756-070F-4A20-BD96-EE8247AE1119}" srcOrd="25" destOrd="0" parTransId="{1F739150-12DD-456B-9927-EC32A26816F4}" sibTransId="{2D915CE7-3CE4-4B75-9AAF-6DDCF10BDF27}"/>
    <dgm:cxn modelId="{06725AAD-6FCC-4D6C-84BF-5DE096576E77}" type="presOf" srcId="{F0DAAAE0-7CD7-40EA-B22B-91024C6E2954}" destId="{7137D864-47FF-4FF3-A81B-B0098E90CB39}" srcOrd="0" destOrd="1" presId="urn:microsoft.com/office/officeart/2005/8/layout/default"/>
    <dgm:cxn modelId="{A77062B8-56E9-4CDE-8F9E-7DB12DF1316F}" srcId="{649AFBF4-AE92-4E21-8E64-1A0B172E4546}" destId="{2A4CFC1C-9C8D-4DE6-AA7A-38BACB3A1A4C}" srcOrd="1" destOrd="0" parTransId="{DCA798CA-015D-4E44-A2A7-F7AF8C80E106}" sibTransId="{5DBF7024-A9B3-4CA5-9561-D22784780967}"/>
    <dgm:cxn modelId="{9334161C-2168-4F98-BC05-6E21EB355D5F}" srcId="{2E018314-9615-4E22-9F49-947994EC7AFC}" destId="{C2D4F5D4-36EF-483D-AB93-1D974B24EE63}" srcOrd="9" destOrd="0" parTransId="{F34F62F7-5F6F-4BDB-B2D6-6F13192C589D}" sibTransId="{6B7D7ACA-5256-488C-82CD-C1FB605DE705}"/>
    <dgm:cxn modelId="{CA4FBA8D-60A6-4023-89A6-0313B2F001C7}" srcId="{2E018314-9615-4E22-9F49-947994EC7AFC}" destId="{A9A417E3-1A24-44C2-B791-3A44AAB392BB}" srcOrd="27" destOrd="0" parTransId="{F46A88EF-5334-472E-AB2C-32CF1D3F9ED6}" sibTransId="{9016852E-6508-46B2-A420-02759536C2F6}"/>
    <dgm:cxn modelId="{28E11D83-F40F-4BFC-B2A6-C23377A992A3}" type="presOf" srcId="{5889EDD3-8B25-4350-9A4D-12F85D2E20DA}" destId="{708BADC0-B906-41D3-BBE5-64BEA2FB633E}" srcOrd="0" destOrd="1" presId="urn:microsoft.com/office/officeart/2005/8/layout/default"/>
    <dgm:cxn modelId="{448D1E55-BF29-4B15-BF82-C692DC61E8B2}" type="presOf" srcId="{8CCFDCC9-96AC-4AFD-9B49-138BF9A91F58}" destId="{9FB5DBFC-D57F-4FE5-A78D-4CFC0695E273}" srcOrd="0" destOrd="0" presId="urn:microsoft.com/office/officeart/2005/8/layout/default"/>
    <dgm:cxn modelId="{53F58DB2-C915-4813-8A82-83971E427DE5}" type="presOf" srcId="{1F4BB756-070F-4A20-BD96-EE8247AE1119}" destId="{708BADC0-B906-41D3-BBE5-64BEA2FB633E}" srcOrd="0" destOrd="0" presId="urn:microsoft.com/office/officeart/2005/8/layout/default"/>
    <dgm:cxn modelId="{158D4E64-883F-4FCA-BE16-25FE7C690F3E}" srcId="{2E018314-9615-4E22-9F49-947994EC7AFC}" destId="{A78C4F3B-7D36-4DED-B3C2-70CA0F915D47}" srcOrd="19" destOrd="0" parTransId="{C29158E4-0CA1-4D5E-B59F-F650668F4D36}" sibTransId="{0961F0C6-BDE8-4307-AD9E-A7B40AE453B2}"/>
    <dgm:cxn modelId="{3F7A48A1-D465-4BED-B00E-D64F78C76BCA}" srcId="{B0874789-6F8C-4279-AFEF-8FFFDD510F26}" destId="{318161C1-63C6-4DDB-BE53-4DBB452DD4F0}" srcOrd="0" destOrd="0" parTransId="{A88BE765-1BE8-4EB9-824E-FA391C08D3FD}" sibTransId="{5E31A540-70EA-4E9A-BA4C-E0D02893373A}"/>
    <dgm:cxn modelId="{6457A8B3-7F27-417B-82B4-3532B477B2E5}" type="presOf" srcId="{C89DE5E2-ED2C-4E5C-96B5-489F644BE102}" destId="{913A9BF4-54BA-4189-A010-BA37B4C8FB0D}" srcOrd="0" destOrd="0" presId="urn:microsoft.com/office/officeart/2005/8/layout/default"/>
    <dgm:cxn modelId="{494218AE-23BA-4429-96F6-5DED08B2D1D4}" srcId="{2E018314-9615-4E22-9F49-947994EC7AFC}" destId="{302927E9-4FC5-42B8-B49C-D91A8D119961}" srcOrd="29" destOrd="0" parTransId="{0AD03654-7539-47C0-823E-137C3B14E667}" sibTransId="{4FF63F8F-D55F-45AE-8971-F638D48C180B}"/>
    <dgm:cxn modelId="{37E88CA4-587F-4608-AC50-8F5D02F14490}" type="presOf" srcId="{21C22EF2-C640-446B-85BC-A000F03E184D}" destId="{3C6FD5AD-5B4F-4CE3-B401-2D9DF7203954}" srcOrd="0" destOrd="0" presId="urn:microsoft.com/office/officeart/2005/8/layout/default"/>
    <dgm:cxn modelId="{E7A3666B-F128-4EBB-8E0B-4556CB3068DD}" type="presOf" srcId="{318161C1-63C6-4DDB-BE53-4DBB452DD4F0}" destId="{3771B9A9-54C0-4BB7-A604-6DA9ACC1D8CC}" srcOrd="0" destOrd="1" presId="urn:microsoft.com/office/officeart/2005/8/layout/default"/>
    <dgm:cxn modelId="{B2C44FB6-56B0-4D43-A094-2ADB5D93555B}" srcId="{2E018314-9615-4E22-9F49-947994EC7AFC}" destId="{2D1587DF-C909-4453-9A07-C065D92939E9}" srcOrd="24" destOrd="0" parTransId="{F988C3FE-FF62-4F56-81D5-F044AD10D730}" sibTransId="{8D8F8AA7-11EC-4F7B-9288-87EA67BEFAE8}"/>
    <dgm:cxn modelId="{8903E554-D9CF-4CFE-80F2-6F3C38588499}" type="presOf" srcId="{649AFBF4-AE92-4E21-8E64-1A0B172E4546}" destId="{AFAC7BE4-D5A5-49B5-8B3D-61661D5D5446}" srcOrd="0" destOrd="0" presId="urn:microsoft.com/office/officeart/2005/8/layout/default"/>
    <dgm:cxn modelId="{86349FCA-47AB-4689-9938-2D29D36B8C07}" type="presOf" srcId="{05F5B3F7-5AC1-482C-A8E3-F29F48E4085A}" destId="{A5140E1B-8779-4717-862A-39FA467C497E}" srcOrd="0" destOrd="0" presId="urn:microsoft.com/office/officeart/2005/8/layout/default"/>
    <dgm:cxn modelId="{669E5436-AE96-451C-B0E8-ED8B10310042}" type="presOf" srcId="{EAE113F8-2EB8-49F7-B369-C5F7886E2D79}" destId="{A5140E1B-8779-4717-862A-39FA467C497E}" srcOrd="0" destOrd="1" presId="urn:microsoft.com/office/officeart/2005/8/layout/default"/>
    <dgm:cxn modelId="{6E594A67-6E31-4CAA-8AC9-3F38A791B31E}" type="presOf" srcId="{B0874789-6F8C-4279-AFEF-8FFFDD510F26}" destId="{3771B9A9-54C0-4BB7-A604-6DA9ACC1D8CC}" srcOrd="0" destOrd="0" presId="urn:microsoft.com/office/officeart/2005/8/layout/default"/>
    <dgm:cxn modelId="{D6AB9511-0E13-476D-8AFD-2024918F47AB}" srcId="{2E018314-9615-4E22-9F49-947994EC7AFC}" destId="{6F4DE927-20F6-4519-B306-9F8992894867}" srcOrd="23" destOrd="0" parTransId="{F5A99775-28F2-44AE-B960-C6EFF2EC4A13}" sibTransId="{9E0F49BB-0BF0-464F-9530-B9D3D1D9BCC4}"/>
    <dgm:cxn modelId="{9DD1BC61-34D7-4749-AC35-C6485C35EE34}" type="presOf" srcId="{6C52627E-AE6A-4CB8-A834-E71846C00641}" destId="{898DD86D-AAAB-4D6C-A74F-A3683E3A5706}" srcOrd="0" destOrd="0" presId="urn:microsoft.com/office/officeart/2005/8/layout/default"/>
    <dgm:cxn modelId="{D5D3EF85-A6D8-41F0-995E-394BF54F239D}" srcId="{9F5EC8A8-09C7-4168-A46B-3E2467E708D0}" destId="{35BC5F34-FC03-4458-BB8C-BA62D109AD0B}" srcOrd="1" destOrd="0" parTransId="{0807ABE7-AFA2-4C2E-A991-67B66FCE34AD}" sibTransId="{FD0C71FE-C5C6-4296-91CD-91D1E8442FB3}"/>
    <dgm:cxn modelId="{AE067305-D0DF-4AD4-9971-183F08ECE42B}" type="presOf" srcId="{14DF1D48-C954-411B-A051-55281B575724}" destId="{64A1E915-3D66-4DE8-B9A9-16B9D043F11D}" srcOrd="0" destOrd="0" presId="urn:microsoft.com/office/officeart/2005/8/layout/default"/>
    <dgm:cxn modelId="{FA322B31-DA28-40BA-A2B6-FF3E201F6119}" type="presOf" srcId="{2A4CFC1C-9C8D-4DE6-AA7A-38BACB3A1A4C}" destId="{AFAC7BE4-D5A5-49B5-8B3D-61661D5D5446}" srcOrd="0" destOrd="2" presId="urn:microsoft.com/office/officeart/2005/8/layout/default"/>
    <dgm:cxn modelId="{01D109A9-5F3F-42DB-A43F-FE4E8BE68858}" type="presOf" srcId="{C2D4F5D4-36EF-483D-AB93-1D974B24EE63}" destId="{C479F303-1020-4D98-A39F-659255CC77B5}" srcOrd="0" destOrd="0" presId="urn:microsoft.com/office/officeart/2005/8/layout/default"/>
    <dgm:cxn modelId="{40C55E29-95BB-4A42-81E1-C063A62C5FA4}" type="presOf" srcId="{F8FD0516-F32B-4DB4-BF31-CBBEDE548651}" destId="{11BB4D38-E657-409E-8C8D-71BB47F254C2}" srcOrd="0" destOrd="0" presId="urn:microsoft.com/office/officeart/2005/8/layout/default"/>
    <dgm:cxn modelId="{1BE8C910-BB6F-4D95-A098-D6BC454C809E}" srcId="{2E018314-9615-4E22-9F49-947994EC7AFC}" destId="{6C52627E-AE6A-4CB8-A834-E71846C00641}" srcOrd="16" destOrd="0" parTransId="{8DC4E84B-5C20-4D61-A094-CD7F482658D3}" sibTransId="{05172930-6F73-41E7-A393-04C57F73B006}"/>
    <dgm:cxn modelId="{990F47B3-5B6C-41AB-AA41-7A131676C7FF}" srcId="{970EFC27-2511-4CD5-AC9D-BC3CEC8F0F78}" destId="{4431EBE6-0ADF-475E-829C-8D1F08A62DA2}" srcOrd="1" destOrd="0" parTransId="{480ACDEE-2B3D-434A-B7DD-D9273040BD8D}" sibTransId="{051F7A01-C8B6-417F-89ED-03FA48551B3E}"/>
    <dgm:cxn modelId="{A71558BE-A099-4A53-BE63-B19B72D3A0D9}" srcId="{2E018314-9615-4E22-9F49-947994EC7AFC}" destId="{BBDE65E0-5F58-450D-A104-EE9C5DDAFB2F}" srcOrd="5" destOrd="0" parTransId="{3E1A9731-CF69-4EDF-BB64-5D573D05B0F3}" sibTransId="{578172B7-198C-4F6D-92E1-D4F15E3927D8}"/>
    <dgm:cxn modelId="{97146ED1-E62C-4E3F-B510-448B76C3FFCB}" srcId="{2E018314-9615-4E22-9F49-947994EC7AFC}" destId="{970EFC27-2511-4CD5-AC9D-BC3CEC8F0F78}" srcOrd="26" destOrd="0" parTransId="{E0840830-4959-498E-8407-427A2C5A1B48}" sibTransId="{76409D88-BFD8-4BED-9BE3-C8690CE22C28}"/>
    <dgm:cxn modelId="{8DBBBEF5-565C-473A-9032-C7BB4C762AAF}" type="presOf" srcId="{77B075C4-6D56-4E91-8085-77D3C62A3553}" destId="{3771B9A9-54C0-4BB7-A604-6DA9ACC1D8CC}" srcOrd="0" destOrd="2" presId="urn:microsoft.com/office/officeart/2005/8/layout/default"/>
    <dgm:cxn modelId="{0278F2AF-2216-41F5-B0B4-682B0D291BE8}" type="presOf" srcId="{2E018314-9615-4E22-9F49-947994EC7AFC}" destId="{70CA57B6-4F99-4DB5-BE22-E8B675C08433}" srcOrd="0" destOrd="0" presId="urn:microsoft.com/office/officeart/2005/8/layout/default"/>
    <dgm:cxn modelId="{3423730B-6159-44BE-85EF-879985B278A4}" srcId="{302927E9-4FC5-42B8-B49C-D91A8D119961}" destId="{9C7639C2-08D8-4168-BA22-BD72C223D099}" srcOrd="0" destOrd="0" parTransId="{BFD6FE18-AE6F-4B44-A448-53452DDB8219}" sibTransId="{FCC4158F-D74F-4D87-B3EA-47F88B5C0420}"/>
    <dgm:cxn modelId="{B373AE41-B818-4F6F-B61E-FCBD7DC78214}" type="presOf" srcId="{7888540F-6953-4454-8682-99EBDFF8629D}" destId="{7137D864-47FF-4FF3-A81B-B0098E90CB39}" srcOrd="0" destOrd="2" presId="urn:microsoft.com/office/officeart/2005/8/layout/default"/>
    <dgm:cxn modelId="{E6BB27C8-5463-4B86-A5E4-A43CFD46E00A}" type="presOf" srcId="{9F5EC8A8-09C7-4168-A46B-3E2467E708D0}" destId="{38BC6445-7CAB-46E1-B909-7BA55CA64A93}" srcOrd="0" destOrd="0" presId="urn:microsoft.com/office/officeart/2005/8/layout/default"/>
    <dgm:cxn modelId="{214E28F5-82B5-4144-A4DF-506D15E1FF82}" srcId="{2E018314-9615-4E22-9F49-947994EC7AFC}" destId="{F8FD0516-F32B-4DB4-BF31-CBBEDE548651}" srcOrd="28" destOrd="0" parTransId="{A89870AA-4870-4BC1-A86C-5C95848CD954}" sibTransId="{6DD1B49D-1CEE-426D-95D1-05CA5568ED00}"/>
    <dgm:cxn modelId="{A2612514-B2BE-4943-8316-D79256633E04}" type="presOf" srcId="{A78C4F3B-7D36-4DED-B3C2-70CA0F915D47}" destId="{532C7028-874E-4C34-BF8C-A9967E091F49}" srcOrd="0" destOrd="0" presId="urn:microsoft.com/office/officeart/2005/8/layout/default"/>
    <dgm:cxn modelId="{5939328E-FF7F-498B-80E6-26D0AFA00FC0}" srcId="{6C52627E-AE6A-4CB8-A834-E71846C00641}" destId="{B955EADB-C65D-4D02-B4F8-9B827CD35F73}" srcOrd="0" destOrd="0" parTransId="{32D8A98E-8682-4C26-A6EB-019B4C193992}" sibTransId="{FE7F80D9-4399-4F7E-9B57-FCB9E0CD9D13}"/>
    <dgm:cxn modelId="{7F57182B-D7F7-42B3-BCF0-741C21DF6CC4}" srcId="{2E018314-9615-4E22-9F49-947994EC7AFC}" destId="{B0874789-6F8C-4279-AFEF-8FFFDD510F26}" srcOrd="21" destOrd="0" parTransId="{B29973EF-9E03-4E25-8F61-E5981A4B7D0C}" sibTransId="{6FA8C5E2-519B-4D87-A4E4-4631F53A36A1}"/>
    <dgm:cxn modelId="{0E042BD1-D556-4A9A-A357-1ECBB3FCFA0D}" srcId="{2E018314-9615-4E22-9F49-947994EC7AFC}" destId="{14DF1D48-C954-411B-A051-55281B575724}" srcOrd="22" destOrd="0" parTransId="{AA538D70-2FD6-4FD8-9834-DAB88070CDF1}" sibTransId="{6DB76287-8E9A-4BF7-8268-4117E20FF3E4}"/>
    <dgm:cxn modelId="{0DB724DF-F024-438B-AD66-005114B611EE}" srcId="{2E018314-9615-4E22-9F49-947994EC7AFC}" destId="{649AFBF4-AE92-4E21-8E64-1A0B172E4546}" srcOrd="4" destOrd="0" parTransId="{55FAC086-990F-4B48-A413-BC48BA03F63F}" sibTransId="{625DFE82-D451-473B-A7B1-9C578374938D}"/>
    <dgm:cxn modelId="{E989EAB4-1AFA-430E-9661-345B4529A208}" srcId="{2E018314-9615-4E22-9F49-947994EC7AFC}" destId="{21C22EF2-C640-446B-85BC-A000F03E184D}" srcOrd="11" destOrd="0" parTransId="{5FBEB0F2-8E83-44B4-9F1F-1C6193CA76A5}" sibTransId="{251BC495-40C4-43B8-99BA-8C789952A892}"/>
    <dgm:cxn modelId="{C8CA245A-EB0D-48F2-AFD9-A2BBB4C6EACF}" type="presParOf" srcId="{70CA57B6-4F99-4DB5-BE22-E8B675C08433}" destId="{9FB5DBFC-D57F-4FE5-A78D-4CFC0695E273}" srcOrd="0" destOrd="0" presId="urn:microsoft.com/office/officeart/2005/8/layout/default"/>
    <dgm:cxn modelId="{A39E6842-F75D-4073-93FF-A60D7361C200}" type="presParOf" srcId="{70CA57B6-4F99-4DB5-BE22-E8B675C08433}" destId="{C44ABF03-A8FC-45F7-8CDF-18184A37BE37}" srcOrd="1" destOrd="0" presId="urn:microsoft.com/office/officeart/2005/8/layout/default"/>
    <dgm:cxn modelId="{29FFF9D2-32F5-4F7A-ACBB-01A469EE7972}" type="presParOf" srcId="{70CA57B6-4F99-4DB5-BE22-E8B675C08433}" destId="{A5140E1B-8779-4717-862A-39FA467C497E}" srcOrd="2" destOrd="0" presId="urn:microsoft.com/office/officeart/2005/8/layout/default"/>
    <dgm:cxn modelId="{72AD66EE-A4F5-40E9-B931-859C08D44380}" type="presParOf" srcId="{70CA57B6-4F99-4DB5-BE22-E8B675C08433}" destId="{13610CDD-3B31-4F21-B6C4-1F716488A0D0}" srcOrd="3" destOrd="0" presId="urn:microsoft.com/office/officeart/2005/8/layout/default"/>
    <dgm:cxn modelId="{5DC0546D-5718-464D-89AA-ACC696E7C4EF}" type="presParOf" srcId="{70CA57B6-4F99-4DB5-BE22-E8B675C08433}" destId="{6B961312-6124-492E-81C3-6D3EAB52494E}" srcOrd="4" destOrd="0" presId="urn:microsoft.com/office/officeart/2005/8/layout/default"/>
    <dgm:cxn modelId="{9E304B40-A5EB-4017-AEDA-A6B2DD6EF437}" type="presParOf" srcId="{70CA57B6-4F99-4DB5-BE22-E8B675C08433}" destId="{1114588D-39D7-4240-9EBF-28A62E125FFA}" srcOrd="5" destOrd="0" presId="urn:microsoft.com/office/officeart/2005/8/layout/default"/>
    <dgm:cxn modelId="{D24C8326-1E6C-4986-937A-FF14815AFA62}" type="presParOf" srcId="{70CA57B6-4F99-4DB5-BE22-E8B675C08433}" destId="{E73EA50C-B4EA-4B41-BAC5-3888742EB508}" srcOrd="6" destOrd="0" presId="urn:microsoft.com/office/officeart/2005/8/layout/default"/>
    <dgm:cxn modelId="{B879EA83-EE59-4253-B3A2-4AD16CA95613}" type="presParOf" srcId="{70CA57B6-4F99-4DB5-BE22-E8B675C08433}" destId="{74DEF728-70F4-447F-A28A-038D6D03C5F7}" srcOrd="7" destOrd="0" presId="urn:microsoft.com/office/officeart/2005/8/layout/default"/>
    <dgm:cxn modelId="{51FDD3D9-46D2-44E4-8F3A-AAA8BBF91FEC}" type="presParOf" srcId="{70CA57B6-4F99-4DB5-BE22-E8B675C08433}" destId="{AFAC7BE4-D5A5-49B5-8B3D-61661D5D5446}" srcOrd="8" destOrd="0" presId="urn:microsoft.com/office/officeart/2005/8/layout/default"/>
    <dgm:cxn modelId="{21DA1BF0-0B23-40B8-ADC2-CD5F6FBD3937}" type="presParOf" srcId="{70CA57B6-4F99-4DB5-BE22-E8B675C08433}" destId="{E3973703-AEE8-4C1A-AA14-F62450F6D9B5}" srcOrd="9" destOrd="0" presId="urn:microsoft.com/office/officeart/2005/8/layout/default"/>
    <dgm:cxn modelId="{576E3F94-2351-4406-9316-D3C954514255}" type="presParOf" srcId="{70CA57B6-4F99-4DB5-BE22-E8B675C08433}" destId="{E16234E2-4EA9-472D-9326-DD77506DC7CE}" srcOrd="10" destOrd="0" presId="urn:microsoft.com/office/officeart/2005/8/layout/default"/>
    <dgm:cxn modelId="{D6C7D022-1332-40CA-B90B-CE1B1EF165D9}" type="presParOf" srcId="{70CA57B6-4F99-4DB5-BE22-E8B675C08433}" destId="{A2B439E7-EA7D-4540-878C-3F0C36E9BF8D}" srcOrd="11" destOrd="0" presId="urn:microsoft.com/office/officeart/2005/8/layout/default"/>
    <dgm:cxn modelId="{CC098B33-C9DD-4657-BAAB-86A54CB59EC5}" type="presParOf" srcId="{70CA57B6-4F99-4DB5-BE22-E8B675C08433}" destId="{58D58360-70F4-41F3-B38B-D53DDADC3FEB}" srcOrd="12" destOrd="0" presId="urn:microsoft.com/office/officeart/2005/8/layout/default"/>
    <dgm:cxn modelId="{A2E2D730-66E5-4E8F-A62F-ECAF51E446FB}" type="presParOf" srcId="{70CA57B6-4F99-4DB5-BE22-E8B675C08433}" destId="{52CFB40D-DA99-47D3-B081-D62F085233E5}" srcOrd="13" destOrd="0" presId="urn:microsoft.com/office/officeart/2005/8/layout/default"/>
    <dgm:cxn modelId="{C3187444-D417-4D4C-9824-AC34278E54C6}" type="presParOf" srcId="{70CA57B6-4F99-4DB5-BE22-E8B675C08433}" destId="{4E956358-4177-42AA-B0A1-B69EA75F9DB9}" srcOrd="14" destOrd="0" presId="urn:microsoft.com/office/officeart/2005/8/layout/default"/>
    <dgm:cxn modelId="{FBF3F45C-4A11-4BCB-8EDB-EDFCF7A1AFDC}" type="presParOf" srcId="{70CA57B6-4F99-4DB5-BE22-E8B675C08433}" destId="{2E7415E2-158D-4E5C-A32B-D0D93AC91256}" srcOrd="15" destOrd="0" presId="urn:microsoft.com/office/officeart/2005/8/layout/default"/>
    <dgm:cxn modelId="{9681CE90-45B4-475D-896E-CAD6118B5090}" type="presParOf" srcId="{70CA57B6-4F99-4DB5-BE22-E8B675C08433}" destId="{C306A4A6-FD33-44C8-A394-8520C0CB6318}" srcOrd="16" destOrd="0" presId="urn:microsoft.com/office/officeart/2005/8/layout/default"/>
    <dgm:cxn modelId="{FD7D3D6D-18A3-4236-B3C6-DF3A35B19DFD}" type="presParOf" srcId="{70CA57B6-4F99-4DB5-BE22-E8B675C08433}" destId="{435EF6EE-4788-4FC5-8319-297D01861C48}" srcOrd="17" destOrd="0" presId="urn:microsoft.com/office/officeart/2005/8/layout/default"/>
    <dgm:cxn modelId="{4DA2F8C4-A74D-4ADF-B092-135E0A8C7CA5}" type="presParOf" srcId="{70CA57B6-4F99-4DB5-BE22-E8B675C08433}" destId="{C479F303-1020-4D98-A39F-659255CC77B5}" srcOrd="18" destOrd="0" presId="urn:microsoft.com/office/officeart/2005/8/layout/default"/>
    <dgm:cxn modelId="{3217A4F5-71B5-471B-B1B2-E9EF8599A64A}" type="presParOf" srcId="{70CA57B6-4F99-4DB5-BE22-E8B675C08433}" destId="{4E0D4489-9D3D-4B50-9CDD-EBE0E2C2D32E}" srcOrd="19" destOrd="0" presId="urn:microsoft.com/office/officeart/2005/8/layout/default"/>
    <dgm:cxn modelId="{4F73A4EE-87CD-47A1-A1D9-84C0DD969171}" type="presParOf" srcId="{70CA57B6-4F99-4DB5-BE22-E8B675C08433}" destId="{33856340-1A5E-4964-B883-AA38694BFFBF}" srcOrd="20" destOrd="0" presId="urn:microsoft.com/office/officeart/2005/8/layout/default"/>
    <dgm:cxn modelId="{BDE034EC-4335-4AD7-B209-A2BB8A111EE3}" type="presParOf" srcId="{70CA57B6-4F99-4DB5-BE22-E8B675C08433}" destId="{2C66AB08-8D18-4EEE-8239-DD04D1843792}" srcOrd="21" destOrd="0" presId="urn:microsoft.com/office/officeart/2005/8/layout/default"/>
    <dgm:cxn modelId="{07C6C9F6-9958-4AD3-9CD4-E79599B23711}" type="presParOf" srcId="{70CA57B6-4F99-4DB5-BE22-E8B675C08433}" destId="{3C6FD5AD-5B4F-4CE3-B401-2D9DF7203954}" srcOrd="22" destOrd="0" presId="urn:microsoft.com/office/officeart/2005/8/layout/default"/>
    <dgm:cxn modelId="{A4435343-1A85-406F-98E7-F2BC5B82B65A}" type="presParOf" srcId="{70CA57B6-4F99-4DB5-BE22-E8B675C08433}" destId="{24EF74B4-CEC9-480C-8339-F05772070406}" srcOrd="23" destOrd="0" presId="urn:microsoft.com/office/officeart/2005/8/layout/default"/>
    <dgm:cxn modelId="{6CC23B31-45E6-4C4A-AA58-336A011069CC}" type="presParOf" srcId="{70CA57B6-4F99-4DB5-BE22-E8B675C08433}" destId="{D857F374-B804-4043-A557-C5967A89AD9D}" srcOrd="24" destOrd="0" presId="urn:microsoft.com/office/officeart/2005/8/layout/default"/>
    <dgm:cxn modelId="{93E0A9D0-B3CF-490D-82F7-129E9344274D}" type="presParOf" srcId="{70CA57B6-4F99-4DB5-BE22-E8B675C08433}" destId="{33EA1F13-F57C-4E68-AD13-7AE5518AF019}" srcOrd="25" destOrd="0" presId="urn:microsoft.com/office/officeart/2005/8/layout/default"/>
    <dgm:cxn modelId="{4696EA8F-5AAB-4FA1-A64F-79EB819FAF6E}" type="presParOf" srcId="{70CA57B6-4F99-4DB5-BE22-E8B675C08433}" destId="{26F12DFD-8496-4883-9491-5DFBD6A3862C}" srcOrd="26" destOrd="0" presId="urn:microsoft.com/office/officeart/2005/8/layout/default"/>
    <dgm:cxn modelId="{D11E141B-B19B-4619-A729-7171F41BA3D6}" type="presParOf" srcId="{70CA57B6-4F99-4DB5-BE22-E8B675C08433}" destId="{57468D16-7ADA-4C6F-9FA2-F3506F81F2C7}" srcOrd="27" destOrd="0" presId="urn:microsoft.com/office/officeart/2005/8/layout/default"/>
    <dgm:cxn modelId="{95E90058-C7A2-4DD5-9A49-54FE1E282BF9}" type="presParOf" srcId="{70CA57B6-4F99-4DB5-BE22-E8B675C08433}" destId="{38BC6445-7CAB-46E1-B909-7BA55CA64A93}" srcOrd="28" destOrd="0" presId="urn:microsoft.com/office/officeart/2005/8/layout/default"/>
    <dgm:cxn modelId="{1144F1CA-9DEE-4A1D-BCE4-8D6564EB32D9}" type="presParOf" srcId="{70CA57B6-4F99-4DB5-BE22-E8B675C08433}" destId="{0F957866-F086-4C66-BEF4-155722E33C80}" srcOrd="29" destOrd="0" presId="urn:microsoft.com/office/officeart/2005/8/layout/default"/>
    <dgm:cxn modelId="{63F441D4-7B00-499D-AEDA-39010AC0AA0D}" type="presParOf" srcId="{70CA57B6-4F99-4DB5-BE22-E8B675C08433}" destId="{708042B3-F64B-4098-B032-E3CDC0A52D6E}" srcOrd="30" destOrd="0" presId="urn:microsoft.com/office/officeart/2005/8/layout/default"/>
    <dgm:cxn modelId="{746CE879-74A3-4405-8EFD-4521C208C74C}" type="presParOf" srcId="{70CA57B6-4F99-4DB5-BE22-E8B675C08433}" destId="{7231C526-70D6-4B23-B27B-18B8FE77459C}" srcOrd="31" destOrd="0" presId="urn:microsoft.com/office/officeart/2005/8/layout/default"/>
    <dgm:cxn modelId="{0BFF61E0-23E8-4787-BC91-332DC670B188}" type="presParOf" srcId="{70CA57B6-4F99-4DB5-BE22-E8B675C08433}" destId="{898DD86D-AAAB-4D6C-A74F-A3683E3A5706}" srcOrd="32" destOrd="0" presId="urn:microsoft.com/office/officeart/2005/8/layout/default"/>
    <dgm:cxn modelId="{6C95F707-3BE2-40C8-9D94-3989DC8908A0}" type="presParOf" srcId="{70CA57B6-4F99-4DB5-BE22-E8B675C08433}" destId="{38701423-A302-4145-97BF-95DBF5E1B590}" srcOrd="33" destOrd="0" presId="urn:microsoft.com/office/officeart/2005/8/layout/default"/>
    <dgm:cxn modelId="{DA05E067-323E-46E1-BF8C-4A078386BF91}" type="presParOf" srcId="{70CA57B6-4F99-4DB5-BE22-E8B675C08433}" destId="{918CD743-40DB-4F25-A3E2-539F8F9B1169}" srcOrd="34" destOrd="0" presId="urn:microsoft.com/office/officeart/2005/8/layout/default"/>
    <dgm:cxn modelId="{69CB237C-0EFA-4E84-BC7A-347C26D1D319}" type="presParOf" srcId="{70CA57B6-4F99-4DB5-BE22-E8B675C08433}" destId="{BB6356CD-95BB-49F7-9326-B186D983F834}" srcOrd="35" destOrd="0" presId="urn:microsoft.com/office/officeart/2005/8/layout/default"/>
    <dgm:cxn modelId="{0E08FE4E-35D1-4BF6-B452-0A1B61340442}" type="presParOf" srcId="{70CA57B6-4F99-4DB5-BE22-E8B675C08433}" destId="{00B031D5-CFE6-411D-A70B-48D9EAE62527}" srcOrd="36" destOrd="0" presId="urn:microsoft.com/office/officeart/2005/8/layout/default"/>
    <dgm:cxn modelId="{06733275-DD99-4AF8-BF70-DCF11F720458}" type="presParOf" srcId="{70CA57B6-4F99-4DB5-BE22-E8B675C08433}" destId="{66EC18A1-EE04-4BA7-B034-9AC7C642FE43}" srcOrd="37" destOrd="0" presId="urn:microsoft.com/office/officeart/2005/8/layout/default"/>
    <dgm:cxn modelId="{686A285E-0CA5-477C-ABFF-42E2F2A5F273}" type="presParOf" srcId="{70CA57B6-4F99-4DB5-BE22-E8B675C08433}" destId="{532C7028-874E-4C34-BF8C-A9967E091F49}" srcOrd="38" destOrd="0" presId="urn:microsoft.com/office/officeart/2005/8/layout/default"/>
    <dgm:cxn modelId="{E4874B0A-12A8-4F6F-8FCB-5DE0C874E961}" type="presParOf" srcId="{70CA57B6-4F99-4DB5-BE22-E8B675C08433}" destId="{F8834F6C-35F0-40A2-AFCC-1579C14D3483}" srcOrd="39" destOrd="0" presId="urn:microsoft.com/office/officeart/2005/8/layout/default"/>
    <dgm:cxn modelId="{995DA1EE-6C35-4A43-B4A3-BEC36D31C3F1}" type="presParOf" srcId="{70CA57B6-4F99-4DB5-BE22-E8B675C08433}" destId="{913A9BF4-54BA-4189-A010-BA37B4C8FB0D}" srcOrd="40" destOrd="0" presId="urn:microsoft.com/office/officeart/2005/8/layout/default"/>
    <dgm:cxn modelId="{DA14F0BA-13C7-4B13-8415-FA2F2C8ACDFF}" type="presParOf" srcId="{70CA57B6-4F99-4DB5-BE22-E8B675C08433}" destId="{7791F497-D6CC-41C6-938E-504B519CB960}" srcOrd="41" destOrd="0" presId="urn:microsoft.com/office/officeart/2005/8/layout/default"/>
    <dgm:cxn modelId="{4AD1E9D1-2301-4012-B02A-43F6A1030195}" type="presParOf" srcId="{70CA57B6-4F99-4DB5-BE22-E8B675C08433}" destId="{3771B9A9-54C0-4BB7-A604-6DA9ACC1D8CC}" srcOrd="42" destOrd="0" presId="urn:microsoft.com/office/officeart/2005/8/layout/default"/>
    <dgm:cxn modelId="{2683E15F-9027-4554-A1EE-841CD9CC2123}" type="presParOf" srcId="{70CA57B6-4F99-4DB5-BE22-E8B675C08433}" destId="{7DD36393-2235-485A-A697-41A1FF434FD8}" srcOrd="43" destOrd="0" presId="urn:microsoft.com/office/officeart/2005/8/layout/default"/>
    <dgm:cxn modelId="{5C999DD5-3978-4C31-B459-A28816B4DFD0}" type="presParOf" srcId="{70CA57B6-4F99-4DB5-BE22-E8B675C08433}" destId="{64A1E915-3D66-4DE8-B9A9-16B9D043F11D}" srcOrd="44" destOrd="0" presId="urn:microsoft.com/office/officeart/2005/8/layout/default"/>
    <dgm:cxn modelId="{7D963080-E453-4B36-B6EA-7641C644AE58}" type="presParOf" srcId="{70CA57B6-4F99-4DB5-BE22-E8B675C08433}" destId="{9A056C4A-7CBC-4E9A-B6F7-2624D7836146}" srcOrd="45" destOrd="0" presId="urn:microsoft.com/office/officeart/2005/8/layout/default"/>
    <dgm:cxn modelId="{B0D384CF-0D98-40EB-A688-5E2C0474B490}" type="presParOf" srcId="{70CA57B6-4F99-4DB5-BE22-E8B675C08433}" destId="{7137D864-47FF-4FF3-A81B-B0098E90CB39}" srcOrd="46" destOrd="0" presId="urn:microsoft.com/office/officeart/2005/8/layout/default"/>
    <dgm:cxn modelId="{9266FA59-A938-4E38-8649-A708B634ABA9}" type="presParOf" srcId="{70CA57B6-4F99-4DB5-BE22-E8B675C08433}" destId="{202C7085-6AEC-4087-95B7-F7C946CC3C25}" srcOrd="47" destOrd="0" presId="urn:microsoft.com/office/officeart/2005/8/layout/default"/>
    <dgm:cxn modelId="{12245CBF-055B-47AB-8ED4-016DC2E130A1}" type="presParOf" srcId="{70CA57B6-4F99-4DB5-BE22-E8B675C08433}" destId="{DAC779DA-B903-4C0A-AC10-F6A362D54868}" srcOrd="48" destOrd="0" presId="urn:microsoft.com/office/officeart/2005/8/layout/default"/>
    <dgm:cxn modelId="{0F6E3758-4FB6-41B5-9296-042009CBF449}" type="presParOf" srcId="{70CA57B6-4F99-4DB5-BE22-E8B675C08433}" destId="{D4CE0280-BA70-47B5-A75B-AE8FCBC8C643}" srcOrd="49" destOrd="0" presId="urn:microsoft.com/office/officeart/2005/8/layout/default"/>
    <dgm:cxn modelId="{14DF3A02-CA00-4D31-8604-FAB81AF06248}" type="presParOf" srcId="{70CA57B6-4F99-4DB5-BE22-E8B675C08433}" destId="{708BADC0-B906-41D3-BBE5-64BEA2FB633E}" srcOrd="50" destOrd="0" presId="urn:microsoft.com/office/officeart/2005/8/layout/default"/>
    <dgm:cxn modelId="{105EA9BD-6BF0-435F-98B5-52881A2F3E72}" type="presParOf" srcId="{70CA57B6-4F99-4DB5-BE22-E8B675C08433}" destId="{D43DE2D5-9566-437B-82E6-AB4FA9A5484D}" srcOrd="51" destOrd="0" presId="urn:microsoft.com/office/officeart/2005/8/layout/default"/>
    <dgm:cxn modelId="{805278C7-3BB4-461B-A59F-26EDBFFC3DA8}" type="presParOf" srcId="{70CA57B6-4F99-4DB5-BE22-E8B675C08433}" destId="{8E7F2F3D-FFEF-4BA7-8460-D3A9B94237DC}" srcOrd="52" destOrd="0" presId="urn:microsoft.com/office/officeart/2005/8/layout/default"/>
    <dgm:cxn modelId="{3AEB1AEE-E0A4-49C9-80EE-112F6AD1E724}" type="presParOf" srcId="{70CA57B6-4F99-4DB5-BE22-E8B675C08433}" destId="{8064B00C-DB56-4D87-81AE-AD08EDA1F0E5}" srcOrd="53" destOrd="0" presId="urn:microsoft.com/office/officeart/2005/8/layout/default"/>
    <dgm:cxn modelId="{CA6791E0-886A-4481-A5B8-B4C6B11C5981}" type="presParOf" srcId="{70CA57B6-4F99-4DB5-BE22-E8B675C08433}" destId="{541CBDEB-2A40-4EDF-A5F4-E97FEE950C6C}" srcOrd="54" destOrd="0" presId="urn:microsoft.com/office/officeart/2005/8/layout/default"/>
    <dgm:cxn modelId="{DD879C03-16E6-4393-8820-19E2B17E04E4}" type="presParOf" srcId="{70CA57B6-4F99-4DB5-BE22-E8B675C08433}" destId="{79DECBD1-DBA6-4F9D-81F9-5B56D87BF5D6}" srcOrd="55" destOrd="0" presId="urn:microsoft.com/office/officeart/2005/8/layout/default"/>
    <dgm:cxn modelId="{9DBBEA2A-C8D2-44D8-8A17-5E4FCC26A776}" type="presParOf" srcId="{70CA57B6-4F99-4DB5-BE22-E8B675C08433}" destId="{11BB4D38-E657-409E-8C8D-71BB47F254C2}" srcOrd="56" destOrd="0" presId="urn:microsoft.com/office/officeart/2005/8/layout/default"/>
    <dgm:cxn modelId="{8CAE0145-4E4E-4388-A4F8-FD9D2E42BC70}" type="presParOf" srcId="{70CA57B6-4F99-4DB5-BE22-E8B675C08433}" destId="{8FE81979-2E7D-4EA7-A92D-12AEA5F51615}" srcOrd="57" destOrd="0" presId="urn:microsoft.com/office/officeart/2005/8/layout/default"/>
    <dgm:cxn modelId="{4D9267F2-B7B0-4BA3-BD03-7A470E5BD6A9}" type="presParOf" srcId="{70CA57B6-4F99-4DB5-BE22-E8B675C08433}" destId="{CECC0602-35BA-46FC-A723-BE35C716FE3C}" srcOrd="58" destOrd="0" presId="urn:microsoft.com/office/officeart/2005/8/layout/default"/>
    <dgm:cxn modelId="{4BBB20F2-DF9F-4B58-A92C-DBC5AFD8F53B}" type="presParOf" srcId="{70CA57B6-4F99-4DB5-BE22-E8B675C08433}" destId="{7DE48E48-0407-48B9-A2DE-3A3759DEC108}" srcOrd="59" destOrd="0" presId="urn:microsoft.com/office/officeart/2005/8/layout/default"/>
    <dgm:cxn modelId="{B032D565-692E-4BED-BB2E-FDD4FB194387}" type="presParOf" srcId="{70CA57B6-4F99-4DB5-BE22-E8B675C08433}" destId="{7272FDE1-0375-4A6F-B4DF-0E8E7C80DA8F}" srcOrd="6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D3D07-5387-459F-9F14-CC22938C5017}">
      <dsp:nvSpPr>
        <dsp:cNvPr id="0" name=""/>
        <dsp:cNvSpPr/>
      </dsp:nvSpPr>
      <dsp:spPr>
        <a:xfrm>
          <a:off x="0" y="0"/>
          <a:ext cx="8839200" cy="408049"/>
        </a:xfrm>
        <a:prstGeom prst="round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buAutoNum type="arabicParenR"/>
          </a:pPr>
          <a:r>
            <a:rPr lang="el-GR" sz="1800" b="1" kern="1200" dirty="0"/>
            <a:t>Αύξηση, ανάπτυξη και λειτουργίες του οργανισμού </a:t>
          </a:r>
        </a:p>
      </dsp:txBody>
      <dsp:txXfrm>
        <a:off x="19919" y="19919"/>
        <a:ext cx="8799362" cy="368211"/>
      </dsp:txXfrm>
    </dsp:sp>
    <dsp:sp modelId="{C6F8648E-2A8E-4278-877E-86F80BF9F10F}">
      <dsp:nvSpPr>
        <dsp:cNvPr id="0" name=""/>
        <dsp:cNvSpPr/>
      </dsp:nvSpPr>
      <dsp:spPr>
        <a:xfrm>
          <a:off x="0" y="411995"/>
          <a:ext cx="8839200" cy="275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64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l-GR" sz="1800" kern="1200" dirty="0"/>
            <a:t>Η βιταμίνη Α συμβάλλει στο φυσιολογικό μεταβολισμό του σιδήρου.</a:t>
          </a:r>
        </a:p>
      </dsp:txBody>
      <dsp:txXfrm>
        <a:off x="0" y="411995"/>
        <a:ext cx="8839200" cy="275738"/>
      </dsp:txXfrm>
    </dsp:sp>
    <dsp:sp modelId="{02E5E028-3D21-4883-A3D2-38A3AF60FB54}">
      <dsp:nvSpPr>
        <dsp:cNvPr id="0" name=""/>
        <dsp:cNvSpPr/>
      </dsp:nvSpPr>
      <dsp:spPr>
        <a:xfrm>
          <a:off x="0" y="694079"/>
          <a:ext cx="8839200" cy="408049"/>
        </a:xfrm>
        <a:prstGeom prst="round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buAutoNum type="arabicParenR"/>
          </a:pPr>
          <a:r>
            <a:rPr lang="el-GR" sz="1800" b="1" kern="1200" dirty="0"/>
            <a:t>Ψυχολογικές λειτουργίες και λειτουργίες συμπεριφοράς</a:t>
          </a:r>
        </a:p>
      </dsp:txBody>
      <dsp:txXfrm>
        <a:off x="19919" y="713998"/>
        <a:ext cx="8799362" cy="368211"/>
      </dsp:txXfrm>
    </dsp:sp>
    <dsp:sp modelId="{908C69B7-9660-42A3-85D4-B48D21026227}">
      <dsp:nvSpPr>
        <dsp:cNvPr id="0" name=""/>
        <dsp:cNvSpPr/>
      </dsp:nvSpPr>
      <dsp:spPr>
        <a:xfrm>
          <a:off x="0" y="1095784"/>
          <a:ext cx="8839200" cy="275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64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l-GR" sz="1800" kern="1200" dirty="0"/>
            <a:t>Ο ψευδάργυρος συμβάλλει στη φυσιολογική γνωστική λειτουργία. </a:t>
          </a:r>
        </a:p>
      </dsp:txBody>
      <dsp:txXfrm>
        <a:off x="0" y="1095784"/>
        <a:ext cx="8839200" cy="275738"/>
      </dsp:txXfrm>
    </dsp:sp>
    <dsp:sp modelId="{F865C5C7-42D5-40D0-B338-6AB4BF168DF9}">
      <dsp:nvSpPr>
        <dsp:cNvPr id="0" name=""/>
        <dsp:cNvSpPr/>
      </dsp:nvSpPr>
      <dsp:spPr>
        <a:xfrm>
          <a:off x="0" y="1363597"/>
          <a:ext cx="8839200" cy="408049"/>
        </a:xfrm>
        <a:prstGeom prst="round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buAutoNum type="arabicParenR"/>
          </a:pPr>
          <a:r>
            <a:rPr lang="el-GR" sz="1800" b="1" kern="1200" dirty="0"/>
            <a:t>Έλεγχος βάρους</a:t>
          </a:r>
        </a:p>
      </dsp:txBody>
      <dsp:txXfrm>
        <a:off x="19919" y="1383516"/>
        <a:ext cx="8799362" cy="368211"/>
      </dsp:txXfrm>
    </dsp:sp>
    <dsp:sp modelId="{5CD81412-8E34-432C-9CDC-DF6E43CEF8A9}">
      <dsp:nvSpPr>
        <dsp:cNvPr id="0" name=""/>
        <dsp:cNvSpPr/>
      </dsp:nvSpPr>
      <dsp:spPr>
        <a:xfrm>
          <a:off x="0" y="1779573"/>
          <a:ext cx="8839200" cy="511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64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l-GR" sz="1800" kern="1200" dirty="0"/>
            <a:t>Η </a:t>
          </a:r>
          <a:r>
            <a:rPr lang="el-GR" sz="1800" kern="1200" dirty="0" err="1"/>
            <a:t>γλυκομαννάνη</a:t>
          </a:r>
          <a:r>
            <a:rPr lang="el-GR" sz="1800" kern="1200" dirty="0"/>
            <a:t> στο πλαίσιο μιας δίαιτας περιορισμένης ενέργειας συμβάλλει στην απώλεια βάρους</a:t>
          </a:r>
          <a:r>
            <a:rPr lang="en-US" sz="1800" kern="1200" dirty="0"/>
            <a:t>.</a:t>
          </a:r>
          <a:endParaRPr lang="el-GR" sz="1800" kern="1200" dirty="0"/>
        </a:p>
      </dsp:txBody>
      <dsp:txXfrm>
        <a:off x="0" y="1779573"/>
        <a:ext cx="8839200" cy="511370"/>
      </dsp:txXfrm>
    </dsp:sp>
    <dsp:sp modelId="{F4FA0313-31FD-470A-84A6-48C17F8EE810}">
      <dsp:nvSpPr>
        <dsp:cNvPr id="0" name=""/>
        <dsp:cNvSpPr/>
      </dsp:nvSpPr>
      <dsp:spPr>
        <a:xfrm>
          <a:off x="0" y="2290943"/>
          <a:ext cx="8839200" cy="408049"/>
        </a:xfrm>
        <a:prstGeom prst="round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l-GR" sz="1800" b="1" kern="1200" dirty="0">
              <a:solidFill>
                <a:schemeClr val="bg1"/>
              </a:solidFill>
            </a:rPr>
            <a:t>Μείωσης του κινδύνου εκδήλωσης μιας ασθένειας</a:t>
          </a:r>
          <a:endParaRPr lang="el-GR" sz="1800" kern="1200" dirty="0">
            <a:solidFill>
              <a:schemeClr val="bg1"/>
            </a:solidFill>
          </a:endParaRPr>
        </a:p>
      </dsp:txBody>
      <dsp:txXfrm>
        <a:off x="19919" y="2310862"/>
        <a:ext cx="8799362" cy="368211"/>
      </dsp:txXfrm>
    </dsp:sp>
    <dsp:sp modelId="{A26B3BD1-8518-4851-B564-ECF1200F472B}">
      <dsp:nvSpPr>
        <dsp:cNvPr id="0" name=""/>
        <dsp:cNvSpPr/>
      </dsp:nvSpPr>
      <dsp:spPr>
        <a:xfrm>
          <a:off x="0" y="2698993"/>
          <a:ext cx="8839200" cy="741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64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l-GR" sz="1800" kern="1200" dirty="0"/>
            <a:t>Η β-</a:t>
          </a:r>
          <a:r>
            <a:rPr lang="el-GR" sz="1800" kern="1200" dirty="0" err="1"/>
            <a:t>γλυκάνη</a:t>
          </a:r>
          <a:r>
            <a:rPr lang="el-GR" sz="1800" kern="1200" dirty="0"/>
            <a:t> </a:t>
          </a:r>
          <a:r>
            <a:rPr lang="el-GR" sz="1800" kern="1200" dirty="0" err="1"/>
            <a:t>βρώμης</a:t>
          </a:r>
          <a:r>
            <a:rPr lang="el-GR" sz="1800" kern="1200" dirty="0"/>
            <a:t> έχει αποδειχθεί ότι μειώνει/μειώσει τη χοληστερόλη στο αίμα. Η υψηλή χοληστερόλη αποτελεί παράγοντα κινδύνου για την ανάπτυξη στεφανιαίας νόσου.</a:t>
          </a:r>
        </a:p>
      </dsp:txBody>
      <dsp:txXfrm>
        <a:off x="0" y="2698993"/>
        <a:ext cx="8839200" cy="741988"/>
      </dsp:txXfrm>
    </dsp:sp>
    <dsp:sp modelId="{23423E09-906C-4298-A4ED-8228E71DA085}">
      <dsp:nvSpPr>
        <dsp:cNvPr id="0" name=""/>
        <dsp:cNvSpPr/>
      </dsp:nvSpPr>
      <dsp:spPr>
        <a:xfrm>
          <a:off x="0" y="3440981"/>
          <a:ext cx="8839200" cy="408049"/>
        </a:xfrm>
        <a:prstGeom prst="round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buClr>
              <a:srgbClr val="000000"/>
            </a:buClr>
            <a:buSzPts val="1100"/>
            <a:buFont typeface="Arial"/>
            <a:buNone/>
          </a:pPr>
          <a:r>
            <a:rPr lang="el-GR" sz="1800" b="1" kern="1200" dirty="0">
              <a:solidFill>
                <a:schemeClr val="bg1"/>
              </a:solidFill>
              <a:latin typeface="+mn-lt"/>
              <a:ea typeface="Abril Fatface"/>
              <a:cs typeface="Abril Fatface"/>
              <a:sym typeface="Abril Fatface"/>
            </a:rPr>
            <a:t>Ανάπτυξη παιδιών</a:t>
          </a:r>
          <a:endParaRPr lang="el-GR" sz="1800" kern="1200" dirty="0">
            <a:solidFill>
              <a:schemeClr val="bg1"/>
            </a:solidFill>
          </a:endParaRPr>
        </a:p>
      </dsp:txBody>
      <dsp:txXfrm>
        <a:off x="19919" y="3460900"/>
        <a:ext cx="8799362" cy="368211"/>
      </dsp:txXfrm>
    </dsp:sp>
    <dsp:sp modelId="{9E19F48E-D258-4EF7-B037-C4D2D3B7278C}">
      <dsp:nvSpPr>
        <dsp:cNvPr id="0" name=""/>
        <dsp:cNvSpPr/>
      </dsp:nvSpPr>
      <dsp:spPr>
        <a:xfrm>
          <a:off x="0" y="3849031"/>
          <a:ext cx="8839200" cy="802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645" tIns="22860" rIns="128016" bIns="22860" numCol="1" spcCol="1270" anchor="t" anchorCtr="0">
          <a:noAutofit/>
        </a:bodyPr>
        <a:lstStyle/>
        <a:p>
          <a:pPr marL="171450" lvl="1" indent="-171450" algn="l" defTabSz="800100">
            <a:lnSpc>
              <a:spcPct val="90000"/>
            </a:lnSpc>
            <a:spcBef>
              <a:spcPct val="0"/>
            </a:spcBef>
            <a:spcAft>
              <a:spcPct val="20000"/>
            </a:spcAft>
            <a:buClr>
              <a:srgbClr val="000000"/>
            </a:buClr>
            <a:buSzPts val="1100"/>
            <a:buFont typeface="Arial"/>
            <a:buChar char="••"/>
          </a:pPr>
          <a:r>
            <a:rPr lang="el-GR" sz="1800" kern="1200" dirty="0">
              <a:solidFill>
                <a:schemeClr val="tx1"/>
              </a:solidFill>
            </a:rPr>
            <a:t>Ο φώσφορος είναι απαραίτητος για τη φυσιολογική αύξηση και ανάπτυξη των οστών στα παιδιά.</a:t>
          </a:r>
        </a:p>
        <a:p>
          <a:pPr marL="171450" lvl="1" indent="-171450" algn="l" defTabSz="800100">
            <a:lnSpc>
              <a:spcPct val="90000"/>
            </a:lnSpc>
            <a:spcBef>
              <a:spcPct val="0"/>
            </a:spcBef>
            <a:spcAft>
              <a:spcPct val="20000"/>
            </a:spcAft>
            <a:buChar char="••"/>
          </a:pPr>
          <a:endParaRPr lang="el-GR" sz="1800" kern="1200" dirty="0"/>
        </a:p>
      </dsp:txBody>
      <dsp:txXfrm>
        <a:off x="0" y="3849031"/>
        <a:ext cx="8839200" cy="8021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50E821-85AF-4FFC-AA62-5407495E9048}">
      <dsp:nvSpPr>
        <dsp:cNvPr id="0" name=""/>
        <dsp:cNvSpPr/>
      </dsp:nvSpPr>
      <dsp:spPr>
        <a:xfrm>
          <a:off x="3635895" y="1817414"/>
          <a:ext cx="1593685" cy="3376014"/>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Ανόργανα Στοιχεία</a:t>
          </a:r>
        </a:p>
      </dsp:txBody>
      <dsp:txXfrm rot="16200000">
        <a:off x="3456390" y="3129441"/>
        <a:ext cx="3038412" cy="414358"/>
      </dsp:txXfrm>
    </dsp:sp>
    <dsp:sp modelId="{78F33B0A-BEA7-4AE0-B097-C6DFB5ACD385}">
      <dsp:nvSpPr>
        <dsp:cNvPr id="0" name=""/>
        <dsp:cNvSpPr/>
      </dsp:nvSpPr>
      <dsp:spPr>
        <a:xfrm>
          <a:off x="1979706" y="1241348"/>
          <a:ext cx="1593685" cy="3943710"/>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Βιταμίνες</a:t>
          </a:r>
        </a:p>
      </dsp:txBody>
      <dsp:txXfrm rot="16200000">
        <a:off x="1544738" y="2808839"/>
        <a:ext cx="3549339" cy="414358"/>
      </dsp:txXfrm>
    </dsp:sp>
    <dsp:sp modelId="{D76F2E82-F1DB-4D60-909C-9AD5FF6764BF}">
      <dsp:nvSpPr>
        <dsp:cNvPr id="0" name=""/>
        <dsp:cNvSpPr/>
      </dsp:nvSpPr>
      <dsp:spPr>
        <a:xfrm>
          <a:off x="5292086" y="2393465"/>
          <a:ext cx="1593685" cy="2798864"/>
        </a:xfrm>
        <a:prstGeom prst="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Λιπαρά οξέα</a:t>
          </a:r>
        </a:p>
      </dsp:txBody>
      <dsp:txXfrm rot="16200000">
        <a:off x="5372299" y="3445775"/>
        <a:ext cx="2518977" cy="414358"/>
      </dsp:txXfrm>
    </dsp:sp>
    <dsp:sp modelId="{00D81A1D-B39F-4845-B260-648AAF4513AF}">
      <dsp:nvSpPr>
        <dsp:cNvPr id="0" name=""/>
        <dsp:cNvSpPr/>
      </dsp:nvSpPr>
      <dsp:spPr>
        <a:xfrm>
          <a:off x="269826" y="0"/>
          <a:ext cx="1593685" cy="5201768"/>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Υδατάνθρακες</a:t>
          </a:r>
        </a:p>
      </dsp:txBody>
      <dsp:txXfrm rot="16200000">
        <a:off x="-731267" y="2133616"/>
        <a:ext cx="4681591" cy="414358"/>
      </dsp:txXfrm>
    </dsp:sp>
    <dsp:sp modelId="{2648BCA6-DD7A-4B77-A843-8F67026651D2}">
      <dsp:nvSpPr>
        <dsp:cNvPr id="0" name=""/>
        <dsp:cNvSpPr/>
      </dsp:nvSpPr>
      <dsp:spPr>
        <a:xfrm>
          <a:off x="6948259" y="2970614"/>
          <a:ext cx="1593685" cy="2231167"/>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Πρωτεΐνες και Αμινοξέα</a:t>
          </a:r>
          <a:endParaRPr lang="en-US" sz="1800" b="1" kern="1200" dirty="0"/>
        </a:p>
      </dsp:txBody>
      <dsp:txXfrm rot="16200000">
        <a:off x="7283935" y="3767460"/>
        <a:ext cx="2008051" cy="414358"/>
      </dsp:txXfrm>
    </dsp:sp>
    <dsp:sp modelId="{02F6B050-7FF4-4EB0-8C23-5A0DDA3E1115}">
      <dsp:nvSpPr>
        <dsp:cNvPr id="0" name=""/>
        <dsp:cNvSpPr/>
      </dsp:nvSpPr>
      <dsp:spPr>
        <a:xfrm>
          <a:off x="323523" y="161237"/>
          <a:ext cx="1131516" cy="450195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buFont typeface="+mj-lt"/>
            <a:buAutoNum type="arabicPeriod"/>
          </a:pPr>
          <a:r>
            <a:rPr lang="el-GR" sz="1050" b="0" i="0" u="none" kern="1200" dirty="0" err="1"/>
            <a:t>Αλφα-κυκλοδεξτρίνη</a:t>
          </a:r>
          <a:endParaRPr lang="el-GR" sz="1050" kern="1200" dirty="0"/>
        </a:p>
        <a:p>
          <a:pPr lvl="0" algn="l" defTabSz="466725">
            <a:lnSpc>
              <a:spcPct val="90000"/>
            </a:lnSpc>
            <a:spcBef>
              <a:spcPct val="0"/>
            </a:spcBef>
            <a:spcAft>
              <a:spcPct val="35000"/>
            </a:spcAft>
            <a:buFont typeface="+mj-lt"/>
            <a:buAutoNum type="arabicPeriod"/>
          </a:pPr>
          <a:r>
            <a:rPr lang="el-GR" sz="1050" b="0" i="0" u="none" kern="1200" dirty="0"/>
            <a:t>Ανθεκτικό Άμυλο</a:t>
          </a:r>
        </a:p>
        <a:p>
          <a:pPr lvl="0" algn="l" defTabSz="466725">
            <a:lnSpc>
              <a:spcPct val="90000"/>
            </a:lnSpc>
            <a:spcBef>
              <a:spcPct val="0"/>
            </a:spcBef>
            <a:spcAft>
              <a:spcPct val="35000"/>
            </a:spcAft>
            <a:buFont typeface="+mj-lt"/>
            <a:buAutoNum type="arabicPeriod"/>
          </a:pPr>
          <a:r>
            <a:rPr lang="el-GR" sz="1050" b="0" i="0" u="none" kern="1200" dirty="0"/>
            <a:t>Άπεπτοι Υδατάνθρακες</a:t>
          </a:r>
        </a:p>
        <a:p>
          <a:pPr lvl="0" algn="l" defTabSz="466725">
            <a:lnSpc>
              <a:spcPct val="90000"/>
            </a:lnSpc>
            <a:spcBef>
              <a:spcPct val="0"/>
            </a:spcBef>
            <a:spcAft>
              <a:spcPct val="35000"/>
            </a:spcAft>
            <a:buFont typeface="+mj-lt"/>
            <a:buAutoNum type="arabicPeriod"/>
          </a:pPr>
          <a:r>
            <a:rPr lang="el-GR" sz="1050" b="0" i="0" u="none" kern="1200" dirty="0" err="1"/>
            <a:t>Αραβινοξυλάνη</a:t>
          </a:r>
          <a:endParaRPr lang="el-GR" sz="1050" b="0" i="0" u="none" kern="1200" dirty="0"/>
        </a:p>
        <a:p>
          <a:pPr lvl="0" algn="l" defTabSz="466725">
            <a:lnSpc>
              <a:spcPct val="90000"/>
            </a:lnSpc>
            <a:spcBef>
              <a:spcPct val="0"/>
            </a:spcBef>
            <a:spcAft>
              <a:spcPct val="35000"/>
            </a:spcAft>
            <a:buFont typeface="+mj-lt"/>
            <a:buAutoNum type="arabicPeriod"/>
          </a:pPr>
          <a:r>
            <a:rPr lang="el-GR" sz="1050" b="0" i="0" u="none" kern="1200" dirty="0"/>
            <a:t>Β- </a:t>
          </a:r>
          <a:r>
            <a:rPr lang="el-GR" sz="1050" b="0" i="0" u="none" kern="1200" dirty="0" err="1"/>
            <a:t>γλυκάνες</a:t>
          </a:r>
          <a:r>
            <a:rPr lang="el-GR" sz="1050" b="0" i="0" u="none" kern="1200" dirty="0"/>
            <a:t> </a:t>
          </a:r>
        </a:p>
        <a:p>
          <a:pPr lvl="0" algn="l" defTabSz="466725">
            <a:lnSpc>
              <a:spcPct val="90000"/>
            </a:lnSpc>
            <a:spcBef>
              <a:spcPct val="0"/>
            </a:spcBef>
            <a:spcAft>
              <a:spcPct val="35000"/>
            </a:spcAft>
            <a:buFont typeface="+mj-lt"/>
            <a:buAutoNum type="arabicPeriod"/>
          </a:pPr>
          <a:r>
            <a:rPr lang="el-GR" sz="1050" b="0" i="0" u="none" kern="1200" dirty="0" err="1"/>
            <a:t>Γλυκομαννάνη</a:t>
          </a:r>
          <a:endParaRPr lang="el-GR" sz="1050" b="0" i="0" u="none" kern="1200" dirty="0"/>
        </a:p>
        <a:p>
          <a:pPr lvl="0" algn="l" defTabSz="466725">
            <a:lnSpc>
              <a:spcPct val="90000"/>
            </a:lnSpc>
            <a:spcBef>
              <a:spcPct val="0"/>
            </a:spcBef>
            <a:spcAft>
              <a:spcPct val="35000"/>
            </a:spcAft>
            <a:buFont typeface="+mj-lt"/>
            <a:buAutoNum type="arabicPeriod"/>
          </a:pPr>
          <a:r>
            <a:rPr lang="el-GR" sz="1050" b="0" i="0" u="none" kern="1200" dirty="0"/>
            <a:t>Διαλύματα υδατανθράκων</a:t>
          </a:r>
        </a:p>
        <a:p>
          <a:pPr lvl="0" algn="l" defTabSz="466725">
            <a:lnSpc>
              <a:spcPct val="90000"/>
            </a:lnSpc>
            <a:spcBef>
              <a:spcPct val="0"/>
            </a:spcBef>
            <a:spcAft>
              <a:spcPct val="35000"/>
            </a:spcAft>
            <a:buFont typeface="+mj-lt"/>
            <a:buAutoNum type="arabicPeriod"/>
          </a:pPr>
          <a:r>
            <a:rPr lang="el-GR" sz="1050" b="0" i="0" u="none" kern="1200" dirty="0" err="1"/>
            <a:t>Ινουλίνη</a:t>
          </a:r>
          <a:endParaRPr lang="el-GR" sz="1050" b="0" i="0" u="none" kern="1200" dirty="0"/>
        </a:p>
        <a:p>
          <a:pPr lvl="0" algn="l" defTabSz="466725">
            <a:lnSpc>
              <a:spcPct val="90000"/>
            </a:lnSpc>
            <a:spcBef>
              <a:spcPct val="0"/>
            </a:spcBef>
            <a:spcAft>
              <a:spcPct val="35000"/>
            </a:spcAft>
            <a:buFont typeface="+mj-lt"/>
            <a:buAutoNum type="arabicPeriod"/>
          </a:pPr>
          <a:r>
            <a:rPr lang="el-GR" sz="1050" b="0" i="0" u="none" kern="1200" dirty="0" err="1"/>
            <a:t>Κόμμι</a:t>
          </a:r>
          <a:r>
            <a:rPr lang="el-GR" sz="1050" b="0" i="0" u="none" kern="1200" dirty="0"/>
            <a:t> </a:t>
          </a:r>
          <a:r>
            <a:rPr lang="el-GR" sz="1050" b="0" i="0" u="none" kern="1200" dirty="0" err="1"/>
            <a:t>γκουάρ</a:t>
          </a:r>
          <a:r>
            <a:rPr lang="el-GR" sz="1050" b="0" i="0" u="none" kern="1200" dirty="0"/>
            <a:t> </a:t>
          </a:r>
        </a:p>
        <a:p>
          <a:pPr lvl="0" algn="l" defTabSz="466725">
            <a:lnSpc>
              <a:spcPct val="90000"/>
            </a:lnSpc>
            <a:spcBef>
              <a:spcPct val="0"/>
            </a:spcBef>
            <a:spcAft>
              <a:spcPct val="35000"/>
            </a:spcAft>
            <a:buFont typeface="+mj-lt"/>
            <a:buAutoNum type="arabicPeriod"/>
          </a:pPr>
          <a:r>
            <a:rPr lang="el-GR" sz="1050" b="0" i="0" u="none" kern="1200" dirty="0" err="1"/>
            <a:t>Λακτικόλη</a:t>
          </a:r>
          <a:endParaRPr lang="el-GR" sz="1050" b="0" i="0" u="none" kern="1200" dirty="0"/>
        </a:p>
        <a:p>
          <a:pPr lvl="0" algn="l" defTabSz="466725">
            <a:lnSpc>
              <a:spcPct val="90000"/>
            </a:lnSpc>
            <a:spcBef>
              <a:spcPct val="0"/>
            </a:spcBef>
            <a:spcAft>
              <a:spcPct val="35000"/>
            </a:spcAft>
            <a:buFont typeface="+mj-lt"/>
            <a:buAutoNum type="arabicPeriod"/>
          </a:pPr>
          <a:r>
            <a:rPr lang="el-GR" sz="1050" b="0" i="0" u="none" kern="1200" dirty="0" err="1"/>
            <a:t>Λακτουλόζη</a:t>
          </a:r>
          <a:endParaRPr lang="el-GR" sz="1050" b="0" i="0" u="none" kern="1200" dirty="0"/>
        </a:p>
        <a:p>
          <a:pPr lvl="0" algn="l" defTabSz="466725">
            <a:lnSpc>
              <a:spcPct val="90000"/>
            </a:lnSpc>
            <a:spcBef>
              <a:spcPct val="0"/>
            </a:spcBef>
            <a:spcAft>
              <a:spcPct val="35000"/>
            </a:spcAft>
            <a:buFont typeface="+mj-lt"/>
            <a:buAutoNum type="arabicPeriod"/>
          </a:pPr>
          <a:r>
            <a:rPr lang="el-GR" sz="1050" b="0" i="0" u="none" kern="1200" dirty="0"/>
            <a:t>Πηκτίνες</a:t>
          </a:r>
        </a:p>
        <a:p>
          <a:pPr lvl="0" algn="l" defTabSz="466725">
            <a:lnSpc>
              <a:spcPct val="90000"/>
            </a:lnSpc>
            <a:spcBef>
              <a:spcPct val="0"/>
            </a:spcBef>
            <a:spcAft>
              <a:spcPct val="35000"/>
            </a:spcAft>
            <a:buFont typeface="+mj-lt"/>
            <a:buAutoNum type="arabicPeriod"/>
          </a:pPr>
          <a:r>
            <a:rPr lang="el-GR" sz="1050" b="0" i="0" u="none" kern="1200" dirty="0"/>
            <a:t>Υδατάνθρακες</a:t>
          </a:r>
        </a:p>
        <a:p>
          <a:pPr lvl="0" algn="l" defTabSz="466725">
            <a:lnSpc>
              <a:spcPct val="90000"/>
            </a:lnSpc>
            <a:spcBef>
              <a:spcPct val="0"/>
            </a:spcBef>
            <a:spcAft>
              <a:spcPct val="35000"/>
            </a:spcAft>
            <a:buFont typeface="+mj-lt"/>
            <a:buAutoNum type="arabicPeriod"/>
          </a:pPr>
          <a:r>
            <a:rPr lang="el-GR" sz="1050" b="0" i="0" u="none" kern="1200" dirty="0"/>
            <a:t>Υδατάνθρακες Αργής Πέψης</a:t>
          </a:r>
        </a:p>
        <a:p>
          <a:pPr lvl="0" algn="l" defTabSz="466725">
            <a:lnSpc>
              <a:spcPct val="90000"/>
            </a:lnSpc>
            <a:spcBef>
              <a:spcPct val="0"/>
            </a:spcBef>
            <a:spcAft>
              <a:spcPct val="35000"/>
            </a:spcAft>
            <a:buFont typeface="+mj-lt"/>
            <a:buAutoNum type="arabicPeriod"/>
          </a:pPr>
          <a:r>
            <a:rPr lang="el-GR" sz="1050" b="0" i="0" u="none" kern="1200" dirty="0"/>
            <a:t>Υποκατάστατα Ζάχαρης</a:t>
          </a:r>
        </a:p>
        <a:p>
          <a:pPr lvl="0" algn="l" defTabSz="466725">
            <a:lnSpc>
              <a:spcPct val="90000"/>
            </a:lnSpc>
            <a:spcBef>
              <a:spcPct val="0"/>
            </a:spcBef>
            <a:spcAft>
              <a:spcPct val="35000"/>
            </a:spcAft>
            <a:buFont typeface="+mj-lt"/>
            <a:buAutoNum type="arabicPeriod"/>
          </a:pPr>
          <a:r>
            <a:rPr lang="el-GR" sz="1050" b="0" i="0" u="none" kern="1200" dirty="0"/>
            <a:t>Φρουκτόζη</a:t>
          </a:r>
        </a:p>
        <a:p>
          <a:pPr lvl="0" algn="l" defTabSz="466725">
            <a:lnSpc>
              <a:spcPct val="90000"/>
            </a:lnSpc>
            <a:spcBef>
              <a:spcPct val="0"/>
            </a:spcBef>
            <a:spcAft>
              <a:spcPct val="35000"/>
            </a:spcAft>
            <a:buFont typeface="+mj-lt"/>
            <a:buAutoNum type="arabicPeriod"/>
          </a:pPr>
          <a:r>
            <a:rPr lang="el-GR" sz="1050" b="0" i="0" u="none" kern="1200" dirty="0"/>
            <a:t>Φυτικές ίνες (</a:t>
          </a:r>
          <a:r>
            <a:rPr lang="el-GR" sz="1050" b="0" i="0" u="none" kern="1200" dirty="0" err="1"/>
            <a:t>βρώμης</a:t>
          </a:r>
          <a:r>
            <a:rPr lang="el-GR" sz="1050" b="0" i="0" u="none" kern="1200" dirty="0"/>
            <a:t>, σίκαλης, πίτουρου σιταριού, ζαχαρότευτλου)</a:t>
          </a:r>
          <a:endParaRPr lang="en-US" sz="1050" kern="1200" dirty="0"/>
        </a:p>
        <a:p>
          <a:pPr lvl="0" algn="l" defTabSz="466725">
            <a:lnSpc>
              <a:spcPct val="90000"/>
            </a:lnSpc>
            <a:spcBef>
              <a:spcPct val="0"/>
            </a:spcBef>
            <a:spcAft>
              <a:spcPct val="35000"/>
            </a:spcAft>
            <a:buFont typeface="+mj-lt"/>
            <a:buAutoNum type="arabicPeriod"/>
          </a:pPr>
          <a:r>
            <a:rPr lang="el-GR" sz="1050" b="0" i="0" u="none" kern="1200" dirty="0" err="1"/>
            <a:t>Χιτοσάνη</a:t>
          </a:r>
          <a:endParaRPr lang="en-US" sz="1050" kern="1200" dirty="0"/>
        </a:p>
        <a:p>
          <a:pPr lvl="0" algn="l" defTabSz="466725">
            <a:lnSpc>
              <a:spcPct val="90000"/>
            </a:lnSpc>
            <a:spcBef>
              <a:spcPct val="0"/>
            </a:spcBef>
            <a:spcAft>
              <a:spcPct val="35000"/>
            </a:spcAft>
            <a:buFont typeface="+mj-lt"/>
            <a:buAutoNum type="arabicPeriod"/>
          </a:pPr>
          <a:endParaRPr lang="en-US" sz="1050" kern="1200" dirty="0"/>
        </a:p>
      </dsp:txBody>
      <dsp:txXfrm>
        <a:off x="323523" y="161237"/>
        <a:ext cx="1131516" cy="4501952"/>
      </dsp:txXfrm>
    </dsp:sp>
    <dsp:sp modelId="{714CD5D7-2B45-4405-A098-506C47527C38}">
      <dsp:nvSpPr>
        <dsp:cNvPr id="0" name=""/>
        <dsp:cNvSpPr/>
      </dsp:nvSpPr>
      <dsp:spPr>
        <a:xfrm>
          <a:off x="2038195" y="2033416"/>
          <a:ext cx="1131516" cy="303626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algn="l" defTabSz="466725">
            <a:lnSpc>
              <a:spcPct val="90000"/>
            </a:lnSpc>
            <a:spcBef>
              <a:spcPct val="0"/>
            </a:spcBef>
            <a:spcAft>
              <a:spcPct val="35000"/>
            </a:spcAft>
            <a:buNone/>
          </a:pPr>
          <a:r>
            <a:rPr lang="el-GR" sz="1050" b="0" i="0" u="none" kern="1200" dirty="0" err="1"/>
            <a:t>Βιοτίνη</a:t>
          </a:r>
          <a:endParaRPr lang="el-GR" sz="1050" b="0" i="0" u="none" kern="1200" dirty="0"/>
        </a:p>
        <a:p>
          <a:pPr marL="0" lvl="0" algn="l" defTabSz="466725">
            <a:lnSpc>
              <a:spcPct val="90000"/>
            </a:lnSpc>
            <a:spcBef>
              <a:spcPct val="0"/>
            </a:spcBef>
            <a:spcAft>
              <a:spcPct val="35000"/>
            </a:spcAft>
            <a:buNone/>
          </a:pPr>
          <a:r>
            <a:rPr lang="el-GR" sz="1050" b="0" i="0" u="none" kern="1200" dirty="0"/>
            <a:t>Βιταμίνη</a:t>
          </a:r>
          <a:r>
            <a:rPr lang="en-US" sz="1050" b="0" i="0" u="none" kern="1200" dirty="0"/>
            <a:t> A</a:t>
          </a:r>
          <a:endParaRPr lang="el-GR" sz="1050" b="0" i="0" u="none" kern="1200" dirty="0"/>
        </a:p>
        <a:p>
          <a:pPr marL="0" lvl="0" algn="l" defTabSz="466725">
            <a:lnSpc>
              <a:spcPct val="90000"/>
            </a:lnSpc>
            <a:spcBef>
              <a:spcPct val="0"/>
            </a:spcBef>
            <a:spcAft>
              <a:spcPct val="35000"/>
            </a:spcAft>
            <a:buNone/>
          </a:pPr>
          <a:r>
            <a:rPr lang="el-GR" sz="1050" b="0" i="0" u="none" kern="1200" dirty="0"/>
            <a:t>Βιταμίνη B6</a:t>
          </a:r>
        </a:p>
        <a:p>
          <a:pPr algn="l">
            <a:spcBef>
              <a:spcPct val="0"/>
            </a:spcBef>
          </a:pPr>
          <a:r>
            <a:rPr lang="el-GR" sz="1050" b="0" i="0" u="none" kern="1200" dirty="0"/>
            <a:t>Βιταμίνη B12</a:t>
          </a:r>
        </a:p>
        <a:p>
          <a:pPr algn="l">
            <a:spcBef>
              <a:spcPct val="0"/>
            </a:spcBef>
          </a:pPr>
          <a:r>
            <a:rPr lang="el-GR" sz="1050" b="0" i="0" u="none" kern="1200" dirty="0"/>
            <a:t>Βιταμίνη C</a:t>
          </a:r>
          <a:endParaRPr lang="en-US" sz="1050" kern="1200" dirty="0"/>
        </a:p>
        <a:p>
          <a:pPr marL="0" lvl="0" algn="l" defTabSz="466725">
            <a:lnSpc>
              <a:spcPct val="90000"/>
            </a:lnSpc>
            <a:spcBef>
              <a:spcPct val="0"/>
            </a:spcBef>
            <a:spcAft>
              <a:spcPct val="35000"/>
            </a:spcAft>
            <a:buNone/>
          </a:pPr>
          <a:r>
            <a:rPr lang="el-GR" sz="1050" b="0" i="0" u="none" kern="1200"/>
            <a:t>Βιταμίνη </a:t>
          </a:r>
          <a:r>
            <a:rPr lang="en-US" sz="1050" b="0" i="0" u="none" kern="1200"/>
            <a:t>D</a:t>
          </a:r>
        </a:p>
        <a:p>
          <a:pPr marL="0" lvl="0" algn="l" defTabSz="466725">
            <a:lnSpc>
              <a:spcPct val="90000"/>
            </a:lnSpc>
            <a:spcBef>
              <a:spcPct val="0"/>
            </a:spcBef>
            <a:spcAft>
              <a:spcPct val="35000"/>
            </a:spcAft>
            <a:buNone/>
          </a:pPr>
          <a:r>
            <a:rPr lang="el-GR" sz="1050" b="0" i="0" u="none" kern="1200"/>
            <a:t>Βιταμίνη </a:t>
          </a:r>
          <a:r>
            <a:rPr lang="en-US" sz="1050" b="0" i="0" u="none" kern="1200"/>
            <a:t>E</a:t>
          </a:r>
        </a:p>
        <a:p>
          <a:pPr marL="0" lvl="0" algn="l" defTabSz="466725">
            <a:lnSpc>
              <a:spcPct val="90000"/>
            </a:lnSpc>
            <a:spcBef>
              <a:spcPct val="0"/>
            </a:spcBef>
            <a:spcAft>
              <a:spcPct val="35000"/>
            </a:spcAft>
            <a:buNone/>
          </a:pPr>
          <a:r>
            <a:rPr lang="el-GR" sz="1050" b="0" i="0" u="none" kern="1200"/>
            <a:t>Βιταμίνη </a:t>
          </a:r>
          <a:r>
            <a:rPr lang="en-US" sz="1050" b="0" i="0" u="none" kern="1200"/>
            <a:t>K</a:t>
          </a:r>
        </a:p>
        <a:p>
          <a:pPr marL="0" lvl="0" algn="l" defTabSz="466725">
            <a:lnSpc>
              <a:spcPct val="90000"/>
            </a:lnSpc>
            <a:spcBef>
              <a:spcPct val="0"/>
            </a:spcBef>
            <a:spcAft>
              <a:spcPct val="35000"/>
            </a:spcAft>
            <a:buNone/>
          </a:pPr>
          <a:r>
            <a:rPr lang="el-GR" sz="1050" b="0" i="0" u="none" kern="1200" dirty="0"/>
            <a:t>Θειαμίνη</a:t>
          </a:r>
        </a:p>
        <a:p>
          <a:pPr marL="0" lvl="0" algn="l" defTabSz="466725">
            <a:lnSpc>
              <a:spcPct val="90000"/>
            </a:lnSpc>
            <a:spcBef>
              <a:spcPct val="0"/>
            </a:spcBef>
            <a:spcAft>
              <a:spcPct val="35000"/>
            </a:spcAft>
            <a:buNone/>
          </a:pPr>
          <a:r>
            <a:rPr lang="el-GR" sz="1050" b="0" i="0" u="none" kern="1200" dirty="0" err="1"/>
            <a:t>Νιασίνη</a:t>
          </a:r>
          <a:endParaRPr lang="el-GR" sz="1050" b="0" i="0" u="none" kern="1200" dirty="0"/>
        </a:p>
        <a:p>
          <a:pPr marL="0" lvl="0" algn="l" defTabSz="466725">
            <a:lnSpc>
              <a:spcPct val="90000"/>
            </a:lnSpc>
            <a:spcBef>
              <a:spcPct val="0"/>
            </a:spcBef>
            <a:spcAft>
              <a:spcPct val="35000"/>
            </a:spcAft>
            <a:buNone/>
          </a:pPr>
          <a:r>
            <a:rPr lang="el-GR" sz="1050" b="0" i="0" u="none" kern="1200" dirty="0" err="1"/>
            <a:t>Παντοθενικό</a:t>
          </a:r>
          <a:r>
            <a:rPr lang="el-GR" sz="1050" b="0" i="0" u="none" kern="1200" dirty="0"/>
            <a:t> οξύ </a:t>
          </a:r>
          <a:r>
            <a:rPr lang="en-US" sz="1050" b="0" i="0" u="none" kern="1200" dirty="0"/>
            <a:t>(</a:t>
          </a:r>
          <a:r>
            <a:rPr lang="el-GR" sz="1050" b="0" i="0" u="none" kern="1200" dirty="0"/>
            <a:t>Βιταμίνη</a:t>
          </a:r>
          <a:r>
            <a:rPr lang="en-US" sz="1050" b="0" i="0" u="none" kern="1200" dirty="0"/>
            <a:t> B5)</a:t>
          </a:r>
          <a:endParaRPr lang="el-GR" sz="1050" b="0" i="0" u="none" kern="1200" dirty="0"/>
        </a:p>
        <a:p>
          <a:pPr marL="0" lvl="0" algn="l" defTabSz="466725">
            <a:lnSpc>
              <a:spcPct val="90000"/>
            </a:lnSpc>
            <a:spcBef>
              <a:spcPct val="0"/>
            </a:spcBef>
            <a:spcAft>
              <a:spcPct val="35000"/>
            </a:spcAft>
            <a:buNone/>
          </a:pPr>
          <a:r>
            <a:rPr lang="el-GR" sz="1050" b="0" i="0" u="none" kern="1200" dirty="0" err="1"/>
            <a:t>Ριβοφλαβίνη</a:t>
          </a:r>
          <a:endParaRPr lang="el-GR" sz="1050" b="0" i="0" u="none" kern="1200" dirty="0"/>
        </a:p>
        <a:p>
          <a:pPr marL="0" lvl="0" algn="l" defTabSz="466725">
            <a:lnSpc>
              <a:spcPct val="90000"/>
            </a:lnSpc>
            <a:spcBef>
              <a:spcPct val="0"/>
            </a:spcBef>
            <a:spcAft>
              <a:spcPct val="35000"/>
            </a:spcAft>
            <a:buNone/>
          </a:pPr>
          <a:r>
            <a:rPr lang="el-GR" sz="1050" b="0" i="0" u="none" kern="1200" dirty="0" err="1"/>
            <a:t>Φολικό</a:t>
          </a:r>
          <a:r>
            <a:rPr lang="en-US" sz="1050" b="0" i="0" u="none" kern="1200" dirty="0"/>
            <a:t>/</a:t>
          </a:r>
          <a:r>
            <a:rPr lang="el-GR" sz="1050" b="0" i="0" u="none" kern="1200" dirty="0" err="1"/>
            <a:t>Φυλλικό</a:t>
          </a:r>
          <a:r>
            <a:rPr lang="el-GR" sz="1050" b="0" i="0" u="none" kern="1200" dirty="0"/>
            <a:t> οξύ</a:t>
          </a:r>
        </a:p>
        <a:p>
          <a:pPr marL="0" lvl="0" algn="l" defTabSz="466725">
            <a:lnSpc>
              <a:spcPct val="90000"/>
            </a:lnSpc>
            <a:spcBef>
              <a:spcPct val="0"/>
            </a:spcBef>
            <a:spcAft>
              <a:spcPct val="35000"/>
            </a:spcAft>
            <a:buNone/>
          </a:pPr>
          <a:r>
            <a:rPr lang="el-GR" sz="1050" b="0" i="0" u="none" kern="1200" dirty="0" err="1"/>
            <a:t>Χολίνη</a:t>
          </a:r>
          <a:endParaRPr lang="en-US" sz="1050" kern="1200" dirty="0"/>
        </a:p>
        <a:p>
          <a:pPr marL="0" lvl="0" algn="l" defTabSz="466725">
            <a:lnSpc>
              <a:spcPct val="90000"/>
            </a:lnSpc>
            <a:spcBef>
              <a:spcPct val="0"/>
            </a:spcBef>
            <a:spcAft>
              <a:spcPct val="35000"/>
            </a:spcAft>
            <a:buNone/>
          </a:pPr>
          <a:endParaRPr lang="en-US" sz="1050" kern="1200" dirty="0"/>
        </a:p>
      </dsp:txBody>
      <dsp:txXfrm>
        <a:off x="2038195" y="2033416"/>
        <a:ext cx="1131516" cy="3036262"/>
      </dsp:txXfrm>
    </dsp:sp>
    <dsp:sp modelId="{B58A29FC-97E4-46DE-95B0-EE499B5FE9DF}">
      <dsp:nvSpPr>
        <dsp:cNvPr id="0" name=""/>
        <dsp:cNvSpPr/>
      </dsp:nvSpPr>
      <dsp:spPr>
        <a:xfrm>
          <a:off x="3657911" y="2393463"/>
          <a:ext cx="1131516" cy="232458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marR="0" lvl="0" indent="0" algn="l" defTabSz="533400" eaLnBrk="1" fontAlgn="auto" latinLnBrk="0" hangingPunct="1">
            <a:lnSpc>
              <a:spcPct val="90000"/>
            </a:lnSpc>
            <a:spcBef>
              <a:spcPct val="0"/>
            </a:spcBef>
            <a:spcAft>
              <a:spcPct val="35000"/>
            </a:spcAft>
            <a:buClrTx/>
            <a:buSzTx/>
            <a:buFontTx/>
            <a:buNone/>
            <a:tabLst/>
            <a:defRPr/>
          </a:pPr>
          <a:r>
            <a:rPr lang="el-GR" sz="1050" b="0" i="0" u="none" kern="1200" dirty="0"/>
            <a:t>Ασβέστιο</a:t>
          </a:r>
        </a:p>
        <a:p>
          <a:pPr marL="0" marR="0" lvl="0" indent="0" algn="l" defTabSz="533400" eaLnBrk="1" fontAlgn="auto" latinLnBrk="0" hangingPunct="1">
            <a:lnSpc>
              <a:spcPct val="90000"/>
            </a:lnSpc>
            <a:spcBef>
              <a:spcPct val="0"/>
            </a:spcBef>
            <a:spcAft>
              <a:spcPct val="35000"/>
            </a:spcAft>
            <a:buClrTx/>
            <a:buSzTx/>
            <a:buFontTx/>
            <a:buNone/>
            <a:tabLst/>
            <a:defRPr/>
          </a:pPr>
          <a:r>
            <a:rPr lang="el-GR" sz="1050" kern="1200" dirty="0"/>
            <a:t>Ιώδιο</a:t>
          </a:r>
          <a:endParaRPr lang="en-US" sz="105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l-GR" sz="1050" kern="1200" dirty="0"/>
            <a:t>Κάλιο</a:t>
          </a:r>
        </a:p>
        <a:p>
          <a:pPr marL="0" marR="0" lvl="0" indent="0" algn="l" defTabSz="914400" eaLnBrk="1" fontAlgn="auto" latinLnBrk="0" hangingPunct="1">
            <a:lnSpc>
              <a:spcPct val="100000"/>
            </a:lnSpc>
            <a:spcBef>
              <a:spcPct val="0"/>
            </a:spcBef>
            <a:spcAft>
              <a:spcPts val="0"/>
            </a:spcAft>
            <a:buClrTx/>
            <a:buSzTx/>
            <a:buFontTx/>
            <a:buNone/>
            <a:tabLst/>
            <a:defRPr/>
          </a:pPr>
          <a:r>
            <a:rPr lang="el-GR" sz="1050" b="0" i="0" u="none" kern="1200" dirty="0"/>
            <a:t>Μαγγάνιο</a:t>
          </a:r>
        </a:p>
        <a:p>
          <a:pPr marL="0" marR="0" lvl="0" indent="0" algn="l" defTabSz="533400" eaLnBrk="1" fontAlgn="auto" latinLnBrk="0" hangingPunct="1">
            <a:lnSpc>
              <a:spcPct val="90000"/>
            </a:lnSpc>
            <a:spcBef>
              <a:spcPct val="0"/>
            </a:spcBef>
            <a:spcAft>
              <a:spcPct val="35000"/>
            </a:spcAft>
            <a:buClrTx/>
            <a:buSzTx/>
            <a:buFontTx/>
            <a:buNone/>
            <a:tabLst/>
            <a:defRPr/>
          </a:pPr>
          <a:r>
            <a:rPr lang="el-GR" sz="1050" kern="1200" dirty="0"/>
            <a:t>Μαγνήσιο</a:t>
          </a:r>
          <a:endParaRPr lang="en-US" sz="1050" kern="1200" dirty="0"/>
        </a:p>
        <a:p>
          <a:pPr marL="0" marR="0" lvl="0" indent="0" algn="l" defTabSz="533400" eaLnBrk="1" fontAlgn="auto" latinLnBrk="0" hangingPunct="1">
            <a:lnSpc>
              <a:spcPct val="90000"/>
            </a:lnSpc>
            <a:spcBef>
              <a:spcPct val="0"/>
            </a:spcBef>
            <a:spcAft>
              <a:spcPct val="35000"/>
            </a:spcAft>
            <a:buClrTx/>
            <a:buSzTx/>
            <a:buFontTx/>
            <a:buNone/>
            <a:tabLst/>
            <a:defRPr/>
          </a:pPr>
          <a:r>
            <a:rPr lang="el-GR" sz="1050" b="0" i="0" u="none" kern="1200" dirty="0"/>
            <a:t>Μολυβδαίνιο</a:t>
          </a:r>
          <a:endParaRPr lang="en-US" sz="1050" kern="1200" dirty="0"/>
        </a:p>
        <a:p>
          <a:pPr marL="0" marR="0" lvl="0" indent="0" algn="l" defTabSz="533400" eaLnBrk="1" fontAlgn="auto" latinLnBrk="0" hangingPunct="1">
            <a:lnSpc>
              <a:spcPct val="90000"/>
            </a:lnSpc>
            <a:spcBef>
              <a:spcPct val="0"/>
            </a:spcBef>
            <a:spcAft>
              <a:spcPct val="35000"/>
            </a:spcAft>
            <a:buClrTx/>
            <a:buSzTx/>
            <a:buFontTx/>
            <a:buNone/>
            <a:tabLst/>
            <a:defRPr/>
          </a:pPr>
          <a:r>
            <a:rPr lang="el-GR" sz="1050" b="0" i="0" u="none" kern="1200" dirty="0"/>
            <a:t>Σελήνιο</a:t>
          </a:r>
        </a:p>
        <a:p>
          <a:pPr marL="0" marR="0" lvl="0" indent="0" algn="l" defTabSz="533400" eaLnBrk="1" fontAlgn="auto" latinLnBrk="0" hangingPunct="1">
            <a:lnSpc>
              <a:spcPct val="90000"/>
            </a:lnSpc>
            <a:spcBef>
              <a:spcPct val="0"/>
            </a:spcBef>
            <a:spcAft>
              <a:spcPct val="35000"/>
            </a:spcAft>
            <a:buClrTx/>
            <a:buSzTx/>
            <a:buFontTx/>
            <a:buNone/>
            <a:tabLst/>
            <a:defRPr/>
          </a:pPr>
          <a:r>
            <a:rPr lang="el-GR" sz="1050" kern="1200" dirty="0"/>
            <a:t>Σίδηρος</a:t>
          </a:r>
          <a:endParaRPr lang="en-US" sz="1050" kern="1200" dirty="0"/>
        </a:p>
        <a:p>
          <a:pPr marL="0" lvl="0" algn="l" defTabSz="533400">
            <a:lnSpc>
              <a:spcPct val="90000"/>
            </a:lnSpc>
            <a:spcBef>
              <a:spcPct val="0"/>
            </a:spcBef>
            <a:spcAft>
              <a:spcPct val="35000"/>
            </a:spcAft>
            <a:buNone/>
          </a:pPr>
          <a:r>
            <a:rPr lang="el-GR" sz="1050" b="0" i="0" u="none" kern="1200" dirty="0"/>
            <a:t>Φθόριο</a:t>
          </a:r>
          <a:r>
            <a:rPr lang="en-US" sz="1050" b="0" i="0" u="none" kern="1200" dirty="0"/>
            <a:t> </a:t>
          </a:r>
          <a:endParaRPr lang="en-US" sz="1050" kern="1200" dirty="0"/>
        </a:p>
        <a:p>
          <a:pPr marL="0" lvl="0" algn="l" defTabSz="533400">
            <a:lnSpc>
              <a:spcPct val="90000"/>
            </a:lnSpc>
            <a:spcBef>
              <a:spcPct val="0"/>
            </a:spcBef>
            <a:spcAft>
              <a:spcPct val="35000"/>
            </a:spcAft>
            <a:buNone/>
          </a:pPr>
          <a:r>
            <a:rPr lang="el-GR" sz="1050" kern="1200" dirty="0"/>
            <a:t>Φωσφόρος</a:t>
          </a:r>
          <a:endParaRPr lang="en-US" sz="1050" kern="1200" dirty="0"/>
        </a:p>
        <a:p>
          <a:pPr marL="0" marR="0" lvl="0" indent="0" algn="l" defTabSz="533400" eaLnBrk="1" fontAlgn="auto" latinLnBrk="0" hangingPunct="1">
            <a:lnSpc>
              <a:spcPct val="90000"/>
            </a:lnSpc>
            <a:spcBef>
              <a:spcPct val="0"/>
            </a:spcBef>
            <a:spcAft>
              <a:spcPct val="35000"/>
            </a:spcAft>
            <a:buClrTx/>
            <a:buSzTx/>
            <a:buFontTx/>
            <a:buNone/>
            <a:tabLst/>
            <a:defRPr/>
          </a:pPr>
          <a:r>
            <a:rPr lang="el-GR" sz="1050" kern="1200" dirty="0"/>
            <a:t>Χαλκός</a:t>
          </a:r>
          <a:endParaRPr lang="en-US" sz="1050" kern="1200" dirty="0"/>
        </a:p>
        <a:p>
          <a:pPr marL="0" lvl="0" algn="l" defTabSz="533400">
            <a:lnSpc>
              <a:spcPct val="90000"/>
            </a:lnSpc>
            <a:spcBef>
              <a:spcPct val="0"/>
            </a:spcBef>
            <a:spcAft>
              <a:spcPct val="35000"/>
            </a:spcAft>
            <a:buNone/>
          </a:pPr>
          <a:r>
            <a:rPr lang="el-GR" sz="1050" kern="1200" dirty="0"/>
            <a:t>Χλώριο</a:t>
          </a:r>
        </a:p>
        <a:p>
          <a:pPr marL="0" lvl="0" algn="l" defTabSz="533400">
            <a:lnSpc>
              <a:spcPct val="90000"/>
            </a:lnSpc>
            <a:spcBef>
              <a:spcPct val="0"/>
            </a:spcBef>
            <a:spcAft>
              <a:spcPct val="35000"/>
            </a:spcAft>
            <a:buNone/>
          </a:pPr>
          <a:r>
            <a:rPr lang="el-GR" sz="1050" b="0" i="0" u="none" kern="1200" dirty="0"/>
            <a:t>Χρώμιο</a:t>
          </a:r>
        </a:p>
        <a:p>
          <a:pPr marL="0" lvl="0" algn="l" defTabSz="533400">
            <a:lnSpc>
              <a:spcPct val="90000"/>
            </a:lnSpc>
            <a:spcBef>
              <a:spcPct val="0"/>
            </a:spcBef>
            <a:spcAft>
              <a:spcPct val="35000"/>
            </a:spcAft>
            <a:buNone/>
          </a:pPr>
          <a:r>
            <a:rPr lang="el-GR" sz="1050" b="0" i="0" u="none" kern="1200" dirty="0"/>
            <a:t>Ψευδάργυρος</a:t>
          </a:r>
          <a:endParaRPr lang="en-US" sz="1050" kern="1200" dirty="0"/>
        </a:p>
      </dsp:txBody>
      <dsp:txXfrm>
        <a:off x="3657911" y="2393463"/>
        <a:ext cx="1131516" cy="2324588"/>
      </dsp:txXfrm>
    </dsp:sp>
    <dsp:sp modelId="{4ABFFFC8-C5F3-40F5-8FF8-C6748AC5CB84}">
      <dsp:nvSpPr>
        <dsp:cNvPr id="0" name=""/>
        <dsp:cNvSpPr/>
      </dsp:nvSpPr>
      <dsp:spPr>
        <a:xfrm>
          <a:off x="5364085" y="2753511"/>
          <a:ext cx="1162543" cy="2366831"/>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el-GR" sz="1050" b="0" i="0" u="none" kern="1200" dirty="0"/>
            <a:t>Άλφα-</a:t>
          </a:r>
          <a:r>
            <a:rPr lang="el-GR" sz="1050" b="0" i="0" u="none" kern="1200" dirty="0" err="1"/>
            <a:t>λινελαϊκό</a:t>
          </a:r>
          <a:r>
            <a:rPr lang="el-GR" sz="1050" b="0" i="0" u="none" kern="1200" dirty="0"/>
            <a:t> οξύ </a:t>
          </a:r>
          <a:r>
            <a:rPr lang="en-US" sz="1050" b="0" i="0" u="none" kern="1200" dirty="0"/>
            <a:t>(ALA)</a:t>
          </a:r>
          <a:endParaRPr lang="el-GR" sz="1050" kern="1200" dirty="0"/>
        </a:p>
        <a:p>
          <a:pPr lvl="0" algn="l" defTabSz="466725">
            <a:lnSpc>
              <a:spcPct val="90000"/>
            </a:lnSpc>
            <a:spcBef>
              <a:spcPct val="0"/>
            </a:spcBef>
            <a:spcAft>
              <a:spcPct val="35000"/>
            </a:spcAft>
          </a:pPr>
          <a:r>
            <a:rPr lang="el-GR" sz="1050" b="0" i="0" u="none" kern="1200" dirty="0"/>
            <a:t>Άλφα-</a:t>
          </a:r>
          <a:r>
            <a:rPr lang="el-GR" sz="1050" b="0" i="0" u="none" kern="1200" dirty="0" err="1"/>
            <a:t>λινολενικό</a:t>
          </a:r>
          <a:r>
            <a:rPr lang="el-GR" sz="1050" b="0" i="0" u="none" kern="1200" dirty="0"/>
            <a:t> οξύ </a:t>
          </a:r>
          <a:r>
            <a:rPr lang="en-US" sz="1050" b="0" i="0" u="none" kern="1200" dirty="0"/>
            <a:t>(ALA) &amp; </a:t>
          </a:r>
          <a:r>
            <a:rPr lang="el-GR" sz="1050" b="0" i="0" u="none" kern="1200" dirty="0" err="1"/>
            <a:t>λινολενικό</a:t>
          </a:r>
          <a:r>
            <a:rPr lang="en-US" sz="1050" b="0" i="0" u="none" kern="1200" dirty="0"/>
            <a:t> (LA</a:t>
          </a:r>
          <a:r>
            <a:rPr lang="el-GR" sz="1050" b="0" i="0" u="none" kern="1200" dirty="0"/>
            <a:t>)</a:t>
          </a:r>
        </a:p>
        <a:p>
          <a:pPr lvl="0" algn="l" defTabSz="466725">
            <a:lnSpc>
              <a:spcPct val="90000"/>
            </a:lnSpc>
            <a:spcBef>
              <a:spcPct val="0"/>
            </a:spcBef>
            <a:spcAft>
              <a:spcPct val="35000"/>
            </a:spcAft>
          </a:pPr>
          <a:r>
            <a:rPr lang="el-GR" sz="1050" b="0" i="0" u="none" kern="1200" dirty="0" err="1"/>
            <a:t>Ελαϊκό</a:t>
          </a:r>
          <a:r>
            <a:rPr lang="el-GR" sz="1050" b="0" i="0" u="none" kern="1200" dirty="0"/>
            <a:t> Οξύ</a:t>
          </a:r>
        </a:p>
        <a:p>
          <a:pPr lvl="0" algn="l" defTabSz="466725">
            <a:lnSpc>
              <a:spcPct val="90000"/>
            </a:lnSpc>
            <a:spcBef>
              <a:spcPct val="0"/>
            </a:spcBef>
            <a:spcAft>
              <a:spcPct val="35000"/>
            </a:spcAft>
          </a:pPr>
          <a:r>
            <a:rPr lang="el-GR" sz="1050" b="0" i="0" u="none" kern="1200" dirty="0" err="1"/>
            <a:t>Δοκοεξανοϊκό</a:t>
          </a:r>
          <a:r>
            <a:rPr lang="el-GR" sz="1050" b="0" i="0" u="none" kern="1200" dirty="0"/>
            <a:t> </a:t>
          </a:r>
          <a:r>
            <a:rPr lang="en-US" sz="1050" b="0" i="0" u="none" kern="1200" dirty="0"/>
            <a:t>(DHA)</a:t>
          </a:r>
          <a:endParaRPr lang="en-US" sz="1050" kern="1200" dirty="0"/>
        </a:p>
        <a:p>
          <a:pPr lvl="0" algn="l" defTabSz="466725">
            <a:lnSpc>
              <a:spcPct val="90000"/>
            </a:lnSpc>
            <a:spcBef>
              <a:spcPct val="0"/>
            </a:spcBef>
            <a:spcAft>
              <a:spcPct val="35000"/>
            </a:spcAft>
          </a:pPr>
          <a:r>
            <a:rPr lang="el-GR" sz="1050" b="0" i="0" u="none" kern="1200" dirty="0" err="1"/>
            <a:t>Μόνοακόρεστα</a:t>
          </a:r>
          <a:r>
            <a:rPr lang="el-GR" sz="1050" b="0" i="0" u="none" kern="1200" dirty="0"/>
            <a:t> λιπαρά οξέα</a:t>
          </a:r>
        </a:p>
        <a:p>
          <a:pPr lvl="0" algn="l" defTabSz="466725">
            <a:lnSpc>
              <a:spcPct val="90000"/>
            </a:lnSpc>
            <a:spcBef>
              <a:spcPct val="0"/>
            </a:spcBef>
            <a:spcAft>
              <a:spcPct val="35000"/>
            </a:spcAft>
          </a:pPr>
          <a:r>
            <a:rPr lang="el-GR" sz="1050" b="0" i="0" u="none" kern="1200" dirty="0" err="1"/>
            <a:t>Λινολεϊκό</a:t>
          </a:r>
          <a:r>
            <a:rPr lang="el-GR" sz="1050" b="0" i="0" u="none" kern="1200" dirty="0"/>
            <a:t> οξύ</a:t>
          </a:r>
          <a:endParaRPr lang="en-US" sz="1050" kern="1200" dirty="0"/>
        </a:p>
        <a:p>
          <a:pPr lvl="0" algn="l" defTabSz="466725">
            <a:lnSpc>
              <a:spcPct val="90000"/>
            </a:lnSpc>
            <a:spcBef>
              <a:spcPct val="0"/>
            </a:spcBef>
            <a:spcAft>
              <a:spcPct val="35000"/>
            </a:spcAft>
          </a:pPr>
          <a:r>
            <a:rPr lang="el-GR" sz="1050" b="0" i="0" u="none" kern="1200" dirty="0" err="1"/>
            <a:t>Πολυακόρεστα</a:t>
          </a:r>
          <a:r>
            <a:rPr lang="el-GR" sz="1050" b="0" i="0" u="none" kern="1200" dirty="0"/>
            <a:t> λιπαρά οξέα</a:t>
          </a:r>
          <a:endParaRPr lang="en-US" sz="1050" kern="1200" dirty="0"/>
        </a:p>
      </dsp:txBody>
      <dsp:txXfrm>
        <a:off x="5364085" y="2753511"/>
        <a:ext cx="1162543" cy="2366831"/>
      </dsp:txXfrm>
    </dsp:sp>
    <dsp:sp modelId="{C5B43E84-9E30-49E3-A16A-5E9E4AE67C03}">
      <dsp:nvSpPr>
        <dsp:cNvPr id="0" name=""/>
        <dsp:cNvSpPr/>
      </dsp:nvSpPr>
      <dsp:spPr>
        <a:xfrm>
          <a:off x="7020269" y="4336615"/>
          <a:ext cx="1131516" cy="649135"/>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el-GR" sz="1050" b="0" i="0" u="none" kern="1200" dirty="0" err="1"/>
            <a:t>Βεταΐνη</a:t>
          </a:r>
          <a:endParaRPr lang="en-US" sz="1050" kern="1200" dirty="0"/>
        </a:p>
        <a:p>
          <a:pPr lvl="0" algn="l" defTabSz="466725">
            <a:lnSpc>
              <a:spcPct val="90000"/>
            </a:lnSpc>
            <a:spcBef>
              <a:spcPct val="0"/>
            </a:spcBef>
            <a:spcAft>
              <a:spcPct val="35000"/>
            </a:spcAft>
          </a:pPr>
          <a:r>
            <a:rPr lang="el-GR" sz="1050" kern="1200" dirty="0"/>
            <a:t>Κρεατίνη</a:t>
          </a:r>
          <a:endParaRPr lang="en-US" sz="1050" kern="1200" dirty="0"/>
        </a:p>
        <a:p>
          <a:pPr lvl="0" algn="l" defTabSz="466725">
            <a:lnSpc>
              <a:spcPct val="90000"/>
            </a:lnSpc>
            <a:spcBef>
              <a:spcPct val="0"/>
            </a:spcBef>
            <a:spcAft>
              <a:spcPct val="35000"/>
            </a:spcAft>
          </a:pPr>
          <a:r>
            <a:rPr lang="el-GR" sz="1050" b="0" i="0" u="none" kern="1200" dirty="0" err="1"/>
            <a:t>Λακτάση</a:t>
          </a:r>
          <a:endParaRPr lang="en-US" sz="1050" kern="1200" dirty="0"/>
        </a:p>
        <a:p>
          <a:pPr lvl="0" algn="l" defTabSz="466725">
            <a:lnSpc>
              <a:spcPct val="90000"/>
            </a:lnSpc>
            <a:spcBef>
              <a:spcPct val="0"/>
            </a:spcBef>
            <a:spcAft>
              <a:spcPct val="35000"/>
            </a:spcAft>
          </a:pPr>
          <a:r>
            <a:rPr lang="el-GR" sz="1050" kern="1200" dirty="0"/>
            <a:t>Πρωτεΐνη</a:t>
          </a:r>
          <a:endParaRPr lang="en-US" sz="1050" kern="1200" dirty="0"/>
        </a:p>
      </dsp:txBody>
      <dsp:txXfrm>
        <a:off x="7020269" y="4336615"/>
        <a:ext cx="1131516" cy="6491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DE7B6-5B44-4F56-A6DE-036218A8279E}">
      <dsp:nvSpPr>
        <dsp:cNvPr id="0" name=""/>
        <dsp:cNvSpPr/>
      </dsp:nvSpPr>
      <dsp:spPr>
        <a:xfrm>
          <a:off x="3319863" y="2150665"/>
          <a:ext cx="1447586" cy="2929387"/>
        </a:xfrm>
        <a:prstGeom prst="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Καλλιέργειες </a:t>
          </a:r>
          <a:r>
            <a:rPr lang="el-GR" sz="1800" b="1" kern="1200" dirty="0" err="1"/>
            <a:t>μ.ο</a:t>
          </a:r>
          <a:r>
            <a:rPr lang="el-GR" sz="1800" b="1" kern="1200" dirty="0"/>
            <a:t>.</a:t>
          </a:r>
        </a:p>
      </dsp:txBody>
      <dsp:txXfrm rot="16200000">
        <a:off x="3218525" y="3280703"/>
        <a:ext cx="2636449" cy="376372"/>
      </dsp:txXfrm>
    </dsp:sp>
    <dsp:sp modelId="{3A0872F1-97E7-40A4-8FBD-4F3F1BC78BD3}">
      <dsp:nvSpPr>
        <dsp:cNvPr id="0" name=""/>
        <dsp:cNvSpPr/>
      </dsp:nvSpPr>
      <dsp:spPr>
        <a:xfrm>
          <a:off x="1828836" y="830485"/>
          <a:ext cx="1447586" cy="4235135"/>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buNone/>
          </a:pPr>
          <a:r>
            <a:rPr lang="el-GR" sz="1800" b="1" kern="1200" dirty="0"/>
            <a:t>Φυτικά συστατικά</a:t>
          </a:r>
          <a:endParaRPr lang="el-GR" sz="1800" kern="1200" dirty="0"/>
        </a:p>
      </dsp:txBody>
      <dsp:txXfrm rot="16200000">
        <a:off x="1139911" y="2548110"/>
        <a:ext cx="3811621" cy="376372"/>
      </dsp:txXfrm>
    </dsp:sp>
    <dsp:sp modelId="{6FAE8D68-2D01-4241-B025-97B807CBD7FC}">
      <dsp:nvSpPr>
        <dsp:cNvPr id="0" name=""/>
        <dsp:cNvSpPr/>
      </dsp:nvSpPr>
      <dsp:spPr>
        <a:xfrm>
          <a:off x="4870809" y="2654702"/>
          <a:ext cx="1447586" cy="2405125"/>
        </a:xfrm>
        <a:prstGeom prst="rect">
          <a:avLst/>
        </a:prstGeom>
        <a:solidFill>
          <a:srgbClr val="70AD47"/>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b="1" kern="1200" dirty="0"/>
            <a:t>Ορμόνες</a:t>
          </a:r>
          <a:endParaRPr lang="en-US" sz="1800" b="1" kern="1200" dirty="0"/>
        </a:p>
      </dsp:txBody>
      <dsp:txXfrm rot="16200000">
        <a:off x="5005389" y="3548822"/>
        <a:ext cx="2164613" cy="376372"/>
      </dsp:txXfrm>
    </dsp:sp>
    <dsp:sp modelId="{30FCFAF7-5F07-4D42-A68E-2517BDC68799}">
      <dsp:nvSpPr>
        <dsp:cNvPr id="0" name=""/>
        <dsp:cNvSpPr/>
      </dsp:nvSpPr>
      <dsp:spPr>
        <a:xfrm>
          <a:off x="231251" y="192004"/>
          <a:ext cx="1447586" cy="4862985"/>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buNone/>
          </a:pPr>
          <a:r>
            <a:rPr lang="el-GR" sz="1800" b="1" kern="1200" dirty="0"/>
            <a:t>Τρόφιμα και προϊόντα διατροφής</a:t>
          </a:r>
          <a:endParaRPr lang="el-GR" sz="1800" kern="1200" dirty="0"/>
        </a:p>
      </dsp:txBody>
      <dsp:txXfrm rot="16200000">
        <a:off x="-740205" y="2192161"/>
        <a:ext cx="4376686" cy="376372"/>
      </dsp:txXfrm>
    </dsp:sp>
    <dsp:sp modelId="{A56DB911-EECD-4178-8691-C709ED2DA788}">
      <dsp:nvSpPr>
        <dsp:cNvPr id="0" name=""/>
        <dsp:cNvSpPr/>
      </dsp:nvSpPr>
      <dsp:spPr>
        <a:xfrm>
          <a:off x="6437357" y="3028361"/>
          <a:ext cx="1447586" cy="2026628"/>
        </a:xfrm>
        <a:prstGeom prst="rect">
          <a:avLst/>
        </a:prstGeom>
        <a:solidFill>
          <a:srgbClr val="70AD47"/>
        </a:solidFill>
        <a:ln w="19050" cap="rnd" cmpd="sng" algn="ctr">
          <a:solidFill>
            <a:srgbClr val="70AD47"/>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0" rIns="102870" bIns="22860" numCol="1" spcCol="1270" anchor="ctr" anchorCtr="0">
          <a:noAutofit/>
        </a:bodyPr>
        <a:lstStyle/>
        <a:p>
          <a:pPr lvl="0" algn="r" defTabSz="800100">
            <a:lnSpc>
              <a:spcPct val="90000"/>
            </a:lnSpc>
            <a:spcBef>
              <a:spcPct val="0"/>
            </a:spcBef>
            <a:spcAft>
              <a:spcPct val="35000"/>
            </a:spcAft>
          </a:pPr>
          <a:r>
            <a:rPr lang="el-GR" sz="1800" kern="1200" dirty="0"/>
            <a:t>Άλλα</a:t>
          </a:r>
          <a:endParaRPr lang="en-US" sz="1800" kern="1200" dirty="0"/>
        </a:p>
      </dsp:txBody>
      <dsp:txXfrm rot="16200000">
        <a:off x="6742261" y="3752158"/>
        <a:ext cx="1823965" cy="376372"/>
      </dsp:txXfrm>
    </dsp:sp>
    <dsp:sp modelId="{531FE3D3-5EFB-43FF-9A94-CAC7F7DA872F}">
      <dsp:nvSpPr>
        <dsp:cNvPr id="0" name=""/>
        <dsp:cNvSpPr/>
      </dsp:nvSpPr>
      <dsp:spPr>
        <a:xfrm>
          <a:off x="316671" y="350450"/>
          <a:ext cx="987538" cy="4601869"/>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buChar char="•"/>
          </a:pPr>
          <a:r>
            <a:rPr lang="el-GR" sz="1050" b="0" i="0" u="none" kern="1200" dirty="0"/>
            <a:t>Αποξηραμένα Δαμάσκηνα</a:t>
          </a:r>
        </a:p>
        <a:p>
          <a:pPr lvl="0" algn="l" defTabSz="466725">
            <a:lnSpc>
              <a:spcPct val="90000"/>
            </a:lnSpc>
            <a:spcBef>
              <a:spcPct val="0"/>
            </a:spcBef>
            <a:spcAft>
              <a:spcPct val="35000"/>
            </a:spcAft>
            <a:buNone/>
          </a:pPr>
          <a:r>
            <a:rPr lang="el-GR" sz="1050" b="0" i="0" u="none" kern="1200" dirty="0"/>
            <a:t>Κρέας/Ψάρι</a:t>
          </a:r>
          <a:endParaRPr lang="en-US" sz="1050" kern="1200" dirty="0"/>
        </a:p>
        <a:p>
          <a:pPr lvl="0" algn="l" defTabSz="466725">
            <a:lnSpc>
              <a:spcPct val="90000"/>
            </a:lnSpc>
            <a:spcBef>
              <a:spcPct val="0"/>
            </a:spcBef>
            <a:spcAft>
              <a:spcPct val="35000"/>
            </a:spcAft>
            <a:buNone/>
          </a:pPr>
          <a:r>
            <a:rPr lang="el-GR" sz="1050" b="0" i="0" u="none" kern="1200" dirty="0"/>
            <a:t>Καρύδια</a:t>
          </a:r>
        </a:p>
        <a:p>
          <a:pPr lvl="0" algn="l" defTabSz="466725">
            <a:lnSpc>
              <a:spcPct val="90000"/>
            </a:lnSpc>
            <a:spcBef>
              <a:spcPct val="0"/>
            </a:spcBef>
            <a:spcAft>
              <a:spcPct val="35000"/>
            </a:spcAft>
            <a:buNone/>
          </a:pPr>
          <a:r>
            <a:rPr lang="el-GR" sz="1050" b="0" i="0" u="none" kern="1200" dirty="0"/>
            <a:t>Νερό</a:t>
          </a:r>
        </a:p>
        <a:p>
          <a:pPr lvl="0" algn="l" defTabSz="466725">
            <a:lnSpc>
              <a:spcPct val="90000"/>
            </a:lnSpc>
            <a:spcBef>
              <a:spcPct val="0"/>
            </a:spcBef>
            <a:spcAft>
              <a:spcPct val="35000"/>
            </a:spcAft>
            <a:buNone/>
          </a:pPr>
          <a:r>
            <a:rPr lang="el-GR" sz="1050" b="0" i="0" u="none" kern="1200" dirty="0"/>
            <a:t>Τρόφιμα με μειωμένο/ χαμηλό περιεχόμενο κορεσμένων λιπαρών οξέων</a:t>
          </a:r>
        </a:p>
        <a:p>
          <a:pPr lvl="0" algn="l" defTabSz="466725">
            <a:lnSpc>
              <a:spcPct val="90000"/>
            </a:lnSpc>
            <a:spcBef>
              <a:spcPct val="0"/>
            </a:spcBef>
            <a:spcAft>
              <a:spcPct val="35000"/>
            </a:spcAft>
            <a:buNone/>
          </a:pPr>
          <a:r>
            <a:rPr lang="el-GR" sz="1050" b="0" i="0" u="none" kern="1200" dirty="0"/>
            <a:t>Τρόφιμα με μειωμένο/ χαμηλό περιεχόμενο νατρίου</a:t>
          </a:r>
        </a:p>
        <a:p>
          <a:pPr lvl="0" algn="l" defTabSz="466725">
            <a:lnSpc>
              <a:spcPct val="90000"/>
            </a:lnSpc>
            <a:spcBef>
              <a:spcPct val="0"/>
            </a:spcBef>
            <a:spcAft>
              <a:spcPct val="35000"/>
            </a:spcAft>
            <a:buNone/>
          </a:pPr>
          <a:r>
            <a:rPr lang="el-GR" sz="1050" b="0" i="0" u="none" kern="1200" dirty="0"/>
            <a:t>Τσίχλα χωρίς ζάχαρη ή με γλυκαντικά</a:t>
          </a:r>
        </a:p>
        <a:p>
          <a:pPr lvl="0" algn="l" defTabSz="466725">
            <a:lnSpc>
              <a:spcPct val="90000"/>
            </a:lnSpc>
            <a:spcBef>
              <a:spcPct val="0"/>
            </a:spcBef>
            <a:spcAft>
              <a:spcPct val="35000"/>
            </a:spcAft>
            <a:buNone/>
          </a:pPr>
          <a:r>
            <a:rPr lang="el-GR" sz="1050" b="0" i="0" u="none" kern="1200" dirty="0"/>
            <a:t>Υποκατάστατα γεύματος</a:t>
          </a:r>
        </a:p>
        <a:p>
          <a:pPr lvl="0" algn="l" defTabSz="466725">
            <a:lnSpc>
              <a:spcPct val="90000"/>
            </a:lnSpc>
            <a:spcBef>
              <a:spcPct val="0"/>
            </a:spcBef>
            <a:spcAft>
              <a:spcPct val="35000"/>
            </a:spcAft>
            <a:buNone/>
          </a:pPr>
          <a:endParaRPr lang="el-GR" sz="1050" b="0" i="0" u="none" kern="1200" dirty="0"/>
        </a:p>
      </dsp:txBody>
      <dsp:txXfrm>
        <a:off x="316671" y="350450"/>
        <a:ext cx="987538" cy="4601869"/>
      </dsp:txXfrm>
    </dsp:sp>
    <dsp:sp modelId="{945AFD2B-F49E-47E1-AB77-6301F4CD5E12}">
      <dsp:nvSpPr>
        <dsp:cNvPr id="0" name=""/>
        <dsp:cNvSpPr/>
      </dsp:nvSpPr>
      <dsp:spPr>
        <a:xfrm>
          <a:off x="1900844" y="926500"/>
          <a:ext cx="1027786" cy="3582176"/>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buChar char="•"/>
          </a:pPr>
          <a:r>
            <a:rPr lang="el-GR" sz="1050" b="0" i="0" u="none" kern="1200" dirty="0" err="1"/>
            <a:t>Πολυφαινόλες</a:t>
          </a:r>
          <a:r>
            <a:rPr lang="el-GR" sz="1050" b="0" i="0" u="none" kern="1200" dirty="0"/>
            <a:t> </a:t>
          </a:r>
          <a:r>
            <a:rPr lang="el-GR" sz="1050" b="0" i="0" u="none" kern="1200" dirty="0" err="1"/>
            <a:t>ελαιολάδου</a:t>
          </a:r>
          <a:endParaRPr lang="el-GR" sz="1050" b="0" i="0" u="none" kern="1200" dirty="0"/>
        </a:p>
        <a:p>
          <a:pPr lvl="0" algn="l" defTabSz="466725">
            <a:lnSpc>
              <a:spcPct val="90000"/>
            </a:lnSpc>
            <a:spcBef>
              <a:spcPct val="0"/>
            </a:spcBef>
            <a:spcAft>
              <a:spcPct val="35000"/>
            </a:spcAft>
            <a:buChar char="•"/>
          </a:pPr>
          <a:r>
            <a:rPr lang="el-GR" sz="1050" b="0" i="0" u="none" kern="1200" dirty="0" err="1"/>
            <a:t>Φλαβανόλες</a:t>
          </a:r>
          <a:r>
            <a:rPr lang="el-GR" sz="1050" b="0" i="0" u="none" kern="1200" dirty="0"/>
            <a:t> κακάο</a:t>
          </a:r>
          <a:endParaRPr lang="el-GR" sz="1050" kern="1200" dirty="0"/>
        </a:p>
        <a:p>
          <a:pPr lvl="0" algn="l" defTabSz="466725">
            <a:lnSpc>
              <a:spcPct val="90000"/>
            </a:lnSpc>
            <a:spcBef>
              <a:spcPct val="0"/>
            </a:spcBef>
            <a:spcAft>
              <a:spcPct val="35000"/>
            </a:spcAft>
          </a:pPr>
          <a:r>
            <a:rPr lang="el-GR" sz="1050" b="0" i="0" u="none" kern="1200" dirty="0"/>
            <a:t>Φυτικές </a:t>
          </a:r>
          <a:r>
            <a:rPr lang="el-GR" sz="1050" b="0" i="0" u="none" kern="1200" dirty="0" err="1"/>
            <a:t>στανόλες</a:t>
          </a:r>
          <a:endParaRPr lang="en-US" sz="1050" kern="1200" dirty="0"/>
        </a:p>
        <a:p>
          <a:pPr lvl="0" algn="l" defTabSz="466725">
            <a:lnSpc>
              <a:spcPct val="90000"/>
            </a:lnSpc>
            <a:spcBef>
              <a:spcPct val="0"/>
            </a:spcBef>
            <a:spcAft>
              <a:spcPct val="35000"/>
            </a:spcAft>
          </a:pPr>
          <a:r>
            <a:rPr lang="el-GR" sz="1050" b="0" i="0" u="none" kern="1200" dirty="0"/>
            <a:t>Φυτικές </a:t>
          </a:r>
          <a:r>
            <a:rPr lang="el-GR" sz="1050" b="0" i="0" u="none" kern="1200" dirty="0" err="1"/>
            <a:t>στερόλες</a:t>
          </a:r>
          <a:endParaRPr lang="en-US" sz="1050" kern="1200" dirty="0"/>
        </a:p>
      </dsp:txBody>
      <dsp:txXfrm>
        <a:off x="1900844" y="926500"/>
        <a:ext cx="1027786" cy="3582176"/>
      </dsp:txXfrm>
    </dsp:sp>
    <dsp:sp modelId="{591ABABB-372A-4ED0-A593-6CA3B28AACD9}">
      <dsp:nvSpPr>
        <dsp:cNvPr id="0" name=""/>
        <dsp:cNvSpPr/>
      </dsp:nvSpPr>
      <dsp:spPr>
        <a:xfrm>
          <a:off x="3413011" y="2244209"/>
          <a:ext cx="1027786" cy="254837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buChar char="•"/>
          </a:pPr>
          <a:r>
            <a:rPr lang="el-GR" sz="1050" b="0" i="0" u="none" kern="1200" dirty="0"/>
            <a:t>Ζωντανές Καλλιέργειες Γιαουρτιού</a:t>
          </a:r>
          <a:endParaRPr lang="el-GR" sz="1050" kern="1200" dirty="0"/>
        </a:p>
        <a:p>
          <a:pPr lvl="0" algn="l" defTabSz="466725">
            <a:lnSpc>
              <a:spcPct val="90000"/>
            </a:lnSpc>
            <a:spcBef>
              <a:spcPct val="0"/>
            </a:spcBef>
            <a:spcAft>
              <a:spcPct val="35000"/>
            </a:spcAft>
          </a:pPr>
          <a:r>
            <a:rPr lang="en-US" sz="1050" b="0" i="0" u="none" kern="1200" dirty="0" err="1"/>
            <a:t>Monascus</a:t>
          </a:r>
          <a:r>
            <a:rPr lang="en-US" sz="1050" b="0" i="0" u="none" kern="1200" dirty="0"/>
            <a:t> </a:t>
          </a:r>
          <a:r>
            <a:rPr lang="en-US" sz="1050" b="0" i="0" u="none" kern="1200" dirty="0" err="1"/>
            <a:t>purpureous</a:t>
          </a:r>
          <a:r>
            <a:rPr lang="en-US" sz="1050" b="0" i="0" u="none" kern="1200" dirty="0"/>
            <a:t> (red yeast rice)</a:t>
          </a:r>
          <a:endParaRPr lang="en-US" sz="1050" kern="1200" dirty="0"/>
        </a:p>
      </dsp:txBody>
      <dsp:txXfrm>
        <a:off x="3413011" y="2244209"/>
        <a:ext cx="1027786" cy="2548372"/>
      </dsp:txXfrm>
    </dsp:sp>
    <dsp:sp modelId="{0BFF4A0D-AB43-43B7-9AB1-B07F2362DD49}">
      <dsp:nvSpPr>
        <dsp:cNvPr id="0" name=""/>
        <dsp:cNvSpPr/>
      </dsp:nvSpPr>
      <dsp:spPr>
        <a:xfrm>
          <a:off x="4986434" y="2699713"/>
          <a:ext cx="1027786" cy="2187887"/>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el-GR" sz="1050" kern="1200" dirty="0" err="1"/>
            <a:t>Μελατονίνη</a:t>
          </a:r>
          <a:endParaRPr lang="en-US" sz="1050" kern="1200" dirty="0"/>
        </a:p>
      </dsp:txBody>
      <dsp:txXfrm>
        <a:off x="4986434" y="2699713"/>
        <a:ext cx="1027786" cy="2187887"/>
      </dsp:txXfrm>
    </dsp:sp>
    <dsp:sp modelId="{540334CA-EC57-49AE-B3DF-92480226F751}">
      <dsp:nvSpPr>
        <dsp:cNvPr id="0" name=""/>
        <dsp:cNvSpPr/>
      </dsp:nvSpPr>
      <dsp:spPr>
        <a:xfrm>
          <a:off x="6509362" y="3086752"/>
          <a:ext cx="1027786" cy="2026628"/>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66725">
            <a:lnSpc>
              <a:spcPct val="90000"/>
            </a:lnSpc>
            <a:spcBef>
              <a:spcPct val="0"/>
            </a:spcBef>
            <a:spcAft>
              <a:spcPct val="35000"/>
            </a:spcAft>
          </a:pPr>
          <a:r>
            <a:rPr lang="el-GR" sz="1050" kern="1200" dirty="0"/>
            <a:t>Ενεργός Άνθρακας</a:t>
          </a:r>
          <a:endParaRPr lang="en-US" sz="1050" kern="1200" dirty="0"/>
        </a:p>
      </dsp:txBody>
      <dsp:txXfrm>
        <a:off x="6509362" y="3086752"/>
        <a:ext cx="1027786" cy="20266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6DF0A3-B161-4C4A-82B3-3893E9BCDCED}">
      <dsp:nvSpPr>
        <dsp:cNvPr id="0" name=""/>
        <dsp:cNvSpPr/>
      </dsp:nvSpPr>
      <dsp:spPr>
        <a:xfrm>
          <a:off x="2507663" y="2637"/>
          <a:ext cx="4635672" cy="195500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i="0" kern="1200" dirty="0"/>
            <a:t>Creatine</a:t>
          </a:r>
          <a:endParaRPr lang="el-GR" sz="1400" b="1" kern="1200" dirty="0"/>
        </a:p>
        <a:p>
          <a:pPr marL="171450" lvl="1" indent="-171450" algn="l" defTabSz="711200">
            <a:lnSpc>
              <a:spcPct val="90000"/>
            </a:lnSpc>
            <a:spcBef>
              <a:spcPct val="0"/>
            </a:spcBef>
            <a:spcAft>
              <a:spcPct val="15000"/>
            </a:spcAft>
            <a:buChar char="••"/>
          </a:pPr>
          <a:r>
            <a:rPr lang="en-US" sz="1600" b="0" i="0" kern="1200" dirty="0"/>
            <a:t>Daily creatine consumption can enhance the effect of resistance training on muscle strength in adults over the age of 55.</a:t>
          </a:r>
          <a:endParaRPr lang="el-GR" sz="1600" kern="1200" dirty="0"/>
        </a:p>
        <a:p>
          <a:pPr marL="171450" lvl="1" indent="-171450" algn="l" defTabSz="711200">
            <a:lnSpc>
              <a:spcPct val="90000"/>
            </a:lnSpc>
            <a:spcBef>
              <a:spcPct val="0"/>
            </a:spcBef>
            <a:spcAft>
              <a:spcPct val="15000"/>
            </a:spcAft>
            <a:buChar char="••"/>
          </a:pPr>
          <a:r>
            <a:rPr lang="en-US" sz="1600" b="0" i="0" kern="1200" dirty="0"/>
            <a:t>Physical function</a:t>
          </a:r>
          <a:endParaRPr lang="el-GR" sz="1600" kern="1200" dirty="0"/>
        </a:p>
        <a:p>
          <a:pPr marL="171450" lvl="1" indent="-171450" algn="l" defTabSz="711200">
            <a:lnSpc>
              <a:spcPct val="90000"/>
            </a:lnSpc>
            <a:spcBef>
              <a:spcPct val="0"/>
            </a:spcBef>
            <a:spcAft>
              <a:spcPct val="15000"/>
            </a:spcAft>
            <a:buChar char="••"/>
          </a:pPr>
          <a:r>
            <a:rPr lang="en-US" sz="1600" b="0" i="0" kern="1200" dirty="0"/>
            <a:t>Creatine increases physical performance in successive bursts of short-term, high intensity exercise</a:t>
          </a:r>
          <a:endParaRPr lang="el-GR" sz="1600" kern="1200" dirty="0"/>
        </a:p>
      </dsp:txBody>
      <dsp:txXfrm>
        <a:off x="2507663" y="2637"/>
        <a:ext cx="4635672" cy="1955003"/>
      </dsp:txXfrm>
    </dsp:sp>
    <dsp:sp modelId="{F1A561E7-C686-4B6A-B1FE-5DED8133B171}">
      <dsp:nvSpPr>
        <dsp:cNvPr id="0" name=""/>
        <dsp:cNvSpPr/>
      </dsp:nvSpPr>
      <dsp:spPr>
        <a:xfrm>
          <a:off x="530003" y="1443"/>
          <a:ext cx="1937818" cy="1957392"/>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6000" r="-26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A7DE6F-7C94-4A2E-A7C4-C3D95FAE74DB}">
      <dsp:nvSpPr>
        <dsp:cNvPr id="0" name=""/>
        <dsp:cNvSpPr/>
      </dsp:nvSpPr>
      <dsp:spPr>
        <a:xfrm>
          <a:off x="677862" y="2283247"/>
          <a:ext cx="4327793" cy="195739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1" i="0" u="none" kern="1200" dirty="0"/>
            <a:t>Protein</a:t>
          </a:r>
          <a:endParaRPr lang="el-GR" sz="1400" b="1" kern="1200" dirty="0"/>
        </a:p>
        <a:p>
          <a:pPr marL="171450" lvl="1" indent="-171450" algn="l" defTabSz="711200">
            <a:lnSpc>
              <a:spcPct val="90000"/>
            </a:lnSpc>
            <a:spcBef>
              <a:spcPct val="0"/>
            </a:spcBef>
            <a:spcAft>
              <a:spcPct val="15000"/>
            </a:spcAft>
            <a:buChar char="••"/>
          </a:pPr>
          <a:r>
            <a:rPr lang="en-US" sz="1600" b="0" i="0" u="none" kern="1200" dirty="0"/>
            <a:t>Protein contributes to the maintenance of normal bones</a:t>
          </a:r>
          <a:endParaRPr lang="en-US" sz="1600" kern="1200" dirty="0"/>
        </a:p>
        <a:p>
          <a:pPr marL="171450" lvl="1" indent="-171450" algn="l" defTabSz="711200">
            <a:lnSpc>
              <a:spcPct val="90000"/>
            </a:lnSpc>
            <a:spcBef>
              <a:spcPct val="0"/>
            </a:spcBef>
            <a:spcAft>
              <a:spcPct val="15000"/>
            </a:spcAft>
            <a:buChar char="••"/>
          </a:pPr>
          <a:r>
            <a:rPr lang="en-US" sz="1600" b="0" i="0" u="none" kern="1200" dirty="0"/>
            <a:t>Protein is needed for normal growth and development of bone in children</a:t>
          </a:r>
          <a:endParaRPr lang="en-US" sz="1600" kern="1200" dirty="0"/>
        </a:p>
        <a:p>
          <a:pPr marL="171450" lvl="1" indent="-171450" algn="l" defTabSz="711200">
            <a:lnSpc>
              <a:spcPct val="90000"/>
            </a:lnSpc>
            <a:spcBef>
              <a:spcPct val="0"/>
            </a:spcBef>
            <a:spcAft>
              <a:spcPct val="15000"/>
            </a:spcAft>
            <a:buChar char="••"/>
          </a:pPr>
          <a:r>
            <a:rPr lang="en-US" sz="1600" b="0" i="0" u="none" kern="1200" dirty="0"/>
            <a:t>Protein contributes to a growth in muscle mass</a:t>
          </a:r>
          <a:endParaRPr lang="en-US" sz="1600" kern="1200" dirty="0"/>
        </a:p>
        <a:p>
          <a:pPr marL="171450" lvl="1" indent="-171450" algn="l" defTabSz="711200">
            <a:lnSpc>
              <a:spcPct val="90000"/>
            </a:lnSpc>
            <a:spcBef>
              <a:spcPct val="0"/>
            </a:spcBef>
            <a:spcAft>
              <a:spcPct val="15000"/>
            </a:spcAft>
            <a:buChar char="••"/>
          </a:pPr>
          <a:r>
            <a:rPr lang="en-US" sz="1600" b="0" i="0" u="none" kern="1200" dirty="0"/>
            <a:t>Protein contributes to the maintenance of muscle mass</a:t>
          </a:r>
          <a:endParaRPr lang="en-US" sz="1600" kern="1200" dirty="0"/>
        </a:p>
      </dsp:txBody>
      <dsp:txXfrm>
        <a:off x="677862" y="2283247"/>
        <a:ext cx="4327793" cy="1957392"/>
      </dsp:txXfrm>
    </dsp:sp>
    <dsp:sp modelId="{9F90084A-CF92-4B67-AC0A-757F8AEE3377}">
      <dsp:nvSpPr>
        <dsp:cNvPr id="0" name=""/>
        <dsp:cNvSpPr/>
      </dsp:nvSpPr>
      <dsp:spPr>
        <a:xfrm>
          <a:off x="5128548" y="2281804"/>
          <a:ext cx="1937818" cy="1957392"/>
        </a:xfrm>
        <a:prstGeom prst="rect">
          <a:avLst/>
        </a:prstGeom>
        <a:solidFill>
          <a:schemeClr val="accent6"/>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B5DBFC-D57F-4FE5-A78D-4CFC0695E273}">
      <dsp:nvSpPr>
        <dsp:cNvPr id="0" name=""/>
        <dsp:cNvSpPr/>
      </dsp:nvSpPr>
      <dsp:spPr>
        <a:xfrm>
          <a:off x="5555" y="347816"/>
          <a:ext cx="1159631" cy="69577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Amino Acid &amp;</a:t>
          </a:r>
          <a:r>
            <a:rPr lang="el-GR" sz="1100" b="1" i="0" u="none" kern="1200" dirty="0"/>
            <a:t> </a:t>
          </a:r>
          <a:r>
            <a:rPr lang="en-US" sz="1100" b="1" i="0" u="none" kern="1200" dirty="0"/>
            <a:t>Protein Synthesis</a:t>
          </a:r>
          <a:endParaRPr lang="el-GR" sz="1100" b="1" kern="1200" dirty="0"/>
        </a:p>
        <a:p>
          <a:pPr marL="57150" lvl="1" indent="-57150" algn="l" defTabSz="400050">
            <a:lnSpc>
              <a:spcPct val="90000"/>
            </a:lnSpc>
            <a:spcBef>
              <a:spcPct val="0"/>
            </a:spcBef>
            <a:spcAft>
              <a:spcPct val="15000"/>
            </a:spcAft>
            <a:buChar char="••"/>
          </a:pPr>
          <a:r>
            <a:rPr lang="en-US" sz="900" b="0" i="0" u="none" kern="1200" dirty="0"/>
            <a:t>cysteine synthesis</a:t>
          </a:r>
          <a:endParaRPr lang="el-GR" sz="900" b="1" kern="1200" dirty="0"/>
        </a:p>
      </dsp:txBody>
      <dsp:txXfrm>
        <a:off x="5555" y="347816"/>
        <a:ext cx="1159631" cy="695778"/>
      </dsp:txXfrm>
    </dsp:sp>
    <dsp:sp modelId="{A5140E1B-8779-4717-862A-39FA467C497E}">
      <dsp:nvSpPr>
        <dsp:cNvPr id="0" name=""/>
        <dsp:cNvSpPr/>
      </dsp:nvSpPr>
      <dsp:spPr>
        <a:xfrm>
          <a:off x="1281150" y="347816"/>
          <a:ext cx="1159631" cy="695778"/>
        </a:xfrm>
        <a:prstGeom prst="rect">
          <a:avLst/>
        </a:prstGeom>
        <a:solidFill>
          <a:schemeClr val="accent2">
            <a:hueOff val="-98810"/>
            <a:satOff val="473"/>
            <a:lumOff val="43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Blood Glucose</a:t>
          </a:r>
          <a:endParaRPr lang="en-US" sz="1100" b="1" kern="1200" dirty="0"/>
        </a:p>
        <a:p>
          <a:pPr marL="57150" lvl="1" indent="-57150" algn="l" defTabSz="400050">
            <a:lnSpc>
              <a:spcPct val="90000"/>
            </a:lnSpc>
            <a:spcBef>
              <a:spcPct val="0"/>
            </a:spcBef>
            <a:spcAft>
              <a:spcPct val="15000"/>
            </a:spcAft>
            <a:buChar char="••"/>
          </a:pPr>
          <a:r>
            <a:rPr lang="en-US" sz="900" b="0" i="0" u="none" kern="1200" dirty="0"/>
            <a:t>Reduction of post-prandial </a:t>
          </a:r>
          <a:r>
            <a:rPr lang="en-US" sz="900" b="0" i="0" u="none" kern="1200" dirty="0" err="1"/>
            <a:t>glycaemic</a:t>
          </a:r>
          <a:r>
            <a:rPr lang="en-US" sz="900" b="0" i="0" u="none" kern="1200" dirty="0"/>
            <a:t> responses</a:t>
          </a:r>
          <a:endParaRPr lang="en-US" sz="900" b="1" kern="1200" dirty="0"/>
        </a:p>
      </dsp:txBody>
      <dsp:txXfrm>
        <a:off x="1281150" y="347816"/>
        <a:ext cx="1159631" cy="695778"/>
      </dsp:txXfrm>
    </dsp:sp>
    <dsp:sp modelId="{6B961312-6124-492E-81C3-6D3EAB52494E}">
      <dsp:nvSpPr>
        <dsp:cNvPr id="0" name=""/>
        <dsp:cNvSpPr/>
      </dsp:nvSpPr>
      <dsp:spPr>
        <a:xfrm>
          <a:off x="2556744" y="347816"/>
          <a:ext cx="1159631" cy="695778"/>
        </a:xfrm>
        <a:prstGeom prst="rect">
          <a:avLst/>
        </a:prstGeom>
        <a:solidFill>
          <a:schemeClr val="accent2">
            <a:hueOff val="-197619"/>
            <a:satOff val="947"/>
            <a:lumOff val="8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Bones</a:t>
          </a:r>
          <a:endParaRPr lang="en-US" sz="1100" b="1" kern="1200" dirty="0"/>
        </a:p>
      </dsp:txBody>
      <dsp:txXfrm>
        <a:off x="2556744" y="347816"/>
        <a:ext cx="1159631" cy="695778"/>
      </dsp:txXfrm>
    </dsp:sp>
    <dsp:sp modelId="{E73EA50C-B4EA-4B41-BAC5-3888742EB508}">
      <dsp:nvSpPr>
        <dsp:cNvPr id="0" name=""/>
        <dsp:cNvSpPr/>
      </dsp:nvSpPr>
      <dsp:spPr>
        <a:xfrm>
          <a:off x="3832338" y="347816"/>
          <a:ext cx="1159631" cy="695778"/>
        </a:xfrm>
        <a:prstGeom prst="rect">
          <a:avLst/>
        </a:prstGeom>
        <a:solidFill>
          <a:schemeClr val="accent2">
            <a:hueOff val="-296429"/>
            <a:satOff val="1420"/>
            <a:lumOff val="13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Bowel Function</a:t>
          </a:r>
          <a:endParaRPr lang="en-US" sz="1100" b="1" kern="1200" dirty="0"/>
        </a:p>
        <a:p>
          <a:pPr marL="57150" lvl="1" indent="-57150" algn="l" defTabSz="400050">
            <a:lnSpc>
              <a:spcPct val="90000"/>
            </a:lnSpc>
            <a:spcBef>
              <a:spcPct val="0"/>
            </a:spcBef>
            <a:spcAft>
              <a:spcPct val="15000"/>
            </a:spcAft>
            <a:buChar char="••"/>
          </a:pPr>
          <a:r>
            <a:rPr lang="en-US" sz="900" b="0" i="0" u="none" kern="1200" dirty="0"/>
            <a:t>bowel function</a:t>
          </a:r>
          <a:endParaRPr lang="en-US" sz="900" b="1" kern="1200" dirty="0"/>
        </a:p>
        <a:p>
          <a:pPr marL="57150" lvl="1" indent="-57150" algn="l" defTabSz="400050">
            <a:lnSpc>
              <a:spcPct val="90000"/>
            </a:lnSpc>
            <a:spcBef>
              <a:spcPct val="0"/>
            </a:spcBef>
            <a:spcAft>
              <a:spcPct val="15000"/>
            </a:spcAft>
            <a:buChar char="••"/>
          </a:pPr>
          <a:r>
            <a:rPr lang="en-US" sz="900" b="0" i="0" u="none" kern="1200" dirty="0" err="1"/>
            <a:t>faecal</a:t>
          </a:r>
          <a:r>
            <a:rPr lang="en-US" sz="900" b="0" i="0" u="none" kern="1200" dirty="0"/>
            <a:t> bulk</a:t>
          </a:r>
          <a:endParaRPr lang="en-US" sz="900" kern="1200" dirty="0"/>
        </a:p>
      </dsp:txBody>
      <dsp:txXfrm>
        <a:off x="3832338" y="347816"/>
        <a:ext cx="1159631" cy="695778"/>
      </dsp:txXfrm>
    </dsp:sp>
    <dsp:sp modelId="{AFAC7BE4-D5A5-49B5-8B3D-61661D5D5446}">
      <dsp:nvSpPr>
        <dsp:cNvPr id="0" name=""/>
        <dsp:cNvSpPr/>
      </dsp:nvSpPr>
      <dsp:spPr>
        <a:xfrm>
          <a:off x="5107933" y="349830"/>
          <a:ext cx="1159631" cy="691750"/>
        </a:xfrm>
        <a:prstGeom prst="rect">
          <a:avLst/>
        </a:prstGeom>
        <a:solidFill>
          <a:schemeClr val="accent2">
            <a:hueOff val="-395238"/>
            <a:satOff val="1893"/>
            <a:lumOff val="175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Cardiovascular Health</a:t>
          </a:r>
          <a:endParaRPr lang="en-US" sz="1100" b="1" kern="1200" dirty="0"/>
        </a:p>
        <a:p>
          <a:pPr marL="57150" lvl="1" indent="-57150" algn="l" defTabSz="400050">
            <a:lnSpc>
              <a:spcPct val="90000"/>
            </a:lnSpc>
            <a:spcBef>
              <a:spcPct val="0"/>
            </a:spcBef>
            <a:spcAft>
              <a:spcPct val="15000"/>
            </a:spcAft>
            <a:buChar char="••"/>
          </a:pPr>
          <a:r>
            <a:rPr lang="en-US" sz="900" b="0" i="0" u="none" kern="1200" dirty="0"/>
            <a:t>Blood Pressure</a:t>
          </a:r>
          <a:endParaRPr lang="en-US" sz="900" b="0" kern="1200" dirty="0"/>
        </a:p>
        <a:p>
          <a:pPr marL="57150" lvl="1" indent="-57150" algn="l" defTabSz="400050">
            <a:lnSpc>
              <a:spcPct val="90000"/>
            </a:lnSpc>
            <a:spcBef>
              <a:spcPct val="0"/>
            </a:spcBef>
            <a:spcAft>
              <a:spcPct val="15000"/>
            </a:spcAft>
            <a:buChar char="••"/>
          </a:pPr>
          <a:r>
            <a:rPr lang="en-US" sz="900" b="0" i="0" u="none" kern="1200" dirty="0"/>
            <a:t>Cardiac Function</a:t>
          </a:r>
          <a:endParaRPr lang="en-US" sz="900" b="0" kern="1200" dirty="0"/>
        </a:p>
      </dsp:txBody>
      <dsp:txXfrm>
        <a:off x="5107933" y="349830"/>
        <a:ext cx="1159631" cy="691750"/>
      </dsp:txXfrm>
    </dsp:sp>
    <dsp:sp modelId="{E16234E2-4EA9-472D-9326-DD77506DC7CE}">
      <dsp:nvSpPr>
        <dsp:cNvPr id="0" name=""/>
        <dsp:cNvSpPr/>
      </dsp:nvSpPr>
      <dsp:spPr>
        <a:xfrm>
          <a:off x="6383527" y="347816"/>
          <a:ext cx="1159631" cy="695778"/>
        </a:xfrm>
        <a:prstGeom prst="rect">
          <a:avLst/>
        </a:prstGeom>
        <a:solidFill>
          <a:schemeClr val="accent2">
            <a:hueOff val="-494048"/>
            <a:satOff val="2367"/>
            <a:lumOff val="219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Cells</a:t>
          </a:r>
          <a:endParaRPr lang="en-US" sz="1100" b="1" kern="1200" dirty="0"/>
        </a:p>
        <a:p>
          <a:pPr marL="57150" lvl="1" indent="-57150" algn="l" defTabSz="400050">
            <a:lnSpc>
              <a:spcPct val="90000"/>
            </a:lnSpc>
            <a:spcBef>
              <a:spcPct val="0"/>
            </a:spcBef>
            <a:spcAft>
              <a:spcPct val="15000"/>
            </a:spcAft>
            <a:buChar char="••"/>
          </a:pPr>
          <a:r>
            <a:rPr lang="en-US" sz="900" b="0" i="0" u="none" kern="1200" dirty="0"/>
            <a:t>Cell Differentiation</a:t>
          </a:r>
          <a:endParaRPr lang="en-US" sz="900" b="1" kern="1200" dirty="0"/>
        </a:p>
        <a:p>
          <a:pPr marL="57150" lvl="1" indent="-57150" algn="l" defTabSz="400050">
            <a:lnSpc>
              <a:spcPct val="90000"/>
            </a:lnSpc>
            <a:spcBef>
              <a:spcPct val="0"/>
            </a:spcBef>
            <a:spcAft>
              <a:spcPct val="15000"/>
            </a:spcAft>
            <a:buChar char="••"/>
          </a:pPr>
          <a:r>
            <a:rPr lang="en-US" sz="900" b="0" i="0" u="none" kern="1200" dirty="0"/>
            <a:t>DNA Synthesis</a:t>
          </a:r>
          <a:endParaRPr lang="en-US" sz="900" kern="1200" dirty="0"/>
        </a:p>
      </dsp:txBody>
      <dsp:txXfrm>
        <a:off x="6383527" y="347816"/>
        <a:ext cx="1159631" cy="695778"/>
      </dsp:txXfrm>
    </dsp:sp>
    <dsp:sp modelId="{58D58360-70F4-41F3-B38B-D53DDADC3FEB}">
      <dsp:nvSpPr>
        <dsp:cNvPr id="0" name=""/>
        <dsp:cNvSpPr/>
      </dsp:nvSpPr>
      <dsp:spPr>
        <a:xfrm>
          <a:off x="7659121" y="366122"/>
          <a:ext cx="1230171" cy="659166"/>
        </a:xfrm>
        <a:prstGeom prst="rect">
          <a:avLst/>
        </a:prstGeom>
        <a:solidFill>
          <a:schemeClr val="accent2">
            <a:hueOff val="-592857"/>
            <a:satOff val="2840"/>
            <a:lumOff val="26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Connective Tissue</a:t>
          </a:r>
          <a:endParaRPr lang="el-GR" sz="1100" b="1" i="0" u="none" kern="1200" dirty="0"/>
        </a:p>
        <a:p>
          <a:pPr marL="57150" lvl="1" indent="-57150" algn="l" defTabSz="400050">
            <a:lnSpc>
              <a:spcPct val="90000"/>
            </a:lnSpc>
            <a:spcBef>
              <a:spcPct val="0"/>
            </a:spcBef>
            <a:spcAft>
              <a:spcPct val="15000"/>
            </a:spcAft>
            <a:buChar char="••"/>
          </a:pPr>
          <a:r>
            <a:rPr lang="en-US" sz="900" b="0" i="0" u="none" kern="1200" dirty="0"/>
            <a:t>collagen formation, blood vessels</a:t>
          </a:r>
          <a:endParaRPr lang="en-US" sz="900" b="1" kern="1200" dirty="0"/>
        </a:p>
        <a:p>
          <a:pPr marL="57150" lvl="1" indent="-57150" algn="l" defTabSz="400050">
            <a:lnSpc>
              <a:spcPct val="90000"/>
            </a:lnSpc>
            <a:spcBef>
              <a:spcPct val="0"/>
            </a:spcBef>
            <a:spcAft>
              <a:spcPct val="15000"/>
            </a:spcAft>
            <a:buChar char="••"/>
          </a:pPr>
          <a:r>
            <a:rPr lang="en-US" sz="900" b="0" i="0" u="none" kern="1200" dirty="0"/>
            <a:t>collagen formation</a:t>
          </a:r>
          <a:endParaRPr lang="en-US" sz="900" kern="1200" dirty="0"/>
        </a:p>
      </dsp:txBody>
      <dsp:txXfrm>
        <a:off x="7659121" y="366122"/>
        <a:ext cx="1230171" cy="659166"/>
      </dsp:txXfrm>
    </dsp:sp>
    <dsp:sp modelId="{4E956358-4177-42AA-B0A1-B69EA75F9DB9}">
      <dsp:nvSpPr>
        <dsp:cNvPr id="0" name=""/>
        <dsp:cNvSpPr/>
      </dsp:nvSpPr>
      <dsp:spPr>
        <a:xfrm>
          <a:off x="40825" y="1159558"/>
          <a:ext cx="1159631" cy="695778"/>
        </a:xfrm>
        <a:prstGeom prst="rect">
          <a:avLst/>
        </a:prstGeom>
        <a:solidFill>
          <a:schemeClr val="accent2">
            <a:hueOff val="-691667"/>
            <a:satOff val="3313"/>
            <a:lumOff val="306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Digestion</a:t>
          </a:r>
          <a:endParaRPr lang="en-US" sz="1100" b="1" kern="1200" dirty="0"/>
        </a:p>
        <a:p>
          <a:pPr marL="57150" lvl="1" indent="-57150" algn="l" defTabSz="488950">
            <a:lnSpc>
              <a:spcPct val="90000"/>
            </a:lnSpc>
            <a:spcBef>
              <a:spcPct val="0"/>
            </a:spcBef>
            <a:spcAft>
              <a:spcPct val="15000"/>
            </a:spcAft>
            <a:buChar char="••"/>
          </a:pPr>
          <a:r>
            <a:rPr lang="en-US" sz="1100" b="0" i="0" u="none" kern="1200" dirty="0"/>
            <a:t>lactose digestion </a:t>
          </a:r>
          <a:endParaRPr lang="en-US" sz="1100" kern="1200" dirty="0"/>
        </a:p>
      </dsp:txBody>
      <dsp:txXfrm>
        <a:off x="40825" y="1159558"/>
        <a:ext cx="1159631" cy="695778"/>
      </dsp:txXfrm>
    </dsp:sp>
    <dsp:sp modelId="{C306A4A6-FD33-44C8-A394-8520C0CB6318}">
      <dsp:nvSpPr>
        <dsp:cNvPr id="0" name=""/>
        <dsp:cNvSpPr/>
      </dsp:nvSpPr>
      <dsp:spPr>
        <a:xfrm>
          <a:off x="1316420" y="1159558"/>
          <a:ext cx="1159631" cy="695778"/>
        </a:xfrm>
        <a:prstGeom prst="rect">
          <a:avLst/>
        </a:prstGeom>
        <a:solidFill>
          <a:schemeClr val="accent2">
            <a:hueOff val="-790476"/>
            <a:satOff val="3787"/>
            <a:lumOff val="350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Electrolyte balance</a:t>
          </a:r>
        </a:p>
      </dsp:txBody>
      <dsp:txXfrm>
        <a:off x="1316420" y="1159558"/>
        <a:ext cx="1159631" cy="695778"/>
      </dsp:txXfrm>
    </dsp:sp>
    <dsp:sp modelId="{C479F303-1020-4D98-A39F-659255CC77B5}">
      <dsp:nvSpPr>
        <dsp:cNvPr id="0" name=""/>
        <dsp:cNvSpPr/>
      </dsp:nvSpPr>
      <dsp:spPr>
        <a:xfrm>
          <a:off x="2592014" y="1159558"/>
          <a:ext cx="1159631" cy="695778"/>
        </a:xfrm>
        <a:prstGeom prst="rect">
          <a:avLst/>
        </a:prstGeom>
        <a:solidFill>
          <a:schemeClr val="accent2">
            <a:hueOff val="-889286"/>
            <a:satOff val="4260"/>
            <a:lumOff val="39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Growth</a:t>
          </a:r>
        </a:p>
      </dsp:txBody>
      <dsp:txXfrm>
        <a:off x="2592014" y="1159558"/>
        <a:ext cx="1159631" cy="695778"/>
      </dsp:txXfrm>
    </dsp:sp>
    <dsp:sp modelId="{33856340-1A5E-4964-B883-AA38694BFFBF}">
      <dsp:nvSpPr>
        <dsp:cNvPr id="0" name=""/>
        <dsp:cNvSpPr/>
      </dsp:nvSpPr>
      <dsp:spPr>
        <a:xfrm>
          <a:off x="3867608" y="1159558"/>
          <a:ext cx="1159631" cy="695778"/>
        </a:xfrm>
        <a:prstGeom prst="rect">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Hair</a:t>
          </a:r>
        </a:p>
      </dsp:txBody>
      <dsp:txXfrm>
        <a:off x="3867608" y="1159558"/>
        <a:ext cx="1159631" cy="695778"/>
      </dsp:txXfrm>
    </dsp:sp>
    <dsp:sp modelId="{3C6FD5AD-5B4F-4CE3-B401-2D9DF7203954}">
      <dsp:nvSpPr>
        <dsp:cNvPr id="0" name=""/>
        <dsp:cNvSpPr/>
      </dsp:nvSpPr>
      <dsp:spPr>
        <a:xfrm>
          <a:off x="5143203" y="1159558"/>
          <a:ext cx="1159631" cy="695778"/>
        </a:xfrm>
        <a:prstGeom prst="rect">
          <a:avLst/>
        </a:prstGeom>
        <a:solidFill>
          <a:schemeClr val="accent2">
            <a:hueOff val="-1086905"/>
            <a:satOff val="5207"/>
            <a:lumOff val="481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Hormonal Activity</a:t>
          </a:r>
          <a:endParaRPr lang="en-US" sz="1100" b="1" kern="1200" dirty="0"/>
        </a:p>
        <a:p>
          <a:pPr marL="57150" lvl="1" indent="-57150" algn="l" defTabSz="400050">
            <a:lnSpc>
              <a:spcPct val="90000"/>
            </a:lnSpc>
            <a:spcBef>
              <a:spcPct val="0"/>
            </a:spcBef>
            <a:spcAft>
              <a:spcPct val="15000"/>
            </a:spcAft>
            <a:buChar char="••"/>
          </a:pPr>
          <a:r>
            <a:rPr lang="en-US" sz="900" b="0" kern="1200" dirty="0"/>
            <a:t>thyroid function</a:t>
          </a:r>
          <a:endParaRPr lang="el-GR" sz="900" b="0" kern="1200" dirty="0"/>
        </a:p>
      </dsp:txBody>
      <dsp:txXfrm>
        <a:off x="5143203" y="1159558"/>
        <a:ext cx="1159631" cy="695778"/>
      </dsp:txXfrm>
    </dsp:sp>
    <dsp:sp modelId="{D857F374-B804-4043-A557-C5967A89AD9D}">
      <dsp:nvSpPr>
        <dsp:cNvPr id="0" name=""/>
        <dsp:cNvSpPr/>
      </dsp:nvSpPr>
      <dsp:spPr>
        <a:xfrm>
          <a:off x="6418797" y="1159558"/>
          <a:ext cx="1159631" cy="695778"/>
        </a:xfrm>
        <a:prstGeom prst="rect">
          <a:avLst/>
        </a:prstGeom>
        <a:solidFill>
          <a:schemeClr val="accent2">
            <a:hueOff val="-1185714"/>
            <a:satOff val="5680"/>
            <a:lumOff val="52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Immune System</a:t>
          </a:r>
          <a:endParaRPr lang="en-US" sz="1100" b="1" kern="1200" dirty="0"/>
        </a:p>
      </dsp:txBody>
      <dsp:txXfrm>
        <a:off x="6418797" y="1159558"/>
        <a:ext cx="1159631" cy="695778"/>
      </dsp:txXfrm>
    </dsp:sp>
    <dsp:sp modelId="{26F12DFD-8496-4883-9491-5DFBD6A3862C}">
      <dsp:nvSpPr>
        <dsp:cNvPr id="0" name=""/>
        <dsp:cNvSpPr/>
      </dsp:nvSpPr>
      <dsp:spPr>
        <a:xfrm>
          <a:off x="7694391" y="1159558"/>
          <a:ext cx="1159631" cy="695778"/>
        </a:xfrm>
        <a:prstGeom prst="rect">
          <a:avLst/>
        </a:prstGeom>
        <a:solidFill>
          <a:schemeClr val="accent2">
            <a:hueOff val="-1284524"/>
            <a:satOff val="6153"/>
            <a:lumOff val="569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Liver Function</a:t>
          </a:r>
          <a:endParaRPr lang="en-US" sz="1100" b="1" kern="1200" dirty="0"/>
        </a:p>
      </dsp:txBody>
      <dsp:txXfrm>
        <a:off x="7694391" y="1159558"/>
        <a:ext cx="1159631" cy="695778"/>
      </dsp:txXfrm>
    </dsp:sp>
    <dsp:sp modelId="{38BC6445-7CAB-46E1-B909-7BA55CA64A93}">
      <dsp:nvSpPr>
        <dsp:cNvPr id="0" name=""/>
        <dsp:cNvSpPr/>
      </dsp:nvSpPr>
      <dsp:spPr>
        <a:xfrm>
          <a:off x="40825" y="1971300"/>
          <a:ext cx="1159631" cy="695778"/>
        </a:xfrm>
        <a:prstGeom prst="rect">
          <a:avLst/>
        </a:prstGeom>
        <a:solidFill>
          <a:schemeClr val="accent2">
            <a:hueOff val="-1383333"/>
            <a:satOff val="6627"/>
            <a:lumOff val="613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Metabolism</a:t>
          </a:r>
          <a:endParaRPr lang="en-US" sz="1100" b="1" kern="1200" dirty="0"/>
        </a:p>
        <a:p>
          <a:pPr marL="57150" lvl="1" indent="-57150" algn="l" defTabSz="400050">
            <a:lnSpc>
              <a:spcPct val="90000"/>
            </a:lnSpc>
            <a:spcBef>
              <a:spcPct val="0"/>
            </a:spcBef>
            <a:spcAft>
              <a:spcPct val="15000"/>
            </a:spcAft>
            <a:buChar char="••"/>
          </a:pPr>
          <a:r>
            <a:rPr lang="en-US" sz="900" b="0" i="0" u="none" kern="1200" dirty="0"/>
            <a:t>carbohydrate metabolism</a:t>
          </a:r>
          <a:endParaRPr lang="en-US" sz="900" b="1" kern="1200" dirty="0"/>
        </a:p>
        <a:p>
          <a:pPr marL="57150" lvl="1" indent="-57150" algn="l" defTabSz="400050">
            <a:lnSpc>
              <a:spcPct val="90000"/>
            </a:lnSpc>
            <a:spcBef>
              <a:spcPct val="0"/>
            </a:spcBef>
            <a:spcAft>
              <a:spcPct val="15000"/>
            </a:spcAft>
            <a:buChar char="••"/>
          </a:pPr>
          <a:r>
            <a:rPr lang="en-US" sz="900" b="0" i="0" u="none" kern="1200" dirty="0"/>
            <a:t>energy-yielding</a:t>
          </a:r>
          <a:endParaRPr lang="en-US" sz="900" kern="1200" dirty="0"/>
        </a:p>
      </dsp:txBody>
      <dsp:txXfrm>
        <a:off x="40825" y="1971300"/>
        <a:ext cx="1159631" cy="695778"/>
      </dsp:txXfrm>
    </dsp:sp>
    <dsp:sp modelId="{708042B3-F64B-4098-B032-E3CDC0A52D6E}">
      <dsp:nvSpPr>
        <dsp:cNvPr id="0" name=""/>
        <dsp:cNvSpPr/>
      </dsp:nvSpPr>
      <dsp:spPr>
        <a:xfrm>
          <a:off x="1316420" y="1971300"/>
          <a:ext cx="1159631" cy="695778"/>
        </a:xfrm>
        <a:prstGeom prst="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Mucous</a:t>
          </a:r>
          <a:endParaRPr lang="en-US" sz="1100" kern="1200" dirty="0"/>
        </a:p>
      </dsp:txBody>
      <dsp:txXfrm>
        <a:off x="1316420" y="1971300"/>
        <a:ext cx="1159631" cy="695778"/>
      </dsp:txXfrm>
    </dsp:sp>
    <dsp:sp modelId="{898DD86D-AAAB-4D6C-A74F-A3683E3A5706}">
      <dsp:nvSpPr>
        <dsp:cNvPr id="0" name=""/>
        <dsp:cNvSpPr/>
      </dsp:nvSpPr>
      <dsp:spPr>
        <a:xfrm>
          <a:off x="2592014" y="1971300"/>
          <a:ext cx="1159631" cy="695778"/>
        </a:xfrm>
        <a:prstGeom prst="rect">
          <a:avLst/>
        </a:prstGeom>
        <a:solidFill>
          <a:schemeClr val="accent2">
            <a:hueOff val="-1580953"/>
            <a:satOff val="7573"/>
            <a:lumOff val="700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Muscle</a:t>
          </a:r>
          <a:endParaRPr lang="en-US" sz="1100" b="1" kern="1200" dirty="0"/>
        </a:p>
        <a:p>
          <a:pPr marL="57150" lvl="1" indent="-57150" algn="l" defTabSz="400050">
            <a:lnSpc>
              <a:spcPct val="90000"/>
            </a:lnSpc>
            <a:spcBef>
              <a:spcPct val="0"/>
            </a:spcBef>
            <a:spcAft>
              <a:spcPct val="15000"/>
            </a:spcAft>
            <a:buChar char="••"/>
          </a:pPr>
          <a:r>
            <a:rPr lang="en-US" sz="900" b="0" kern="1200" dirty="0"/>
            <a:t>muscle function</a:t>
          </a:r>
        </a:p>
        <a:p>
          <a:pPr marL="57150" lvl="1" indent="-57150" algn="l" defTabSz="400050">
            <a:lnSpc>
              <a:spcPct val="90000"/>
            </a:lnSpc>
            <a:spcBef>
              <a:spcPct val="0"/>
            </a:spcBef>
            <a:spcAft>
              <a:spcPct val="15000"/>
            </a:spcAft>
            <a:buChar char="••"/>
          </a:pPr>
          <a:r>
            <a:rPr lang="en-US" sz="900" b="0" kern="1200" dirty="0"/>
            <a:t>muscle mass</a:t>
          </a:r>
          <a:endParaRPr lang="el-GR" sz="900" b="0" kern="1200" dirty="0"/>
        </a:p>
      </dsp:txBody>
      <dsp:txXfrm>
        <a:off x="2592014" y="1971300"/>
        <a:ext cx="1159631" cy="695778"/>
      </dsp:txXfrm>
    </dsp:sp>
    <dsp:sp modelId="{918CD743-40DB-4F25-A3E2-539F8F9B1169}">
      <dsp:nvSpPr>
        <dsp:cNvPr id="0" name=""/>
        <dsp:cNvSpPr/>
      </dsp:nvSpPr>
      <dsp:spPr>
        <a:xfrm>
          <a:off x="3867608" y="1971300"/>
          <a:ext cx="1159631" cy="695778"/>
        </a:xfrm>
        <a:prstGeom prst="rect">
          <a:avLst/>
        </a:prstGeom>
        <a:solidFill>
          <a:schemeClr val="accent2">
            <a:hueOff val="-1679762"/>
            <a:satOff val="8047"/>
            <a:lumOff val="74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Nails </a:t>
          </a:r>
          <a:endParaRPr lang="en-US" sz="1100" b="1" kern="1200" dirty="0"/>
        </a:p>
      </dsp:txBody>
      <dsp:txXfrm>
        <a:off x="3867608" y="1971300"/>
        <a:ext cx="1159631" cy="695778"/>
      </dsp:txXfrm>
    </dsp:sp>
    <dsp:sp modelId="{00B031D5-CFE6-411D-A70B-48D9EAE62527}">
      <dsp:nvSpPr>
        <dsp:cNvPr id="0" name=""/>
        <dsp:cNvSpPr/>
      </dsp:nvSpPr>
      <dsp:spPr>
        <a:xfrm>
          <a:off x="5143203" y="1971300"/>
          <a:ext cx="1159631" cy="695778"/>
        </a:xfrm>
        <a:prstGeom prst="rect">
          <a:avLst/>
        </a:prstGeom>
        <a:solidFill>
          <a:schemeClr val="accent2">
            <a:hueOff val="-1778572"/>
            <a:satOff val="8520"/>
            <a:lumOff val="788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kern="1200" dirty="0"/>
            <a:t>Nervous System</a:t>
          </a:r>
        </a:p>
        <a:p>
          <a:pPr marL="57150" lvl="1" indent="-57150" algn="l" defTabSz="400050">
            <a:lnSpc>
              <a:spcPct val="90000"/>
            </a:lnSpc>
            <a:spcBef>
              <a:spcPct val="0"/>
            </a:spcBef>
            <a:spcAft>
              <a:spcPct val="15000"/>
            </a:spcAft>
            <a:buChar char="••"/>
          </a:pPr>
          <a:r>
            <a:rPr lang="en-US" sz="900" b="1" kern="1200" dirty="0"/>
            <a:t>brain function</a:t>
          </a:r>
        </a:p>
        <a:p>
          <a:pPr marL="57150" lvl="1" indent="-57150" algn="l" defTabSz="400050">
            <a:lnSpc>
              <a:spcPct val="90000"/>
            </a:lnSpc>
            <a:spcBef>
              <a:spcPct val="0"/>
            </a:spcBef>
            <a:spcAft>
              <a:spcPct val="15000"/>
            </a:spcAft>
            <a:buChar char="••"/>
          </a:pPr>
          <a:r>
            <a:rPr lang="en-US" sz="900" b="1" kern="1200" dirty="0"/>
            <a:t>cognitive function</a:t>
          </a:r>
          <a:endParaRPr lang="el-GR" sz="900" b="1" kern="1200" dirty="0"/>
        </a:p>
      </dsp:txBody>
      <dsp:txXfrm>
        <a:off x="5143203" y="1971300"/>
        <a:ext cx="1159631" cy="695778"/>
      </dsp:txXfrm>
    </dsp:sp>
    <dsp:sp modelId="{532C7028-874E-4C34-BF8C-A9967E091F49}">
      <dsp:nvSpPr>
        <dsp:cNvPr id="0" name=""/>
        <dsp:cNvSpPr/>
      </dsp:nvSpPr>
      <dsp:spPr>
        <a:xfrm>
          <a:off x="6418797" y="1971300"/>
          <a:ext cx="1159631" cy="695778"/>
        </a:xfrm>
        <a:prstGeom prst="rect">
          <a:avLst/>
        </a:prstGeom>
        <a:solidFill>
          <a:schemeClr val="accent2">
            <a:hueOff val="-1877381"/>
            <a:satOff val="8993"/>
            <a:lumOff val="832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Normal Pregnancy</a:t>
          </a:r>
          <a:endParaRPr lang="en-US" sz="1100" b="1" kern="1200" dirty="0"/>
        </a:p>
      </dsp:txBody>
      <dsp:txXfrm>
        <a:off x="6418797" y="1971300"/>
        <a:ext cx="1159631" cy="695778"/>
      </dsp:txXfrm>
    </dsp:sp>
    <dsp:sp modelId="{913A9BF4-54BA-4189-A010-BA37B4C8FB0D}">
      <dsp:nvSpPr>
        <dsp:cNvPr id="0" name=""/>
        <dsp:cNvSpPr/>
      </dsp:nvSpPr>
      <dsp:spPr>
        <a:xfrm>
          <a:off x="7694391" y="1971300"/>
          <a:ext cx="1159631" cy="695778"/>
        </a:xfrm>
        <a:prstGeom prst="rect">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Oxidative Stress</a:t>
          </a:r>
          <a:endParaRPr lang="en-US" sz="1100" b="1" kern="1200" dirty="0"/>
        </a:p>
      </dsp:txBody>
      <dsp:txXfrm>
        <a:off x="7694391" y="1971300"/>
        <a:ext cx="1159631" cy="695778"/>
      </dsp:txXfrm>
    </dsp:sp>
    <dsp:sp modelId="{3771B9A9-54C0-4BB7-A604-6DA9ACC1D8CC}">
      <dsp:nvSpPr>
        <dsp:cNvPr id="0" name=""/>
        <dsp:cNvSpPr/>
      </dsp:nvSpPr>
      <dsp:spPr>
        <a:xfrm>
          <a:off x="27032" y="2783041"/>
          <a:ext cx="1159631" cy="695778"/>
        </a:xfrm>
        <a:prstGeom prst="rect">
          <a:avLst/>
        </a:prstGeom>
        <a:solidFill>
          <a:schemeClr val="accent2">
            <a:hueOff val="-2075000"/>
            <a:satOff val="9940"/>
            <a:lumOff val="919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Physical Function</a:t>
          </a:r>
          <a:endParaRPr lang="en-US" sz="1100" b="1" kern="1200" dirty="0"/>
        </a:p>
        <a:p>
          <a:pPr marL="57150" lvl="1" indent="-57150" algn="l" defTabSz="400050">
            <a:lnSpc>
              <a:spcPct val="90000"/>
            </a:lnSpc>
            <a:spcBef>
              <a:spcPct val="0"/>
            </a:spcBef>
            <a:spcAft>
              <a:spcPct val="15000"/>
            </a:spcAft>
            <a:buChar char="••"/>
          </a:pPr>
          <a:r>
            <a:rPr lang="en-US" sz="900" b="0" kern="1200" dirty="0"/>
            <a:t>hydration</a:t>
          </a:r>
        </a:p>
        <a:p>
          <a:pPr marL="57150" lvl="1" indent="-57150" algn="l" defTabSz="400050">
            <a:lnSpc>
              <a:spcPct val="90000"/>
            </a:lnSpc>
            <a:spcBef>
              <a:spcPct val="0"/>
            </a:spcBef>
            <a:spcAft>
              <a:spcPct val="15000"/>
            </a:spcAft>
            <a:buChar char="••"/>
          </a:pPr>
          <a:r>
            <a:rPr lang="en-US" sz="900" b="0" kern="1200" dirty="0"/>
            <a:t>endurance performance</a:t>
          </a:r>
          <a:endParaRPr lang="el-GR" sz="900" b="0" kern="1200" dirty="0"/>
        </a:p>
      </dsp:txBody>
      <dsp:txXfrm>
        <a:off x="27032" y="2783041"/>
        <a:ext cx="1159631" cy="695778"/>
      </dsp:txXfrm>
    </dsp:sp>
    <dsp:sp modelId="{64A1E915-3D66-4DE8-B9A9-16B9D043F11D}">
      <dsp:nvSpPr>
        <dsp:cNvPr id="0" name=""/>
        <dsp:cNvSpPr/>
      </dsp:nvSpPr>
      <dsp:spPr>
        <a:xfrm>
          <a:off x="1302626" y="2783041"/>
          <a:ext cx="1159631" cy="695778"/>
        </a:xfrm>
        <a:prstGeom prst="rect">
          <a:avLst/>
        </a:prstGeom>
        <a:solidFill>
          <a:schemeClr val="accent2">
            <a:hueOff val="-2173810"/>
            <a:satOff val="10413"/>
            <a:lumOff val="963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Psychological Function</a:t>
          </a:r>
          <a:endParaRPr lang="en-US" sz="1100" b="1" kern="1200" dirty="0"/>
        </a:p>
      </dsp:txBody>
      <dsp:txXfrm>
        <a:off x="1302626" y="2783041"/>
        <a:ext cx="1159631" cy="695778"/>
      </dsp:txXfrm>
    </dsp:sp>
    <dsp:sp modelId="{7137D864-47FF-4FF3-A81B-B0098E90CB39}">
      <dsp:nvSpPr>
        <dsp:cNvPr id="0" name=""/>
        <dsp:cNvSpPr/>
      </dsp:nvSpPr>
      <dsp:spPr>
        <a:xfrm>
          <a:off x="2578220" y="2783041"/>
          <a:ext cx="1159631" cy="695778"/>
        </a:xfrm>
        <a:prstGeom prst="rect">
          <a:avLst/>
        </a:prstGeom>
        <a:solidFill>
          <a:schemeClr val="accent2">
            <a:hueOff val="-2272619"/>
            <a:satOff val="10887"/>
            <a:lumOff val="100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Reproduction</a:t>
          </a:r>
          <a:endParaRPr lang="en-US" sz="1100" b="1" kern="1200" dirty="0"/>
        </a:p>
        <a:p>
          <a:pPr marL="57150" lvl="1" indent="-57150" algn="l" defTabSz="400050">
            <a:lnSpc>
              <a:spcPct val="90000"/>
            </a:lnSpc>
            <a:spcBef>
              <a:spcPct val="0"/>
            </a:spcBef>
            <a:spcAft>
              <a:spcPct val="15000"/>
            </a:spcAft>
            <a:buChar char="••"/>
          </a:pPr>
          <a:r>
            <a:rPr lang="en-US" sz="900" b="0" i="0" u="none" kern="1200" dirty="0"/>
            <a:t>fertility and reproduction</a:t>
          </a:r>
          <a:endParaRPr lang="en-US" sz="900" b="1" kern="1200" dirty="0"/>
        </a:p>
        <a:p>
          <a:pPr marL="57150" lvl="1" indent="-57150" algn="l" defTabSz="400050">
            <a:lnSpc>
              <a:spcPct val="90000"/>
            </a:lnSpc>
            <a:spcBef>
              <a:spcPct val="0"/>
            </a:spcBef>
            <a:spcAft>
              <a:spcPct val="15000"/>
            </a:spcAft>
            <a:buChar char="••"/>
          </a:pPr>
          <a:r>
            <a:rPr lang="en-US" sz="900" b="0" i="0" u="none" kern="1200" dirty="0"/>
            <a:t>spermatogenesis</a:t>
          </a:r>
          <a:endParaRPr lang="en-US" sz="900" kern="1200" dirty="0"/>
        </a:p>
      </dsp:txBody>
      <dsp:txXfrm>
        <a:off x="2578220" y="2783041"/>
        <a:ext cx="1159631" cy="695778"/>
      </dsp:txXfrm>
    </dsp:sp>
    <dsp:sp modelId="{DAC779DA-B903-4C0A-AC10-F6A362D54868}">
      <dsp:nvSpPr>
        <dsp:cNvPr id="0" name=""/>
        <dsp:cNvSpPr/>
      </dsp:nvSpPr>
      <dsp:spPr>
        <a:xfrm>
          <a:off x="3853815" y="2783041"/>
          <a:ext cx="1159631" cy="695778"/>
        </a:xfrm>
        <a:prstGeom prst="rect">
          <a:avLst/>
        </a:prstGeom>
        <a:solidFill>
          <a:schemeClr val="accent2">
            <a:hueOff val="-2371429"/>
            <a:satOff val="11360"/>
            <a:lumOff val="1051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Skin</a:t>
          </a:r>
          <a:endParaRPr lang="en-US" sz="1100" b="1" kern="1200" dirty="0"/>
        </a:p>
      </dsp:txBody>
      <dsp:txXfrm>
        <a:off x="3853815" y="2783041"/>
        <a:ext cx="1159631" cy="695778"/>
      </dsp:txXfrm>
    </dsp:sp>
    <dsp:sp modelId="{708BADC0-B906-41D3-BBE5-64BEA2FB633E}">
      <dsp:nvSpPr>
        <dsp:cNvPr id="0" name=""/>
        <dsp:cNvSpPr/>
      </dsp:nvSpPr>
      <dsp:spPr>
        <a:xfrm>
          <a:off x="5129409" y="2783041"/>
          <a:ext cx="1159631" cy="695778"/>
        </a:xfrm>
        <a:prstGeom prst="rect">
          <a:avLst/>
        </a:prstGeom>
        <a:solidFill>
          <a:schemeClr val="accent2">
            <a:hueOff val="-2470238"/>
            <a:satOff val="11833"/>
            <a:lumOff val="1094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Sleep</a:t>
          </a:r>
          <a:endParaRPr lang="en-US" sz="1100" b="1" kern="1200" dirty="0"/>
        </a:p>
        <a:p>
          <a:pPr marL="57150" lvl="1" indent="-57150" algn="l" defTabSz="400050">
            <a:lnSpc>
              <a:spcPct val="90000"/>
            </a:lnSpc>
            <a:spcBef>
              <a:spcPct val="0"/>
            </a:spcBef>
            <a:spcAft>
              <a:spcPct val="15000"/>
            </a:spcAft>
            <a:buChar char="••"/>
          </a:pPr>
          <a:r>
            <a:rPr lang="en-US" sz="900" b="0" i="0" u="none" kern="1200" dirty="0"/>
            <a:t>jet lag</a:t>
          </a:r>
          <a:endParaRPr lang="en-US" sz="900" b="1" kern="1200" dirty="0"/>
        </a:p>
      </dsp:txBody>
      <dsp:txXfrm>
        <a:off x="5129409" y="2783041"/>
        <a:ext cx="1159631" cy="695778"/>
      </dsp:txXfrm>
    </dsp:sp>
    <dsp:sp modelId="{8E7F2F3D-FFEF-4BA7-8460-D3A9B94237DC}">
      <dsp:nvSpPr>
        <dsp:cNvPr id="0" name=""/>
        <dsp:cNvSpPr/>
      </dsp:nvSpPr>
      <dsp:spPr>
        <a:xfrm>
          <a:off x="6405003" y="2783041"/>
          <a:ext cx="1187218" cy="695778"/>
        </a:xfrm>
        <a:prstGeom prst="rect">
          <a:avLst/>
        </a:prstGeom>
        <a:solidFill>
          <a:schemeClr val="accent2">
            <a:hueOff val="-2569048"/>
            <a:satOff val="12307"/>
            <a:lumOff val="1138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Teeth &amp; Oral Health </a:t>
          </a:r>
          <a:endParaRPr lang="en-US" sz="1100" b="1" kern="1200" dirty="0"/>
        </a:p>
        <a:p>
          <a:pPr marL="57150" lvl="1" indent="-57150" algn="l" defTabSz="400050">
            <a:lnSpc>
              <a:spcPct val="90000"/>
            </a:lnSpc>
            <a:spcBef>
              <a:spcPct val="0"/>
            </a:spcBef>
            <a:spcAft>
              <a:spcPct val="15000"/>
            </a:spcAft>
            <a:buChar char="••"/>
          </a:pPr>
          <a:r>
            <a:rPr lang="en-US" sz="900" b="0" i="0" u="none" kern="1200" dirty="0"/>
            <a:t>oral dryness</a:t>
          </a:r>
          <a:endParaRPr lang="en-US" sz="900" b="1" kern="1200" dirty="0"/>
        </a:p>
        <a:p>
          <a:pPr marL="57150" lvl="1" indent="-57150" algn="l" defTabSz="400050">
            <a:lnSpc>
              <a:spcPct val="90000"/>
            </a:lnSpc>
            <a:spcBef>
              <a:spcPct val="0"/>
            </a:spcBef>
            <a:spcAft>
              <a:spcPct val="15000"/>
            </a:spcAft>
            <a:buChar char="••"/>
          </a:pPr>
          <a:r>
            <a:rPr lang="en-US" sz="900" b="0" i="0" u="none" kern="1200" dirty="0"/>
            <a:t>plaque </a:t>
          </a:r>
          <a:endParaRPr lang="en-US" sz="900" kern="1200" dirty="0"/>
        </a:p>
      </dsp:txBody>
      <dsp:txXfrm>
        <a:off x="6405003" y="2783041"/>
        <a:ext cx="1187218" cy="695778"/>
      </dsp:txXfrm>
    </dsp:sp>
    <dsp:sp modelId="{541CBDEB-2A40-4EDF-A5F4-E97FEE950C6C}">
      <dsp:nvSpPr>
        <dsp:cNvPr id="0" name=""/>
        <dsp:cNvSpPr/>
      </dsp:nvSpPr>
      <dsp:spPr>
        <a:xfrm>
          <a:off x="7708185" y="2783041"/>
          <a:ext cx="1159631" cy="695778"/>
        </a:xfrm>
        <a:prstGeom prst="rect">
          <a:avLst/>
        </a:prstGeom>
        <a:solidFill>
          <a:schemeClr val="accent2">
            <a:hueOff val="-2667857"/>
            <a:satOff val="12780"/>
            <a:lumOff val="1182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i="0" u="none" kern="1200" dirty="0"/>
            <a:t>Tiredness And Fatigue</a:t>
          </a:r>
          <a:endParaRPr lang="en-US" sz="1100" b="1" kern="1200" dirty="0"/>
        </a:p>
      </dsp:txBody>
      <dsp:txXfrm>
        <a:off x="7708185" y="2783041"/>
        <a:ext cx="1159631" cy="695778"/>
      </dsp:txXfrm>
    </dsp:sp>
    <dsp:sp modelId="{11BB4D38-E657-409E-8C8D-71BB47F254C2}">
      <dsp:nvSpPr>
        <dsp:cNvPr id="0" name=""/>
        <dsp:cNvSpPr/>
      </dsp:nvSpPr>
      <dsp:spPr>
        <a:xfrm>
          <a:off x="2592014" y="3594783"/>
          <a:ext cx="1159631" cy="695778"/>
        </a:xfrm>
        <a:prstGeom prst="rect">
          <a:avLst/>
        </a:prstGeom>
        <a:solidFill>
          <a:schemeClr val="accent2">
            <a:hueOff val="-2766667"/>
            <a:satOff val="13253"/>
            <a:lumOff val="1226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Vision</a:t>
          </a:r>
        </a:p>
      </dsp:txBody>
      <dsp:txXfrm>
        <a:off x="2592014" y="3594783"/>
        <a:ext cx="1159631" cy="695778"/>
      </dsp:txXfrm>
    </dsp:sp>
    <dsp:sp modelId="{CECC0602-35BA-46FC-A723-BE35C716FE3C}">
      <dsp:nvSpPr>
        <dsp:cNvPr id="0" name=""/>
        <dsp:cNvSpPr/>
      </dsp:nvSpPr>
      <dsp:spPr>
        <a:xfrm>
          <a:off x="3867608" y="3594783"/>
          <a:ext cx="1159631" cy="695778"/>
        </a:xfrm>
        <a:prstGeom prst="rect">
          <a:avLst/>
        </a:prstGeom>
        <a:solidFill>
          <a:schemeClr val="accent2">
            <a:hueOff val="-2865476"/>
            <a:satOff val="13727"/>
            <a:lumOff val="1269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lvl="0" algn="l" defTabSz="488950">
            <a:lnSpc>
              <a:spcPct val="90000"/>
            </a:lnSpc>
            <a:spcBef>
              <a:spcPct val="0"/>
            </a:spcBef>
            <a:spcAft>
              <a:spcPct val="35000"/>
            </a:spcAft>
          </a:pPr>
          <a:r>
            <a:rPr lang="en-US" sz="1100" b="1" i="0" u="none" kern="1200" dirty="0"/>
            <a:t>Vitamin &amp;</a:t>
          </a:r>
          <a:r>
            <a:rPr lang="el-GR" sz="1100" b="1" i="0" u="none" kern="1200" dirty="0"/>
            <a:t> </a:t>
          </a:r>
          <a:r>
            <a:rPr lang="en-US" sz="1100" b="1" i="0" u="none" kern="1200" dirty="0"/>
            <a:t>Mineral Functions</a:t>
          </a:r>
          <a:endParaRPr lang="en-US" sz="1100" b="1" kern="1200" dirty="0"/>
        </a:p>
        <a:p>
          <a:pPr marL="57150" lvl="1" indent="-57150" algn="l" defTabSz="400050">
            <a:lnSpc>
              <a:spcPct val="90000"/>
            </a:lnSpc>
            <a:spcBef>
              <a:spcPct val="0"/>
            </a:spcBef>
            <a:spcAft>
              <a:spcPct val="15000"/>
            </a:spcAft>
            <a:buChar char="••"/>
          </a:pPr>
          <a:r>
            <a:rPr lang="en-US" sz="900" b="0" i="0" u="none" kern="1200" dirty="0"/>
            <a:t>folate status</a:t>
          </a:r>
          <a:endParaRPr lang="en-US" sz="900" b="1" kern="1200" dirty="0"/>
        </a:p>
      </dsp:txBody>
      <dsp:txXfrm>
        <a:off x="3867608" y="3594783"/>
        <a:ext cx="1159631" cy="695778"/>
      </dsp:txXfrm>
    </dsp:sp>
    <dsp:sp modelId="{7272FDE1-0375-4A6F-B4DF-0E8E7C80DA8F}">
      <dsp:nvSpPr>
        <dsp:cNvPr id="0" name=""/>
        <dsp:cNvSpPr/>
      </dsp:nvSpPr>
      <dsp:spPr>
        <a:xfrm>
          <a:off x="5143203" y="3594783"/>
          <a:ext cx="1159631" cy="695778"/>
        </a:xfrm>
        <a:prstGeom prst="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a:t>Weight</a:t>
          </a:r>
        </a:p>
      </dsp:txBody>
      <dsp:txXfrm>
        <a:off x="5143203" y="3594783"/>
        <a:ext cx="1159631" cy="6957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0.73328</cdr:x>
      <cdr:y>0.11051</cdr:y>
    </cdr:from>
    <cdr:to>
      <cdr:x>1</cdr:x>
      <cdr:y>0.80026</cdr:y>
    </cdr:to>
    <cdr:cxnSp macro="">
      <cdr:nvCxnSpPr>
        <cdr:cNvPr id="2" name="Ευθεία γραμμή σύνδεσης 7">
          <a:extLst xmlns:a="http://schemas.openxmlformats.org/drawingml/2006/main">
            <a:ext uri="{FF2B5EF4-FFF2-40B4-BE49-F238E27FC236}">
              <a16:creationId xmlns:a16="http://schemas.microsoft.com/office/drawing/2014/main" id="{C866E0AC-F3FB-1DD3-C158-EDF886EFE57D}"/>
            </a:ext>
          </a:extLst>
        </cdr:cNvPr>
        <cdr:cNvCxnSpPr>
          <a:cxnSpLocks xmlns:a="http://schemas.openxmlformats.org/drawingml/2006/main"/>
        </cdr:cNvCxnSpPr>
      </cdr:nvCxnSpPr>
      <cdr:spPr>
        <a:xfrm xmlns:a="http://schemas.openxmlformats.org/drawingml/2006/main" rot="5400000" flipH="1" flipV="1">
          <a:off x="3562653" y="861635"/>
          <a:ext cx="2417161" cy="1468421"/>
        </a:xfrm>
        <a:prstGeom xmlns:a="http://schemas.openxmlformats.org/drawingml/2006/main" prst="bentConnector3">
          <a:avLst>
            <a:gd name="adj1" fmla="val 50000"/>
          </a:avLst>
        </a:prstGeom>
        <a:ln xmlns:a="http://schemas.openxmlformats.org/drawingml/2006/main" w="19050" cap="flat" cmpd="sng" algn="ctr">
          <a:solidFill>
            <a:schemeClr val="accent3">
              <a:lumMod val="50000"/>
            </a:schemeClr>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59C995-E46C-4FD1-8F17-26686C97FF01}" type="datetimeFigureOut">
              <a:rPr lang="el-GR" smtClean="0"/>
              <a:t>5/12/2023</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BD1C3-27BC-43B5-92C8-B4E2460F0653}" type="slidenum">
              <a:rPr lang="el-GR" smtClean="0"/>
              <a:t>‹#›</a:t>
            </a:fld>
            <a:endParaRPr lang="el-GR"/>
          </a:p>
        </p:txBody>
      </p:sp>
    </p:spTree>
    <p:extLst>
      <p:ext uri="{BB962C8B-B14F-4D97-AF65-F5344CB8AC3E}">
        <p14:creationId xmlns:p14="http://schemas.microsoft.com/office/powerpoint/2010/main" val="534733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f3d06c7918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f3d06c7918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679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1fba705b9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1fba705b9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504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960000" y="593367"/>
            <a:ext cx="10272000" cy="763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9" name="Google Shape;19;p4"/>
          <p:cNvSpPr txBox="1">
            <a:spLocks noGrp="1"/>
          </p:cNvSpPr>
          <p:nvPr>
            <p:ph type="body" idx="1"/>
          </p:nvPr>
        </p:nvSpPr>
        <p:spPr>
          <a:xfrm>
            <a:off x="960000" y="1536633"/>
            <a:ext cx="10272000" cy="4555200"/>
          </a:xfrm>
          <a:prstGeom prst="rect">
            <a:avLst/>
          </a:prstGeom>
        </p:spPr>
        <p:txBody>
          <a:bodyPr spcFirstLastPara="1" wrap="square" lIns="91425" tIns="91425" rIns="91425" bIns="91425" anchor="t" anchorCtr="0">
            <a:noAutofit/>
          </a:bodyPr>
          <a:lstStyle>
            <a:lvl1pPr marL="457189" lvl="0" indent="-317492" rtl="0">
              <a:lnSpc>
                <a:spcPct val="115000"/>
              </a:lnSpc>
              <a:spcBef>
                <a:spcPts val="0"/>
              </a:spcBef>
              <a:spcAft>
                <a:spcPts val="0"/>
              </a:spcAft>
              <a:buClr>
                <a:srgbClr val="434343"/>
              </a:buClr>
              <a:buSzPts val="1400"/>
              <a:buChar char="●"/>
              <a:defRPr sz="1400">
                <a:solidFill>
                  <a:srgbClr val="434343"/>
                </a:solidFill>
              </a:defRPr>
            </a:lvl1pPr>
            <a:lvl2pPr marL="914378" lvl="1" indent="-317492" rtl="0">
              <a:lnSpc>
                <a:spcPct val="115000"/>
              </a:lnSpc>
              <a:spcBef>
                <a:spcPts val="0"/>
              </a:spcBef>
              <a:spcAft>
                <a:spcPts val="0"/>
              </a:spcAft>
              <a:buClr>
                <a:srgbClr val="434343"/>
              </a:buClr>
              <a:buSzPts val="1400"/>
              <a:buChar char="○"/>
              <a:defRPr>
                <a:solidFill>
                  <a:srgbClr val="434343"/>
                </a:solidFill>
              </a:defRPr>
            </a:lvl2pPr>
            <a:lvl3pPr marL="1371566" lvl="2" indent="-317492" rtl="0">
              <a:lnSpc>
                <a:spcPct val="115000"/>
              </a:lnSpc>
              <a:spcBef>
                <a:spcPts val="0"/>
              </a:spcBef>
              <a:spcAft>
                <a:spcPts val="0"/>
              </a:spcAft>
              <a:buClr>
                <a:srgbClr val="434343"/>
              </a:buClr>
              <a:buSzPts val="1400"/>
              <a:buChar char="■"/>
              <a:defRPr>
                <a:solidFill>
                  <a:srgbClr val="434343"/>
                </a:solidFill>
              </a:defRPr>
            </a:lvl3pPr>
            <a:lvl4pPr marL="1828754" lvl="3" indent="-317492" rtl="0">
              <a:lnSpc>
                <a:spcPct val="115000"/>
              </a:lnSpc>
              <a:spcBef>
                <a:spcPts val="0"/>
              </a:spcBef>
              <a:spcAft>
                <a:spcPts val="0"/>
              </a:spcAft>
              <a:buClr>
                <a:srgbClr val="434343"/>
              </a:buClr>
              <a:buSzPts val="1400"/>
              <a:buChar char="●"/>
              <a:defRPr>
                <a:solidFill>
                  <a:srgbClr val="434343"/>
                </a:solidFill>
              </a:defRPr>
            </a:lvl4pPr>
            <a:lvl5pPr marL="2285943" lvl="4" indent="-317492" rtl="0">
              <a:lnSpc>
                <a:spcPct val="115000"/>
              </a:lnSpc>
              <a:spcBef>
                <a:spcPts val="0"/>
              </a:spcBef>
              <a:spcAft>
                <a:spcPts val="0"/>
              </a:spcAft>
              <a:buClr>
                <a:srgbClr val="434343"/>
              </a:buClr>
              <a:buSzPts val="1400"/>
              <a:buChar char="○"/>
              <a:defRPr>
                <a:solidFill>
                  <a:srgbClr val="434343"/>
                </a:solidFill>
              </a:defRPr>
            </a:lvl5pPr>
            <a:lvl6pPr marL="2743132" lvl="5" indent="-317492" rtl="0">
              <a:lnSpc>
                <a:spcPct val="115000"/>
              </a:lnSpc>
              <a:spcBef>
                <a:spcPts val="0"/>
              </a:spcBef>
              <a:spcAft>
                <a:spcPts val="0"/>
              </a:spcAft>
              <a:buClr>
                <a:srgbClr val="434343"/>
              </a:buClr>
              <a:buSzPts val="1400"/>
              <a:buChar char="■"/>
              <a:defRPr>
                <a:solidFill>
                  <a:srgbClr val="434343"/>
                </a:solidFill>
              </a:defRPr>
            </a:lvl6pPr>
            <a:lvl7pPr marL="3200320" lvl="6" indent="-317492" rtl="0">
              <a:lnSpc>
                <a:spcPct val="115000"/>
              </a:lnSpc>
              <a:spcBef>
                <a:spcPts val="0"/>
              </a:spcBef>
              <a:spcAft>
                <a:spcPts val="0"/>
              </a:spcAft>
              <a:buClr>
                <a:srgbClr val="434343"/>
              </a:buClr>
              <a:buSzPts val="1400"/>
              <a:buChar char="●"/>
              <a:defRPr>
                <a:solidFill>
                  <a:srgbClr val="434343"/>
                </a:solidFill>
              </a:defRPr>
            </a:lvl7pPr>
            <a:lvl8pPr marL="3657509" lvl="7" indent="-317492" rtl="0">
              <a:lnSpc>
                <a:spcPct val="115000"/>
              </a:lnSpc>
              <a:spcBef>
                <a:spcPts val="0"/>
              </a:spcBef>
              <a:spcAft>
                <a:spcPts val="0"/>
              </a:spcAft>
              <a:buClr>
                <a:srgbClr val="434343"/>
              </a:buClr>
              <a:buSzPts val="1400"/>
              <a:buChar char="○"/>
              <a:defRPr>
                <a:solidFill>
                  <a:srgbClr val="434343"/>
                </a:solidFill>
              </a:defRPr>
            </a:lvl8pPr>
            <a:lvl9pPr marL="4114697" lvl="8" indent="-317492" rtl="0">
              <a:lnSpc>
                <a:spcPct val="115000"/>
              </a:lnSpc>
              <a:spcBef>
                <a:spcPts val="0"/>
              </a:spcBef>
              <a:spcAft>
                <a:spcPts val="0"/>
              </a:spcAft>
              <a:buClr>
                <a:srgbClr val="434343"/>
              </a:buClr>
              <a:buSzPts val="1400"/>
              <a:buChar char="■"/>
              <a:defRPr>
                <a:solidFill>
                  <a:srgbClr val="434343"/>
                </a:solidFill>
              </a:defRPr>
            </a:lvl9pPr>
          </a:lstStyle>
          <a:p>
            <a:endParaRPr/>
          </a:p>
        </p:txBody>
      </p:sp>
    </p:spTree>
    <p:extLst>
      <p:ext uri="{BB962C8B-B14F-4D97-AF65-F5344CB8AC3E}">
        <p14:creationId xmlns:p14="http://schemas.microsoft.com/office/powerpoint/2010/main" val="112117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 id="2147483668"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c.europa.eu/food/food-feed-portal/screen/health-claims/eu-register"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ur-lex.europa.eu/legal-content/en/ALL/?uri=CELEX:32006R192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Ισχυρισμοί Υγείας</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3274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48;p27">
            <a:extLst>
              <a:ext uri="{FF2B5EF4-FFF2-40B4-BE49-F238E27FC236}">
                <a16:creationId xmlns:a16="http://schemas.microsoft.com/office/drawing/2014/main" id="{F1B7C619-3981-9D6B-5881-222F31161960}"/>
              </a:ext>
            </a:extLst>
          </p:cNvPr>
          <p:cNvSpPr txBox="1">
            <a:spLocks/>
          </p:cNvSpPr>
          <p:nvPr/>
        </p:nvSpPr>
        <p:spPr>
          <a:xfrm>
            <a:off x="1775520" y="404664"/>
            <a:ext cx="3674790" cy="572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4800"/>
              <a:buFont typeface="Abril Fatface"/>
              <a:buNone/>
              <a:defRPr sz="4800" b="0" i="0" u="none" strike="noStrike" cap="none">
                <a:solidFill>
                  <a:schemeClr val="accent1"/>
                </a:solidFill>
                <a:latin typeface="Abril Fatface"/>
                <a:ea typeface="Abril Fatface"/>
                <a:cs typeface="Abril Fatface"/>
                <a:sym typeface="Abril Fatface"/>
              </a:defRPr>
            </a:lvl1pPr>
            <a:lvl2pPr marR="0" lvl="1"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2pPr>
            <a:lvl3pPr marR="0" lvl="2"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3pPr>
            <a:lvl4pPr marR="0" lvl="3"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4pPr>
            <a:lvl5pPr marR="0" lvl="4"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5pPr>
            <a:lvl6pPr marR="0" lvl="5"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6pPr>
            <a:lvl7pPr marR="0" lvl="6"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7pPr>
            <a:lvl8pPr marR="0" lvl="7"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8pPr>
            <a:lvl9pPr marR="0" lvl="8" algn="ctr" rtl="0">
              <a:lnSpc>
                <a:spcPct val="100000"/>
              </a:lnSpc>
              <a:spcBef>
                <a:spcPts val="0"/>
              </a:spcBef>
              <a:spcAft>
                <a:spcPts val="0"/>
              </a:spcAft>
              <a:buClr>
                <a:schemeClr val="dk1"/>
              </a:buClr>
              <a:buSzPts val="5200"/>
              <a:buFont typeface="Abril Fatface"/>
              <a:buNone/>
              <a:defRPr sz="5200" b="0" i="0" u="none" strike="noStrike" cap="none">
                <a:solidFill>
                  <a:schemeClr val="dk1"/>
                </a:solidFill>
                <a:latin typeface="Abril Fatface"/>
                <a:ea typeface="Abril Fatface"/>
                <a:cs typeface="Abril Fatface"/>
                <a:sym typeface="Abril Fatface"/>
              </a:defRPr>
            </a:lvl9pPr>
          </a:lstStyle>
          <a:p>
            <a:pPr defTabSz="914378">
              <a:buClr>
                <a:srgbClr val="A1C448"/>
              </a:buClr>
            </a:pPr>
            <a:r>
              <a:rPr lang="el-GR" sz="2400" b="1" dirty="0">
                <a:solidFill>
                  <a:srgbClr val="70AD47"/>
                </a:solidFill>
                <a:latin typeface="+mn-lt"/>
                <a:ea typeface="+mn-ea"/>
                <a:cs typeface="+mn-cs"/>
              </a:rPr>
              <a:t>Παραδείγματα</a:t>
            </a:r>
            <a:endParaRPr lang="en-US" sz="2400" b="1" dirty="0">
              <a:solidFill>
                <a:srgbClr val="70AD47"/>
              </a:solidFill>
              <a:latin typeface="+mn-lt"/>
              <a:ea typeface="+mn-ea"/>
              <a:cs typeface="+mn-cs"/>
            </a:endParaRPr>
          </a:p>
        </p:txBody>
      </p:sp>
      <p:graphicFrame>
        <p:nvGraphicFramePr>
          <p:cNvPr id="5" name="Διάγραμμα 4">
            <a:extLst>
              <a:ext uri="{FF2B5EF4-FFF2-40B4-BE49-F238E27FC236}">
                <a16:creationId xmlns:a16="http://schemas.microsoft.com/office/drawing/2014/main" id="{F073E5E3-A833-ECE2-D065-8C7279CA6634}"/>
              </a:ext>
            </a:extLst>
          </p:cNvPr>
          <p:cNvGraphicFramePr/>
          <p:nvPr>
            <p:extLst>
              <p:ext uri="{D42A27DB-BD31-4B8C-83A1-F6EECF244321}">
                <p14:modId xmlns:p14="http://schemas.microsoft.com/office/powerpoint/2010/main" val="2385281085"/>
              </p:ext>
            </p:extLst>
          </p:nvPr>
        </p:nvGraphicFramePr>
        <p:xfrm>
          <a:off x="600364" y="1339273"/>
          <a:ext cx="8839200" cy="4655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071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283" y="436490"/>
            <a:ext cx="7886700" cy="1325563"/>
          </a:xfrm>
        </p:spPr>
        <p:txBody>
          <a:bodyPr/>
          <a:lstStyle/>
          <a:p>
            <a:pPr defTabSz="914400">
              <a:lnSpc>
                <a:spcPct val="120000"/>
              </a:lnSpc>
              <a:defRPr/>
            </a:pPr>
            <a:r>
              <a:rPr lang="el-GR" sz="2400" b="1" dirty="0">
                <a:solidFill>
                  <a:schemeClr val="accent6"/>
                </a:solidFill>
                <a:latin typeface="+mn-lt"/>
                <a:ea typeface="+mn-ea"/>
                <a:cs typeface="+mn-cs"/>
              </a:rPr>
              <a:t>Διαδικασία χρήσης ισχυρισμών υγείας</a:t>
            </a:r>
          </a:p>
        </p:txBody>
      </p:sp>
      <p:sp>
        <p:nvSpPr>
          <p:cNvPr id="3" name="Content Placeholder 2"/>
          <p:cNvSpPr>
            <a:spLocks noGrp="1"/>
          </p:cNvSpPr>
          <p:nvPr>
            <p:ph idx="1"/>
          </p:nvPr>
        </p:nvSpPr>
        <p:spPr>
          <a:xfrm>
            <a:off x="931245" y="1259702"/>
            <a:ext cx="8554500" cy="4351338"/>
          </a:xfrm>
        </p:spPr>
        <p:txBody>
          <a:bodyPr>
            <a:noAutofit/>
          </a:bodyPr>
          <a:lstStyle/>
          <a:p>
            <a:pPr marL="0" indent="0" algn="just">
              <a:buNone/>
            </a:pPr>
            <a:r>
              <a:rPr lang="el-GR" sz="2000" dirty="0"/>
              <a:t>Η Ευρωπαϊκή Αρχή Ασφάλειας Τροφίμων σε στενή συνεργασία με την Ευρωπαϊκή Επιτροπή είναι υπεύθυνες για τη γνωμοδότηση και </a:t>
            </a:r>
            <a:r>
              <a:rPr lang="el-GR" sz="2000" dirty="0" err="1"/>
              <a:t>αδειοδότηση</a:t>
            </a:r>
            <a:r>
              <a:rPr lang="el-GR" sz="2000" dirty="0"/>
              <a:t> χρήσης ισχυρισμών υγείας.</a:t>
            </a:r>
          </a:p>
          <a:p>
            <a:pPr marL="0" indent="0" algn="just">
              <a:buNone/>
            </a:pPr>
            <a:endParaRPr lang="el-GR" sz="2000" dirty="0"/>
          </a:p>
          <a:p>
            <a:pPr marL="0" indent="0" algn="just">
              <a:buNone/>
            </a:pPr>
            <a:r>
              <a:rPr lang="el-GR" sz="2000" dirty="0"/>
              <a:t>Η Αρχή και η Επιτροπή συντηρούν μια πλατφόρμα που περιλαμβάνει όλες τις αιτήσεις που έχουν υποβληθεί για αξιολόγηση. </a:t>
            </a:r>
          </a:p>
          <a:p>
            <a:pPr marL="0" indent="0" algn="just">
              <a:buNone/>
            </a:pPr>
            <a:r>
              <a:rPr lang="el-GR" sz="2000" dirty="0"/>
              <a:t>Σε περίπτωση που ο ισχυρισμός που θέλει να χρησιμοποιήσει μια εταιρεία τροφίμων δεν έχει αξιολογηθεί στο παρελθόν ή έχει αξιολογηθεί, απορριφθεί αλλά υπάρχουν νέα δεδομένα, τότε ο υπεύθυνος της εκάστοτε εταιρείας μπορεί να καταθέσει αίτηση αξιολόγησης στην Εθνική Αρχή η οποία με την σειρά της τον μεταβιβάζει στην Ευρωπαϊκή Αρχή.</a:t>
            </a:r>
          </a:p>
          <a:p>
            <a:pPr marL="0" indent="0" algn="just">
              <a:buNone/>
            </a:pPr>
            <a:r>
              <a:rPr lang="el-GR" sz="2300" u="sng" dirty="0">
                <a:solidFill>
                  <a:srgbClr val="FFC000"/>
                </a:solidFill>
              </a:rPr>
              <a:t> </a:t>
            </a:r>
          </a:p>
          <a:p>
            <a:pPr marL="0" indent="0" algn="just">
              <a:buNone/>
            </a:pPr>
            <a:r>
              <a:rPr lang="el-GR" sz="2000" dirty="0"/>
              <a:t> </a:t>
            </a:r>
          </a:p>
        </p:txBody>
      </p:sp>
    </p:spTree>
    <p:extLst>
      <p:ext uri="{BB962C8B-B14F-4D97-AF65-F5344CB8AC3E}">
        <p14:creationId xmlns:p14="http://schemas.microsoft.com/office/powerpoint/2010/main" val="3584125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119" y="270236"/>
            <a:ext cx="7886700" cy="1325563"/>
          </a:xfrm>
        </p:spPr>
        <p:txBody>
          <a:bodyPr/>
          <a:lstStyle/>
          <a:p>
            <a:pPr defTabSz="914400">
              <a:lnSpc>
                <a:spcPct val="120000"/>
              </a:lnSpc>
              <a:defRPr/>
            </a:pPr>
            <a:r>
              <a:rPr lang="el-GR" sz="2400" b="1" dirty="0">
                <a:solidFill>
                  <a:schemeClr val="accent6"/>
                </a:solidFill>
                <a:latin typeface="+mn-lt"/>
                <a:ea typeface="+mn-ea"/>
                <a:cs typeface="+mn-cs"/>
              </a:rPr>
              <a:t>Διαδικασία αξιολόγησης ισχυρισμών υγείας</a:t>
            </a:r>
          </a:p>
        </p:txBody>
      </p:sp>
      <p:sp>
        <p:nvSpPr>
          <p:cNvPr id="3" name="Content Placeholder 2"/>
          <p:cNvSpPr>
            <a:spLocks noGrp="1"/>
          </p:cNvSpPr>
          <p:nvPr>
            <p:ph idx="1"/>
          </p:nvPr>
        </p:nvSpPr>
        <p:spPr>
          <a:xfrm>
            <a:off x="350982" y="836712"/>
            <a:ext cx="9489434" cy="4351338"/>
          </a:xfrm>
        </p:spPr>
        <p:txBody>
          <a:bodyPr>
            <a:noAutofit/>
          </a:bodyPr>
          <a:lstStyle/>
          <a:p>
            <a:pPr marL="0" indent="0" algn="just">
              <a:buNone/>
            </a:pPr>
            <a:r>
              <a:rPr lang="el-GR" u="sng" dirty="0">
                <a:solidFill>
                  <a:srgbClr val="FFC000"/>
                </a:solidFill>
              </a:rPr>
              <a:t>Ο φάκελος της αίτησης οφείλει να περιλαμβάνει:</a:t>
            </a:r>
          </a:p>
          <a:p>
            <a:pPr marL="0" indent="0" algn="just">
              <a:buNone/>
            </a:pPr>
            <a:r>
              <a:rPr lang="el-GR" dirty="0"/>
              <a:t>α) όνομα και διεύθυνση του αιτούντος</a:t>
            </a:r>
          </a:p>
          <a:p>
            <a:pPr marL="0" indent="0" algn="just">
              <a:buNone/>
            </a:pPr>
            <a:r>
              <a:rPr lang="el-GR" dirty="0"/>
              <a:t>β) τη θρεπτική ή άλλη ουσία, ή το τρόφιμο ή την κατηγορία </a:t>
            </a:r>
            <a:r>
              <a:rPr lang="el-GR" dirty="0" err="1"/>
              <a:t>τροφίμου</a:t>
            </a:r>
            <a:r>
              <a:rPr lang="el-GR" dirty="0"/>
              <a:t> σχετικά με το οποίο διατυπώνεται ο ισχυρισμός επί θεμάτων υγείας, καθώς και τα ιδιαίτερα χαρακτηριστικά του,</a:t>
            </a:r>
          </a:p>
          <a:p>
            <a:pPr marL="0" indent="0" algn="just">
              <a:buNone/>
            </a:pPr>
            <a:r>
              <a:rPr lang="el-GR" dirty="0"/>
              <a:t>γ) αντίγραφο των μελετών, συμπεριλαμβανομένων, εάν υπάρχουν, ανεξάρτητων μελετών αξιολογημένων από επιτροπές κρίσεως, οι οποίες έχουν διεξαχθεί όσον αφορά τον ισχυρισμό επί θεμάτων υγείας καθώς και κάθε άλλο διαθέσιμο υλικό που αποδεικνύει ότι ο ισχυρισμός επί θεμάτων υγείας ανταποκρίνεται στα κριτήρια του κανονισμού </a:t>
            </a:r>
          </a:p>
          <a:p>
            <a:pPr marL="0" indent="0" algn="just">
              <a:buNone/>
            </a:pPr>
            <a:r>
              <a:rPr lang="el-GR" dirty="0"/>
              <a:t>δ) ανάλογα με την περίπτωση, ένδειξη σχετικά με τις πληροφορίες που θα πρέπει να θεωρούνται ως βιομηχανική ιδιοκτησία συνοδευόμενη από τη σχετική αιτιολόγηση,</a:t>
            </a:r>
          </a:p>
          <a:p>
            <a:pPr marL="0" indent="0" algn="just">
              <a:buNone/>
            </a:pPr>
            <a:r>
              <a:rPr lang="el-GR" dirty="0"/>
              <a:t>ε) αντίγραφο άλλων επιστημονικών μελετών που αφορούν τον εν λόγω ισχυρισμό επί θεμάτων υγείας,</a:t>
            </a:r>
          </a:p>
          <a:p>
            <a:pPr marL="0" indent="0" algn="just">
              <a:buNone/>
            </a:pPr>
            <a:r>
              <a:rPr lang="el-GR" dirty="0" err="1"/>
              <a:t>στ</a:t>
            </a:r>
            <a:r>
              <a:rPr lang="el-GR" dirty="0"/>
              <a:t>) πρόταση της διατύπωσης του ισχυρισμού επί θεμάτων υγείας του οποίου ζητείται έγκριση, συμπεριλαμβανομένων, κατά περίπτωση, των συγκεκριμένων όρων χρήσης,</a:t>
            </a:r>
          </a:p>
        </p:txBody>
      </p:sp>
    </p:spTree>
    <p:extLst>
      <p:ext uri="{BB962C8B-B14F-4D97-AF65-F5344CB8AC3E}">
        <p14:creationId xmlns:p14="http://schemas.microsoft.com/office/powerpoint/2010/main" val="1835263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715" y="584272"/>
            <a:ext cx="7886700" cy="1325563"/>
          </a:xfrm>
        </p:spPr>
        <p:txBody>
          <a:bodyPr/>
          <a:lstStyle/>
          <a:p>
            <a:pPr defTabSz="914400">
              <a:lnSpc>
                <a:spcPct val="120000"/>
              </a:lnSpc>
              <a:defRPr/>
            </a:pPr>
            <a:r>
              <a:rPr lang="el-GR" sz="2400" b="1" dirty="0">
                <a:solidFill>
                  <a:schemeClr val="accent6"/>
                </a:solidFill>
                <a:latin typeface="+mn-lt"/>
                <a:ea typeface="+mn-ea"/>
                <a:cs typeface="+mn-cs"/>
              </a:rPr>
              <a:t>Γνωμοδότηση περί νέων ισχυρισμών υγείας</a:t>
            </a:r>
          </a:p>
        </p:txBody>
      </p:sp>
      <p:sp>
        <p:nvSpPr>
          <p:cNvPr id="3" name="Content Placeholder 2"/>
          <p:cNvSpPr>
            <a:spLocks noGrp="1"/>
          </p:cNvSpPr>
          <p:nvPr>
            <p:ph idx="1"/>
          </p:nvPr>
        </p:nvSpPr>
        <p:spPr>
          <a:xfrm>
            <a:off x="831527" y="1446312"/>
            <a:ext cx="7992888" cy="4351338"/>
          </a:xfrm>
        </p:spPr>
        <p:txBody>
          <a:bodyPr>
            <a:noAutofit/>
          </a:bodyPr>
          <a:lstStyle/>
          <a:p>
            <a:pPr marL="0" indent="0" algn="just">
              <a:buNone/>
            </a:pPr>
            <a:r>
              <a:rPr lang="el-GR" dirty="0"/>
              <a:t>Η γνωμοδότηση της Αρχής λαμβάνεται </a:t>
            </a:r>
            <a:r>
              <a:rPr lang="el-GR" u="sng" dirty="0">
                <a:solidFill>
                  <a:srgbClr val="FF0000"/>
                </a:solidFill>
              </a:rPr>
              <a:t>εντός 5 μηνών </a:t>
            </a:r>
            <a:r>
              <a:rPr lang="el-GR" dirty="0"/>
              <a:t>από την ημερομηνία αίτησης εκτός αν ζητηθούν επιπλέον στοιχεία οπότε η διαδικασία παρατείνεται κατά 2 μήνες.</a:t>
            </a:r>
          </a:p>
          <a:p>
            <a:pPr marL="0" indent="0" algn="just">
              <a:buNone/>
            </a:pPr>
            <a:r>
              <a:rPr lang="el-GR" u="sng" dirty="0" smtClean="0">
                <a:solidFill>
                  <a:srgbClr val="FF0000"/>
                </a:solidFill>
              </a:rPr>
              <a:t>Για </a:t>
            </a:r>
            <a:r>
              <a:rPr lang="el-GR" u="sng" dirty="0">
                <a:solidFill>
                  <a:srgbClr val="FF0000"/>
                </a:solidFill>
              </a:rPr>
              <a:t>γνωμοδότηση η Αρχή ελέγχει:</a:t>
            </a:r>
          </a:p>
          <a:p>
            <a:pPr marL="0" indent="0" algn="just">
              <a:buNone/>
            </a:pPr>
            <a:r>
              <a:rPr lang="el-GR" dirty="0"/>
              <a:t>α) ότι ο ισχυρισμός επί θεμάτων υγείας αποδεικνύεται από επιστημονικά στοιχεία,</a:t>
            </a:r>
          </a:p>
          <a:p>
            <a:pPr marL="0" indent="0" algn="just">
              <a:buNone/>
            </a:pPr>
            <a:r>
              <a:rPr lang="el-GR" dirty="0"/>
              <a:t>β) ότι η διατύπωση του ισχυρισμού επί θεμάτων υγείας είναι σύμφωνη με τα κριτήρια του κανονισμού.</a:t>
            </a:r>
          </a:p>
          <a:p>
            <a:pPr marL="0" indent="0" algn="just">
              <a:buNone/>
            </a:pPr>
            <a:r>
              <a:rPr lang="el-GR" u="sng" dirty="0" smtClean="0">
                <a:solidFill>
                  <a:srgbClr val="FF0000"/>
                </a:solidFill>
              </a:rPr>
              <a:t>Καθ</a:t>
            </a:r>
            <a:r>
              <a:rPr lang="el-GR" u="sng" dirty="0">
                <a:solidFill>
                  <a:srgbClr val="FF0000"/>
                </a:solidFill>
              </a:rPr>
              <a:t>’ όλη τη διάρκεια της διαδικασίας γνωμοδότησης η εταιρεία τροφίμων μπορεί να χρησιμοποιεί κανονικά τον ισχυρισμό υγείας επί της συσκευασίας. Σε περίπτωση απόρριψης οφείλει να αποσύρει όλες τις συσκευασίες με τον εν λόγο ισχυρισμό και να συμμορφωθεί με την γνώμη της Αρχής.</a:t>
            </a:r>
          </a:p>
          <a:p>
            <a:pPr marL="0" indent="0" algn="just">
              <a:buNone/>
            </a:pPr>
            <a:r>
              <a:rPr lang="el-GR" i="1" dirty="0"/>
              <a:t>Τα βότανα στο σύνολο τους θεωρούνται ως ουσίες υπό αξιολόγηση εξ’ ου και επιτρέπεται η χρήση οποιουδήποτε ισχυρισμού υγείας κατά την προώθηση τους.</a:t>
            </a:r>
          </a:p>
        </p:txBody>
      </p:sp>
    </p:spTree>
    <p:extLst>
      <p:ext uri="{BB962C8B-B14F-4D97-AF65-F5344CB8AC3E}">
        <p14:creationId xmlns:p14="http://schemas.microsoft.com/office/powerpoint/2010/main" val="1543488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897" y="811239"/>
            <a:ext cx="7886700" cy="1325563"/>
          </a:xfrm>
        </p:spPr>
        <p:txBody>
          <a:bodyPr/>
          <a:lstStyle/>
          <a:p>
            <a:pPr defTabSz="914400">
              <a:lnSpc>
                <a:spcPct val="120000"/>
              </a:lnSpc>
              <a:defRPr/>
            </a:pPr>
            <a:r>
              <a:rPr lang="el-GR" sz="2400" b="1" dirty="0">
                <a:solidFill>
                  <a:schemeClr val="accent6"/>
                </a:solidFill>
                <a:latin typeface="+mn-lt"/>
                <a:ea typeface="+mn-ea"/>
                <a:cs typeface="+mn-cs"/>
              </a:rPr>
              <a:t>Γνωμοδότηση περί νέων ισχυρισμών υγείας</a:t>
            </a:r>
          </a:p>
        </p:txBody>
      </p:sp>
      <p:sp>
        <p:nvSpPr>
          <p:cNvPr id="3" name="Content Placeholder 2"/>
          <p:cNvSpPr>
            <a:spLocks noGrp="1"/>
          </p:cNvSpPr>
          <p:nvPr>
            <p:ph idx="1"/>
          </p:nvPr>
        </p:nvSpPr>
        <p:spPr>
          <a:xfrm>
            <a:off x="877709" y="1474021"/>
            <a:ext cx="7992888" cy="4351338"/>
          </a:xfrm>
        </p:spPr>
        <p:txBody>
          <a:bodyPr>
            <a:noAutofit/>
          </a:bodyPr>
          <a:lstStyle/>
          <a:p>
            <a:pPr marL="0" indent="0" algn="just">
              <a:buNone/>
            </a:pPr>
            <a:r>
              <a:rPr lang="el-GR" dirty="0"/>
              <a:t>Σε περίπτωση γνωμοδότησης υπέρ της έγκρισης του ισχυρισμού</a:t>
            </a:r>
          </a:p>
          <a:p>
            <a:pPr marL="0" indent="0" algn="just">
              <a:buNone/>
            </a:pPr>
            <a:r>
              <a:rPr lang="el-GR" dirty="0"/>
              <a:t>επί θεμάτων υγείας, </a:t>
            </a:r>
            <a:r>
              <a:rPr lang="el-GR" u="sng" dirty="0">
                <a:solidFill>
                  <a:srgbClr val="FF0000"/>
                </a:solidFill>
              </a:rPr>
              <a:t>η γνώμη περιλαμβάνει τα ακόλουθα στοιχεία:</a:t>
            </a:r>
          </a:p>
          <a:p>
            <a:pPr marL="0" indent="0" algn="just">
              <a:buNone/>
            </a:pPr>
            <a:endParaRPr lang="el-GR" dirty="0"/>
          </a:p>
          <a:p>
            <a:pPr marL="0" indent="0" algn="just">
              <a:buNone/>
            </a:pPr>
            <a:r>
              <a:rPr lang="el-GR" dirty="0"/>
              <a:t>α) όνομα και διεύθυνση του αιτούντος,</a:t>
            </a:r>
          </a:p>
          <a:p>
            <a:pPr marL="0" indent="0" algn="just">
              <a:buNone/>
            </a:pPr>
            <a:r>
              <a:rPr lang="el-GR" dirty="0"/>
              <a:t>β) τη θρεπτική ή άλλη ουσία ή το τρόφιμο ή την κατηγορία τροφίμων για το οποίο πρόκειται να διατυπωθεί ο ισχυρισμός καθώς και τα ιδιαίτερα χαρακτηριστικά του,</a:t>
            </a:r>
          </a:p>
          <a:p>
            <a:pPr marL="0" indent="0" algn="just">
              <a:buNone/>
            </a:pPr>
            <a:r>
              <a:rPr lang="el-GR" dirty="0"/>
              <a:t>γ) πρόταση της διατύπωσης του ισχυρισμού επί θεμάτων υγείας, καθώς</a:t>
            </a:r>
          </a:p>
          <a:p>
            <a:pPr marL="0" indent="0" algn="just">
              <a:buNone/>
            </a:pPr>
            <a:r>
              <a:rPr lang="el-GR" dirty="0"/>
              <a:t>και, κατά περίπτωση, τους ειδικούς όρους χρήσης,</a:t>
            </a:r>
          </a:p>
          <a:p>
            <a:pPr marL="0" indent="0" algn="just">
              <a:buNone/>
            </a:pPr>
            <a:r>
              <a:rPr lang="el-GR" dirty="0"/>
              <a:t>δ) κατά περίπτωση, τους όρους ή τους περιορισμούς χρήσης του </a:t>
            </a:r>
            <a:r>
              <a:rPr lang="el-GR" dirty="0" err="1"/>
              <a:t>τροφίμου</a:t>
            </a:r>
            <a:r>
              <a:rPr lang="el-GR" dirty="0"/>
              <a:t> ή/και πρόσθετη δήλωση ή προειδοποίηση που πρέπει να συνοδεύει τον ισχυρισμό επί θεμάτων υγείας στην επισήμανση και στη διαφήμιση</a:t>
            </a:r>
          </a:p>
          <a:p>
            <a:pPr marL="0" indent="0" algn="just">
              <a:buNone/>
            </a:pPr>
            <a:endParaRPr lang="el-GR" i="1" dirty="0"/>
          </a:p>
        </p:txBody>
      </p:sp>
    </p:spTree>
    <p:extLst>
      <p:ext uri="{BB962C8B-B14F-4D97-AF65-F5344CB8AC3E}">
        <p14:creationId xmlns:p14="http://schemas.microsoft.com/office/powerpoint/2010/main" val="3739386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Εικόνα 15">
            <a:extLst>
              <a:ext uri="{FF2B5EF4-FFF2-40B4-BE49-F238E27FC236}">
                <a16:creationId xmlns:a16="http://schemas.microsoft.com/office/drawing/2014/main" id="{7C60402F-D143-EABB-8804-FB972ED57D93}"/>
              </a:ext>
            </a:extLst>
          </p:cNvPr>
          <p:cNvPicPr>
            <a:picLocks noChangeAspect="1"/>
          </p:cNvPicPr>
          <p:nvPr/>
        </p:nvPicPr>
        <p:blipFill rotWithShape="1">
          <a:blip r:embed="rId2"/>
          <a:srcRect l="32000" t="19407" r="25931" b="28296"/>
          <a:stretch/>
        </p:blipFill>
        <p:spPr>
          <a:xfrm>
            <a:off x="443638" y="1200639"/>
            <a:ext cx="5129276" cy="3586661"/>
          </a:xfrm>
          <a:prstGeom prst="rect">
            <a:avLst/>
          </a:prstGeom>
        </p:spPr>
      </p:pic>
      <p:sp>
        <p:nvSpPr>
          <p:cNvPr id="19" name="Ορθογώνιο 18">
            <a:extLst>
              <a:ext uri="{FF2B5EF4-FFF2-40B4-BE49-F238E27FC236}">
                <a16:creationId xmlns:a16="http://schemas.microsoft.com/office/drawing/2014/main" id="{ACACCD34-C4FD-C748-F73C-B8832B050A68}"/>
              </a:ext>
            </a:extLst>
          </p:cNvPr>
          <p:cNvSpPr/>
          <p:nvPr/>
        </p:nvSpPr>
        <p:spPr>
          <a:xfrm>
            <a:off x="2016850" y="2254806"/>
            <a:ext cx="1203960" cy="62484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22" name="TextBox 21">
            <a:extLst>
              <a:ext uri="{FF2B5EF4-FFF2-40B4-BE49-F238E27FC236}">
                <a16:creationId xmlns:a16="http://schemas.microsoft.com/office/drawing/2014/main" id="{FB6EA0C6-4C72-C8EC-DD80-F5C17ACDBE4E}"/>
              </a:ext>
            </a:extLst>
          </p:cNvPr>
          <p:cNvSpPr txBox="1"/>
          <p:nvPr/>
        </p:nvSpPr>
        <p:spPr>
          <a:xfrm>
            <a:off x="6277610" y="1033653"/>
            <a:ext cx="3550920" cy="5909310"/>
          </a:xfrm>
          <a:prstGeom prst="rect">
            <a:avLst/>
          </a:prstGeom>
          <a:noFill/>
        </p:spPr>
        <p:txBody>
          <a:bodyPr wrap="square">
            <a:spAutoFit/>
          </a:bodyPr>
          <a:lstStyle/>
          <a:p>
            <a:pPr algn="just"/>
            <a:r>
              <a:rPr lang="el-GR" sz="1350" dirty="0"/>
              <a:t>Η εταιρεία αιτήθηκε τον εξής ισχυρισμό υγεία «ο ψευδάργυρος είναι απαραίτητος </a:t>
            </a:r>
            <a:r>
              <a:rPr lang="el-GR" sz="1350" dirty="0" err="1" smtClean="0"/>
              <a:t>συμπαράγοντας</a:t>
            </a:r>
            <a:r>
              <a:rPr lang="el-GR" sz="1350" dirty="0" smtClean="0"/>
              <a:t> </a:t>
            </a:r>
            <a:r>
              <a:rPr lang="el-GR" sz="1350" dirty="0"/>
              <a:t>στο μεταβολισμό των λιπαρών οξέων ο οποίος επηρεάζει την ορμονική υγεία και άρα συμβάλλει στην διατήρηση των φυσιολογικών επιπέδων τεστοστερόνης». </a:t>
            </a:r>
            <a:endParaRPr lang="en-US" sz="1350" dirty="0"/>
          </a:p>
          <a:p>
            <a:pPr algn="just"/>
            <a:endParaRPr lang="el-GR" sz="1350" dirty="0"/>
          </a:p>
          <a:p>
            <a:pPr algn="just"/>
            <a:r>
              <a:rPr lang="el-GR" sz="1350" dirty="0"/>
              <a:t>Η ομάδα ειδικών της Αρχής με βάση τα στοιχεία ότι ο πληθυσμός στόχος είναι ο γενικός πληθυσμός (υγιείς ενήλικες).</a:t>
            </a:r>
          </a:p>
          <a:p>
            <a:pPr algn="just"/>
            <a:endParaRPr lang="en-US" sz="1350" dirty="0"/>
          </a:p>
          <a:p>
            <a:pPr algn="just"/>
            <a:r>
              <a:rPr lang="el-GR" sz="1350" dirty="0">
                <a:solidFill>
                  <a:schemeClr val="accent6"/>
                </a:solidFill>
              </a:rPr>
              <a:t>Η Αρχή σημειώνει ότι η συσχέτιση με την ορμονική υγεία δεν έχει επιγραφεί επαρκώς από τα επιστημονικά δεδομένα που προσκομίσθηκαν.</a:t>
            </a:r>
          </a:p>
          <a:p>
            <a:pPr algn="just"/>
            <a:r>
              <a:rPr lang="el-GR" sz="1350" dirty="0">
                <a:solidFill>
                  <a:schemeClr val="accent6"/>
                </a:solidFill>
              </a:rPr>
              <a:t> </a:t>
            </a:r>
            <a:endParaRPr lang="en-US" sz="1350" dirty="0"/>
          </a:p>
          <a:p>
            <a:pPr algn="just"/>
            <a:r>
              <a:rPr lang="el-GR" sz="1350" b="1" dirty="0">
                <a:solidFill>
                  <a:schemeClr val="accent1"/>
                </a:solidFill>
              </a:rPr>
              <a:t>Η Αρχή θεωρεί ότι ο φυσιολογικός μεταβολισμός των λιπαρών οξέων είναι ευεργετικός για την ανθρώπινη υγεία.</a:t>
            </a:r>
          </a:p>
          <a:p>
            <a:pPr algn="just"/>
            <a:endParaRPr lang="el-GR" sz="1350" b="1" dirty="0">
              <a:solidFill>
                <a:schemeClr val="accent1"/>
              </a:solidFill>
            </a:endParaRPr>
          </a:p>
          <a:p>
            <a:pPr algn="just"/>
            <a:r>
              <a:rPr lang="el-GR" sz="1350" dirty="0"/>
              <a:t>Η Αρχή με βάση τα δεδομένα αντιπροτείνει και εγκρίνει τη χρήση του ακόλουθου ισχυρισμού υγείας «ο ψευδάργυρος συμβάλλει φυσιολογικό μεταβολισμό των λιπαρών οξέων»</a:t>
            </a:r>
            <a:endParaRPr lang="en-US" sz="1350" dirty="0"/>
          </a:p>
          <a:p>
            <a:pPr algn="just"/>
            <a:endParaRPr lang="el-GR" sz="1350" b="1" dirty="0">
              <a:solidFill>
                <a:schemeClr val="accent1"/>
              </a:solidFill>
            </a:endParaRPr>
          </a:p>
        </p:txBody>
      </p:sp>
      <p:pic>
        <p:nvPicPr>
          <p:cNvPr id="24" name="Εικόνα 23">
            <a:extLst>
              <a:ext uri="{FF2B5EF4-FFF2-40B4-BE49-F238E27FC236}">
                <a16:creationId xmlns:a16="http://schemas.microsoft.com/office/drawing/2014/main" id="{33622E7B-03C7-736F-E328-C3C287E9A316}"/>
              </a:ext>
            </a:extLst>
          </p:cNvPr>
          <p:cNvPicPr>
            <a:picLocks noChangeAspect="1"/>
          </p:cNvPicPr>
          <p:nvPr/>
        </p:nvPicPr>
        <p:blipFill rotWithShape="1">
          <a:blip r:embed="rId3"/>
          <a:srcRect l="56613" t="33630" r="22220" b="46963"/>
          <a:stretch/>
        </p:blipFill>
        <p:spPr>
          <a:xfrm>
            <a:off x="1080234" y="5131773"/>
            <a:ext cx="3192757" cy="1646658"/>
          </a:xfrm>
          <a:prstGeom prst="rect">
            <a:avLst/>
          </a:prstGeom>
        </p:spPr>
      </p:pic>
      <p:sp>
        <p:nvSpPr>
          <p:cNvPr id="26" name="TextBox 25">
            <a:extLst>
              <a:ext uri="{FF2B5EF4-FFF2-40B4-BE49-F238E27FC236}">
                <a16:creationId xmlns:a16="http://schemas.microsoft.com/office/drawing/2014/main" id="{91CCDB02-AD43-56F1-1893-F8B5221A9B49}"/>
              </a:ext>
            </a:extLst>
          </p:cNvPr>
          <p:cNvSpPr txBox="1"/>
          <p:nvPr/>
        </p:nvSpPr>
        <p:spPr>
          <a:xfrm>
            <a:off x="5956980" y="1700808"/>
            <a:ext cx="1135380" cy="553998"/>
          </a:xfrm>
          <a:prstGeom prst="rect">
            <a:avLst/>
          </a:prstGeom>
          <a:noFill/>
        </p:spPr>
        <p:txBody>
          <a:bodyPr wrap="square" rtlCol="0">
            <a:spAutoFit/>
          </a:bodyPr>
          <a:lstStyle/>
          <a:p>
            <a:r>
              <a:rPr lang="en-US" sz="3000" dirty="0">
                <a:solidFill>
                  <a:schemeClr val="accent6"/>
                </a:solidFill>
              </a:rPr>
              <a:t>*</a:t>
            </a:r>
            <a:endParaRPr lang="el-GR" sz="3000" dirty="0">
              <a:solidFill>
                <a:schemeClr val="accent6"/>
              </a:solidFill>
            </a:endParaRPr>
          </a:p>
        </p:txBody>
      </p:sp>
      <p:sp>
        <p:nvSpPr>
          <p:cNvPr id="2" name="Title 1">
            <a:extLst>
              <a:ext uri="{FF2B5EF4-FFF2-40B4-BE49-F238E27FC236}">
                <a16:creationId xmlns:a16="http://schemas.microsoft.com/office/drawing/2014/main" id="{06EEF0BB-EB53-FD98-714F-C3A0CE38F87A}"/>
              </a:ext>
            </a:extLst>
          </p:cNvPr>
          <p:cNvSpPr>
            <a:spLocks noGrp="1"/>
          </p:cNvSpPr>
          <p:nvPr>
            <p:ph type="title"/>
          </p:nvPr>
        </p:nvSpPr>
        <p:spPr>
          <a:xfrm>
            <a:off x="1536010" y="-200819"/>
            <a:ext cx="7886700" cy="1325563"/>
          </a:xfrm>
        </p:spPr>
        <p:txBody>
          <a:bodyPr/>
          <a:lstStyle/>
          <a:p>
            <a:pPr defTabSz="914400">
              <a:lnSpc>
                <a:spcPct val="120000"/>
              </a:lnSpc>
              <a:defRPr/>
            </a:pPr>
            <a:r>
              <a:rPr lang="el-GR" sz="2400" b="1" dirty="0">
                <a:solidFill>
                  <a:schemeClr val="accent6"/>
                </a:solidFill>
                <a:latin typeface="+mn-lt"/>
                <a:ea typeface="+mn-ea"/>
                <a:cs typeface="+mn-cs"/>
              </a:rPr>
              <a:t>Παράδειγμα Θετικής γνωμοδότησης</a:t>
            </a:r>
          </a:p>
        </p:txBody>
      </p:sp>
    </p:spTree>
    <p:extLst>
      <p:ext uri="{BB962C8B-B14F-4D97-AF65-F5344CB8AC3E}">
        <p14:creationId xmlns:p14="http://schemas.microsoft.com/office/powerpoint/2010/main" val="3903477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Ισχυρισμοί Υγείας- Εγκεκριμένοι Ισχυρισμοί &amp; Τρόποι Αναζήτησης τους</a:t>
            </a:r>
            <a:br>
              <a:rPr lang="el-GR" dirty="0"/>
            </a:br>
            <a:endParaRPr lang="el-GR" dirty="0"/>
          </a:p>
        </p:txBody>
      </p:sp>
      <p:sp>
        <p:nvSpPr>
          <p:cNvPr id="3" name="Text Placeholder 2"/>
          <p:cNvSpPr>
            <a:spLocks noGrp="1"/>
          </p:cNvSpPr>
          <p:nvPr>
            <p:ph type="body" idx="1"/>
          </p:nvPr>
        </p:nvSpPr>
        <p:spPr/>
        <p:txBody>
          <a:bodyPr/>
          <a:lstStyle/>
          <a:p>
            <a:pPr lvl="0">
              <a:lnSpc>
                <a:spcPct val="125000"/>
              </a:lnSpc>
              <a:spcBef>
                <a:spcPts val="0"/>
              </a:spcBef>
              <a:buClr>
                <a:srgbClr val="FF3399"/>
              </a:buClr>
              <a:buSzPct val="140000"/>
            </a:pPr>
            <a:r>
              <a:rPr lang="en-US" sz="2400" b="1" dirty="0">
                <a:solidFill>
                  <a:srgbClr val="918655"/>
                </a:solidFill>
              </a:rPr>
              <a:t>EU REGISTER (v.3.6)</a:t>
            </a:r>
            <a:endParaRPr lang="el-GR" sz="2000" dirty="0">
              <a:solidFill>
                <a:prstClr val="black"/>
              </a:solidFill>
            </a:endParaRPr>
          </a:p>
          <a:p>
            <a:endParaRPr lang="el-GR" dirty="0"/>
          </a:p>
        </p:txBody>
      </p:sp>
    </p:spTree>
    <p:extLst>
      <p:ext uri="{BB962C8B-B14F-4D97-AF65-F5344CB8AC3E}">
        <p14:creationId xmlns:p14="http://schemas.microsoft.com/office/powerpoint/2010/main" val="1066981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CBB9D85-A9E6-4D44-A4DA-68CE418DC123}"/>
              </a:ext>
            </a:extLst>
          </p:cNvPr>
          <p:cNvSpPr>
            <a:spLocks noChangeArrowheads="1"/>
          </p:cNvSpPr>
          <p:nvPr/>
        </p:nvSpPr>
        <p:spPr bwMode="auto">
          <a:xfrm>
            <a:off x="1703512" y="257103"/>
            <a:ext cx="7056784" cy="1015663"/>
          </a:xfrm>
          <a:prstGeom prst="rect">
            <a:avLst/>
          </a:prstGeom>
          <a:noFill/>
          <a:ln w="9525">
            <a:noFill/>
            <a:miter lim="800000"/>
            <a:headEnd/>
            <a:tailEnd/>
          </a:ln>
        </p:spPr>
        <p:txBody>
          <a:bodyPr wrap="square">
            <a:spAutoFit/>
          </a:bodyPr>
          <a:lstStyle/>
          <a:p>
            <a:pPr>
              <a:lnSpc>
                <a:spcPct val="125000"/>
              </a:lnSpc>
              <a:buClr>
                <a:srgbClr val="FF3399"/>
              </a:buClr>
              <a:buSzPct val="140000"/>
            </a:pPr>
            <a:r>
              <a:rPr lang="el-GR" sz="2400" b="1" dirty="0">
                <a:solidFill>
                  <a:schemeClr val="accent6"/>
                </a:solidFill>
              </a:rPr>
              <a:t>Εγκεκριμένοι Ισχυρισμοί Υγείας</a:t>
            </a:r>
            <a:br>
              <a:rPr lang="el-GR" sz="2400" b="1" dirty="0">
                <a:solidFill>
                  <a:schemeClr val="accent6"/>
                </a:solidFill>
              </a:rPr>
            </a:br>
            <a:r>
              <a:rPr lang="en-US" sz="2400" b="1" dirty="0">
                <a:solidFill>
                  <a:schemeClr val="accent6"/>
                </a:solidFill>
              </a:rPr>
              <a:t>EU REGISTER (v.3.6)</a:t>
            </a:r>
            <a:endParaRPr lang="el-GR" sz="2000" dirty="0"/>
          </a:p>
        </p:txBody>
      </p:sp>
      <p:pic>
        <p:nvPicPr>
          <p:cNvPr id="2" name="Εικόνα 1">
            <a:extLst>
              <a:ext uri="{FF2B5EF4-FFF2-40B4-BE49-F238E27FC236}">
                <a16:creationId xmlns:a16="http://schemas.microsoft.com/office/drawing/2014/main" id="{BECCEB12-78D3-494C-B9D0-D513E22246D9}"/>
              </a:ext>
            </a:extLst>
          </p:cNvPr>
          <p:cNvPicPr>
            <a:picLocks noChangeAspect="1"/>
          </p:cNvPicPr>
          <p:nvPr/>
        </p:nvPicPr>
        <p:blipFill>
          <a:blip r:embed="rId2"/>
          <a:stretch>
            <a:fillRect/>
          </a:stretch>
        </p:blipFill>
        <p:spPr>
          <a:xfrm>
            <a:off x="9876716" y="281465"/>
            <a:ext cx="1582568" cy="753858"/>
          </a:xfrm>
          <a:prstGeom prst="rect">
            <a:avLst/>
          </a:prstGeom>
        </p:spPr>
      </p:pic>
      <p:sp>
        <p:nvSpPr>
          <p:cNvPr id="9" name="Google Shape;147;p27">
            <a:extLst>
              <a:ext uri="{FF2B5EF4-FFF2-40B4-BE49-F238E27FC236}">
                <a16:creationId xmlns:a16="http://schemas.microsoft.com/office/drawing/2014/main" id="{A140385D-D06E-A642-E9F4-BDBA78086BBE}"/>
              </a:ext>
            </a:extLst>
          </p:cNvPr>
          <p:cNvSpPr txBox="1">
            <a:spLocks/>
          </p:cNvSpPr>
          <p:nvPr/>
        </p:nvSpPr>
        <p:spPr>
          <a:xfrm>
            <a:off x="1570615" y="2014781"/>
            <a:ext cx="3600400" cy="1157776"/>
          </a:xfrm>
          <a:prstGeom prst="rect">
            <a:avLst/>
          </a:prstGeom>
        </p:spPr>
        <p:txBody>
          <a:bodyPr spcFirstLastPara="1" vert="horz" wrap="square" lIns="91425" tIns="91425" rIns="91425" bIns="91425" rtlCol="0" anchor="t" anchorCtr="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285743" defTabSz="914400">
              <a:lnSpc>
                <a:spcPct val="100000"/>
              </a:lnSpc>
              <a:buSzPts val="1250"/>
              <a:buFont typeface="Wingdings" panose="05000000000000000000" pitchFamily="2" charset="2"/>
              <a:buChar char="v"/>
            </a:pPr>
            <a:r>
              <a:rPr lang="el-GR" sz="1800" dirty="0"/>
              <a:t>Βάση δεδομένων ισχυρισμών υγείας της Ε.Ε</a:t>
            </a:r>
          </a:p>
          <a:p>
            <a:pPr marL="0" indent="0" algn="ctr" defTabSz="914400">
              <a:lnSpc>
                <a:spcPct val="100000"/>
              </a:lnSpc>
              <a:buSzPts val="1250"/>
              <a:buNone/>
            </a:pPr>
            <a:endParaRPr lang="el-GR" sz="1800" dirty="0"/>
          </a:p>
          <a:p>
            <a:pPr marL="0" indent="-285743" defTabSz="914400">
              <a:lnSpc>
                <a:spcPct val="100000"/>
              </a:lnSpc>
              <a:buSzPts val="1250"/>
              <a:buFont typeface="Wingdings" panose="05000000000000000000" pitchFamily="2" charset="2"/>
              <a:buChar char="v"/>
            </a:pPr>
            <a:r>
              <a:rPr lang="el-GR" sz="1800" dirty="0"/>
              <a:t>Περιλαμβάνει </a:t>
            </a:r>
            <a:r>
              <a:rPr lang="el-GR" sz="1800" u="sng" dirty="0">
                <a:solidFill>
                  <a:srgbClr val="FF0000"/>
                </a:solidFill>
              </a:rPr>
              <a:t>2.358 </a:t>
            </a:r>
            <a:r>
              <a:rPr lang="el-GR" sz="1800" dirty="0"/>
              <a:t>ισχυρισμούς υγείας, από αυτούς μόνο οι 267 είναι εγκεκριμένοι. </a:t>
            </a:r>
            <a:r>
              <a:rPr lang="el-GR" sz="1800" dirty="0">
                <a:solidFill>
                  <a:srgbClr val="FF0000"/>
                </a:solidFill>
              </a:rPr>
              <a:t>(≈11%)</a:t>
            </a: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a:p>
            <a:pPr marL="120647" indent="0" algn="ctr">
              <a:lnSpc>
                <a:spcPct val="100000"/>
              </a:lnSpc>
              <a:buSzPts val="1250"/>
              <a:buNone/>
            </a:pPr>
            <a:endParaRPr lang="el-GR" dirty="0">
              <a:latin typeface="+mj-lt"/>
            </a:endParaRPr>
          </a:p>
        </p:txBody>
      </p:sp>
      <p:sp>
        <p:nvSpPr>
          <p:cNvPr id="10" name="TextBox 9">
            <a:extLst>
              <a:ext uri="{FF2B5EF4-FFF2-40B4-BE49-F238E27FC236}">
                <a16:creationId xmlns:a16="http://schemas.microsoft.com/office/drawing/2014/main" id="{0DCE1EAB-11A5-5E00-E251-1B7B738BD05F}"/>
              </a:ext>
            </a:extLst>
          </p:cNvPr>
          <p:cNvSpPr txBox="1"/>
          <p:nvPr/>
        </p:nvSpPr>
        <p:spPr>
          <a:xfrm>
            <a:off x="1524000" y="5495352"/>
            <a:ext cx="9144000" cy="523220"/>
          </a:xfrm>
          <a:prstGeom prst="rect">
            <a:avLst/>
          </a:prstGeom>
          <a:solidFill>
            <a:srgbClr val="70AD47"/>
          </a:solidFill>
          <a:ln>
            <a:solidFill>
              <a:srgbClr val="70AD47"/>
            </a:solid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marL="120647" algn="ctr" defTabSz="914378">
              <a:buClr>
                <a:srgbClr val="000000"/>
              </a:buClr>
              <a:buSzPts val="1250"/>
            </a:pPr>
            <a:r>
              <a:rPr lang="el-GR" sz="1400" kern="0" dirty="0">
                <a:solidFill>
                  <a:schemeClr val="bg1"/>
                </a:solidFill>
                <a:latin typeface="Arial"/>
                <a:sym typeface="Arial"/>
              </a:rPr>
              <a:t>Οι μη εγκεκριμένοι ισχυρισμοί υγείας </a:t>
            </a:r>
            <a:r>
              <a:rPr lang="el-GR" sz="1400" b="1" kern="0" dirty="0">
                <a:solidFill>
                  <a:schemeClr val="bg1"/>
                </a:solidFill>
                <a:latin typeface="Arial"/>
                <a:sym typeface="Arial"/>
              </a:rPr>
              <a:t>ΔΕΝ</a:t>
            </a:r>
            <a:r>
              <a:rPr lang="el-GR" sz="1400" kern="0" dirty="0">
                <a:solidFill>
                  <a:schemeClr val="bg1"/>
                </a:solidFill>
                <a:latin typeface="Arial"/>
                <a:sym typeface="Arial"/>
              </a:rPr>
              <a:t> μπορούν να χρησιμοποιηθούν στην επισήμανση των τροφίμων</a:t>
            </a:r>
            <a:r>
              <a:rPr lang="en-US" sz="1400" kern="0" dirty="0">
                <a:solidFill>
                  <a:schemeClr val="bg1"/>
                </a:solidFill>
                <a:latin typeface="Arial"/>
                <a:sym typeface="Arial"/>
              </a:rPr>
              <a:t>, </a:t>
            </a:r>
            <a:r>
              <a:rPr lang="el-GR" sz="1400" kern="0" dirty="0">
                <a:solidFill>
                  <a:schemeClr val="bg1"/>
                </a:solidFill>
                <a:latin typeface="Arial"/>
                <a:sym typeface="Arial"/>
              </a:rPr>
              <a:t>ούτε των συμπληρωμάτων διατροφής. </a:t>
            </a:r>
          </a:p>
        </p:txBody>
      </p:sp>
      <p:grpSp>
        <p:nvGrpSpPr>
          <p:cNvPr id="11" name="Ομάδα 10">
            <a:extLst>
              <a:ext uri="{FF2B5EF4-FFF2-40B4-BE49-F238E27FC236}">
                <a16:creationId xmlns:a16="http://schemas.microsoft.com/office/drawing/2014/main" id="{6CBB9933-71CD-89DD-C512-089C6F944B98}"/>
              </a:ext>
            </a:extLst>
          </p:cNvPr>
          <p:cNvGrpSpPr/>
          <p:nvPr/>
        </p:nvGrpSpPr>
        <p:grpSpPr>
          <a:xfrm>
            <a:off x="5015880" y="1838573"/>
            <a:ext cx="5283676" cy="3049101"/>
            <a:chOff x="1936812" y="875899"/>
            <a:chExt cx="5283676" cy="3049101"/>
          </a:xfrm>
        </p:grpSpPr>
        <p:sp>
          <p:nvSpPr>
            <p:cNvPr id="12" name="Google Shape;992;p46">
              <a:extLst>
                <a:ext uri="{FF2B5EF4-FFF2-40B4-BE49-F238E27FC236}">
                  <a16:creationId xmlns:a16="http://schemas.microsoft.com/office/drawing/2014/main" id="{8BC0E67B-BFB8-D3D1-4ADE-76CFB51F4320}"/>
                </a:ext>
              </a:extLst>
            </p:cNvPr>
            <p:cNvSpPr/>
            <p:nvPr/>
          </p:nvSpPr>
          <p:spPr>
            <a:xfrm>
              <a:off x="3732500" y="2190725"/>
              <a:ext cx="1683900" cy="689100"/>
            </a:xfrm>
            <a:prstGeom prst="rect">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algn="ctr" defTabSz="914378">
                <a:buClr>
                  <a:srgbClr val="191919"/>
                </a:buClr>
                <a:buSzPts val="1100"/>
              </a:pPr>
              <a:r>
                <a:rPr lang="el-GR" sz="1400" b="1" kern="0" dirty="0">
                  <a:solidFill>
                    <a:srgbClr val="A1C448"/>
                  </a:solidFill>
                  <a:latin typeface="Arial"/>
                  <a:ea typeface="Abril Fatface"/>
                  <a:cs typeface="Abril Fatface"/>
                  <a:sym typeface="Abril Fatface"/>
                </a:rPr>
                <a:t>Εγκεκριμένοι Ισχυρισμοί</a:t>
              </a:r>
              <a:endParaRPr sz="1400" b="1" kern="0" dirty="0">
                <a:solidFill>
                  <a:srgbClr val="000000"/>
                </a:solidFill>
                <a:latin typeface="Arial"/>
                <a:cs typeface="Arial"/>
                <a:sym typeface="Arial"/>
              </a:endParaRPr>
            </a:p>
          </p:txBody>
        </p:sp>
        <p:cxnSp>
          <p:nvCxnSpPr>
            <p:cNvPr id="13" name="Google Shape;997;p46">
              <a:extLst>
                <a:ext uri="{FF2B5EF4-FFF2-40B4-BE49-F238E27FC236}">
                  <a16:creationId xmlns:a16="http://schemas.microsoft.com/office/drawing/2014/main" id="{A7F90F8F-A66E-8808-A2A9-C5478844DC66}"/>
                </a:ext>
              </a:extLst>
            </p:cNvPr>
            <p:cNvCxnSpPr>
              <a:stCxn id="12" idx="0"/>
            </p:cNvCxnSpPr>
            <p:nvPr/>
          </p:nvCxnSpPr>
          <p:spPr>
            <a:xfrm rot="5400000" flipH="1">
              <a:off x="3717350" y="1333625"/>
              <a:ext cx="786300" cy="927900"/>
            </a:xfrm>
            <a:prstGeom prst="bentConnector2">
              <a:avLst/>
            </a:prstGeom>
            <a:noFill/>
            <a:ln w="19050" cap="flat" cmpd="sng">
              <a:solidFill>
                <a:schemeClr val="accent1"/>
              </a:solidFill>
              <a:prstDash val="solid"/>
              <a:round/>
              <a:headEnd type="none" w="med" len="med"/>
              <a:tailEnd type="none" w="med" len="med"/>
            </a:ln>
          </p:spPr>
        </p:cxnSp>
        <p:cxnSp>
          <p:nvCxnSpPr>
            <p:cNvPr id="14" name="Google Shape;999;p46">
              <a:extLst>
                <a:ext uri="{FF2B5EF4-FFF2-40B4-BE49-F238E27FC236}">
                  <a16:creationId xmlns:a16="http://schemas.microsoft.com/office/drawing/2014/main" id="{EEEB5E19-3F37-A371-7D8D-77B4D35BE90A}"/>
                </a:ext>
              </a:extLst>
            </p:cNvPr>
            <p:cNvCxnSpPr>
              <a:cxnSpLocks/>
              <a:stCxn id="12" idx="0"/>
            </p:cNvCxnSpPr>
            <p:nvPr/>
          </p:nvCxnSpPr>
          <p:spPr>
            <a:xfrm rot="-5400000">
              <a:off x="4698800" y="1280075"/>
              <a:ext cx="786300" cy="1035000"/>
            </a:xfrm>
            <a:prstGeom prst="bentConnector2">
              <a:avLst/>
            </a:prstGeom>
            <a:noFill/>
            <a:ln w="19050" cap="flat" cmpd="sng">
              <a:solidFill>
                <a:schemeClr val="accent1"/>
              </a:solidFill>
              <a:prstDash val="solid"/>
              <a:round/>
              <a:headEnd type="none" w="med" len="med"/>
              <a:tailEnd type="none" w="med" len="med"/>
            </a:ln>
          </p:spPr>
        </p:cxnSp>
        <p:cxnSp>
          <p:nvCxnSpPr>
            <p:cNvPr id="15" name="Google Shape;1001;p46">
              <a:extLst>
                <a:ext uri="{FF2B5EF4-FFF2-40B4-BE49-F238E27FC236}">
                  <a16:creationId xmlns:a16="http://schemas.microsoft.com/office/drawing/2014/main" id="{D86890B5-FF84-A63F-4DDF-325D7181476F}"/>
                </a:ext>
              </a:extLst>
            </p:cNvPr>
            <p:cNvCxnSpPr>
              <a:stCxn id="12" idx="2"/>
            </p:cNvCxnSpPr>
            <p:nvPr/>
          </p:nvCxnSpPr>
          <p:spPr>
            <a:xfrm rot="5400000">
              <a:off x="3741650" y="2784725"/>
              <a:ext cx="737700" cy="927900"/>
            </a:xfrm>
            <a:prstGeom prst="bentConnector2">
              <a:avLst/>
            </a:prstGeom>
            <a:noFill/>
            <a:ln w="19050" cap="flat" cmpd="sng">
              <a:solidFill>
                <a:schemeClr val="accent1"/>
              </a:solidFill>
              <a:prstDash val="solid"/>
              <a:round/>
              <a:headEnd type="none" w="med" len="med"/>
              <a:tailEnd type="none" w="med" len="med"/>
            </a:ln>
          </p:spPr>
        </p:cxnSp>
        <p:cxnSp>
          <p:nvCxnSpPr>
            <p:cNvPr id="16" name="Google Shape;1003;p46">
              <a:extLst>
                <a:ext uri="{FF2B5EF4-FFF2-40B4-BE49-F238E27FC236}">
                  <a16:creationId xmlns:a16="http://schemas.microsoft.com/office/drawing/2014/main" id="{82C327CE-2DC3-DD91-D184-C16DE9A1E1C2}"/>
                </a:ext>
              </a:extLst>
            </p:cNvPr>
            <p:cNvCxnSpPr>
              <a:stCxn id="12" idx="2"/>
            </p:cNvCxnSpPr>
            <p:nvPr/>
          </p:nvCxnSpPr>
          <p:spPr>
            <a:xfrm rot="-5400000" flipH="1">
              <a:off x="4723100" y="2731175"/>
              <a:ext cx="737700" cy="1035000"/>
            </a:xfrm>
            <a:prstGeom prst="bentConnector2">
              <a:avLst/>
            </a:prstGeom>
            <a:noFill/>
            <a:ln w="19050" cap="flat" cmpd="sng">
              <a:solidFill>
                <a:schemeClr val="accent1"/>
              </a:solidFill>
              <a:prstDash val="solid"/>
              <a:round/>
              <a:headEnd type="none" w="med" len="med"/>
              <a:tailEnd type="none" w="med" len="med"/>
            </a:ln>
          </p:spPr>
        </p:cxnSp>
        <p:sp>
          <p:nvSpPr>
            <p:cNvPr id="17" name="Google Shape;1010;p46">
              <a:extLst>
                <a:ext uri="{FF2B5EF4-FFF2-40B4-BE49-F238E27FC236}">
                  <a16:creationId xmlns:a16="http://schemas.microsoft.com/office/drawing/2014/main" id="{894D5381-9536-051B-5A35-171C6C95D90E}"/>
                </a:ext>
              </a:extLst>
            </p:cNvPr>
            <p:cNvSpPr/>
            <p:nvPr/>
          </p:nvSpPr>
          <p:spPr>
            <a:xfrm>
              <a:off x="2035100" y="3111099"/>
              <a:ext cx="1683900" cy="737701"/>
            </a:xfrm>
            <a:prstGeom prst="rect">
              <a:avLst/>
            </a:prstGeom>
            <a:solidFill>
              <a:schemeClr val="accent1"/>
            </a:solidFill>
            <a:ln>
              <a:noFill/>
            </a:ln>
          </p:spPr>
          <p:txBody>
            <a:bodyPr spcFirstLastPara="1" wrap="square" lIns="91425" tIns="91425" rIns="91425" bIns="91425" anchor="ctr" anchorCtr="0">
              <a:noAutofit/>
            </a:bodyPr>
            <a:lstStyle/>
            <a:p>
              <a:pPr algn="ctr" defTabSz="914378">
                <a:buClr>
                  <a:srgbClr val="000000"/>
                </a:buClr>
              </a:pPr>
              <a:endParaRPr lang="el-GR" sz="1200" b="1" kern="0" dirty="0">
                <a:solidFill>
                  <a:srgbClr val="FFFFFF"/>
                </a:solidFill>
                <a:latin typeface="Arial"/>
                <a:ea typeface="Abril Fatface"/>
                <a:cs typeface="Abril Fatface"/>
                <a:sym typeface="Abril Fatface"/>
              </a:endParaRPr>
            </a:p>
          </p:txBody>
        </p:sp>
        <p:sp>
          <p:nvSpPr>
            <p:cNvPr id="18" name="Google Shape;1013;p46">
              <a:extLst>
                <a:ext uri="{FF2B5EF4-FFF2-40B4-BE49-F238E27FC236}">
                  <a16:creationId xmlns:a16="http://schemas.microsoft.com/office/drawing/2014/main" id="{F348FDF3-A4B8-3C77-F693-58F14FEEA073}"/>
                </a:ext>
              </a:extLst>
            </p:cNvPr>
            <p:cNvSpPr/>
            <p:nvPr/>
          </p:nvSpPr>
          <p:spPr>
            <a:xfrm>
              <a:off x="5491501" y="3111099"/>
              <a:ext cx="1728987" cy="813901"/>
            </a:xfrm>
            <a:prstGeom prst="rect">
              <a:avLst/>
            </a:prstGeom>
            <a:solidFill>
              <a:schemeClr val="accent1"/>
            </a:solidFill>
            <a:ln>
              <a:noFill/>
            </a:ln>
          </p:spPr>
          <p:txBody>
            <a:bodyPr spcFirstLastPara="1" wrap="square" lIns="91425" tIns="91425" rIns="91425" bIns="91425" anchor="ctr" anchorCtr="0">
              <a:noAutofit/>
            </a:bodyPr>
            <a:lstStyle/>
            <a:p>
              <a:pPr algn="ctr" defTabSz="914378">
                <a:buClr>
                  <a:srgbClr val="000000"/>
                </a:buClr>
              </a:pPr>
              <a:r>
                <a:rPr lang="el-GR" sz="1200" b="1" kern="0" dirty="0">
                  <a:solidFill>
                    <a:srgbClr val="FFFFFF"/>
                  </a:solidFill>
                  <a:latin typeface="Arial"/>
                  <a:cs typeface="Arial"/>
                  <a:sym typeface="Arial"/>
                </a:rPr>
                <a:t>Πλειοψηφία των ισχυρισμών αφορά βιταμίνες και ανόργανα στοιχεία</a:t>
              </a:r>
              <a:r>
                <a:rPr lang="el-GR" sz="1400" b="1" kern="0" dirty="0">
                  <a:solidFill>
                    <a:srgbClr val="A1C448"/>
                  </a:solidFill>
                  <a:latin typeface="Arial"/>
                  <a:cs typeface="Arial"/>
                  <a:sym typeface="Arial"/>
                </a:rPr>
                <a:t>. </a:t>
              </a:r>
            </a:p>
          </p:txBody>
        </p:sp>
        <p:sp>
          <p:nvSpPr>
            <p:cNvPr id="19" name="Google Shape;1016;p46">
              <a:extLst>
                <a:ext uri="{FF2B5EF4-FFF2-40B4-BE49-F238E27FC236}">
                  <a16:creationId xmlns:a16="http://schemas.microsoft.com/office/drawing/2014/main" id="{2273434F-3D5C-0050-70E6-74AD0BCE0556}"/>
                </a:ext>
              </a:extLst>
            </p:cNvPr>
            <p:cNvSpPr/>
            <p:nvPr/>
          </p:nvSpPr>
          <p:spPr>
            <a:xfrm>
              <a:off x="1936812" y="875899"/>
              <a:ext cx="1795688" cy="788701"/>
            </a:xfrm>
            <a:prstGeom prst="rect">
              <a:avLst/>
            </a:prstGeom>
            <a:solidFill>
              <a:schemeClr val="accent1"/>
            </a:solidFill>
            <a:ln>
              <a:noFill/>
            </a:ln>
          </p:spPr>
          <p:txBody>
            <a:bodyPr spcFirstLastPara="1" wrap="square" lIns="91425" tIns="91425" rIns="91425" bIns="91425" anchor="ctr" anchorCtr="0">
              <a:noAutofit/>
            </a:bodyPr>
            <a:lstStyle/>
            <a:p>
              <a:pPr marL="120647" algn="ctr" defTabSz="914378">
                <a:buClr>
                  <a:srgbClr val="000000"/>
                </a:buClr>
                <a:buSzPts val="1250"/>
              </a:pPr>
              <a:r>
                <a:rPr lang="el-GR" sz="1200" b="1" kern="0" dirty="0">
                  <a:solidFill>
                    <a:srgbClr val="FFFFFF"/>
                  </a:solidFill>
                  <a:latin typeface="Arial"/>
                  <a:cs typeface="Arial"/>
                  <a:sym typeface="Arial"/>
                </a:rPr>
                <a:t>Πλειοψηφία «γενικής λειτουργίας» ισχυρισμοί</a:t>
              </a:r>
              <a:endParaRPr lang="el-GR" sz="1200" b="1" kern="0" dirty="0">
                <a:solidFill>
                  <a:srgbClr val="000000"/>
                </a:solidFill>
                <a:latin typeface="Arial"/>
                <a:cs typeface="Arial"/>
                <a:sym typeface="Arial"/>
              </a:endParaRPr>
            </a:p>
          </p:txBody>
        </p:sp>
        <p:sp>
          <p:nvSpPr>
            <p:cNvPr id="20" name="Google Shape;1019;p46">
              <a:hlinkClick r:id="" action="ppaction://noaction"/>
              <a:extLst>
                <a:ext uri="{FF2B5EF4-FFF2-40B4-BE49-F238E27FC236}">
                  <a16:creationId xmlns:a16="http://schemas.microsoft.com/office/drawing/2014/main" id="{8047355A-0159-40AE-5B0D-8D50E44D2411}"/>
                </a:ext>
              </a:extLst>
            </p:cNvPr>
            <p:cNvSpPr/>
            <p:nvPr/>
          </p:nvSpPr>
          <p:spPr>
            <a:xfrm>
              <a:off x="5536588" y="880244"/>
              <a:ext cx="1683900" cy="784355"/>
            </a:xfrm>
            <a:prstGeom prst="rect">
              <a:avLst/>
            </a:prstGeom>
            <a:solidFill>
              <a:schemeClr val="accent1"/>
            </a:solidFill>
            <a:ln>
              <a:noFill/>
            </a:ln>
          </p:spPr>
          <p:txBody>
            <a:bodyPr spcFirstLastPara="1" wrap="square" lIns="91425" tIns="91425" rIns="91425" bIns="91425" anchor="ctr" anchorCtr="0">
              <a:noAutofit/>
            </a:bodyPr>
            <a:lstStyle/>
            <a:p>
              <a:pPr algn="ctr" defTabSz="914378">
                <a:buClr>
                  <a:srgbClr val="000000"/>
                </a:buClr>
              </a:pPr>
              <a:endParaRPr lang="en-US" sz="1200" b="1" kern="0" dirty="0">
                <a:solidFill>
                  <a:srgbClr val="FFFFFF"/>
                </a:solidFill>
                <a:latin typeface="Arial"/>
                <a:cs typeface="Arial"/>
                <a:sym typeface="Arial"/>
              </a:endParaRPr>
            </a:p>
          </p:txBody>
        </p:sp>
      </p:grpSp>
      <p:sp>
        <p:nvSpPr>
          <p:cNvPr id="21" name="TextBox 20">
            <a:extLst>
              <a:ext uri="{FF2B5EF4-FFF2-40B4-BE49-F238E27FC236}">
                <a16:creationId xmlns:a16="http://schemas.microsoft.com/office/drawing/2014/main" id="{2A511425-CA6F-7DDF-9AA2-5830EEBCC795}"/>
              </a:ext>
            </a:extLst>
          </p:cNvPr>
          <p:cNvSpPr txBox="1"/>
          <p:nvPr/>
        </p:nvSpPr>
        <p:spPr>
          <a:xfrm>
            <a:off x="5138895" y="4172354"/>
            <a:ext cx="1728987" cy="461665"/>
          </a:xfrm>
          <a:prstGeom prst="rect">
            <a:avLst/>
          </a:prstGeom>
          <a:noFill/>
        </p:spPr>
        <p:txBody>
          <a:bodyPr wrap="square">
            <a:spAutoFit/>
          </a:bodyPr>
          <a:lstStyle/>
          <a:p>
            <a:pPr algn="ctr" defTabSz="914378">
              <a:buClr>
                <a:srgbClr val="000000"/>
              </a:buClr>
            </a:pPr>
            <a:r>
              <a:rPr lang="el-GR" sz="1200" b="1" kern="0" dirty="0">
                <a:solidFill>
                  <a:srgbClr val="FFFFFF"/>
                </a:solidFill>
                <a:latin typeface="Arial"/>
                <a:cs typeface="Arial"/>
                <a:sym typeface="Arial"/>
              </a:rPr>
              <a:t>89 συστατικά και τρόφιμα</a:t>
            </a:r>
            <a:endParaRPr lang="en-US" sz="1200" b="1" kern="0" dirty="0">
              <a:solidFill>
                <a:srgbClr val="FFFFFF"/>
              </a:solidFill>
              <a:latin typeface="Arial"/>
              <a:cs typeface="Arial"/>
              <a:sym typeface="Arial"/>
            </a:endParaRPr>
          </a:p>
        </p:txBody>
      </p:sp>
      <p:sp>
        <p:nvSpPr>
          <p:cNvPr id="22" name="TextBox 21">
            <a:extLst>
              <a:ext uri="{FF2B5EF4-FFF2-40B4-BE49-F238E27FC236}">
                <a16:creationId xmlns:a16="http://schemas.microsoft.com/office/drawing/2014/main" id="{BBFA6E43-0CBE-F279-C50E-9F3B9F6EA983}"/>
              </a:ext>
            </a:extLst>
          </p:cNvPr>
          <p:cNvSpPr txBox="1"/>
          <p:nvPr/>
        </p:nvSpPr>
        <p:spPr>
          <a:xfrm>
            <a:off x="8626926" y="1911734"/>
            <a:ext cx="1795688" cy="646331"/>
          </a:xfrm>
          <a:prstGeom prst="rect">
            <a:avLst/>
          </a:prstGeom>
          <a:noFill/>
        </p:spPr>
        <p:txBody>
          <a:bodyPr wrap="square">
            <a:spAutoFit/>
          </a:bodyPr>
          <a:lstStyle/>
          <a:p>
            <a:pPr algn="ctr" defTabSz="914378">
              <a:buClr>
                <a:srgbClr val="000000"/>
              </a:buClr>
            </a:pPr>
            <a:r>
              <a:rPr lang="el-GR" sz="1200" b="1" kern="0" dirty="0">
                <a:solidFill>
                  <a:srgbClr val="FFFFFF"/>
                </a:solidFill>
                <a:latin typeface="Arial"/>
                <a:ea typeface="Abril Fatface"/>
                <a:cs typeface="Abril Fatface"/>
                <a:sym typeface="Abril Fatface"/>
              </a:rPr>
              <a:t>Περίπου 100 διαφορετικές επιδράσεις υγείας</a:t>
            </a:r>
            <a:endParaRPr lang="el-GR" sz="1200" kern="0" dirty="0">
              <a:solidFill>
                <a:srgbClr val="000000"/>
              </a:solidFill>
              <a:latin typeface="Arial"/>
              <a:cs typeface="Arial"/>
              <a:sym typeface="Arial"/>
            </a:endParaRPr>
          </a:p>
        </p:txBody>
      </p:sp>
    </p:spTree>
    <p:extLst>
      <p:ext uri="{BB962C8B-B14F-4D97-AF65-F5344CB8AC3E}">
        <p14:creationId xmlns:p14="http://schemas.microsoft.com/office/powerpoint/2010/main" val="2752985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35554" y="2044386"/>
            <a:ext cx="8059196"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6"/>
          <p:cNvSpPr txBox="1">
            <a:spLocks noChangeArrowheads="1"/>
          </p:cNvSpPr>
          <p:nvPr/>
        </p:nvSpPr>
        <p:spPr>
          <a:xfrm>
            <a:off x="478536" y="190524"/>
            <a:ext cx="9392210" cy="5545137"/>
          </a:xfrm>
          <a:prstGeom prst="rect">
            <a:avLst/>
          </a:prstGeom>
          <a:noFill/>
          <a:extLst>
            <a:ext uri="{909E8E84-426E-40DD-AFC4-6F175D3DCCD1}">
              <a14:hiddenFill xmlns:a14="http://schemas.microsoft.com/office/drawing/2010/main">
                <a:solidFill>
                  <a:srgbClr val="FFFFFF"/>
                </a:solidFill>
              </a14:hiddenFill>
            </a:ext>
          </a:extLst>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0" indent="0">
              <a:lnSpc>
                <a:spcPct val="125000"/>
              </a:lnSpc>
              <a:buClr>
                <a:srgbClr val="FF3399"/>
              </a:buClr>
              <a:buSzPct val="140000"/>
              <a:buNone/>
            </a:pPr>
            <a:r>
              <a:rPr lang="el-GR" sz="2400" b="1" dirty="0">
                <a:solidFill>
                  <a:schemeClr val="accent6"/>
                </a:solidFill>
              </a:rPr>
              <a:t>Μητρώο επιτρεπτών και μη ισχυρισμών διατροφής και υγείας</a:t>
            </a: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a:p>
            <a:pPr marL="114300" indent="0">
              <a:lnSpc>
                <a:spcPct val="80000"/>
              </a:lnSpc>
              <a:buClr>
                <a:schemeClr val="accent3">
                  <a:lumMod val="75000"/>
                </a:schemeClr>
              </a:buClr>
              <a:buNone/>
            </a:pPr>
            <a:endParaRPr lang="el-GR" sz="2400" b="1" dirty="0">
              <a:solidFill>
                <a:schemeClr val="bg2">
                  <a:lumMod val="50000"/>
                </a:schemeClr>
              </a:solidFill>
              <a:latin typeface="Gotham Greek Light" panose="02000503090000090004" pitchFamily="50" charset="0"/>
            </a:endParaRPr>
          </a:p>
        </p:txBody>
      </p:sp>
      <p:sp>
        <p:nvSpPr>
          <p:cNvPr id="2" name="TextBox 1">
            <a:extLst>
              <a:ext uri="{FF2B5EF4-FFF2-40B4-BE49-F238E27FC236}">
                <a16:creationId xmlns:a16="http://schemas.microsoft.com/office/drawing/2014/main" id="{ED042AC8-601F-4C9F-138B-5A8775459978}"/>
              </a:ext>
            </a:extLst>
          </p:cNvPr>
          <p:cNvSpPr txBox="1"/>
          <p:nvPr/>
        </p:nvSpPr>
        <p:spPr>
          <a:xfrm>
            <a:off x="635554" y="960382"/>
            <a:ext cx="8180236" cy="923330"/>
          </a:xfrm>
          <a:prstGeom prst="rect">
            <a:avLst/>
          </a:prstGeom>
          <a:noFill/>
        </p:spPr>
        <p:txBody>
          <a:bodyPr wrap="square">
            <a:spAutoFit/>
          </a:bodyPr>
          <a:lstStyle/>
          <a:p>
            <a:r>
              <a:rPr lang="el-GR" dirty="0"/>
              <a:t>Όλες οι αιτήσεις για αξιολόγηση πιθανών ισχυρισμών υγείας είναι διαθέσιμες στο κοινό, ασχέτως από την τελική αξιολόγηση της επιτροπής περί χρήσης τους (επιτρεπτοί και μη).</a:t>
            </a:r>
            <a:endParaRPr lang="en-US" dirty="0"/>
          </a:p>
        </p:txBody>
      </p:sp>
      <p:sp>
        <p:nvSpPr>
          <p:cNvPr id="4" name="TextBox 3">
            <a:extLst>
              <a:ext uri="{FF2B5EF4-FFF2-40B4-BE49-F238E27FC236}">
                <a16:creationId xmlns:a16="http://schemas.microsoft.com/office/drawing/2014/main" id="{6AEA32FE-72C9-6691-83D9-57B2D6431F5F}"/>
              </a:ext>
            </a:extLst>
          </p:cNvPr>
          <p:cNvSpPr txBox="1"/>
          <p:nvPr/>
        </p:nvSpPr>
        <p:spPr>
          <a:xfrm>
            <a:off x="2423592" y="5845922"/>
            <a:ext cx="7848872" cy="646331"/>
          </a:xfrm>
          <a:prstGeom prst="rect">
            <a:avLst/>
          </a:prstGeom>
          <a:noFill/>
        </p:spPr>
        <p:txBody>
          <a:bodyPr wrap="square">
            <a:spAutoFit/>
          </a:bodyPr>
          <a:lstStyle/>
          <a:p>
            <a:r>
              <a:rPr lang="en-US" dirty="0">
                <a:hlinkClick r:id="rId3"/>
              </a:rPr>
              <a:t>https://ec.europa.eu/food/food-feed-portal/screen/health-claims/eu-register</a:t>
            </a:r>
            <a:r>
              <a:rPr lang="el-GR" dirty="0"/>
              <a:t> </a:t>
            </a:r>
            <a:endParaRPr lang="en-US" dirty="0"/>
          </a:p>
        </p:txBody>
      </p:sp>
    </p:spTree>
    <p:extLst>
      <p:ext uri="{BB962C8B-B14F-4D97-AF65-F5344CB8AC3E}">
        <p14:creationId xmlns:p14="http://schemas.microsoft.com/office/powerpoint/2010/main" val="3391202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graphicFrame>
        <p:nvGraphicFramePr>
          <p:cNvPr id="12" name="Διάγραμμα 11">
            <a:extLst>
              <a:ext uri="{FF2B5EF4-FFF2-40B4-BE49-F238E27FC236}">
                <a16:creationId xmlns:a16="http://schemas.microsoft.com/office/drawing/2014/main" id="{111CD303-19FA-0527-AB01-96F42DD86387}"/>
              </a:ext>
            </a:extLst>
          </p:cNvPr>
          <p:cNvGraphicFramePr/>
          <p:nvPr>
            <p:extLst/>
          </p:nvPr>
        </p:nvGraphicFramePr>
        <p:xfrm>
          <a:off x="1524000" y="891514"/>
          <a:ext cx="9060180" cy="52017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a:extLst>
              <a:ext uri="{FF2B5EF4-FFF2-40B4-BE49-F238E27FC236}">
                <a16:creationId xmlns:a16="http://schemas.microsoft.com/office/drawing/2014/main" id="{39F54612-82BD-5B15-3B7E-AF88A8494D01}"/>
              </a:ext>
            </a:extLst>
          </p:cNvPr>
          <p:cNvSpPr txBox="1"/>
          <p:nvPr/>
        </p:nvSpPr>
        <p:spPr>
          <a:xfrm>
            <a:off x="3435913" y="720698"/>
            <a:ext cx="8202887" cy="341632"/>
          </a:xfrm>
          <a:prstGeom prst="rect">
            <a:avLst/>
          </a:prstGeom>
          <a:noFill/>
        </p:spPr>
        <p:txBody>
          <a:bodyPr wrap="none" rtlCol="0">
            <a:spAutoFit/>
          </a:bodyPr>
          <a:lstStyle/>
          <a:p>
            <a:pPr algn="just" defTabSz="685800">
              <a:lnSpc>
                <a:spcPct val="90000"/>
              </a:lnSpc>
              <a:spcBef>
                <a:spcPts val="750"/>
              </a:spcBef>
              <a:buClr>
                <a:srgbClr val="000000"/>
              </a:buClr>
            </a:pPr>
            <a:r>
              <a:rPr lang="el-GR" b="1" u="sng" dirty="0">
                <a:solidFill>
                  <a:srgbClr val="FF0000"/>
                </a:solidFill>
                <a:sym typeface="Arial"/>
              </a:rPr>
              <a:t>Σε ποιες ομάδες συστατικών και τροφίμων συναντάμε ισχυρισμούς υγείας;</a:t>
            </a:r>
          </a:p>
        </p:txBody>
      </p:sp>
      <p:sp>
        <p:nvSpPr>
          <p:cNvPr id="4" name="Google Shape;231;p30">
            <a:extLst>
              <a:ext uri="{FF2B5EF4-FFF2-40B4-BE49-F238E27FC236}">
                <a16:creationId xmlns:a16="http://schemas.microsoft.com/office/drawing/2014/main" id="{99D019C5-A54D-AEB6-1B92-5ED862C67FDE}"/>
              </a:ext>
            </a:extLst>
          </p:cNvPr>
          <p:cNvSpPr txBox="1">
            <a:spLocks/>
          </p:cNvSpPr>
          <p:nvPr/>
        </p:nvSpPr>
        <p:spPr>
          <a:xfrm>
            <a:off x="1703512" y="116632"/>
            <a:ext cx="7089506" cy="572700"/>
          </a:xfrm>
          <a:prstGeom prst="rect">
            <a:avLst/>
          </a:prstGeom>
        </p:spPr>
        <p:txBody>
          <a:bodyPr spcFirstLastPara="1" vert="horz" wrap="square" lIns="91425" tIns="91425" rIns="91425" bIns="91425" rtlCol="0" anchor="ctr" anchorCtr="0">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400" b="1" dirty="0">
                <a:solidFill>
                  <a:schemeClr val="accent6"/>
                </a:solidFill>
                <a:latin typeface="+mn-lt"/>
                <a:ea typeface="+mn-ea"/>
                <a:cs typeface="+mn-cs"/>
              </a:rPr>
              <a:t>Εγκεκριμένοι ισχυρισμοί ανά συστατικό</a:t>
            </a:r>
          </a:p>
        </p:txBody>
      </p:sp>
    </p:spTree>
    <p:extLst>
      <p:ext uri="{BB962C8B-B14F-4D97-AF65-F5344CB8AC3E}">
        <p14:creationId xmlns:p14="http://schemas.microsoft.com/office/powerpoint/2010/main" val="381393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b="1" dirty="0">
                <a:solidFill>
                  <a:srgbClr val="70AD47"/>
                </a:solidFill>
                <a:latin typeface="+mn-lt"/>
                <a:ea typeface="+mn-ea"/>
                <a:cs typeface="+mn-cs"/>
              </a:rPr>
              <a:t>Ορισμοί</a:t>
            </a:r>
          </a:p>
        </p:txBody>
      </p:sp>
      <p:sp>
        <p:nvSpPr>
          <p:cNvPr id="3" name="Content Placeholder 2"/>
          <p:cNvSpPr>
            <a:spLocks noGrp="1"/>
          </p:cNvSpPr>
          <p:nvPr>
            <p:ph idx="1"/>
          </p:nvPr>
        </p:nvSpPr>
        <p:spPr>
          <a:xfrm>
            <a:off x="677334" y="1460215"/>
            <a:ext cx="9067030" cy="4667249"/>
          </a:xfrm>
        </p:spPr>
        <p:txBody>
          <a:bodyPr>
            <a:normAutofit fontScale="92500" lnSpcReduction="10000"/>
          </a:bodyPr>
          <a:lstStyle/>
          <a:p>
            <a:pPr algn="just"/>
            <a:r>
              <a:rPr lang="el-GR" sz="2300" dirty="0"/>
              <a:t>Ισχυρισμός υγείας είναι κάθε ισχυρισμός που </a:t>
            </a:r>
            <a:r>
              <a:rPr lang="el-GR" sz="2300" u="sng" dirty="0">
                <a:solidFill>
                  <a:srgbClr val="FF0000"/>
                </a:solidFill>
              </a:rPr>
              <a:t>δηλώνει, υπονοεί ή οδηγεί στο συμπέρασμα ότι υπάρχει σχέση μεταξύ μιας κατηγορίας τροφίμων, ενός </a:t>
            </a:r>
            <a:r>
              <a:rPr lang="el-GR" sz="2300" u="sng" dirty="0" err="1">
                <a:solidFill>
                  <a:srgbClr val="FF0000"/>
                </a:solidFill>
              </a:rPr>
              <a:t>τροφίμου</a:t>
            </a:r>
            <a:r>
              <a:rPr lang="el-GR" sz="2300" u="sng" dirty="0">
                <a:solidFill>
                  <a:srgbClr val="FF0000"/>
                </a:solidFill>
              </a:rPr>
              <a:t> ή ενός συστατικού του και της υγείας.</a:t>
            </a:r>
          </a:p>
          <a:p>
            <a:pPr algn="just"/>
            <a:endParaRPr lang="el-GR" sz="2300" u="sng" dirty="0">
              <a:solidFill>
                <a:srgbClr val="FFC000"/>
              </a:solidFill>
            </a:endParaRPr>
          </a:p>
          <a:p>
            <a:pPr algn="just"/>
            <a:r>
              <a:rPr lang="el-GR" sz="2300" dirty="0"/>
              <a:t>Ως ισχυρισμός νοείται κάθε μήνυμα ή απεικόνιση, η οποία δεν είναι υποχρεωτική σύμφωνα με την κοινοτική ή εθνική νομοθεσία, συμπεριλαμβανομένης τυχόν εικαστικής, γραφικής ή συμβολικής απεικόνισης, υπό οποιαδήποτε μορφή, η οποία δηλώνει, υπονοεί ή οδηγεί στο συμπέρασμα ότι το τρόφιμο έχει ιδιαίτερα χαρακτηριστικά·</a:t>
            </a:r>
          </a:p>
          <a:p>
            <a:pPr lvl="1"/>
            <a:r>
              <a:rPr lang="el-GR" sz="1500" dirty="0">
                <a:latin typeface="EUAlbertina+03"/>
              </a:rPr>
              <a:t>π.χ. η χρήση της καρδιάς αντί του τόνου ως σημείο στίξης, μπορεί να εκληφθεί ως απόπειρα συσχέτισης του </a:t>
            </a:r>
            <a:r>
              <a:rPr lang="el-GR" sz="1500" dirty="0" err="1">
                <a:latin typeface="EUAlbertina+03"/>
              </a:rPr>
              <a:t>τροφίμου</a:t>
            </a:r>
            <a:r>
              <a:rPr lang="el-GR" sz="1500" dirty="0">
                <a:latin typeface="EUAlbertina+03"/>
              </a:rPr>
              <a:t> με καρδιαγγειακή υγεία</a:t>
            </a:r>
          </a:p>
          <a:p>
            <a:pPr lvl="1"/>
            <a:r>
              <a:rPr lang="el-GR" sz="1500" dirty="0">
                <a:latin typeface="EUAlbertina+03"/>
              </a:rPr>
              <a:t>Π.χ. η χρήση του όρου </a:t>
            </a:r>
            <a:r>
              <a:rPr lang="el-GR" sz="1500" dirty="0" err="1">
                <a:latin typeface="EUAlbertina+03"/>
              </a:rPr>
              <a:t>γιαουρτό-δυνατη</a:t>
            </a:r>
            <a:r>
              <a:rPr lang="el-GR" sz="1500" dirty="0">
                <a:latin typeface="EUAlbertina+03"/>
              </a:rPr>
              <a:t> γεύση , μπορεί να εκληφθεί ως απόπειρα συσχέτισης του </a:t>
            </a:r>
            <a:r>
              <a:rPr lang="el-GR" sz="1500" dirty="0" err="1">
                <a:latin typeface="EUAlbertina+03"/>
              </a:rPr>
              <a:t>τροφίμου</a:t>
            </a:r>
            <a:r>
              <a:rPr lang="el-GR" sz="1500" dirty="0">
                <a:latin typeface="EUAlbertina+03"/>
              </a:rPr>
              <a:t> με σωματική δύναμη και μυϊκή λειτουργία</a:t>
            </a:r>
          </a:p>
          <a:p>
            <a:pPr marL="342900" lvl="1" indent="0">
              <a:buNone/>
            </a:pPr>
            <a:r>
              <a:rPr lang="el-GR" sz="1500" i="1" dirty="0">
                <a:latin typeface="EUAlbertina+03"/>
              </a:rPr>
              <a:t>* Τα εμπορικά σήματα σε χρήση πριν το 2005 που ενέπιπταν σε αυτή την κατηγορία είχαν παράταση χρήσης μέχρι το 2022.</a:t>
            </a:r>
            <a:endParaRPr lang="el-GR" sz="1700" i="1" dirty="0"/>
          </a:p>
        </p:txBody>
      </p:sp>
    </p:spTree>
    <p:extLst>
      <p:ext uri="{BB962C8B-B14F-4D97-AF65-F5344CB8AC3E}">
        <p14:creationId xmlns:p14="http://schemas.microsoft.com/office/powerpoint/2010/main" val="1511996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 name="Διάγραμμα 47">
            <a:extLst>
              <a:ext uri="{FF2B5EF4-FFF2-40B4-BE49-F238E27FC236}">
                <a16:creationId xmlns:a16="http://schemas.microsoft.com/office/drawing/2014/main" id="{8F111F0B-4F43-B5BD-724F-EE4712EB2151}"/>
              </a:ext>
            </a:extLst>
          </p:cNvPr>
          <p:cNvGraphicFramePr/>
          <p:nvPr>
            <p:extLst/>
          </p:nvPr>
        </p:nvGraphicFramePr>
        <p:xfrm>
          <a:off x="1498121" y="1494374"/>
          <a:ext cx="8229600" cy="52469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9" name="Google Shape;231;p30">
            <a:extLst>
              <a:ext uri="{FF2B5EF4-FFF2-40B4-BE49-F238E27FC236}">
                <a16:creationId xmlns:a16="http://schemas.microsoft.com/office/drawing/2014/main" id="{0F08C6B9-8CA3-8B9E-6219-51367295C10A}"/>
              </a:ext>
            </a:extLst>
          </p:cNvPr>
          <p:cNvSpPr txBox="1">
            <a:spLocks noGrp="1"/>
          </p:cNvSpPr>
          <p:nvPr>
            <p:ph type="title"/>
          </p:nvPr>
        </p:nvSpPr>
        <p:spPr>
          <a:xfrm>
            <a:off x="1703511" y="116632"/>
            <a:ext cx="6950961" cy="572700"/>
          </a:xfrm>
          <a:prstGeom prst="rect">
            <a:avLst/>
          </a:prstGeom>
        </p:spPr>
        <p:txBody>
          <a:bodyPr spcFirstLastPara="1" vert="horz" wrap="square" lIns="91425" tIns="91425" rIns="91425" bIns="91425" rtlCol="0" anchor="ctr" anchorCtr="0">
            <a:noAutofit/>
          </a:bodyPr>
          <a:lstStyle/>
          <a:p>
            <a:pPr>
              <a:spcBef>
                <a:spcPct val="0"/>
              </a:spcBef>
            </a:pPr>
            <a:r>
              <a:rPr lang="el-GR" sz="2400" b="1" dirty="0">
                <a:solidFill>
                  <a:schemeClr val="accent6"/>
                </a:solidFill>
                <a:latin typeface="+mn-lt"/>
                <a:ea typeface="+mn-ea"/>
                <a:cs typeface="+mn-cs"/>
              </a:rPr>
              <a:t>Εγκεκριμένοι ισχυρισμοί ανά συστατικό</a:t>
            </a:r>
            <a:endParaRPr sz="2400" b="1" dirty="0">
              <a:solidFill>
                <a:schemeClr val="accent6"/>
              </a:solidFill>
              <a:latin typeface="+mn-lt"/>
              <a:ea typeface="+mn-ea"/>
              <a:cs typeface="+mn-cs"/>
            </a:endParaRPr>
          </a:p>
        </p:txBody>
      </p:sp>
      <p:sp>
        <p:nvSpPr>
          <p:cNvPr id="51" name="TextBox 50">
            <a:extLst>
              <a:ext uri="{FF2B5EF4-FFF2-40B4-BE49-F238E27FC236}">
                <a16:creationId xmlns:a16="http://schemas.microsoft.com/office/drawing/2014/main" id="{42E2028A-26BA-93C9-A8A7-0447EA8D961C}"/>
              </a:ext>
            </a:extLst>
          </p:cNvPr>
          <p:cNvSpPr txBox="1"/>
          <p:nvPr/>
        </p:nvSpPr>
        <p:spPr>
          <a:xfrm>
            <a:off x="2974109" y="914401"/>
            <a:ext cx="8386618" cy="369332"/>
          </a:xfrm>
          <a:prstGeom prst="rect">
            <a:avLst/>
          </a:prstGeom>
          <a:noFill/>
        </p:spPr>
        <p:txBody>
          <a:bodyPr wrap="square" rtlCol="0">
            <a:spAutoFit/>
          </a:bodyPr>
          <a:lstStyle/>
          <a:p>
            <a:pPr defTabSz="914378">
              <a:buClr>
                <a:srgbClr val="000000"/>
              </a:buClr>
            </a:pPr>
            <a:r>
              <a:rPr lang="el-GR" b="1" u="sng" dirty="0">
                <a:solidFill>
                  <a:srgbClr val="FF0000"/>
                </a:solidFill>
                <a:sym typeface="Arial"/>
              </a:rPr>
              <a:t>Σε ποιες ομάδες συστατικών και τροφίμων συναντάμε ισχυρισμούς υγείας;</a:t>
            </a:r>
          </a:p>
        </p:txBody>
      </p:sp>
    </p:spTree>
    <p:extLst>
      <p:ext uri="{BB962C8B-B14F-4D97-AF65-F5344CB8AC3E}">
        <p14:creationId xmlns:p14="http://schemas.microsoft.com/office/powerpoint/2010/main" val="1125162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Γράφημα 3">
            <a:extLst>
              <a:ext uri="{FF2B5EF4-FFF2-40B4-BE49-F238E27FC236}">
                <a16:creationId xmlns:a16="http://schemas.microsoft.com/office/drawing/2014/main" id="{F9BA135E-21B6-C6B2-0253-9629C3E6C7FF}"/>
              </a:ext>
            </a:extLst>
          </p:cNvPr>
          <p:cNvGraphicFramePr>
            <a:graphicFrameLocks/>
          </p:cNvGraphicFramePr>
          <p:nvPr>
            <p:extLst/>
          </p:nvPr>
        </p:nvGraphicFramePr>
        <p:xfrm>
          <a:off x="2063552" y="1676814"/>
          <a:ext cx="5505444" cy="3504373"/>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Ευθεία γραμμή σύνδεσης 7">
            <a:extLst>
              <a:ext uri="{FF2B5EF4-FFF2-40B4-BE49-F238E27FC236}">
                <a16:creationId xmlns:a16="http://schemas.microsoft.com/office/drawing/2014/main" id="{C1851DDA-35D8-6EE1-2664-58A2985C3053}"/>
              </a:ext>
            </a:extLst>
          </p:cNvPr>
          <p:cNvCxnSpPr>
            <a:cxnSpLocks/>
          </p:cNvCxnSpPr>
          <p:nvPr/>
        </p:nvCxnSpPr>
        <p:spPr>
          <a:xfrm rot="5400000" flipH="1" flipV="1">
            <a:off x="6577258" y="4316722"/>
            <a:ext cx="607427" cy="171761"/>
          </a:xfrm>
          <a:prstGeom prst="bentConnector3">
            <a:avLst>
              <a:gd name="adj1" fmla="val 50000"/>
            </a:avLst>
          </a:prstGeom>
          <a:ln w="1905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 name="Google Shape;250;p30">
            <a:extLst>
              <a:ext uri="{FF2B5EF4-FFF2-40B4-BE49-F238E27FC236}">
                <a16:creationId xmlns:a16="http://schemas.microsoft.com/office/drawing/2014/main" id="{4C63B1CA-7674-14DA-0514-10BCFFA93AE4}"/>
              </a:ext>
            </a:extLst>
          </p:cNvPr>
          <p:cNvSpPr txBox="1"/>
          <p:nvPr/>
        </p:nvSpPr>
        <p:spPr>
          <a:xfrm>
            <a:off x="6381977" y="3706035"/>
            <a:ext cx="1130453" cy="351436"/>
          </a:xfrm>
          <a:prstGeom prst="rect">
            <a:avLst/>
          </a:prstGeom>
          <a:solidFill>
            <a:schemeClr val="accent6"/>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spcFirstLastPara="1" wrap="square" lIns="91425" tIns="91425" rIns="91425" bIns="91425" anchor="b" anchorCtr="0">
            <a:noAutofit/>
          </a:bodyPr>
          <a:lstStyle/>
          <a:p>
            <a:pPr algn="ctr" defTabSz="914378">
              <a:buClr>
                <a:srgbClr val="000000"/>
              </a:buClr>
            </a:pPr>
            <a:r>
              <a:rPr lang="el-GR" sz="1400" b="1" kern="0" dirty="0">
                <a:solidFill>
                  <a:srgbClr val="FFFFFF"/>
                </a:solidFill>
                <a:latin typeface="Arial"/>
                <a:ea typeface="Abril Fatface"/>
                <a:cs typeface="Abril Fatface"/>
                <a:sym typeface="Abril Fatface"/>
              </a:rPr>
              <a:t>Βιταμίνη </a:t>
            </a:r>
            <a:r>
              <a:rPr lang="en-US" sz="1400" b="1" kern="0" dirty="0">
                <a:solidFill>
                  <a:srgbClr val="FFFFFF"/>
                </a:solidFill>
                <a:latin typeface="Arial"/>
                <a:ea typeface="Abril Fatface"/>
                <a:cs typeface="Abril Fatface"/>
                <a:sym typeface="Abril Fatface"/>
              </a:rPr>
              <a:t>C</a:t>
            </a:r>
            <a:endParaRPr sz="1400" b="1" kern="0" dirty="0">
              <a:solidFill>
                <a:srgbClr val="FFFFFF"/>
              </a:solidFill>
              <a:latin typeface="Arial"/>
              <a:ea typeface="Abril Fatface"/>
              <a:cs typeface="Abril Fatface"/>
              <a:sym typeface="Abril Fatface"/>
            </a:endParaRPr>
          </a:p>
        </p:txBody>
      </p:sp>
      <p:sp>
        <p:nvSpPr>
          <p:cNvPr id="9" name="Google Shape;250;p30">
            <a:extLst>
              <a:ext uri="{FF2B5EF4-FFF2-40B4-BE49-F238E27FC236}">
                <a16:creationId xmlns:a16="http://schemas.microsoft.com/office/drawing/2014/main" id="{55FE9D49-6CAA-66E2-B76A-6C2ADB8E2B19}"/>
              </a:ext>
            </a:extLst>
          </p:cNvPr>
          <p:cNvSpPr txBox="1"/>
          <p:nvPr/>
        </p:nvSpPr>
        <p:spPr>
          <a:xfrm>
            <a:off x="8456986" y="3233847"/>
            <a:ext cx="1130453" cy="351436"/>
          </a:xfrm>
          <a:prstGeom prst="rect">
            <a:avLst/>
          </a:prstGeom>
          <a:solidFill>
            <a:schemeClr val="accent6"/>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spcFirstLastPara="1" wrap="square" lIns="91425" tIns="91425" rIns="91425" bIns="91425" anchor="b" anchorCtr="0">
            <a:noAutofit/>
          </a:bodyPr>
          <a:lstStyle/>
          <a:p>
            <a:pPr algn="ctr" defTabSz="914378">
              <a:buClr>
                <a:srgbClr val="000000"/>
              </a:buClr>
            </a:pPr>
            <a:r>
              <a:rPr lang="el-GR" sz="1400" b="1" kern="0" dirty="0">
                <a:solidFill>
                  <a:srgbClr val="FFFFFF"/>
                </a:solidFill>
                <a:latin typeface="Arial"/>
                <a:ea typeface="Abril Fatface"/>
                <a:cs typeface="Abril Fatface"/>
                <a:sym typeface="Abril Fatface"/>
              </a:rPr>
              <a:t>Βιταμίνη </a:t>
            </a:r>
            <a:r>
              <a:rPr lang="en-US" sz="1400" b="1" kern="0" dirty="0">
                <a:solidFill>
                  <a:srgbClr val="FFFFFF"/>
                </a:solidFill>
                <a:latin typeface="Arial"/>
                <a:ea typeface="Abril Fatface"/>
                <a:cs typeface="Abril Fatface"/>
                <a:sym typeface="Abril Fatface"/>
              </a:rPr>
              <a:t>D</a:t>
            </a:r>
            <a:endParaRPr sz="1400" b="1" kern="0" dirty="0">
              <a:solidFill>
                <a:srgbClr val="FFFFFF"/>
              </a:solidFill>
              <a:latin typeface="Arial"/>
              <a:ea typeface="Abril Fatface"/>
              <a:cs typeface="Abril Fatface"/>
              <a:sym typeface="Abril Fatface"/>
            </a:endParaRPr>
          </a:p>
        </p:txBody>
      </p:sp>
      <p:cxnSp>
        <p:nvCxnSpPr>
          <p:cNvPr id="11" name="Ευθεία γραμμή σύνδεσης 7">
            <a:extLst>
              <a:ext uri="{FF2B5EF4-FFF2-40B4-BE49-F238E27FC236}">
                <a16:creationId xmlns:a16="http://schemas.microsoft.com/office/drawing/2014/main" id="{5FBF9BAF-2FC5-6551-1C92-A377DEDF8801}"/>
              </a:ext>
            </a:extLst>
          </p:cNvPr>
          <p:cNvCxnSpPr>
            <a:cxnSpLocks/>
          </p:cNvCxnSpPr>
          <p:nvPr/>
        </p:nvCxnSpPr>
        <p:spPr>
          <a:xfrm flipV="1">
            <a:off x="6964490" y="3559868"/>
            <a:ext cx="1585235" cy="1178980"/>
          </a:xfrm>
          <a:prstGeom prst="bentConnector3">
            <a:avLst>
              <a:gd name="adj1" fmla="val 46607"/>
            </a:avLst>
          </a:prstGeom>
          <a:ln w="1905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6" name="Ευθεία γραμμή σύνδεσης 7">
            <a:extLst>
              <a:ext uri="{FF2B5EF4-FFF2-40B4-BE49-F238E27FC236}">
                <a16:creationId xmlns:a16="http://schemas.microsoft.com/office/drawing/2014/main" id="{C866E0AC-F3FB-1DD3-C158-EDF886EFE57D}"/>
              </a:ext>
            </a:extLst>
          </p:cNvPr>
          <p:cNvCxnSpPr>
            <a:cxnSpLocks/>
            <a:endCxn id="18" idx="2"/>
          </p:cNvCxnSpPr>
          <p:nvPr/>
        </p:nvCxnSpPr>
        <p:spPr>
          <a:xfrm rot="5400000" flipH="1" flipV="1">
            <a:off x="4799648" y="3594708"/>
            <a:ext cx="1402233" cy="213555"/>
          </a:xfrm>
          <a:prstGeom prst="bentConnector3">
            <a:avLst>
              <a:gd name="adj1" fmla="val 50000"/>
            </a:avLst>
          </a:prstGeom>
          <a:ln w="19050" cap="flat" cmpd="sng" algn="ctr">
            <a:solidFill>
              <a:schemeClr val="accent3">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 name="Google Shape;250;p30">
            <a:extLst>
              <a:ext uri="{FF2B5EF4-FFF2-40B4-BE49-F238E27FC236}">
                <a16:creationId xmlns:a16="http://schemas.microsoft.com/office/drawing/2014/main" id="{8A8D6261-A68F-12BF-8DA1-7E04CC6EB805}"/>
              </a:ext>
            </a:extLst>
          </p:cNvPr>
          <p:cNvSpPr txBox="1"/>
          <p:nvPr/>
        </p:nvSpPr>
        <p:spPr>
          <a:xfrm>
            <a:off x="4874942" y="2648931"/>
            <a:ext cx="1465197" cy="351436"/>
          </a:xfrm>
          <a:prstGeom prst="rect">
            <a:avLst/>
          </a:prstGeom>
          <a:solidFill>
            <a:schemeClr val="accent3">
              <a:lumMod val="50000"/>
            </a:schemeClr>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spcFirstLastPara="1" wrap="square" lIns="91425" tIns="91425" rIns="91425" bIns="91425" anchor="b" anchorCtr="0">
            <a:noAutofit/>
          </a:bodyPr>
          <a:lstStyle/>
          <a:p>
            <a:pPr algn="ctr" defTabSz="914378">
              <a:buClr>
                <a:srgbClr val="000000"/>
              </a:buClr>
            </a:pPr>
            <a:r>
              <a:rPr lang="el-GR" sz="1400" b="1" kern="0" dirty="0">
                <a:solidFill>
                  <a:srgbClr val="FFFFFF"/>
                </a:solidFill>
                <a:latin typeface="Arial"/>
                <a:ea typeface="Abril Fatface"/>
                <a:cs typeface="Abril Fatface"/>
                <a:sym typeface="Abril Fatface"/>
              </a:rPr>
              <a:t>Ψευδάργυρος</a:t>
            </a:r>
            <a:endParaRPr sz="1400" b="1" kern="0" dirty="0">
              <a:solidFill>
                <a:srgbClr val="FFFFFF"/>
              </a:solidFill>
              <a:latin typeface="Arial"/>
              <a:ea typeface="Abril Fatface"/>
              <a:cs typeface="Abril Fatface"/>
              <a:sym typeface="Abril Fatface"/>
            </a:endParaRPr>
          </a:p>
        </p:txBody>
      </p:sp>
      <p:sp>
        <p:nvSpPr>
          <p:cNvPr id="19" name="Google Shape;250;p30">
            <a:extLst>
              <a:ext uri="{FF2B5EF4-FFF2-40B4-BE49-F238E27FC236}">
                <a16:creationId xmlns:a16="http://schemas.microsoft.com/office/drawing/2014/main" id="{2D4C99C8-04F0-46D6-F5CD-F46A6A113995}"/>
              </a:ext>
            </a:extLst>
          </p:cNvPr>
          <p:cNvSpPr txBox="1"/>
          <p:nvPr/>
        </p:nvSpPr>
        <p:spPr>
          <a:xfrm>
            <a:off x="6867899" y="1712642"/>
            <a:ext cx="1465197" cy="351436"/>
          </a:xfrm>
          <a:prstGeom prst="rect">
            <a:avLst/>
          </a:prstGeom>
          <a:solidFill>
            <a:schemeClr val="accent3">
              <a:lumMod val="50000"/>
            </a:schemeClr>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spcFirstLastPara="1" wrap="square" lIns="91425" tIns="91425" rIns="91425" bIns="91425" anchor="b" anchorCtr="0">
            <a:noAutofit/>
          </a:bodyPr>
          <a:lstStyle/>
          <a:p>
            <a:pPr algn="ctr" defTabSz="914378">
              <a:buClr>
                <a:srgbClr val="000000"/>
              </a:buClr>
            </a:pPr>
            <a:r>
              <a:rPr lang="el-GR" sz="1400" b="1" kern="0" dirty="0">
                <a:solidFill>
                  <a:srgbClr val="FFFFFF"/>
                </a:solidFill>
                <a:latin typeface="Arial"/>
                <a:ea typeface="Abril Fatface"/>
                <a:cs typeface="Abril Fatface"/>
                <a:sym typeface="Abril Fatface"/>
              </a:rPr>
              <a:t>Ασβέστιο</a:t>
            </a:r>
            <a:endParaRPr sz="1400" b="1" kern="0" dirty="0">
              <a:solidFill>
                <a:srgbClr val="FFFFFF"/>
              </a:solidFill>
              <a:latin typeface="Arial"/>
              <a:ea typeface="Abril Fatface"/>
              <a:cs typeface="Abril Fatface"/>
              <a:sym typeface="Abril Fatface"/>
            </a:endParaRPr>
          </a:p>
        </p:txBody>
      </p:sp>
      <p:sp>
        <p:nvSpPr>
          <p:cNvPr id="22" name="TextBox 21">
            <a:extLst>
              <a:ext uri="{FF2B5EF4-FFF2-40B4-BE49-F238E27FC236}">
                <a16:creationId xmlns:a16="http://schemas.microsoft.com/office/drawing/2014/main" id="{F9BC7164-70A1-7EE5-41B1-31A5F1EED8A3}"/>
              </a:ext>
            </a:extLst>
          </p:cNvPr>
          <p:cNvSpPr txBox="1"/>
          <p:nvPr/>
        </p:nvSpPr>
        <p:spPr>
          <a:xfrm>
            <a:off x="5589562" y="2972999"/>
            <a:ext cx="795753" cy="307777"/>
          </a:xfrm>
          <a:prstGeom prst="rect">
            <a:avLst/>
          </a:prstGeom>
          <a:noFill/>
        </p:spPr>
        <p:txBody>
          <a:bodyPr wrap="square" rtlCol="0">
            <a:spAutoFit/>
          </a:bodyPr>
          <a:lstStyle/>
          <a:p>
            <a:pPr defTabSz="914378">
              <a:buClr>
                <a:srgbClr val="000000"/>
              </a:buClr>
            </a:pPr>
            <a:r>
              <a:rPr lang="el-GR" sz="1400" kern="0" dirty="0">
                <a:solidFill>
                  <a:srgbClr val="A1C448"/>
                </a:solidFill>
                <a:latin typeface="Arial"/>
                <a:cs typeface="Arial"/>
                <a:sym typeface="Arial"/>
              </a:rPr>
              <a:t>Ν=18</a:t>
            </a:r>
          </a:p>
        </p:txBody>
      </p:sp>
      <p:sp>
        <p:nvSpPr>
          <p:cNvPr id="23" name="TextBox 22">
            <a:extLst>
              <a:ext uri="{FF2B5EF4-FFF2-40B4-BE49-F238E27FC236}">
                <a16:creationId xmlns:a16="http://schemas.microsoft.com/office/drawing/2014/main" id="{CF40389A-F9AD-1DBD-8823-538F854219AC}"/>
              </a:ext>
            </a:extLst>
          </p:cNvPr>
          <p:cNvSpPr txBox="1"/>
          <p:nvPr/>
        </p:nvSpPr>
        <p:spPr>
          <a:xfrm>
            <a:off x="7661233" y="2099908"/>
            <a:ext cx="795753" cy="307777"/>
          </a:xfrm>
          <a:prstGeom prst="rect">
            <a:avLst/>
          </a:prstGeom>
          <a:noFill/>
        </p:spPr>
        <p:txBody>
          <a:bodyPr wrap="square" rtlCol="0">
            <a:spAutoFit/>
          </a:bodyPr>
          <a:lstStyle/>
          <a:p>
            <a:pPr defTabSz="914378">
              <a:buClr>
                <a:srgbClr val="000000"/>
              </a:buClr>
            </a:pPr>
            <a:r>
              <a:rPr lang="el-GR" sz="1400" kern="0" dirty="0">
                <a:solidFill>
                  <a:srgbClr val="A1C448"/>
                </a:solidFill>
                <a:latin typeface="Arial"/>
                <a:cs typeface="Arial"/>
                <a:sym typeface="Arial"/>
              </a:rPr>
              <a:t>Ν=12</a:t>
            </a:r>
          </a:p>
        </p:txBody>
      </p:sp>
      <p:cxnSp>
        <p:nvCxnSpPr>
          <p:cNvPr id="24" name="Ευθεία γραμμή σύνδεσης 7">
            <a:extLst>
              <a:ext uri="{FF2B5EF4-FFF2-40B4-BE49-F238E27FC236}">
                <a16:creationId xmlns:a16="http://schemas.microsoft.com/office/drawing/2014/main" id="{47F68798-2FE0-8703-FF2B-D6C8D3CFE288}"/>
              </a:ext>
            </a:extLst>
          </p:cNvPr>
          <p:cNvCxnSpPr>
            <a:cxnSpLocks/>
          </p:cNvCxnSpPr>
          <p:nvPr/>
        </p:nvCxnSpPr>
        <p:spPr>
          <a:xfrm flipV="1">
            <a:off x="3332015" y="1927482"/>
            <a:ext cx="3820245" cy="648311"/>
          </a:xfrm>
          <a:prstGeom prst="bentConnector3">
            <a:avLst>
              <a:gd name="adj1" fmla="val 81177"/>
            </a:avLst>
          </a:prstGeom>
          <a:ln w="19050" cap="flat" cmpd="sng" algn="ctr">
            <a:solidFill>
              <a:schemeClr val="accent3">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0" name="Ευθεία γραμμή σύνδεσης 7">
            <a:extLst>
              <a:ext uri="{FF2B5EF4-FFF2-40B4-BE49-F238E27FC236}">
                <a16:creationId xmlns:a16="http://schemas.microsoft.com/office/drawing/2014/main" id="{CCEDCBEF-06DE-D1B0-F99A-55BD5F82DB2B}"/>
              </a:ext>
            </a:extLst>
          </p:cNvPr>
          <p:cNvCxnSpPr>
            <a:cxnSpLocks/>
          </p:cNvCxnSpPr>
          <p:nvPr/>
        </p:nvCxnSpPr>
        <p:spPr>
          <a:xfrm>
            <a:off x="3332016" y="2619880"/>
            <a:ext cx="5124971" cy="734293"/>
          </a:xfrm>
          <a:prstGeom prst="bentConnector3">
            <a:avLst>
              <a:gd name="adj1" fmla="val 25861"/>
            </a:avLst>
          </a:prstGeom>
          <a:ln w="19050" cap="flat" cmpd="sng" algn="ctr">
            <a:solidFill>
              <a:schemeClr val="accent6"/>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9" name="TextBox 38">
            <a:extLst>
              <a:ext uri="{FF2B5EF4-FFF2-40B4-BE49-F238E27FC236}">
                <a16:creationId xmlns:a16="http://schemas.microsoft.com/office/drawing/2014/main" id="{40E6C8D2-9CBE-1C70-F445-1838B802F9F2}"/>
              </a:ext>
            </a:extLst>
          </p:cNvPr>
          <p:cNvSpPr txBox="1"/>
          <p:nvPr/>
        </p:nvSpPr>
        <p:spPr>
          <a:xfrm>
            <a:off x="6922849" y="4051166"/>
            <a:ext cx="795753" cy="307777"/>
          </a:xfrm>
          <a:prstGeom prst="rect">
            <a:avLst/>
          </a:prstGeom>
          <a:noFill/>
        </p:spPr>
        <p:txBody>
          <a:bodyPr wrap="square" rtlCol="0">
            <a:spAutoFit/>
          </a:bodyPr>
          <a:lstStyle/>
          <a:p>
            <a:pPr defTabSz="914378">
              <a:buClr>
                <a:srgbClr val="000000"/>
              </a:buClr>
            </a:pPr>
            <a:r>
              <a:rPr lang="el-GR" sz="1400" kern="0" dirty="0">
                <a:solidFill>
                  <a:srgbClr val="D24141"/>
                </a:solidFill>
                <a:latin typeface="Arial"/>
                <a:cs typeface="Arial"/>
                <a:sym typeface="Arial"/>
              </a:rPr>
              <a:t>Ν=15</a:t>
            </a:r>
          </a:p>
        </p:txBody>
      </p:sp>
      <p:sp>
        <p:nvSpPr>
          <p:cNvPr id="40" name="TextBox 39">
            <a:extLst>
              <a:ext uri="{FF2B5EF4-FFF2-40B4-BE49-F238E27FC236}">
                <a16:creationId xmlns:a16="http://schemas.microsoft.com/office/drawing/2014/main" id="{79CFAB7E-0403-2641-0CBF-5326232DA245}"/>
              </a:ext>
            </a:extLst>
          </p:cNvPr>
          <p:cNvSpPr txBox="1"/>
          <p:nvPr/>
        </p:nvSpPr>
        <p:spPr>
          <a:xfrm>
            <a:off x="8998529" y="3592345"/>
            <a:ext cx="795753" cy="307777"/>
          </a:xfrm>
          <a:prstGeom prst="rect">
            <a:avLst/>
          </a:prstGeom>
          <a:noFill/>
        </p:spPr>
        <p:txBody>
          <a:bodyPr wrap="square" rtlCol="0">
            <a:spAutoFit/>
          </a:bodyPr>
          <a:lstStyle/>
          <a:p>
            <a:pPr defTabSz="914378">
              <a:buClr>
                <a:srgbClr val="000000"/>
              </a:buClr>
            </a:pPr>
            <a:r>
              <a:rPr lang="el-GR" sz="1400" kern="0" dirty="0">
                <a:solidFill>
                  <a:srgbClr val="D24141"/>
                </a:solidFill>
                <a:latin typeface="Arial"/>
                <a:cs typeface="Arial"/>
                <a:sym typeface="Arial"/>
              </a:rPr>
              <a:t>Ν=12</a:t>
            </a:r>
          </a:p>
        </p:txBody>
      </p:sp>
      <p:sp>
        <p:nvSpPr>
          <p:cNvPr id="2" name="Google Shape;231;p30">
            <a:extLst>
              <a:ext uri="{FF2B5EF4-FFF2-40B4-BE49-F238E27FC236}">
                <a16:creationId xmlns:a16="http://schemas.microsoft.com/office/drawing/2014/main" id="{EE9014FE-D1CC-BD59-F007-94DABA1267D5}"/>
              </a:ext>
            </a:extLst>
          </p:cNvPr>
          <p:cNvSpPr txBox="1">
            <a:spLocks/>
          </p:cNvSpPr>
          <p:nvPr/>
        </p:nvSpPr>
        <p:spPr>
          <a:xfrm>
            <a:off x="502785" y="677033"/>
            <a:ext cx="9084654" cy="572700"/>
          </a:xfrm>
          <a:prstGeom prst="rect">
            <a:avLst/>
          </a:prstGeom>
        </p:spPr>
        <p:txBody>
          <a:bodyPr spcFirstLastPara="1" vert="horz" wrap="square" lIns="91425" tIns="91425" rIns="91425" bIns="91425" rtlCol="0" anchor="ctr" anchorCtr="0">
            <a:noAutofit/>
          </a:bodyPr>
          <a:lstStyle>
            <a:lvl1pPr lvl="0" algn="l" defTabSz="685800" rtl="0" eaLnBrk="1" latinLnBrk="0" hangingPunct="1">
              <a:lnSpc>
                <a:spcPct val="90000"/>
              </a:lnSpc>
              <a:spcBef>
                <a:spcPts val="0"/>
              </a:spcBef>
              <a:spcAft>
                <a:spcPts val="0"/>
              </a:spcAft>
              <a:buSzPts val="2400"/>
              <a:buNone/>
              <a:defRPr sz="3300" kern="1200">
                <a:solidFill>
                  <a:schemeClr val="tx1"/>
                </a:solidFill>
                <a:latin typeface="+mj-lt"/>
                <a:ea typeface="+mj-ea"/>
                <a:cs typeface="+mj-cs"/>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pPr>
              <a:spcBef>
                <a:spcPct val="0"/>
              </a:spcBef>
            </a:pPr>
            <a:r>
              <a:rPr lang="el-GR" sz="2400" b="1" dirty="0">
                <a:solidFill>
                  <a:schemeClr val="accent6"/>
                </a:solidFill>
                <a:latin typeface="+mn-lt"/>
                <a:ea typeface="+mn-ea"/>
                <a:cs typeface="+mn-cs"/>
              </a:rPr>
              <a:t>Πλήθος εγκεκριμένων ισχυρισμών ανά κατηγορία συστατικών</a:t>
            </a:r>
          </a:p>
        </p:txBody>
      </p:sp>
    </p:spTree>
    <p:extLst>
      <p:ext uri="{BB962C8B-B14F-4D97-AF65-F5344CB8AC3E}">
        <p14:creationId xmlns:p14="http://schemas.microsoft.com/office/powerpoint/2010/main" val="2040475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3">
            <a:extLst>
              <a:ext uri="{FF2B5EF4-FFF2-40B4-BE49-F238E27FC236}">
                <a16:creationId xmlns:a16="http://schemas.microsoft.com/office/drawing/2014/main" id="{2DEADE1C-CC1B-9209-5A79-0440BF9AA938}"/>
              </a:ext>
            </a:extLst>
          </p:cNvPr>
          <p:cNvGrpSpPr/>
          <p:nvPr/>
        </p:nvGrpSpPr>
        <p:grpSpPr>
          <a:xfrm>
            <a:off x="2259330" y="1577120"/>
            <a:ext cx="7673340" cy="4428928"/>
            <a:chOff x="-119713" y="980146"/>
            <a:chExt cx="10231120" cy="5905238"/>
          </a:xfrm>
        </p:grpSpPr>
        <p:graphicFrame>
          <p:nvGraphicFramePr>
            <p:cNvPr id="5" name="Διάγραμμα 4">
              <a:extLst>
                <a:ext uri="{FF2B5EF4-FFF2-40B4-BE49-F238E27FC236}">
                  <a16:creationId xmlns:a16="http://schemas.microsoft.com/office/drawing/2014/main" id="{4B81CF24-9C51-EFAD-608A-7FFE86BCD0D4}"/>
                </a:ext>
              </a:extLst>
            </p:cNvPr>
            <p:cNvGraphicFramePr/>
            <p:nvPr/>
          </p:nvGraphicFramePr>
          <p:xfrm>
            <a:off x="-119713" y="980146"/>
            <a:ext cx="10231120" cy="5654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0CC9963E-2168-9E0D-29AA-BE55F1A48A8B}"/>
                </a:ext>
              </a:extLst>
            </p:cNvPr>
            <p:cNvSpPr txBox="1"/>
            <p:nvPr/>
          </p:nvSpPr>
          <p:spPr>
            <a:xfrm>
              <a:off x="6725920" y="4053840"/>
              <a:ext cx="2895599" cy="2831544"/>
            </a:xfrm>
            <a:prstGeom prst="rect">
              <a:avLst/>
            </a:prstGeom>
            <a:ln>
              <a:solidFill>
                <a:schemeClr val="accent6"/>
              </a:solidFill>
            </a:ln>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marL="285743" indent="-285743" defTabSz="914378">
                <a:buClr>
                  <a:srgbClr val="000000"/>
                </a:buClr>
                <a:buFont typeface="Wingdings" panose="05000000000000000000" pitchFamily="2" charset="2"/>
                <a:buChar char="q"/>
              </a:pPr>
              <a:r>
                <a:rPr lang="el-GR" sz="1200" kern="0" dirty="0">
                  <a:solidFill>
                    <a:srgbClr val="FFFFFF"/>
                  </a:solidFill>
                  <a:latin typeface="Arial"/>
                  <a:sym typeface="Arial"/>
                </a:rPr>
                <a:t>Δεν έχουν εγκριθεί ισχυρισμοί για συγκεκριμένο είδος πρωτεΐνης</a:t>
              </a:r>
              <a:r>
                <a:rPr lang="en-US" sz="1200" kern="0" dirty="0">
                  <a:solidFill>
                    <a:srgbClr val="FFFFFF"/>
                  </a:solidFill>
                  <a:latin typeface="Arial"/>
                  <a:sym typeface="Arial"/>
                </a:rPr>
                <a:t> (</a:t>
              </a:r>
              <a:r>
                <a:rPr lang="el-GR" sz="1200" kern="0" dirty="0">
                  <a:solidFill>
                    <a:srgbClr val="FFFFFF"/>
                  </a:solidFill>
                  <a:latin typeface="Arial"/>
                  <a:sym typeface="Arial"/>
                </a:rPr>
                <a:t>π.χ. πρωτεΐνη ορού γάλακτος, σόγιας)</a:t>
              </a:r>
              <a:endParaRPr lang="en-US" sz="1200" kern="0" dirty="0">
                <a:solidFill>
                  <a:srgbClr val="FFFFFF"/>
                </a:solidFill>
                <a:latin typeface="Arial"/>
                <a:sym typeface="Arial"/>
              </a:endParaRPr>
            </a:p>
            <a:p>
              <a:pPr defTabSz="914378">
                <a:buClr>
                  <a:srgbClr val="000000"/>
                </a:buClr>
              </a:pPr>
              <a:endParaRPr lang="el-GR" sz="1200" kern="0" dirty="0">
                <a:solidFill>
                  <a:srgbClr val="FFFFFF"/>
                </a:solidFill>
                <a:latin typeface="Arial"/>
                <a:sym typeface="Arial"/>
              </a:endParaRPr>
            </a:p>
            <a:p>
              <a:pPr marL="285743" indent="-285743" defTabSz="914378">
                <a:buClr>
                  <a:srgbClr val="000000"/>
                </a:buClr>
                <a:buFont typeface="Wingdings" panose="05000000000000000000" pitchFamily="2" charset="2"/>
                <a:buChar char="q"/>
              </a:pPr>
              <a:r>
                <a:rPr lang="el-GR" sz="1200" kern="0" dirty="0">
                  <a:solidFill>
                    <a:srgbClr val="FFFFFF"/>
                  </a:solidFill>
                  <a:latin typeface="Arial"/>
                  <a:sym typeface="Arial"/>
                </a:rPr>
                <a:t>Δεν έχουν εγκριθεί ισχυρισμοί για την</a:t>
              </a:r>
              <a:r>
                <a:rPr lang="en-US" sz="1200" kern="0" dirty="0">
                  <a:solidFill>
                    <a:srgbClr val="FFFFFF"/>
                  </a:solidFill>
                  <a:latin typeface="Arial"/>
                  <a:sym typeface="Arial"/>
                </a:rPr>
                <a:t> </a:t>
              </a:r>
              <a:r>
                <a:rPr lang="el-GR" sz="1200" kern="0" dirty="0">
                  <a:solidFill>
                    <a:srgbClr val="FFFFFF"/>
                  </a:solidFill>
                  <a:latin typeface="Arial"/>
                  <a:sym typeface="Arial"/>
                </a:rPr>
                <a:t>πρωτεΐνη και τη σχέση της με τον κορεσμό. </a:t>
              </a:r>
            </a:p>
          </p:txBody>
        </p:sp>
      </p:grpSp>
      <p:sp>
        <p:nvSpPr>
          <p:cNvPr id="3" name="Google Shape;231;p30">
            <a:extLst>
              <a:ext uri="{FF2B5EF4-FFF2-40B4-BE49-F238E27FC236}">
                <a16:creationId xmlns:a16="http://schemas.microsoft.com/office/drawing/2014/main" id="{0132C347-D0E8-5944-D299-83778D5C626E}"/>
              </a:ext>
            </a:extLst>
          </p:cNvPr>
          <p:cNvSpPr txBox="1">
            <a:spLocks noGrp="1"/>
          </p:cNvSpPr>
          <p:nvPr>
            <p:ph type="title"/>
          </p:nvPr>
        </p:nvSpPr>
        <p:spPr>
          <a:xfrm>
            <a:off x="1631504" y="126896"/>
            <a:ext cx="7070292" cy="595181"/>
          </a:xfrm>
          <a:prstGeom prst="rect">
            <a:avLst/>
          </a:prstGeom>
        </p:spPr>
        <p:txBody>
          <a:bodyPr spcFirstLastPara="1" vert="horz" wrap="square" lIns="91425" tIns="91425" rIns="91425" bIns="91425" rtlCol="0" anchor="ctr" anchorCtr="0">
            <a:noAutofit/>
          </a:bodyPr>
          <a:lstStyle/>
          <a:p>
            <a:pPr>
              <a:spcBef>
                <a:spcPct val="0"/>
              </a:spcBef>
            </a:pPr>
            <a:r>
              <a:rPr lang="el-GR" sz="2400" b="1" dirty="0">
                <a:solidFill>
                  <a:schemeClr val="accent6"/>
                </a:solidFill>
                <a:latin typeface="+mn-lt"/>
                <a:ea typeface="+mn-ea"/>
                <a:cs typeface="+mn-cs"/>
              </a:rPr>
              <a:t>Παραδείγματα Ισχυρισμών ανά Συστατικό</a:t>
            </a:r>
            <a:endParaRPr sz="2400" b="1" dirty="0">
              <a:solidFill>
                <a:schemeClr val="accent6"/>
              </a:solidFill>
              <a:latin typeface="+mn-lt"/>
              <a:ea typeface="+mn-ea"/>
              <a:cs typeface="+mn-cs"/>
            </a:endParaRPr>
          </a:p>
        </p:txBody>
      </p:sp>
    </p:spTree>
    <p:extLst>
      <p:ext uri="{BB962C8B-B14F-4D97-AF65-F5344CB8AC3E}">
        <p14:creationId xmlns:p14="http://schemas.microsoft.com/office/powerpoint/2010/main" val="3201991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8" name="Google Shape;148;p27"/>
          <p:cNvSpPr txBox="1">
            <a:spLocks noGrp="1"/>
          </p:cNvSpPr>
          <p:nvPr>
            <p:ph type="title"/>
          </p:nvPr>
        </p:nvSpPr>
        <p:spPr>
          <a:xfrm>
            <a:off x="1459344" y="402970"/>
            <a:ext cx="7989455" cy="572700"/>
          </a:xfrm>
          <a:prstGeom prst="rect">
            <a:avLst/>
          </a:prstGeom>
        </p:spPr>
        <p:txBody>
          <a:bodyPr spcFirstLastPara="1" vert="horz" wrap="square" lIns="91425" tIns="91425" rIns="91425" bIns="91425" rtlCol="0" anchor="ctr" anchorCtr="0">
            <a:noAutofit/>
          </a:bodyPr>
          <a:lstStyle/>
          <a:p>
            <a:r>
              <a:rPr lang="el-GR" sz="2400" b="1" dirty="0">
                <a:solidFill>
                  <a:schemeClr val="accent6"/>
                </a:solidFill>
                <a:latin typeface="+mn-lt"/>
                <a:ea typeface="+mn-ea"/>
                <a:cs typeface="+mn-cs"/>
              </a:rPr>
              <a:t>Εγκεκριμένοι ισχυρισμοί ανά σωματική διεργασία</a:t>
            </a:r>
            <a:endParaRPr sz="2400" b="1" dirty="0">
              <a:solidFill>
                <a:schemeClr val="accent6"/>
              </a:solidFill>
              <a:latin typeface="+mn-lt"/>
              <a:ea typeface="+mn-ea"/>
              <a:cs typeface="+mn-cs"/>
            </a:endParaRPr>
          </a:p>
        </p:txBody>
      </p:sp>
      <p:graphicFrame>
        <p:nvGraphicFramePr>
          <p:cNvPr id="8" name="Διάγραμμα 7">
            <a:extLst>
              <a:ext uri="{FF2B5EF4-FFF2-40B4-BE49-F238E27FC236}">
                <a16:creationId xmlns:a16="http://schemas.microsoft.com/office/drawing/2014/main" id="{831BB752-1528-07E9-77D1-E180A81DC07C}"/>
              </a:ext>
            </a:extLst>
          </p:cNvPr>
          <p:cNvGraphicFramePr/>
          <p:nvPr>
            <p:extLst>
              <p:ext uri="{D42A27DB-BD31-4B8C-83A1-F6EECF244321}">
                <p14:modId xmlns:p14="http://schemas.microsoft.com/office/powerpoint/2010/main" val="3066372429"/>
              </p:ext>
            </p:extLst>
          </p:nvPr>
        </p:nvGraphicFramePr>
        <p:xfrm>
          <a:off x="752650" y="1508542"/>
          <a:ext cx="8894849" cy="4638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a:extLst>
              <a:ext uri="{FF2B5EF4-FFF2-40B4-BE49-F238E27FC236}">
                <a16:creationId xmlns:a16="http://schemas.microsoft.com/office/drawing/2014/main" id="{C556343A-70CB-B913-D801-6189E38F551E}"/>
              </a:ext>
            </a:extLst>
          </p:cNvPr>
          <p:cNvSpPr txBox="1"/>
          <p:nvPr/>
        </p:nvSpPr>
        <p:spPr>
          <a:xfrm>
            <a:off x="1572066" y="1080613"/>
            <a:ext cx="6537461" cy="369332"/>
          </a:xfrm>
          <a:prstGeom prst="rect">
            <a:avLst/>
          </a:prstGeom>
          <a:noFill/>
        </p:spPr>
        <p:txBody>
          <a:bodyPr wrap="square" rtlCol="0">
            <a:spAutoFit/>
          </a:bodyPr>
          <a:lstStyle/>
          <a:p>
            <a:pPr defTabSz="914378">
              <a:buClr>
                <a:srgbClr val="000000"/>
              </a:buClr>
            </a:pPr>
            <a:r>
              <a:rPr lang="el-GR" b="1" u="sng" dirty="0">
                <a:solidFill>
                  <a:srgbClr val="FF0000"/>
                </a:solidFill>
                <a:sym typeface="Arial"/>
              </a:rPr>
              <a:t>Ποιες επιδράσεις υγείας συναντάμε στους ισχυρισμούς;</a:t>
            </a:r>
          </a:p>
        </p:txBody>
      </p:sp>
    </p:spTree>
    <p:extLst>
      <p:ext uri="{BB962C8B-B14F-4D97-AF65-F5344CB8AC3E}">
        <p14:creationId xmlns:p14="http://schemas.microsoft.com/office/powerpoint/2010/main" val="19692268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Εικόνα 7">
            <a:extLst>
              <a:ext uri="{FF2B5EF4-FFF2-40B4-BE49-F238E27FC236}">
                <a16:creationId xmlns:a16="http://schemas.microsoft.com/office/drawing/2014/main" id="{EC73F013-1194-40C1-8048-C4D142C35B95}"/>
              </a:ext>
            </a:extLst>
          </p:cNvPr>
          <p:cNvPicPr>
            <a:picLocks noChangeAspect="1"/>
          </p:cNvPicPr>
          <p:nvPr/>
        </p:nvPicPr>
        <p:blipFill>
          <a:blip r:embed="rId2"/>
          <a:stretch>
            <a:fillRect/>
          </a:stretch>
        </p:blipFill>
        <p:spPr>
          <a:xfrm>
            <a:off x="9981177" y="350315"/>
            <a:ext cx="1800200" cy="857528"/>
          </a:xfrm>
          <a:prstGeom prst="rect">
            <a:avLst/>
          </a:prstGeom>
          <a:solidFill>
            <a:srgbClr val="076D36"/>
          </a:solidFill>
          <a:ln>
            <a:solidFill>
              <a:srgbClr val="28683A"/>
            </a:solidFill>
          </a:ln>
        </p:spPr>
      </p:pic>
      <p:graphicFrame>
        <p:nvGraphicFramePr>
          <p:cNvPr id="2" name="Πίνακας 1">
            <a:extLst>
              <a:ext uri="{FF2B5EF4-FFF2-40B4-BE49-F238E27FC236}">
                <a16:creationId xmlns:a16="http://schemas.microsoft.com/office/drawing/2014/main" id="{EA1EA6BC-52C5-48B0-9F19-60CD4622A5E3}"/>
              </a:ext>
            </a:extLst>
          </p:cNvPr>
          <p:cNvGraphicFramePr>
            <a:graphicFrameLocks noGrp="1"/>
          </p:cNvGraphicFramePr>
          <p:nvPr>
            <p:extLst>
              <p:ext uri="{D42A27DB-BD31-4B8C-83A1-F6EECF244321}">
                <p14:modId xmlns:p14="http://schemas.microsoft.com/office/powerpoint/2010/main" val="682629165"/>
              </p:ext>
            </p:extLst>
          </p:nvPr>
        </p:nvGraphicFramePr>
        <p:xfrm>
          <a:off x="1042574" y="1098536"/>
          <a:ext cx="8938603" cy="4761344"/>
        </p:xfrm>
        <a:graphic>
          <a:graphicData uri="http://schemas.openxmlformats.org/drawingml/2006/table">
            <a:tbl>
              <a:tblPr firstRow="1" bandRow="1">
                <a:tableStyleId>{21E4AEA4-8DFA-4A89-87EB-49C32662AFE0}</a:tableStyleId>
              </a:tblPr>
              <a:tblGrid>
                <a:gridCol w="3743517">
                  <a:extLst>
                    <a:ext uri="{9D8B030D-6E8A-4147-A177-3AD203B41FA5}">
                      <a16:colId xmlns:a16="http://schemas.microsoft.com/office/drawing/2014/main" val="378917180"/>
                    </a:ext>
                  </a:extLst>
                </a:gridCol>
                <a:gridCol w="5195086">
                  <a:extLst>
                    <a:ext uri="{9D8B030D-6E8A-4147-A177-3AD203B41FA5}">
                      <a16:colId xmlns:a16="http://schemas.microsoft.com/office/drawing/2014/main" val="2303429352"/>
                    </a:ext>
                  </a:extLst>
                </a:gridCol>
              </a:tblGrid>
              <a:tr h="466841">
                <a:tc>
                  <a:txBody>
                    <a:bodyPr/>
                    <a:lstStyle/>
                    <a:p>
                      <a:r>
                        <a:rPr lang="el-GR" dirty="0"/>
                        <a:t>Δραστική Ουσία</a:t>
                      </a:r>
                      <a:endParaRPr lang="en-US" dirty="0"/>
                    </a:p>
                  </a:txBody>
                  <a:tcPr>
                    <a:lnR w="12700" cap="flat" cmpd="sng" algn="ctr">
                      <a:solidFill>
                        <a:schemeClr val="tx1">
                          <a:lumMod val="50000"/>
                          <a:lumOff val="50000"/>
                        </a:schemeClr>
                      </a:solidFill>
                      <a:prstDash val="solid"/>
                      <a:round/>
                      <a:headEnd type="none" w="med" len="med"/>
                      <a:tailEnd type="none" w="med" len="med"/>
                    </a:lnR>
                    <a:solidFill>
                      <a:srgbClr val="70AD47"/>
                    </a:solidFill>
                  </a:tcPr>
                </a:tc>
                <a:tc>
                  <a:txBody>
                    <a:bodyPr/>
                    <a:lstStyle/>
                    <a:p>
                      <a:r>
                        <a:rPr lang="el-GR" dirty="0"/>
                        <a:t>Ισχυρισμός Υγείας</a:t>
                      </a:r>
                      <a:endParaRPr lang="en-US" dirty="0"/>
                    </a:p>
                  </a:txBody>
                  <a:tcPr>
                    <a:lnL w="12700" cap="flat" cmpd="sng" algn="ctr">
                      <a:solidFill>
                        <a:schemeClr val="tx1">
                          <a:lumMod val="50000"/>
                          <a:lumOff val="50000"/>
                        </a:schemeClr>
                      </a:solidFill>
                      <a:prstDash val="solid"/>
                      <a:round/>
                      <a:headEnd type="none" w="med" len="med"/>
                      <a:tailEnd type="none" w="med" len="med"/>
                    </a:lnL>
                    <a:solidFill>
                      <a:srgbClr val="70AD47"/>
                    </a:solidFill>
                  </a:tcPr>
                </a:tc>
                <a:extLst>
                  <a:ext uri="{0D108BD9-81ED-4DB2-BD59-A6C34878D82A}">
                    <a16:rowId xmlns:a16="http://schemas.microsoft.com/office/drawing/2014/main" val="3881002246"/>
                  </a:ext>
                </a:extLst>
              </a:tr>
              <a:tr h="466841">
                <a:tc>
                  <a:txBody>
                    <a:bodyPr/>
                    <a:lstStyle/>
                    <a:p>
                      <a:r>
                        <a:rPr lang="el-GR" dirty="0"/>
                        <a:t>Σύνθετοι Υδατάνθρακες</a:t>
                      </a:r>
                      <a:endParaRPr lang="en-US" dirty="0"/>
                    </a:p>
                  </a:txBody>
                  <a:tcPr>
                    <a:lnR w="12700" cap="flat" cmpd="sng" algn="ctr">
                      <a:solidFill>
                        <a:schemeClr val="tx1">
                          <a:lumMod val="50000"/>
                          <a:lumOff val="50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l-GR" dirty="0"/>
                        <a:t>Κορεσμός</a:t>
                      </a:r>
                      <a:endParaRPr lang="en-US" dirty="0"/>
                    </a:p>
                  </a:txBody>
                  <a:tcPr>
                    <a:lnL w="12700" cap="flat" cmpd="sng" algn="ctr">
                      <a:solidFill>
                        <a:schemeClr val="tx1">
                          <a:lumMod val="50000"/>
                          <a:lumOff val="50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2924510"/>
                  </a:ext>
                </a:extLst>
              </a:tr>
              <a:tr h="628650">
                <a:tc>
                  <a:txBody>
                    <a:bodyPr/>
                    <a:lstStyle/>
                    <a:p>
                      <a:r>
                        <a:rPr lang="el-GR" dirty="0"/>
                        <a:t>Πρωτεΐνη Ορού Γάλακτος</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Αύξηση Μυϊκής Μάζας/ Διατήρηση Μυϊκής Μάζας</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2295503"/>
                  </a:ext>
                </a:extLst>
              </a:tr>
              <a:tr h="466841">
                <a:tc>
                  <a:txBody>
                    <a:bodyPr/>
                    <a:lstStyle/>
                    <a:p>
                      <a:r>
                        <a:rPr lang="el-GR" dirty="0" err="1"/>
                        <a:t>Προβιοτικά</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Βελτίωση της </a:t>
                      </a:r>
                      <a:r>
                        <a:rPr lang="el-GR" dirty="0" err="1"/>
                        <a:t>μικροχλωρίδας</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5699175"/>
                  </a:ext>
                </a:extLst>
              </a:tr>
              <a:tr h="613018">
                <a:tc>
                  <a:txBody>
                    <a:bodyPr/>
                    <a:lstStyle/>
                    <a:p>
                      <a:r>
                        <a:rPr lang="el-GR" dirty="0" err="1"/>
                        <a:t>Υδρολυμένες</a:t>
                      </a:r>
                      <a:r>
                        <a:rPr lang="el-GR" dirty="0"/>
                        <a:t> </a:t>
                      </a:r>
                      <a:r>
                        <a:rPr lang="el-GR" dirty="0" err="1"/>
                        <a:t>Πρωτείνες</a:t>
                      </a:r>
                      <a:r>
                        <a:rPr lang="el-GR" dirty="0"/>
                        <a:t> Γάλακτος</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Αρτηριακή Πίεση</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886992"/>
                  </a:ext>
                </a:extLst>
              </a:tr>
              <a:tr h="191676">
                <a:tc>
                  <a:txBody>
                    <a:bodyPr/>
                    <a:lstStyle/>
                    <a:p>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190655571"/>
                  </a:ext>
                </a:extLst>
              </a:tr>
              <a:tr h="0">
                <a:tc>
                  <a:txBody>
                    <a:bodyPr/>
                    <a:lstStyle/>
                    <a:p>
                      <a:r>
                        <a:rPr lang="el-GR" dirty="0"/>
                        <a:t>Φυτικές ‘</a:t>
                      </a:r>
                      <a:r>
                        <a:rPr lang="el-GR" dirty="0" err="1"/>
                        <a:t>Ινες</a:t>
                      </a:r>
                      <a:endParaRPr lang="en-US" dirty="0"/>
                    </a:p>
                  </a:txBody>
                  <a:tcPr>
                    <a:lnR w="12700" cap="flat" cmpd="sng" algn="ctr">
                      <a:solidFill>
                        <a:schemeClr val="tx1">
                          <a:lumMod val="50000"/>
                          <a:lumOff val="50000"/>
                        </a:schemeClr>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r>
                        <a:rPr lang="el-GR" dirty="0"/>
                        <a:t>Διαχείριση Γλυκόζης/ Γαστρεντερική Υγεία</a:t>
                      </a:r>
                      <a:endParaRPr lang="en-US" dirty="0"/>
                    </a:p>
                  </a:txBody>
                  <a:tcPr>
                    <a:lnL w="12700" cap="flat" cmpd="sng" algn="ctr">
                      <a:solidFill>
                        <a:schemeClr val="tx1">
                          <a:lumMod val="50000"/>
                          <a:lumOff val="50000"/>
                        </a:schemeClr>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6704399"/>
                  </a:ext>
                </a:extLst>
              </a:tr>
              <a:tr h="466841">
                <a:tc>
                  <a:txBody>
                    <a:bodyPr/>
                    <a:lstStyle/>
                    <a:p>
                      <a:r>
                        <a:rPr lang="el-GR" dirty="0"/>
                        <a:t>Αντιοξειδωτικά/</a:t>
                      </a:r>
                      <a:r>
                        <a:rPr lang="el-GR" dirty="0" err="1"/>
                        <a:t>Πολυφαινόλες</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Όλοι οι ισχυρισμοί μη επιτρεπτοί</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7494099"/>
                  </a:ext>
                </a:extLst>
              </a:tr>
              <a:tr h="460396">
                <a:tc>
                  <a:txBody>
                    <a:bodyPr/>
                    <a:lstStyle/>
                    <a:p>
                      <a:r>
                        <a:rPr lang="el-GR" dirty="0" err="1"/>
                        <a:t>Μηλόξυδο</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Διαχείριση Βάρους</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2033754"/>
                  </a:ext>
                </a:extLst>
              </a:tr>
              <a:tr h="460396">
                <a:tc>
                  <a:txBody>
                    <a:bodyPr/>
                    <a:lstStyle/>
                    <a:p>
                      <a:r>
                        <a:rPr lang="el-GR" dirty="0"/>
                        <a:t>Καφεΐνη</a:t>
                      </a:r>
                      <a:endParaRPr lang="en-US" dirty="0"/>
                    </a:p>
                  </a:txBody>
                  <a:tcPr>
                    <a:lnR w="12700" cap="flat" cmpd="sng" algn="ctr">
                      <a:solidFill>
                        <a:schemeClr val="tx1">
                          <a:lumMod val="50000"/>
                          <a:lumOff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l-GR" dirty="0"/>
                        <a:t>Διαχείριση, Ενέργεια και Απόδοση</a:t>
                      </a:r>
                      <a:endParaRPr lang="en-US" dirty="0"/>
                    </a:p>
                  </a:txBody>
                  <a:tcPr>
                    <a:lnL w="12700" cap="flat" cmpd="sng" algn="ctr">
                      <a:solidFill>
                        <a:schemeClr val="tx1">
                          <a:lumMod val="50000"/>
                          <a:lumOff val="50000"/>
                        </a:schemeClr>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419539"/>
                  </a:ext>
                </a:extLst>
              </a:tr>
            </a:tbl>
          </a:graphicData>
        </a:graphic>
      </p:graphicFrame>
      <p:sp>
        <p:nvSpPr>
          <p:cNvPr id="3" name="Google Shape;231;p30">
            <a:extLst>
              <a:ext uri="{FF2B5EF4-FFF2-40B4-BE49-F238E27FC236}">
                <a16:creationId xmlns:a16="http://schemas.microsoft.com/office/drawing/2014/main" id="{F5CE691E-D328-8409-515A-8A1EAEF4BBB6}"/>
              </a:ext>
            </a:extLst>
          </p:cNvPr>
          <p:cNvSpPr txBox="1">
            <a:spLocks noGrp="1"/>
          </p:cNvSpPr>
          <p:nvPr>
            <p:ph type="title"/>
          </p:nvPr>
        </p:nvSpPr>
        <p:spPr>
          <a:xfrm>
            <a:off x="1523999" y="63965"/>
            <a:ext cx="7038109" cy="572700"/>
          </a:xfrm>
          <a:prstGeom prst="rect">
            <a:avLst/>
          </a:prstGeom>
        </p:spPr>
        <p:txBody>
          <a:bodyPr spcFirstLastPara="1" vert="horz" wrap="square" lIns="91425" tIns="91425" rIns="91425" bIns="91425" rtlCol="0" anchor="ctr" anchorCtr="0">
            <a:noAutofit/>
          </a:bodyPr>
          <a:lstStyle/>
          <a:p>
            <a:pPr>
              <a:spcBef>
                <a:spcPct val="0"/>
              </a:spcBef>
            </a:pPr>
            <a:r>
              <a:rPr lang="el-GR" sz="2400" b="1" dirty="0">
                <a:solidFill>
                  <a:schemeClr val="accent6"/>
                </a:solidFill>
                <a:latin typeface="+mn-lt"/>
                <a:ea typeface="+mn-ea"/>
                <a:cs typeface="+mn-cs"/>
              </a:rPr>
              <a:t>Χαρακτηριστικά Παραδείγματα Απόρριψης</a:t>
            </a:r>
            <a:endParaRPr sz="2400" b="1" dirty="0">
              <a:solidFill>
                <a:schemeClr val="accent6"/>
              </a:solidFill>
              <a:latin typeface="+mn-lt"/>
              <a:ea typeface="+mn-ea"/>
              <a:cs typeface="+mn-cs"/>
            </a:endParaRPr>
          </a:p>
        </p:txBody>
      </p:sp>
    </p:spTree>
    <p:extLst>
      <p:ext uri="{BB962C8B-B14F-4D97-AF65-F5344CB8AC3E}">
        <p14:creationId xmlns:p14="http://schemas.microsoft.com/office/powerpoint/2010/main" val="133390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641" y="230145"/>
            <a:ext cx="7620000" cy="1143000"/>
          </a:xfrm>
        </p:spPr>
        <p:txBody>
          <a:bodyPr>
            <a:normAutofit/>
          </a:bodyPr>
          <a:lstStyle/>
          <a:p>
            <a:r>
              <a:rPr lang="el-GR" sz="2400" b="1" dirty="0">
                <a:solidFill>
                  <a:schemeClr val="accent6"/>
                </a:solidFill>
                <a:latin typeface="+mn-lt"/>
                <a:ea typeface="+mn-ea"/>
                <a:cs typeface="+mn-cs"/>
              </a:rPr>
              <a:t>Ισχυρισμοί Υγείας για το ελαιόλαδο</a:t>
            </a:r>
            <a:endParaRPr lang="en-US" sz="2400" b="1" dirty="0">
              <a:solidFill>
                <a:schemeClr val="accent6"/>
              </a:solidFill>
              <a:latin typeface="+mn-lt"/>
              <a:ea typeface="+mn-ea"/>
              <a:cs typeface="+mn-cs"/>
            </a:endParaRPr>
          </a:p>
        </p:txBody>
      </p:sp>
      <p:sp>
        <p:nvSpPr>
          <p:cNvPr id="3" name="Content Placeholder 2"/>
          <p:cNvSpPr>
            <a:spLocks noGrp="1"/>
          </p:cNvSpPr>
          <p:nvPr>
            <p:ph idx="1"/>
          </p:nvPr>
        </p:nvSpPr>
        <p:spPr>
          <a:xfrm>
            <a:off x="544641" y="641749"/>
            <a:ext cx="9292085" cy="5829300"/>
          </a:xfrm>
        </p:spPr>
        <p:txBody>
          <a:bodyPr>
            <a:normAutofit fontScale="92500" lnSpcReduction="10000"/>
          </a:bodyPr>
          <a:lstStyle/>
          <a:p>
            <a:pPr marL="0" indent="0">
              <a:buNone/>
            </a:pPr>
            <a:endParaRPr lang="el-GR" dirty="0"/>
          </a:p>
          <a:p>
            <a:pPr marL="0" indent="0" algn="ctr">
              <a:lnSpc>
                <a:spcPct val="110000"/>
              </a:lnSpc>
              <a:buClr>
                <a:srgbClr val="000000"/>
              </a:buClr>
              <a:buNone/>
            </a:pPr>
            <a:r>
              <a:rPr lang="el-GR" sz="1900" b="1" u="sng" dirty="0">
                <a:solidFill>
                  <a:srgbClr val="FFC000"/>
                </a:solidFill>
              </a:rPr>
              <a:t>1. Οι </a:t>
            </a:r>
            <a:r>
              <a:rPr lang="el-GR" sz="1900" b="1" u="sng" dirty="0" err="1">
                <a:solidFill>
                  <a:srgbClr val="FFC000"/>
                </a:solidFill>
              </a:rPr>
              <a:t>πολυφαινόλες</a:t>
            </a:r>
            <a:r>
              <a:rPr lang="el-GR" sz="1900" b="1" u="sng" dirty="0">
                <a:solidFill>
                  <a:srgbClr val="FFC000"/>
                </a:solidFill>
              </a:rPr>
              <a:t> του </a:t>
            </a:r>
            <a:r>
              <a:rPr lang="el-GR" sz="1900" b="1" u="sng" dirty="0" err="1">
                <a:solidFill>
                  <a:srgbClr val="FFC000"/>
                </a:solidFill>
              </a:rPr>
              <a:t>ελαιολάδου</a:t>
            </a:r>
            <a:r>
              <a:rPr lang="el-GR" sz="1900" b="1" u="sng" dirty="0">
                <a:solidFill>
                  <a:srgbClr val="FFC000"/>
                </a:solidFill>
              </a:rPr>
              <a:t> συμμετέχουν στην προστασία των λιποειδών της κυκλοφορίας από το οξειδωτικό στρες</a:t>
            </a:r>
          </a:p>
          <a:p>
            <a:pPr marL="0" indent="0" algn="ctr">
              <a:buNone/>
            </a:pPr>
            <a:endParaRPr lang="el-GR" i="1" dirty="0"/>
          </a:p>
          <a:p>
            <a:pPr marL="0" indent="0" algn="ctr" defTabSz="914400">
              <a:buNone/>
            </a:pPr>
            <a:r>
              <a:rPr lang="el-GR" sz="1900" dirty="0"/>
              <a:t>Ο ισχυρισμός μπορεί να χρησιμοποιηθεί από ελαιόλαδο που περιέχει τουλάχιστον 5 </a:t>
            </a:r>
            <a:r>
              <a:rPr lang="en-US" sz="1900" dirty="0"/>
              <a:t>mg</a:t>
            </a:r>
            <a:r>
              <a:rPr lang="el-GR" sz="1900" dirty="0"/>
              <a:t> </a:t>
            </a:r>
            <a:r>
              <a:rPr lang="el-GR" sz="1900" dirty="0" err="1"/>
              <a:t>υδροξυτυροσόλη</a:t>
            </a:r>
            <a:r>
              <a:rPr lang="el-GR" sz="1900" dirty="0"/>
              <a:t> και τα παράγωγα της ανά 20γρ </a:t>
            </a:r>
            <a:r>
              <a:rPr lang="el-GR" sz="1900" dirty="0" err="1"/>
              <a:t>ελαιολάδου</a:t>
            </a:r>
            <a:r>
              <a:rPr lang="el-GR" sz="1900" dirty="0"/>
              <a:t>. Απαιτείται η κατανάλωση 20 </a:t>
            </a:r>
            <a:r>
              <a:rPr lang="el-GR" sz="1900" dirty="0" err="1"/>
              <a:t>γρ</a:t>
            </a:r>
            <a:r>
              <a:rPr lang="el-GR" sz="1900" dirty="0"/>
              <a:t> </a:t>
            </a:r>
            <a:r>
              <a:rPr lang="el-GR" sz="1900" dirty="0" err="1"/>
              <a:t>ελαιολάδου</a:t>
            </a:r>
            <a:r>
              <a:rPr lang="el-GR" sz="1900" dirty="0"/>
              <a:t> ανά ημέρα</a:t>
            </a:r>
          </a:p>
          <a:p>
            <a:pPr marL="457200" indent="-457200" algn="ctr">
              <a:buFont typeface="+mj-lt"/>
              <a:buAutoNum type="arabicPeriod"/>
            </a:pPr>
            <a:endParaRPr lang="el-GR" b="1" dirty="0"/>
          </a:p>
          <a:p>
            <a:pPr marL="0" indent="0" algn="ctr">
              <a:lnSpc>
                <a:spcPct val="110000"/>
              </a:lnSpc>
              <a:buClr>
                <a:srgbClr val="000000"/>
              </a:buClr>
              <a:buNone/>
            </a:pPr>
            <a:r>
              <a:rPr lang="el-GR" sz="1900" b="1" u="sng" dirty="0">
                <a:solidFill>
                  <a:srgbClr val="FFC000"/>
                </a:solidFill>
              </a:rPr>
              <a:t>2. </a:t>
            </a:r>
            <a:r>
              <a:rPr lang="el-GR" sz="1900" b="1" u="sng" dirty="0" err="1">
                <a:solidFill>
                  <a:srgbClr val="FFC000"/>
                </a:solidFill>
              </a:rPr>
              <a:t>Ολεϊκό</a:t>
            </a:r>
            <a:r>
              <a:rPr lang="el-GR" sz="1900" b="1" u="sng" dirty="0">
                <a:solidFill>
                  <a:srgbClr val="FFC000"/>
                </a:solidFill>
              </a:rPr>
              <a:t> οξύ &amp; ακόρεστα λιπαρά οξέα: Η αντικατάσταση κορεσμένων λιπαρών από ακόρεστα συμβάλλει στη διατήρηση φυσιολογικών επιπέδων χοληστερόλης στην κυκλοφορία αλλά και μειώνει τα επίπεδα χοληστερόλης (2 διαφορετικοί ισχυρισμοί)</a:t>
            </a:r>
          </a:p>
          <a:p>
            <a:pPr marL="0" indent="0" algn="ctr" defTabSz="914400">
              <a:buNone/>
            </a:pPr>
            <a:r>
              <a:rPr lang="el-GR" i="1" dirty="0"/>
              <a:t> </a:t>
            </a:r>
            <a:r>
              <a:rPr lang="el-GR" sz="1900" i="1" dirty="0"/>
              <a:t>Οι ισχυρισμοί μπορούν να χρησιμοποιηθούν από λίπη και έλαια με 70% των λιπαρών σε ακόρεστη μορφή και τουλάχιστον 20% της ενέργειας του προϊόντος από ακόρεστα λιπαρά.</a:t>
            </a:r>
          </a:p>
          <a:p>
            <a:pPr marL="0" indent="0" algn="ctr">
              <a:buNone/>
            </a:pPr>
            <a:endParaRPr lang="el-GR" b="1" dirty="0"/>
          </a:p>
          <a:p>
            <a:pPr marL="0" indent="0" algn="ctr">
              <a:lnSpc>
                <a:spcPct val="110000"/>
              </a:lnSpc>
              <a:buClr>
                <a:srgbClr val="000000"/>
              </a:buClr>
              <a:buNone/>
            </a:pPr>
            <a:r>
              <a:rPr lang="el-GR" sz="1900" b="1" u="sng" dirty="0">
                <a:solidFill>
                  <a:srgbClr val="FFC000"/>
                </a:solidFill>
              </a:rPr>
              <a:t>3. Η βιταμίνη Ε συμβάλλει στην προστασία των κυττάρων από το οξειδωτικό </a:t>
            </a:r>
            <a:r>
              <a:rPr lang="el-GR" sz="1900" b="1" u="sng" dirty="0" err="1">
                <a:solidFill>
                  <a:srgbClr val="FFC000"/>
                </a:solidFill>
              </a:rPr>
              <a:t>στρές</a:t>
            </a:r>
            <a:endParaRPr lang="el-GR" sz="1900" b="1" u="sng" dirty="0">
              <a:solidFill>
                <a:srgbClr val="FFC000"/>
              </a:solidFill>
            </a:endParaRPr>
          </a:p>
          <a:p>
            <a:pPr marL="0" indent="0" algn="ctr" defTabSz="914400">
              <a:buNone/>
            </a:pPr>
            <a:r>
              <a:rPr lang="el-GR" sz="1900" i="1" dirty="0"/>
              <a:t>Ο ισχυρισμός μπορεί να χρησιμοποιηθεί από τρόφιμο που παρέχει τουλάχιστον </a:t>
            </a:r>
            <a:r>
              <a:rPr lang="en-US" sz="1900" i="1" dirty="0"/>
              <a:t>15% </a:t>
            </a:r>
            <a:r>
              <a:rPr lang="el-GR" sz="1900" i="1" dirty="0"/>
              <a:t>της </a:t>
            </a:r>
            <a:r>
              <a:rPr lang="el-GR" sz="1900" i="1" dirty="0" err="1"/>
              <a:t>συνιστώμενης</a:t>
            </a:r>
            <a:r>
              <a:rPr lang="el-GR" sz="1900" i="1" dirty="0"/>
              <a:t> ημερήσιας πρόσληψης</a:t>
            </a:r>
          </a:p>
          <a:p>
            <a:pPr marL="0" indent="0">
              <a:buNone/>
            </a:pPr>
            <a:endParaRPr lang="el-GR" b="1" dirty="0"/>
          </a:p>
        </p:txBody>
      </p:sp>
      <p:sp>
        <p:nvSpPr>
          <p:cNvPr id="5" name="Slide Number Placeholder 4"/>
          <p:cNvSpPr>
            <a:spLocks noGrp="1"/>
          </p:cNvSpPr>
          <p:nvPr>
            <p:ph type="sldNum" sz="quarter" idx="12"/>
          </p:nvPr>
        </p:nvSpPr>
        <p:spPr/>
        <p:txBody>
          <a:bodyPr/>
          <a:lstStyle/>
          <a:p>
            <a:fld id="{CF0E829A-E95A-4AA6-AAD9-40FC5A536A3F}" type="slidenum">
              <a:rPr lang="en-US" smtClean="0"/>
              <a:pPr/>
              <a:t>25</a:t>
            </a:fld>
            <a:endParaRPr lang="en-US"/>
          </a:p>
        </p:txBody>
      </p:sp>
    </p:spTree>
    <p:extLst>
      <p:ext uri="{BB962C8B-B14F-4D97-AF65-F5344CB8AC3E}">
        <p14:creationId xmlns:p14="http://schemas.microsoft.com/office/powerpoint/2010/main" val="573201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330" y="11936"/>
            <a:ext cx="7620000" cy="1143000"/>
          </a:xfrm>
        </p:spPr>
        <p:txBody>
          <a:bodyPr>
            <a:normAutofit/>
          </a:bodyPr>
          <a:lstStyle/>
          <a:p>
            <a:r>
              <a:rPr lang="el-GR" sz="2400" b="1" dirty="0">
                <a:solidFill>
                  <a:schemeClr val="accent6"/>
                </a:solidFill>
                <a:latin typeface="+mn-lt"/>
                <a:ea typeface="+mn-ea"/>
                <a:cs typeface="+mn-cs"/>
              </a:rPr>
              <a:t>Ισχυρισμοί Υγείας για το ελαιόλαδο</a:t>
            </a:r>
            <a:endParaRPr lang="en-US" sz="2400" b="1" dirty="0">
              <a:solidFill>
                <a:schemeClr val="accent6"/>
              </a:solidFill>
              <a:latin typeface="+mn-lt"/>
              <a:ea typeface="+mn-ea"/>
              <a:cs typeface="+mn-cs"/>
            </a:endParaRPr>
          </a:p>
        </p:txBody>
      </p:sp>
      <p:sp>
        <p:nvSpPr>
          <p:cNvPr id="3" name="Content Placeholder 2"/>
          <p:cNvSpPr>
            <a:spLocks noGrp="1"/>
          </p:cNvSpPr>
          <p:nvPr>
            <p:ph idx="1"/>
          </p:nvPr>
        </p:nvSpPr>
        <p:spPr>
          <a:xfrm>
            <a:off x="716130" y="1154936"/>
            <a:ext cx="8458200" cy="5829300"/>
          </a:xfrm>
        </p:spPr>
        <p:txBody>
          <a:bodyPr>
            <a:normAutofit/>
          </a:bodyPr>
          <a:lstStyle/>
          <a:p>
            <a:pPr marL="0" indent="0" algn="ctr" defTabSz="914400">
              <a:lnSpc>
                <a:spcPct val="80000"/>
              </a:lnSpc>
              <a:buNone/>
            </a:pPr>
            <a:r>
              <a:rPr lang="el-GR" dirty="0"/>
              <a:t>Αν και δεν είναι ένας ισχυρισμός που μοιάζει αυτονόητος για το ελαιόλαδο, δεδομένης της περιεκτικότητας τους σε </a:t>
            </a:r>
            <a:r>
              <a:rPr lang="en-US" dirty="0"/>
              <a:t>ALA</a:t>
            </a:r>
            <a:r>
              <a:rPr lang="el-GR" dirty="0"/>
              <a:t> (~0,7%) και της υψηλής του κατανάλωσης του το ελαιόλαδο θα μπορούσε </a:t>
            </a:r>
            <a:r>
              <a:rPr lang="el-GR" dirty="0" err="1"/>
              <a:t>υπο</a:t>
            </a:r>
            <a:r>
              <a:rPr lang="el-GR" dirty="0"/>
              <a:t> περιορισμούς να χρησιμοποιεί ισχυρισμό υγείας για το </a:t>
            </a:r>
            <a:r>
              <a:rPr lang="en-US" dirty="0"/>
              <a:t>ALA.</a:t>
            </a:r>
          </a:p>
          <a:p>
            <a:pPr marL="0" indent="0" algn="ctr">
              <a:buNone/>
            </a:pPr>
            <a:endParaRPr lang="en-US" dirty="0"/>
          </a:p>
          <a:p>
            <a:pPr marL="0" indent="0" algn="ctr">
              <a:buClr>
                <a:srgbClr val="000000"/>
              </a:buClr>
              <a:buNone/>
            </a:pPr>
            <a:r>
              <a:rPr lang="el-GR" b="1" u="sng" dirty="0">
                <a:solidFill>
                  <a:srgbClr val="FFC000"/>
                </a:solidFill>
              </a:rPr>
              <a:t>Το </a:t>
            </a:r>
            <a:r>
              <a:rPr lang="en-US" b="1" u="sng" dirty="0">
                <a:solidFill>
                  <a:srgbClr val="FFC000"/>
                </a:solidFill>
              </a:rPr>
              <a:t>ALA </a:t>
            </a:r>
            <a:r>
              <a:rPr lang="el-GR" b="1" u="sng" dirty="0">
                <a:solidFill>
                  <a:srgbClr val="FFC000"/>
                </a:solidFill>
              </a:rPr>
              <a:t>συμμετέχει στη διατήρηση φυσιολογικών επιπέδων χοληστερόλης στην κυκλοφορία</a:t>
            </a:r>
          </a:p>
          <a:p>
            <a:pPr marL="0" indent="0" algn="ctr" defTabSz="914400">
              <a:lnSpc>
                <a:spcPct val="80000"/>
              </a:lnSpc>
              <a:buNone/>
            </a:pPr>
            <a:endParaRPr lang="el-GR" i="1" dirty="0"/>
          </a:p>
          <a:p>
            <a:pPr marL="0" indent="0" algn="ctr" defTabSz="914400">
              <a:lnSpc>
                <a:spcPct val="80000"/>
              </a:lnSpc>
              <a:buNone/>
            </a:pPr>
            <a:r>
              <a:rPr lang="el-GR" i="1" dirty="0"/>
              <a:t>Ο ισχυρισμός απαιτεί το τρόφιμο να είναι πηγή ω3 λιπαρών οξέων (&gt;0,3γ/100γ </a:t>
            </a:r>
            <a:r>
              <a:rPr lang="en-US" i="1" dirty="0"/>
              <a:t>ALA </a:t>
            </a:r>
            <a:r>
              <a:rPr lang="el-GR" i="1" dirty="0"/>
              <a:t>και ανά 100 </a:t>
            </a:r>
            <a:r>
              <a:rPr lang="en-US" i="1" dirty="0"/>
              <a:t>kcal) </a:t>
            </a:r>
            <a:r>
              <a:rPr lang="el-GR" i="1" dirty="0"/>
              <a:t>και να καταναλώνονται &gt;2γ </a:t>
            </a:r>
            <a:r>
              <a:rPr lang="en-US" i="1" dirty="0"/>
              <a:t>ALA </a:t>
            </a:r>
            <a:r>
              <a:rPr lang="el-GR" i="1" dirty="0"/>
              <a:t>ημερησίως</a:t>
            </a:r>
          </a:p>
        </p:txBody>
      </p:sp>
      <p:sp>
        <p:nvSpPr>
          <p:cNvPr id="5" name="Slide Number Placeholder 4"/>
          <p:cNvSpPr>
            <a:spLocks noGrp="1"/>
          </p:cNvSpPr>
          <p:nvPr>
            <p:ph type="sldNum" sz="quarter" idx="12"/>
          </p:nvPr>
        </p:nvSpPr>
        <p:spPr/>
        <p:txBody>
          <a:bodyPr/>
          <a:lstStyle/>
          <a:p>
            <a:fld id="{CF0E829A-E95A-4AA6-AAD9-40FC5A536A3F}" type="slidenum">
              <a:rPr lang="en-US" smtClean="0"/>
              <a:pPr/>
              <a:t>26</a:t>
            </a:fld>
            <a:endParaRPr lang="en-US"/>
          </a:p>
        </p:txBody>
      </p:sp>
    </p:spTree>
    <p:extLst>
      <p:ext uri="{BB962C8B-B14F-4D97-AF65-F5344CB8AC3E}">
        <p14:creationId xmlns:p14="http://schemas.microsoft.com/office/powerpoint/2010/main" val="155323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b="1" dirty="0">
                <a:solidFill>
                  <a:schemeClr val="accent6"/>
                </a:solidFill>
                <a:latin typeface="+mn-lt"/>
                <a:ea typeface="+mn-ea"/>
                <a:cs typeface="+mn-cs"/>
              </a:rPr>
              <a:t>Βασικές έννοιες</a:t>
            </a:r>
          </a:p>
        </p:txBody>
      </p:sp>
      <p:sp>
        <p:nvSpPr>
          <p:cNvPr id="3" name="Content Placeholder 2"/>
          <p:cNvSpPr>
            <a:spLocks noGrp="1"/>
          </p:cNvSpPr>
          <p:nvPr>
            <p:ph idx="1"/>
          </p:nvPr>
        </p:nvSpPr>
        <p:spPr>
          <a:xfrm>
            <a:off x="563996" y="1431248"/>
            <a:ext cx="8635422" cy="4351338"/>
          </a:xfrm>
        </p:spPr>
        <p:txBody>
          <a:bodyPr>
            <a:normAutofit fontScale="77500" lnSpcReduction="20000"/>
          </a:bodyPr>
          <a:lstStyle/>
          <a:p>
            <a:pPr algn="just"/>
            <a:r>
              <a:rPr lang="el-GR" sz="2300" dirty="0"/>
              <a:t>Οι ισχυρισμοί υγείας είναι επέκταση των ισχυρισμών διατροφής και καλύπτουν όλα τα θρεπτικά συστατικά και ορισμένες </a:t>
            </a:r>
            <a:r>
              <a:rPr lang="el-GR" sz="2300" dirty="0" err="1"/>
              <a:t>βιοδραστικές</a:t>
            </a:r>
            <a:r>
              <a:rPr lang="el-GR" sz="2300" dirty="0"/>
              <a:t> ουσίες</a:t>
            </a:r>
          </a:p>
          <a:p>
            <a:pPr algn="just"/>
            <a:r>
              <a:rPr lang="el-GR" sz="2300" dirty="0"/>
              <a:t>Το νομοθετικό πλαίσιο γύρω από τη χρήση τους είναι κοινό με τους ισχυρισμούς διατροφής και οφείλουν να τηρούν τις ίδιες προϋποθέσεις χρήσης</a:t>
            </a:r>
          </a:p>
          <a:p>
            <a:pPr algn="just"/>
            <a:r>
              <a:rPr lang="el-GR" sz="2300" dirty="0"/>
              <a:t>Οι ισχυρισμοί υγείας οφείλουν να μην αποδίδουν φαρμακευτικές ιδιότητες στα τρόφιμα (Οδηγία 2000/13/EΚ).</a:t>
            </a:r>
          </a:p>
          <a:p>
            <a:pPr algn="just"/>
            <a:endParaRPr lang="el-GR" sz="2300" dirty="0"/>
          </a:p>
          <a:p>
            <a:pPr marL="0" indent="0" algn="just">
              <a:lnSpc>
                <a:spcPct val="110000"/>
              </a:lnSpc>
              <a:buNone/>
            </a:pPr>
            <a:r>
              <a:rPr lang="el-GR" sz="2500" u="sng" dirty="0">
                <a:solidFill>
                  <a:srgbClr val="FF0000"/>
                </a:solidFill>
              </a:rPr>
              <a:t>Δεν επιτρέπονται οι ισχυρισμοί:</a:t>
            </a:r>
          </a:p>
          <a:p>
            <a:pPr algn="l"/>
            <a:r>
              <a:rPr lang="el-GR" sz="2300" dirty="0"/>
              <a:t>που υπονοούν ότι μπορεί να επηρεαστεί η υγεία από τη μη κατανάλωση του </a:t>
            </a:r>
            <a:r>
              <a:rPr lang="el-GR" sz="2300" dirty="0" err="1"/>
              <a:t>τροφίμου</a:t>
            </a:r>
            <a:r>
              <a:rPr lang="el-GR" sz="2300" dirty="0"/>
              <a:t>. </a:t>
            </a:r>
          </a:p>
          <a:p>
            <a:pPr algn="l"/>
            <a:r>
              <a:rPr lang="el-GR" sz="2300" dirty="0"/>
              <a:t>Γενικές, μη προσδιορισμένες αναφορές σε ευεργετικά αποτελέσματα στο σύνολο της υγείας ή της ευεξίας (π.χ. κάνει καλό στην υγεία, σε βοηθάει να νιώθεις καλύτερα)</a:t>
            </a:r>
          </a:p>
          <a:p>
            <a:pPr algn="just"/>
            <a:endParaRPr lang="el-GR" sz="2300" dirty="0"/>
          </a:p>
          <a:p>
            <a:pPr algn="just"/>
            <a:endParaRPr lang="el-GR" sz="2300" u="sng" dirty="0">
              <a:solidFill>
                <a:srgbClr val="FFC000"/>
              </a:solidFill>
            </a:endParaRPr>
          </a:p>
          <a:p>
            <a:pPr algn="l"/>
            <a:endParaRPr lang="el-GR" sz="2000" dirty="0"/>
          </a:p>
        </p:txBody>
      </p:sp>
    </p:spTree>
    <p:extLst>
      <p:ext uri="{BB962C8B-B14F-4D97-AF65-F5344CB8AC3E}">
        <p14:creationId xmlns:p14="http://schemas.microsoft.com/office/powerpoint/2010/main" val="344855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93" y="443489"/>
            <a:ext cx="7886700" cy="1325563"/>
          </a:xfrm>
        </p:spPr>
        <p:txBody>
          <a:bodyPr/>
          <a:lstStyle/>
          <a:p>
            <a:r>
              <a:rPr lang="el-GR" sz="2400" b="1" dirty="0">
                <a:solidFill>
                  <a:schemeClr val="accent6"/>
                </a:solidFill>
                <a:latin typeface="+mn-lt"/>
                <a:ea typeface="+mn-ea"/>
                <a:cs typeface="+mn-cs"/>
              </a:rPr>
              <a:t>Βασικές έννοιες</a:t>
            </a:r>
          </a:p>
        </p:txBody>
      </p:sp>
      <p:sp>
        <p:nvSpPr>
          <p:cNvPr id="3" name="Content Placeholder 2"/>
          <p:cNvSpPr>
            <a:spLocks noGrp="1"/>
          </p:cNvSpPr>
          <p:nvPr>
            <p:ph idx="1"/>
          </p:nvPr>
        </p:nvSpPr>
        <p:spPr>
          <a:xfrm>
            <a:off x="452582" y="1330036"/>
            <a:ext cx="9079345" cy="4979284"/>
          </a:xfrm>
        </p:spPr>
        <p:txBody>
          <a:bodyPr>
            <a:noAutofit/>
          </a:bodyPr>
          <a:lstStyle/>
          <a:p>
            <a:pPr algn="just">
              <a:buClr>
                <a:schemeClr val="accent3">
                  <a:lumMod val="75000"/>
                </a:schemeClr>
              </a:buClr>
            </a:pPr>
            <a:r>
              <a:rPr lang="el-GR" sz="2000" dirty="0"/>
              <a:t>Αφορά τρόφιμα που καταναλωθούν ως έχουν χωρίς εκτενή περαιτέρω επεξεργασία και περιέχουν &lt;1,2% κατ’ όγκο αιθανόλη</a:t>
            </a:r>
          </a:p>
          <a:p>
            <a:pPr algn="just"/>
            <a:r>
              <a:rPr lang="el-GR" sz="2000" dirty="0" smtClean="0"/>
              <a:t>Κατηγοριοποιεί </a:t>
            </a:r>
            <a:r>
              <a:rPr lang="el-GR" sz="2000" dirty="0"/>
              <a:t>τα προϊόντα σε  βότανα, συμπληρώματα διατροφής, τρόφιμα και </a:t>
            </a:r>
            <a:r>
              <a:rPr lang="el-GR" sz="2000" dirty="0" err="1"/>
              <a:t>διατροφοφάρμακα</a:t>
            </a:r>
            <a:r>
              <a:rPr lang="el-GR" sz="2000" dirty="0"/>
              <a:t> (</a:t>
            </a:r>
            <a:r>
              <a:rPr lang="en-US" sz="2000" dirty="0"/>
              <a:t>nutraceuticals)</a:t>
            </a:r>
            <a:r>
              <a:rPr lang="el-GR" sz="2000" dirty="0"/>
              <a:t>, καλύπτοντας όλες τις μορφές προϊόντων που καταναλώνονται από του στόματος και δεν πωλούνται ως φάρμακα ή προϊόντα κλινικής διατροφής (για χρήση με συνταγή γιατρού ή σε νοσοκομειακό περιβάλλον).</a:t>
            </a:r>
          </a:p>
          <a:p>
            <a:pPr marL="0" indent="0" algn="just">
              <a:buNone/>
            </a:pPr>
            <a:endParaRPr lang="el-GR" sz="2000" dirty="0"/>
          </a:p>
          <a:p>
            <a:pPr marL="0" indent="0" algn="just">
              <a:lnSpc>
                <a:spcPct val="110000"/>
              </a:lnSpc>
              <a:buNone/>
            </a:pPr>
            <a:r>
              <a:rPr lang="el-GR" sz="2000" u="sng" dirty="0">
                <a:solidFill>
                  <a:srgbClr val="FF0000"/>
                </a:solidFill>
              </a:rPr>
              <a:t>Μεταβατικές διατάξεις:</a:t>
            </a:r>
          </a:p>
          <a:p>
            <a:pPr algn="l"/>
            <a:r>
              <a:rPr lang="el-GR" sz="2000" dirty="0"/>
              <a:t>Αν και τα βότανα οφείλουν να συμμορφώνονται με το παρόν πλαίσιο, η αξιολόγηση των ισχυρισμών υγείας των βοτάνων είναι περίπλοκη. </a:t>
            </a:r>
          </a:p>
          <a:p>
            <a:pPr algn="l"/>
            <a:r>
              <a:rPr lang="el-GR" sz="2000" dirty="0"/>
              <a:t>Μέχρι την έκδοση νέας οδηγίας που θα περιγράφει αναλυτικά τη διαδικασία για τα βότανα, επιτρέπεται η χρήση όλων των ισχυρισμών υγείας στα βότανα</a:t>
            </a:r>
          </a:p>
          <a:p>
            <a:pPr algn="just"/>
            <a:endParaRPr lang="el-GR" sz="2000" u="sng" dirty="0">
              <a:solidFill>
                <a:srgbClr val="FFC000"/>
              </a:solidFill>
            </a:endParaRPr>
          </a:p>
          <a:p>
            <a:pPr algn="l"/>
            <a:endParaRPr lang="el-GR" sz="2000" dirty="0"/>
          </a:p>
        </p:txBody>
      </p:sp>
    </p:spTree>
    <p:extLst>
      <p:ext uri="{BB962C8B-B14F-4D97-AF65-F5344CB8AC3E}">
        <p14:creationId xmlns:p14="http://schemas.microsoft.com/office/powerpoint/2010/main" val="147609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2400" b="1" dirty="0">
                <a:solidFill>
                  <a:srgbClr val="70AD47"/>
                </a:solidFill>
                <a:latin typeface="+mn-lt"/>
                <a:ea typeface="+mn-ea"/>
                <a:cs typeface="+mn-cs"/>
              </a:rPr>
              <a:t>Πλαίσιο Χρήσης </a:t>
            </a:r>
          </a:p>
        </p:txBody>
      </p:sp>
      <p:sp>
        <p:nvSpPr>
          <p:cNvPr id="3" name="Content Placeholder 2"/>
          <p:cNvSpPr>
            <a:spLocks noGrp="1"/>
          </p:cNvSpPr>
          <p:nvPr>
            <p:ph idx="1"/>
          </p:nvPr>
        </p:nvSpPr>
        <p:spPr>
          <a:xfrm>
            <a:off x="677333" y="1571052"/>
            <a:ext cx="8503611" cy="4667249"/>
          </a:xfrm>
        </p:spPr>
        <p:txBody>
          <a:bodyPr>
            <a:normAutofit/>
          </a:bodyPr>
          <a:lstStyle/>
          <a:p>
            <a:pPr marL="0" indent="0" algn="just">
              <a:buNone/>
            </a:pPr>
            <a:r>
              <a:rPr lang="el-GR" sz="2300" u="sng" dirty="0">
                <a:solidFill>
                  <a:srgbClr val="FF0000"/>
                </a:solidFill>
              </a:rPr>
              <a:t>Οι ισχυρισμοί υγείας επιτρέπονται μόνον εφόσον στην επισήμανση ή, εάν δεν υπάρχει επισήμανση, στην παρουσίαση και τη διαφήμιση, περιλαμβάνονται οι ακόλουθες πληροφορίες:</a:t>
            </a:r>
          </a:p>
          <a:p>
            <a:pPr>
              <a:lnSpc>
                <a:spcPct val="70000"/>
              </a:lnSpc>
            </a:pPr>
            <a:endParaRPr lang="el-GR" dirty="0"/>
          </a:p>
          <a:p>
            <a:pPr algn="just">
              <a:lnSpc>
                <a:spcPct val="70000"/>
              </a:lnSpc>
            </a:pPr>
            <a:r>
              <a:rPr lang="el-GR" dirty="0"/>
              <a:t>δήλωση που να επισημαίνει τη σπουδαιότητα μιας ποικίλης και ισορροπημένης διατροφής και ενός υγιεινού τρόπου ζωής·</a:t>
            </a:r>
          </a:p>
          <a:p>
            <a:pPr algn="just">
              <a:lnSpc>
                <a:spcPct val="70000"/>
              </a:lnSpc>
            </a:pPr>
            <a:r>
              <a:rPr lang="el-GR" dirty="0"/>
              <a:t>η ποσότητα του </a:t>
            </a:r>
            <a:r>
              <a:rPr lang="el-GR" dirty="0" err="1"/>
              <a:t>τροφίμου</a:t>
            </a:r>
            <a:r>
              <a:rPr lang="el-GR" dirty="0"/>
              <a:t> και ο τρόπος κατανάλωσης που απαιτούνται ώστε να επιτευχθεί το ευεργετικό αποτέλεσμα που δηλώνει ο ισχυρισμός·</a:t>
            </a:r>
          </a:p>
          <a:p>
            <a:pPr algn="just">
              <a:lnSpc>
                <a:spcPct val="70000"/>
              </a:lnSpc>
            </a:pPr>
            <a:r>
              <a:rPr lang="el-GR" dirty="0"/>
              <a:t>κατά περίπτωση, δήλωση προς τα άτομα που πρέπει να αποφεύγουν την κατανάλωση του </a:t>
            </a:r>
            <a:r>
              <a:rPr lang="el-GR" dirty="0" err="1"/>
              <a:t>τροφίμου</a:t>
            </a:r>
            <a:r>
              <a:rPr lang="el-GR" dirty="0"/>
              <a:t> και</a:t>
            </a:r>
          </a:p>
          <a:p>
            <a:pPr algn="just">
              <a:lnSpc>
                <a:spcPct val="70000"/>
              </a:lnSpc>
            </a:pPr>
            <a:r>
              <a:rPr lang="el-GR" dirty="0"/>
              <a:t>κατάλληλη προειδοποίηση για τα προϊόντα που ενδέχεται να αποτελούν κίνδυνο για την υγεία σε περίπτωση υπερβολικής κατανάλωσής τους.</a:t>
            </a:r>
          </a:p>
        </p:txBody>
      </p:sp>
    </p:spTree>
    <p:extLst>
      <p:ext uri="{BB962C8B-B14F-4D97-AF65-F5344CB8AC3E}">
        <p14:creationId xmlns:p14="http://schemas.microsoft.com/office/powerpoint/2010/main" val="3946910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Ομάδα 1">
            <a:extLst>
              <a:ext uri="{FF2B5EF4-FFF2-40B4-BE49-F238E27FC236}">
                <a16:creationId xmlns:a16="http://schemas.microsoft.com/office/drawing/2014/main" id="{69A5121E-CD6D-C3EE-CFF6-414EDD2650D4}"/>
              </a:ext>
            </a:extLst>
          </p:cNvPr>
          <p:cNvGrpSpPr/>
          <p:nvPr/>
        </p:nvGrpSpPr>
        <p:grpSpPr>
          <a:xfrm>
            <a:off x="837178" y="360540"/>
            <a:ext cx="8590423" cy="3744416"/>
            <a:chOff x="2479990" y="1251849"/>
            <a:chExt cx="6599028" cy="4043615"/>
          </a:xfrm>
        </p:grpSpPr>
        <p:sp>
          <p:nvSpPr>
            <p:cNvPr id="109" name="Οβάλ 108">
              <a:extLst>
                <a:ext uri="{FF2B5EF4-FFF2-40B4-BE49-F238E27FC236}">
                  <a16:creationId xmlns:a16="http://schemas.microsoft.com/office/drawing/2014/main" id="{8538875A-8D09-A41A-F5FC-C4FB705C38DC}"/>
                </a:ext>
              </a:extLst>
            </p:cNvPr>
            <p:cNvSpPr/>
            <p:nvPr/>
          </p:nvSpPr>
          <p:spPr>
            <a:xfrm>
              <a:off x="4404474" y="4147661"/>
              <a:ext cx="1201482" cy="1076029"/>
            </a:xfrm>
            <a:prstGeom prst="ellipse">
              <a:avLst/>
            </a:prstGeom>
            <a:solidFill>
              <a:srgbClr val="70AD47"/>
            </a:solidFill>
          </p:spPr>
          <p:style>
            <a:lnRef idx="2">
              <a:schemeClr val="accent6"/>
            </a:lnRef>
            <a:fillRef idx="1">
              <a:schemeClr val="lt1"/>
            </a:fillRef>
            <a:effectRef idx="0">
              <a:schemeClr val="accent6"/>
            </a:effectRef>
            <a:fontRef idx="minor">
              <a:schemeClr val="dk1"/>
            </a:fontRef>
          </p:style>
          <p:txBody>
            <a:bodyPr rtlCol="0" anchor="ctr"/>
            <a:lstStyle/>
            <a:p>
              <a:pPr algn="ctr" defTabSz="914378">
                <a:buClr>
                  <a:srgbClr val="000000"/>
                </a:buClr>
              </a:pPr>
              <a:endParaRPr lang="el-GR" sz="1400" kern="0">
                <a:solidFill>
                  <a:srgbClr val="191919"/>
                </a:solidFill>
                <a:latin typeface="Arial"/>
                <a:sym typeface="Arial"/>
              </a:endParaRPr>
            </a:p>
          </p:txBody>
        </p:sp>
        <p:sp>
          <p:nvSpPr>
            <p:cNvPr id="5" name="Google Shape;401;p32">
              <a:extLst>
                <a:ext uri="{FF2B5EF4-FFF2-40B4-BE49-F238E27FC236}">
                  <a16:creationId xmlns:a16="http://schemas.microsoft.com/office/drawing/2014/main" id="{F695C952-1897-F684-9195-19BE5456087F}"/>
                </a:ext>
              </a:extLst>
            </p:cNvPr>
            <p:cNvSpPr/>
            <p:nvPr/>
          </p:nvSpPr>
          <p:spPr>
            <a:xfrm>
              <a:off x="4692649" y="1251849"/>
              <a:ext cx="2657377" cy="544800"/>
            </a:xfrm>
            <a:prstGeom prst="rect">
              <a:avLst/>
            </a:prstGeom>
            <a:solidFill>
              <a:srgbClr val="70AD47"/>
            </a:solidFill>
            <a:ln w="19050" cap="flat" cmpd="sng">
              <a:solidFill>
                <a:srgbClr val="70AD47"/>
              </a:solidFill>
              <a:prstDash val="solid"/>
              <a:round/>
              <a:headEnd type="none" w="sm" len="sm"/>
              <a:tailEnd type="none" w="sm" len="sm"/>
            </a:ln>
          </p:spPr>
          <p:txBody>
            <a:bodyPr spcFirstLastPara="1" wrap="square" lIns="91425" tIns="91425" rIns="91425" bIns="91425" anchor="ctr" anchorCtr="0">
              <a:noAutofit/>
            </a:bodyPr>
            <a:lstStyle/>
            <a:p>
              <a:pPr algn="ctr" defTabSz="914378">
                <a:buClr>
                  <a:srgbClr val="000000"/>
                </a:buClr>
              </a:pPr>
              <a:r>
                <a:rPr lang="el-GR" sz="1600" b="1" kern="0" dirty="0">
                  <a:solidFill>
                    <a:srgbClr val="FFFFFF"/>
                  </a:solidFill>
                  <a:latin typeface="Arial"/>
                  <a:ea typeface="Abril Fatface"/>
                  <a:cs typeface="Abril Fatface"/>
                  <a:sym typeface="Abril Fatface"/>
                </a:rPr>
                <a:t>Κατηγορίες Ισχυρισμών Υγείας</a:t>
              </a:r>
              <a:endParaRPr sz="1600" b="1" kern="0" dirty="0">
                <a:solidFill>
                  <a:srgbClr val="FFFFFF"/>
                </a:solidFill>
                <a:latin typeface="Arial"/>
                <a:ea typeface="Abril Fatface"/>
                <a:cs typeface="Abril Fatface"/>
                <a:sym typeface="Abril Fatface"/>
              </a:endParaRPr>
            </a:p>
          </p:txBody>
        </p:sp>
        <p:sp>
          <p:nvSpPr>
            <p:cNvPr id="7" name="Google Shape;403;p32">
              <a:extLst>
                <a:ext uri="{FF2B5EF4-FFF2-40B4-BE49-F238E27FC236}">
                  <a16:creationId xmlns:a16="http://schemas.microsoft.com/office/drawing/2014/main" id="{6A02EA01-AA30-384C-8400-A037555387CD}"/>
                </a:ext>
              </a:extLst>
            </p:cNvPr>
            <p:cNvSpPr/>
            <p:nvPr/>
          </p:nvSpPr>
          <p:spPr>
            <a:xfrm>
              <a:off x="3057263" y="2331360"/>
              <a:ext cx="818596" cy="572699"/>
            </a:xfrm>
            <a:prstGeom prst="ellipse">
              <a:avLst/>
            </a:prstGeom>
            <a:solidFill>
              <a:srgbClr val="EA9999">
                <a:alpha val="28570"/>
              </a:srgbClr>
            </a:solidFill>
            <a:ln>
              <a:noFill/>
            </a:ln>
          </p:spPr>
          <p:txBody>
            <a:bodyPr spcFirstLastPara="1" wrap="square" lIns="91425" tIns="91425" rIns="91425" bIns="91425" anchor="ctr" anchorCtr="0">
              <a:noAutofit/>
            </a:bodyPr>
            <a:lstStyle/>
            <a:p>
              <a:pPr defTabSz="914378">
                <a:buClr>
                  <a:srgbClr val="000000"/>
                </a:buClr>
              </a:pPr>
              <a:r>
                <a:rPr lang="el-GR" sz="1400" b="1" kern="0" dirty="0">
                  <a:solidFill>
                    <a:srgbClr val="D24141"/>
                  </a:solidFill>
                  <a:latin typeface="Arial"/>
                  <a:cs typeface="Arial"/>
                  <a:sym typeface="Arial"/>
                </a:rPr>
                <a:t>Αρ.13</a:t>
              </a:r>
              <a:endParaRPr sz="1400" b="1" kern="0" dirty="0">
                <a:solidFill>
                  <a:srgbClr val="D24141"/>
                </a:solidFill>
                <a:latin typeface="Arial"/>
                <a:cs typeface="Arial"/>
                <a:sym typeface="Arial"/>
              </a:endParaRPr>
            </a:p>
          </p:txBody>
        </p:sp>
        <p:sp>
          <p:nvSpPr>
            <p:cNvPr id="8" name="Google Shape;404;p32">
              <a:extLst>
                <a:ext uri="{FF2B5EF4-FFF2-40B4-BE49-F238E27FC236}">
                  <a16:creationId xmlns:a16="http://schemas.microsoft.com/office/drawing/2014/main" id="{2BC7DF7F-9EE6-59D6-D7B9-8571F03DCA91}"/>
                </a:ext>
              </a:extLst>
            </p:cNvPr>
            <p:cNvSpPr/>
            <p:nvPr/>
          </p:nvSpPr>
          <p:spPr>
            <a:xfrm>
              <a:off x="7925038" y="2363964"/>
              <a:ext cx="728640" cy="544200"/>
            </a:xfrm>
            <a:prstGeom prst="ellipse">
              <a:avLst/>
            </a:prstGeom>
            <a:solidFill>
              <a:srgbClr val="EA9999">
                <a:alpha val="28570"/>
              </a:srgbClr>
            </a:solidFill>
            <a:ln>
              <a:noFill/>
            </a:ln>
          </p:spPr>
          <p:txBody>
            <a:bodyPr spcFirstLastPara="1" wrap="square" lIns="91425" tIns="91425" rIns="91425" bIns="91425" anchor="ctr" anchorCtr="0">
              <a:noAutofit/>
            </a:bodyPr>
            <a:lstStyle/>
            <a:p>
              <a:pPr algn="ctr" defTabSz="914378">
                <a:buClr>
                  <a:srgbClr val="000000"/>
                </a:buClr>
              </a:pPr>
              <a:endParaRPr sz="1400" kern="0" dirty="0">
                <a:solidFill>
                  <a:srgbClr val="000000"/>
                </a:solidFill>
                <a:latin typeface="Arial"/>
                <a:cs typeface="Arial"/>
                <a:sym typeface="Arial"/>
              </a:endParaRPr>
            </a:p>
          </p:txBody>
        </p:sp>
        <p:cxnSp>
          <p:nvCxnSpPr>
            <p:cNvPr id="9" name="Google Shape;405;p32">
              <a:extLst>
                <a:ext uri="{FF2B5EF4-FFF2-40B4-BE49-F238E27FC236}">
                  <a16:creationId xmlns:a16="http://schemas.microsoft.com/office/drawing/2014/main" id="{4DA1FB74-7C2F-F281-61F8-3FC82AE1CF6C}"/>
                </a:ext>
              </a:extLst>
            </p:cNvPr>
            <p:cNvCxnSpPr>
              <a:cxnSpLocks/>
              <a:stCxn id="5" idx="2"/>
              <a:endCxn id="7" idx="0"/>
            </p:cNvCxnSpPr>
            <p:nvPr/>
          </p:nvCxnSpPr>
          <p:spPr>
            <a:xfrm rot="5400000">
              <a:off x="4528099" y="838122"/>
              <a:ext cx="534710" cy="2451766"/>
            </a:xfrm>
            <a:prstGeom prst="bentConnector3">
              <a:avLst>
                <a:gd name="adj1" fmla="val 50000"/>
              </a:avLst>
            </a:prstGeom>
            <a:noFill/>
            <a:ln w="19050" cap="flat" cmpd="sng">
              <a:solidFill>
                <a:srgbClr val="70AD47"/>
              </a:solidFill>
              <a:prstDash val="solid"/>
              <a:round/>
              <a:headEnd type="none" w="med" len="med"/>
              <a:tailEnd type="none" w="med" len="med"/>
            </a:ln>
          </p:spPr>
        </p:cxnSp>
        <p:cxnSp>
          <p:nvCxnSpPr>
            <p:cNvPr id="10" name="Google Shape;406;p32">
              <a:extLst>
                <a:ext uri="{FF2B5EF4-FFF2-40B4-BE49-F238E27FC236}">
                  <a16:creationId xmlns:a16="http://schemas.microsoft.com/office/drawing/2014/main" id="{EDBBA995-A609-05BB-9F03-C4DD1A808873}"/>
                </a:ext>
              </a:extLst>
            </p:cNvPr>
            <p:cNvCxnSpPr>
              <a:cxnSpLocks/>
              <a:stCxn id="5" idx="2"/>
              <a:endCxn id="6" idx="0"/>
            </p:cNvCxnSpPr>
            <p:nvPr/>
          </p:nvCxnSpPr>
          <p:spPr>
            <a:xfrm rot="16200000" flipH="1">
              <a:off x="5739221" y="2078764"/>
              <a:ext cx="570580" cy="6349"/>
            </a:xfrm>
            <a:prstGeom prst="bentConnector3">
              <a:avLst>
                <a:gd name="adj1" fmla="val 50000"/>
              </a:avLst>
            </a:prstGeom>
            <a:noFill/>
            <a:ln w="19050" cap="flat" cmpd="sng">
              <a:solidFill>
                <a:srgbClr val="70AD47"/>
              </a:solidFill>
              <a:prstDash val="solid"/>
              <a:round/>
              <a:headEnd type="none" w="med" len="med"/>
              <a:tailEnd type="none" w="med" len="med"/>
            </a:ln>
          </p:spPr>
        </p:cxnSp>
        <p:cxnSp>
          <p:nvCxnSpPr>
            <p:cNvPr id="11" name="Google Shape;407;p32">
              <a:extLst>
                <a:ext uri="{FF2B5EF4-FFF2-40B4-BE49-F238E27FC236}">
                  <a16:creationId xmlns:a16="http://schemas.microsoft.com/office/drawing/2014/main" id="{ABE2B043-4331-2FE2-4EBE-33AEDF81C20B}"/>
                </a:ext>
              </a:extLst>
            </p:cNvPr>
            <p:cNvCxnSpPr>
              <a:cxnSpLocks/>
            </p:cNvCxnSpPr>
            <p:nvPr/>
          </p:nvCxnSpPr>
          <p:spPr>
            <a:xfrm rot="-5400000" flipH="1">
              <a:off x="6928585" y="901951"/>
              <a:ext cx="544800" cy="2346600"/>
            </a:xfrm>
            <a:prstGeom prst="bentConnector3">
              <a:avLst>
                <a:gd name="adj1" fmla="val 48622"/>
              </a:avLst>
            </a:prstGeom>
            <a:noFill/>
            <a:ln w="19050" cap="flat" cmpd="sng">
              <a:solidFill>
                <a:srgbClr val="70AD47"/>
              </a:solidFill>
              <a:prstDash val="solid"/>
              <a:round/>
              <a:headEnd type="none" w="med" len="med"/>
              <a:tailEnd type="none" w="med" len="med"/>
            </a:ln>
          </p:spPr>
        </p:cxnSp>
        <p:grpSp>
          <p:nvGrpSpPr>
            <p:cNvPr id="15" name="Google Shape;414;p32">
              <a:extLst>
                <a:ext uri="{FF2B5EF4-FFF2-40B4-BE49-F238E27FC236}">
                  <a16:creationId xmlns:a16="http://schemas.microsoft.com/office/drawing/2014/main" id="{49651C9C-881B-9590-9279-EE63478B34DF}"/>
                </a:ext>
              </a:extLst>
            </p:cNvPr>
            <p:cNvGrpSpPr/>
            <p:nvPr/>
          </p:nvGrpSpPr>
          <p:grpSpPr>
            <a:xfrm>
              <a:off x="2479990" y="3193331"/>
              <a:ext cx="2003263" cy="987592"/>
              <a:chOff x="1166445" y="3134580"/>
              <a:chExt cx="1924200" cy="987592"/>
            </a:xfrm>
          </p:grpSpPr>
          <p:sp>
            <p:nvSpPr>
              <p:cNvPr id="16" name="Google Shape;409;p32">
                <a:extLst>
                  <a:ext uri="{FF2B5EF4-FFF2-40B4-BE49-F238E27FC236}">
                    <a16:creationId xmlns:a16="http://schemas.microsoft.com/office/drawing/2014/main" id="{7E926A44-59DA-3561-72E1-640C4D67BAC8}"/>
                  </a:ext>
                </a:extLst>
              </p:cNvPr>
              <p:cNvSpPr/>
              <p:nvPr/>
            </p:nvSpPr>
            <p:spPr>
              <a:xfrm>
                <a:off x="1525122" y="3134580"/>
                <a:ext cx="1375800" cy="480177"/>
              </a:xfrm>
              <a:prstGeom prst="rect">
                <a:avLst/>
              </a:prstGeom>
              <a:noFill/>
              <a:ln>
                <a:solidFill>
                  <a:srgbClr val="70AD47"/>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ctr" anchorCtr="0">
                <a:noAutofit/>
              </a:bodyPr>
              <a:lstStyle/>
              <a:p>
                <a:pPr algn="ctr" defTabSz="914378">
                  <a:buClr>
                    <a:srgbClr val="000000"/>
                  </a:buClr>
                </a:pPr>
                <a:r>
                  <a:rPr lang="el-GR" sz="1400" b="1" kern="0" dirty="0">
                    <a:solidFill>
                      <a:srgbClr val="A1C448"/>
                    </a:solidFill>
                    <a:latin typeface="Arial"/>
                    <a:ea typeface="Abril Fatface"/>
                    <a:cs typeface="Abril Fatface"/>
                    <a:sym typeface="Abril Fatface"/>
                  </a:rPr>
                  <a:t>Γενικής Λειτουργίας</a:t>
                </a:r>
                <a:endParaRPr sz="1400" b="1" kern="0" dirty="0">
                  <a:solidFill>
                    <a:srgbClr val="A1C448"/>
                  </a:solidFill>
                  <a:latin typeface="Arial"/>
                  <a:ea typeface="Abril Fatface"/>
                  <a:cs typeface="Abril Fatface"/>
                  <a:sym typeface="Abril Fatface"/>
                </a:endParaRPr>
              </a:p>
            </p:txBody>
          </p:sp>
          <p:sp>
            <p:nvSpPr>
              <p:cNvPr id="17" name="Google Shape;415;p32">
                <a:extLst>
                  <a:ext uri="{FF2B5EF4-FFF2-40B4-BE49-F238E27FC236}">
                    <a16:creationId xmlns:a16="http://schemas.microsoft.com/office/drawing/2014/main" id="{8A98D884-259A-5CC9-4A0D-C1ECB80DCA59}"/>
                  </a:ext>
                </a:extLst>
              </p:cNvPr>
              <p:cNvSpPr txBox="1"/>
              <p:nvPr/>
            </p:nvSpPr>
            <p:spPr>
              <a:xfrm>
                <a:off x="1166445" y="3595372"/>
                <a:ext cx="1924200" cy="526800"/>
              </a:xfrm>
              <a:prstGeom prst="rect">
                <a:avLst/>
              </a:prstGeom>
              <a:noFill/>
              <a:ln>
                <a:noFill/>
              </a:ln>
            </p:spPr>
            <p:txBody>
              <a:bodyPr spcFirstLastPara="1" wrap="square" lIns="91425" tIns="91425" rIns="91425" bIns="91425" anchor="t" anchorCtr="0">
                <a:noAutofit/>
              </a:bodyPr>
              <a:lstStyle/>
              <a:p>
                <a:pPr marL="228594" indent="-228594" defTabSz="914378">
                  <a:buClr>
                    <a:srgbClr val="000000"/>
                  </a:buClr>
                  <a:buFont typeface="Arial"/>
                  <a:buAutoNum type="arabicParenR"/>
                </a:pPr>
                <a:r>
                  <a:rPr lang="el-GR" sz="1400" kern="0" dirty="0">
                    <a:solidFill>
                      <a:srgbClr val="000000"/>
                    </a:solidFill>
                    <a:latin typeface="Arial"/>
                    <a:cs typeface="Arial"/>
                    <a:sym typeface="Arial"/>
                  </a:rPr>
                  <a:t>αύξηση, ανάπτυξη και λειτουργίες του οργανισμού</a:t>
                </a:r>
              </a:p>
              <a:p>
                <a:pPr marL="228594" indent="-228594" defTabSz="914378">
                  <a:buClr>
                    <a:srgbClr val="000000"/>
                  </a:buClr>
                  <a:buFont typeface="Arial"/>
                  <a:buAutoNum type="arabicParenR"/>
                </a:pPr>
                <a:r>
                  <a:rPr lang="el-GR" sz="1400" kern="0" dirty="0">
                    <a:solidFill>
                      <a:srgbClr val="000000"/>
                    </a:solidFill>
                    <a:latin typeface="Arial"/>
                    <a:cs typeface="Arial"/>
                    <a:sym typeface="Arial"/>
                  </a:rPr>
                  <a:t>σε ψυχολογικές λειτουργίες και λειτουργίες συμπεριφοράς</a:t>
                </a:r>
              </a:p>
              <a:p>
                <a:pPr marL="228594" indent="-228594" defTabSz="914378">
                  <a:buClr>
                    <a:srgbClr val="000000"/>
                  </a:buClr>
                  <a:buFont typeface="Arial"/>
                  <a:buAutoNum type="arabicParenR"/>
                </a:pPr>
                <a:r>
                  <a:rPr lang="el-GR" sz="1400" kern="0" dirty="0">
                    <a:solidFill>
                      <a:srgbClr val="000000"/>
                    </a:solidFill>
                    <a:latin typeface="Arial"/>
                    <a:cs typeface="Arial"/>
                    <a:sym typeface="Arial"/>
                  </a:rPr>
                  <a:t>Έλεγχος του βάρους</a:t>
                </a:r>
              </a:p>
              <a:p>
                <a:pPr marL="228594" indent="-228594" algn="ctr" defTabSz="914378">
                  <a:buClr>
                    <a:srgbClr val="000000"/>
                  </a:buClr>
                  <a:buFont typeface="Arial"/>
                  <a:buAutoNum type="arabicParenR"/>
                </a:pPr>
                <a:endParaRPr lang="el-GR" sz="1100" kern="0" dirty="0">
                  <a:solidFill>
                    <a:srgbClr val="000000"/>
                  </a:solidFill>
                  <a:latin typeface="Arial"/>
                  <a:cs typeface="Arial"/>
                  <a:sym typeface="Arial"/>
                </a:endParaRPr>
              </a:p>
              <a:p>
                <a:pPr marL="228594" indent="-228594" algn="ctr" defTabSz="914378">
                  <a:buClr>
                    <a:srgbClr val="000000"/>
                  </a:buClr>
                  <a:buFont typeface="Arial"/>
                  <a:buAutoNum type="arabicParenR"/>
                </a:pPr>
                <a:endParaRPr sz="1000" kern="0" dirty="0">
                  <a:solidFill>
                    <a:srgbClr val="191919"/>
                  </a:solidFill>
                  <a:latin typeface="Oxygen Light"/>
                  <a:ea typeface="Oxygen Light"/>
                  <a:cs typeface="Oxygen Light"/>
                  <a:sym typeface="Oxygen Light"/>
                </a:endParaRPr>
              </a:p>
            </p:txBody>
          </p:sp>
        </p:grpSp>
        <p:grpSp>
          <p:nvGrpSpPr>
            <p:cNvPr id="18" name="Google Shape;416;p32">
              <a:extLst>
                <a:ext uri="{FF2B5EF4-FFF2-40B4-BE49-F238E27FC236}">
                  <a16:creationId xmlns:a16="http://schemas.microsoft.com/office/drawing/2014/main" id="{BBEB79CB-2082-C2B0-B3FA-8A78558F0576}"/>
                </a:ext>
              </a:extLst>
            </p:cNvPr>
            <p:cNvGrpSpPr/>
            <p:nvPr/>
          </p:nvGrpSpPr>
          <p:grpSpPr>
            <a:xfrm>
              <a:off x="4958281" y="3226007"/>
              <a:ext cx="2095950" cy="2069457"/>
              <a:chOff x="3597475" y="3154455"/>
              <a:chExt cx="1924200" cy="933777"/>
            </a:xfrm>
          </p:grpSpPr>
          <p:sp>
            <p:nvSpPr>
              <p:cNvPr id="19" name="Google Shape;411;p32">
                <a:extLst>
                  <a:ext uri="{FF2B5EF4-FFF2-40B4-BE49-F238E27FC236}">
                    <a16:creationId xmlns:a16="http://schemas.microsoft.com/office/drawing/2014/main" id="{C8141154-9849-FFE7-C630-A8AD4182E4E5}"/>
                  </a:ext>
                </a:extLst>
              </p:cNvPr>
              <p:cNvSpPr/>
              <p:nvPr/>
            </p:nvSpPr>
            <p:spPr>
              <a:xfrm>
                <a:off x="3892693" y="3154455"/>
                <a:ext cx="1375800" cy="407400"/>
              </a:xfrm>
              <a:prstGeom prst="rect">
                <a:avLst/>
              </a:prstGeom>
              <a:noFill/>
              <a:ln w="19050" cap="flat" cmpd="sng">
                <a:solidFill>
                  <a:srgbClr val="70AD47"/>
                </a:solidFill>
                <a:prstDash val="solid"/>
                <a:round/>
                <a:headEnd type="none" w="sm" len="sm"/>
                <a:tailEnd type="none" w="sm" len="sm"/>
              </a:ln>
            </p:spPr>
            <p:txBody>
              <a:bodyPr spcFirstLastPara="1" wrap="square" lIns="91425" tIns="91425" rIns="91425" bIns="91425" anchor="ctr" anchorCtr="0">
                <a:noAutofit/>
              </a:bodyPr>
              <a:lstStyle/>
              <a:p>
                <a:pPr algn="ctr" defTabSz="914378">
                  <a:buClr>
                    <a:srgbClr val="000000"/>
                  </a:buClr>
                  <a:buSzPts val="1100"/>
                </a:pPr>
                <a:endParaRPr sz="1400" kern="0" dirty="0">
                  <a:solidFill>
                    <a:srgbClr val="A1C448"/>
                  </a:solidFill>
                  <a:latin typeface="Abril Fatface"/>
                  <a:ea typeface="Abril Fatface"/>
                  <a:cs typeface="Abril Fatface"/>
                  <a:sym typeface="Abril Fatface"/>
                </a:endParaRPr>
              </a:p>
            </p:txBody>
          </p:sp>
          <p:sp>
            <p:nvSpPr>
              <p:cNvPr id="20" name="Google Shape;417;p32">
                <a:extLst>
                  <a:ext uri="{FF2B5EF4-FFF2-40B4-BE49-F238E27FC236}">
                    <a16:creationId xmlns:a16="http://schemas.microsoft.com/office/drawing/2014/main" id="{9ED316E5-F568-6773-ABA0-D32280706C92}"/>
                  </a:ext>
                </a:extLst>
              </p:cNvPr>
              <p:cNvSpPr txBox="1"/>
              <p:nvPr/>
            </p:nvSpPr>
            <p:spPr>
              <a:xfrm>
                <a:off x="3597475" y="4031562"/>
                <a:ext cx="1924200" cy="56670"/>
              </a:xfrm>
              <a:prstGeom prst="rect">
                <a:avLst/>
              </a:prstGeom>
              <a:noFill/>
              <a:ln>
                <a:noFill/>
              </a:ln>
            </p:spPr>
            <p:txBody>
              <a:bodyPr spcFirstLastPara="1" wrap="square" lIns="91425" tIns="91425" rIns="91425" bIns="91425" anchor="t" anchorCtr="0">
                <a:noAutofit/>
              </a:bodyPr>
              <a:lstStyle/>
              <a:p>
                <a:pPr algn="ctr" defTabSz="914378">
                  <a:buClr>
                    <a:srgbClr val="000000"/>
                  </a:buClr>
                </a:pPr>
                <a:endParaRPr sz="1000" kern="0" dirty="0">
                  <a:solidFill>
                    <a:srgbClr val="191919"/>
                  </a:solidFill>
                  <a:latin typeface="Oxygen Light"/>
                  <a:ea typeface="Oxygen Light"/>
                  <a:cs typeface="Oxygen Light"/>
                  <a:sym typeface="Oxygen Light"/>
                </a:endParaRPr>
              </a:p>
            </p:txBody>
          </p:sp>
        </p:grpSp>
        <p:grpSp>
          <p:nvGrpSpPr>
            <p:cNvPr id="21" name="Google Shape;418;p32">
              <a:extLst>
                <a:ext uri="{FF2B5EF4-FFF2-40B4-BE49-F238E27FC236}">
                  <a16:creationId xmlns:a16="http://schemas.microsoft.com/office/drawing/2014/main" id="{506E4102-2D5D-E277-C7BC-7B457465BAD7}"/>
                </a:ext>
              </a:extLst>
            </p:cNvPr>
            <p:cNvGrpSpPr/>
            <p:nvPr/>
          </p:nvGrpSpPr>
          <p:grpSpPr>
            <a:xfrm>
              <a:off x="4335757" y="3212777"/>
              <a:ext cx="4743261" cy="1419767"/>
              <a:chOff x="2912156" y="3154025"/>
              <a:chExt cx="4743261" cy="1505395"/>
            </a:xfrm>
          </p:grpSpPr>
          <p:sp>
            <p:nvSpPr>
              <p:cNvPr id="22" name="Google Shape;413;p32">
                <a:extLst>
                  <a:ext uri="{FF2B5EF4-FFF2-40B4-BE49-F238E27FC236}">
                    <a16:creationId xmlns:a16="http://schemas.microsoft.com/office/drawing/2014/main" id="{2E6E49E6-6A9B-190A-CBB1-D4109A95D63D}"/>
                  </a:ext>
                </a:extLst>
              </p:cNvPr>
              <p:cNvSpPr/>
              <p:nvPr/>
            </p:nvSpPr>
            <p:spPr>
              <a:xfrm>
                <a:off x="6279617" y="3154025"/>
                <a:ext cx="1375800" cy="522250"/>
              </a:xfrm>
              <a:prstGeom prst="rect">
                <a:avLst/>
              </a:prstGeom>
              <a:noFill/>
              <a:ln w="19050" cap="flat" cmpd="sng">
                <a:solidFill>
                  <a:srgbClr val="70AD47"/>
                </a:solidFill>
                <a:prstDash val="solid"/>
                <a:round/>
                <a:headEnd type="none" w="sm" len="sm"/>
                <a:tailEnd type="none" w="sm" len="sm"/>
              </a:ln>
            </p:spPr>
            <p:txBody>
              <a:bodyPr spcFirstLastPara="1" wrap="square" lIns="91425" tIns="91425" rIns="91425" bIns="91425" anchor="ctr" anchorCtr="0">
                <a:noAutofit/>
              </a:bodyPr>
              <a:lstStyle/>
              <a:p>
                <a:pPr algn="ctr" defTabSz="914378">
                  <a:buClr>
                    <a:srgbClr val="000000"/>
                  </a:buClr>
                  <a:buSzPts val="1100"/>
                </a:pPr>
                <a:r>
                  <a:rPr lang="el-GR" sz="1400" b="1" kern="0" dirty="0">
                    <a:solidFill>
                      <a:srgbClr val="A1C448"/>
                    </a:solidFill>
                    <a:latin typeface="Arial"/>
                    <a:ea typeface="Abril Fatface"/>
                    <a:cs typeface="Abril Fatface"/>
                    <a:sym typeface="Abril Fatface"/>
                  </a:rPr>
                  <a:t>Ανάπτυξη παιδιών</a:t>
                </a:r>
                <a:endParaRPr sz="1400" b="1" kern="0" dirty="0">
                  <a:solidFill>
                    <a:srgbClr val="A1C448"/>
                  </a:solidFill>
                  <a:latin typeface="Arial"/>
                  <a:ea typeface="Abril Fatface"/>
                  <a:cs typeface="Abril Fatface"/>
                  <a:sym typeface="Abril Fatface"/>
                </a:endParaRPr>
              </a:p>
            </p:txBody>
          </p:sp>
          <p:sp>
            <p:nvSpPr>
              <p:cNvPr id="23" name="Google Shape;419;p32">
                <a:extLst>
                  <a:ext uri="{FF2B5EF4-FFF2-40B4-BE49-F238E27FC236}">
                    <a16:creationId xmlns:a16="http://schemas.microsoft.com/office/drawing/2014/main" id="{1153AAC2-2883-FB9C-BFAC-38199BFBF3D9}"/>
                  </a:ext>
                </a:extLst>
              </p:cNvPr>
              <p:cNvSpPr txBox="1"/>
              <p:nvPr/>
            </p:nvSpPr>
            <p:spPr>
              <a:xfrm>
                <a:off x="2912156" y="4132618"/>
                <a:ext cx="1270198" cy="526802"/>
              </a:xfrm>
              <a:prstGeom prst="rect">
                <a:avLst/>
              </a:prstGeom>
              <a:noFill/>
              <a:ln>
                <a:noFill/>
              </a:ln>
            </p:spPr>
            <p:txBody>
              <a:bodyPr spcFirstLastPara="1" wrap="square" lIns="91425" tIns="91425" rIns="91425" bIns="91425" anchor="t" anchorCtr="0">
                <a:noAutofit/>
              </a:bodyPr>
              <a:lstStyle/>
              <a:p>
                <a:pPr algn="ctr" defTabSz="914378">
                  <a:buClr>
                    <a:srgbClr val="000000"/>
                  </a:buClr>
                </a:pPr>
                <a:r>
                  <a:rPr lang="el-GR" sz="1400" b="1" kern="0" dirty="0">
                    <a:solidFill>
                      <a:srgbClr val="D24141"/>
                    </a:solidFill>
                    <a:latin typeface="Arial"/>
                    <a:ea typeface="Oxygen Light"/>
                    <a:cs typeface="Oxygen Light"/>
                    <a:sym typeface="Oxygen Light"/>
                  </a:rPr>
                  <a:t>Αρ.13(5) </a:t>
                </a:r>
              </a:p>
              <a:p>
                <a:pPr algn="ctr" defTabSz="914378">
                  <a:buClr>
                    <a:srgbClr val="000000"/>
                  </a:buClr>
                </a:pPr>
                <a:r>
                  <a:rPr lang="el-GR" sz="1100" kern="0" dirty="0">
                    <a:solidFill>
                      <a:schemeClr val="bg1"/>
                    </a:solidFill>
                    <a:latin typeface="Arial"/>
                    <a:ea typeface="Oxygen Light"/>
                    <a:cs typeface="Oxygen Light"/>
                    <a:sym typeface="Oxygen Light"/>
                  </a:rPr>
                  <a:t>Νέα επιστημονικά δεδομένα ή/και </a:t>
                </a:r>
              </a:p>
              <a:p>
                <a:pPr algn="ctr" defTabSz="914378">
                  <a:buClr>
                    <a:srgbClr val="000000"/>
                  </a:buClr>
                </a:pPr>
                <a:r>
                  <a:rPr lang="el-GR" sz="1100" kern="0" dirty="0">
                    <a:solidFill>
                      <a:schemeClr val="bg1"/>
                    </a:solidFill>
                    <a:latin typeface="Arial"/>
                    <a:ea typeface="Oxygen Light"/>
                    <a:cs typeface="Oxygen Light"/>
                    <a:sym typeface="Oxygen Light"/>
                  </a:rPr>
                  <a:t>με προστασία δεδομένων</a:t>
                </a:r>
                <a:endParaRPr sz="1100" kern="0" dirty="0">
                  <a:solidFill>
                    <a:schemeClr val="bg1"/>
                  </a:solidFill>
                  <a:latin typeface="Arial"/>
                  <a:ea typeface="Oxygen Light"/>
                  <a:cs typeface="Oxygen Light"/>
                  <a:sym typeface="Oxygen Light"/>
                </a:endParaRPr>
              </a:p>
            </p:txBody>
          </p:sp>
        </p:grpSp>
        <p:sp>
          <p:nvSpPr>
            <p:cNvPr id="60" name="TextBox 59">
              <a:extLst>
                <a:ext uri="{FF2B5EF4-FFF2-40B4-BE49-F238E27FC236}">
                  <a16:creationId xmlns:a16="http://schemas.microsoft.com/office/drawing/2014/main" id="{C234D8BD-3702-DB4A-567B-D0D243945304}"/>
                </a:ext>
              </a:extLst>
            </p:cNvPr>
            <p:cNvSpPr txBox="1"/>
            <p:nvPr/>
          </p:nvSpPr>
          <p:spPr>
            <a:xfrm>
              <a:off x="5134707" y="3167559"/>
              <a:ext cx="1583206" cy="1030345"/>
            </a:xfrm>
            <a:prstGeom prst="rect">
              <a:avLst/>
            </a:prstGeom>
            <a:noFill/>
          </p:spPr>
          <p:txBody>
            <a:bodyPr wrap="square">
              <a:spAutoFit/>
            </a:bodyPr>
            <a:lstStyle/>
            <a:p>
              <a:pPr algn="ctr" defTabSz="914378">
                <a:buClr>
                  <a:srgbClr val="000000"/>
                </a:buClr>
              </a:pPr>
              <a:r>
                <a:rPr lang="el-GR" sz="1400" b="1" kern="0" dirty="0">
                  <a:solidFill>
                    <a:srgbClr val="A1C448"/>
                  </a:solidFill>
                  <a:latin typeface="Arial"/>
                  <a:cs typeface="Arial"/>
                  <a:sym typeface="Arial"/>
                </a:rPr>
                <a:t>Μείωσης του κινδύνου</a:t>
              </a:r>
            </a:p>
            <a:p>
              <a:pPr algn="ctr" defTabSz="914378">
                <a:buClr>
                  <a:srgbClr val="000000"/>
                </a:buClr>
              </a:pPr>
              <a:r>
                <a:rPr lang="el-GR" sz="1400" b="1" kern="0" dirty="0">
                  <a:solidFill>
                    <a:srgbClr val="A1C448"/>
                  </a:solidFill>
                  <a:latin typeface="Arial"/>
                  <a:cs typeface="Arial"/>
                  <a:sym typeface="Arial"/>
                </a:rPr>
                <a:t>εκδήλωσης μιας ασθένειας</a:t>
              </a:r>
            </a:p>
          </p:txBody>
        </p:sp>
        <p:sp>
          <p:nvSpPr>
            <p:cNvPr id="6" name="Google Shape;402;p32">
              <a:extLst>
                <a:ext uri="{FF2B5EF4-FFF2-40B4-BE49-F238E27FC236}">
                  <a16:creationId xmlns:a16="http://schemas.microsoft.com/office/drawing/2014/main" id="{7B5671BC-3A74-5BB7-F7A7-ABEDB67B15CA}"/>
                </a:ext>
              </a:extLst>
            </p:cNvPr>
            <p:cNvSpPr/>
            <p:nvPr/>
          </p:nvSpPr>
          <p:spPr>
            <a:xfrm>
              <a:off x="5605955" y="2367229"/>
              <a:ext cx="718552" cy="551002"/>
            </a:xfrm>
            <a:prstGeom prst="ellipse">
              <a:avLst/>
            </a:prstGeom>
            <a:solidFill>
              <a:srgbClr val="EA9999">
                <a:alpha val="28570"/>
              </a:srgbClr>
            </a:solidFill>
            <a:ln>
              <a:noFill/>
            </a:ln>
          </p:spPr>
          <p:txBody>
            <a:bodyPr spcFirstLastPara="1" wrap="square" lIns="91425" tIns="91425" rIns="91425" bIns="91425" anchor="ctr" anchorCtr="0">
              <a:noAutofit/>
            </a:bodyPr>
            <a:lstStyle/>
            <a:p>
              <a:pPr defTabSz="914378">
                <a:buClr>
                  <a:srgbClr val="000000"/>
                </a:buClr>
              </a:pPr>
              <a:endParaRPr sz="1400" kern="0" dirty="0">
                <a:solidFill>
                  <a:srgbClr val="000000"/>
                </a:solidFill>
                <a:latin typeface="Arial"/>
                <a:cs typeface="Arial"/>
                <a:sym typeface="Arial"/>
              </a:endParaRPr>
            </a:p>
          </p:txBody>
        </p:sp>
        <p:sp>
          <p:nvSpPr>
            <p:cNvPr id="88" name="TextBox 87">
              <a:extLst>
                <a:ext uri="{FF2B5EF4-FFF2-40B4-BE49-F238E27FC236}">
                  <a16:creationId xmlns:a16="http://schemas.microsoft.com/office/drawing/2014/main" id="{91C6FAD9-9956-D506-B85F-975C119F1A3B}"/>
                </a:ext>
              </a:extLst>
            </p:cNvPr>
            <p:cNvSpPr txBox="1"/>
            <p:nvPr/>
          </p:nvSpPr>
          <p:spPr>
            <a:xfrm>
              <a:off x="5527177" y="2533643"/>
              <a:ext cx="819063" cy="332370"/>
            </a:xfrm>
            <a:prstGeom prst="rect">
              <a:avLst/>
            </a:prstGeom>
            <a:noFill/>
          </p:spPr>
          <p:txBody>
            <a:bodyPr wrap="square" rtlCol="0">
              <a:spAutoFit/>
            </a:bodyPr>
            <a:lstStyle/>
            <a:p>
              <a:pPr algn="ctr" defTabSz="914378">
                <a:buClr>
                  <a:srgbClr val="000000"/>
                </a:buClr>
              </a:pPr>
              <a:r>
                <a:rPr lang="el-GR" sz="1400" b="1" kern="0" dirty="0">
                  <a:solidFill>
                    <a:srgbClr val="D24141"/>
                  </a:solidFill>
                  <a:latin typeface="Arial"/>
                  <a:cs typeface="Arial"/>
                  <a:sym typeface="Arial"/>
                </a:rPr>
                <a:t>Αρ.14(1)</a:t>
              </a:r>
            </a:p>
          </p:txBody>
        </p:sp>
        <p:sp>
          <p:nvSpPr>
            <p:cNvPr id="89" name="TextBox 88">
              <a:extLst>
                <a:ext uri="{FF2B5EF4-FFF2-40B4-BE49-F238E27FC236}">
                  <a16:creationId xmlns:a16="http://schemas.microsoft.com/office/drawing/2014/main" id="{CF462FE5-4D9B-E4D0-7C64-1FB78ACAD625}"/>
                </a:ext>
              </a:extLst>
            </p:cNvPr>
            <p:cNvSpPr txBox="1"/>
            <p:nvPr/>
          </p:nvSpPr>
          <p:spPr>
            <a:xfrm>
              <a:off x="7903304" y="2428315"/>
              <a:ext cx="808281" cy="332370"/>
            </a:xfrm>
            <a:prstGeom prst="rect">
              <a:avLst/>
            </a:prstGeom>
            <a:noFill/>
          </p:spPr>
          <p:txBody>
            <a:bodyPr wrap="square" rtlCol="0">
              <a:spAutoFit/>
            </a:bodyPr>
            <a:lstStyle/>
            <a:p>
              <a:pPr algn="ctr" defTabSz="914378">
                <a:buClr>
                  <a:srgbClr val="000000"/>
                </a:buClr>
              </a:pPr>
              <a:r>
                <a:rPr lang="el-GR" sz="1400" b="1" kern="0" dirty="0" err="1">
                  <a:solidFill>
                    <a:srgbClr val="D24141"/>
                  </a:solidFill>
                  <a:latin typeface="Arial"/>
                  <a:cs typeface="Arial"/>
                  <a:sym typeface="Arial"/>
                </a:rPr>
                <a:t>Αρ</a:t>
              </a:r>
              <a:r>
                <a:rPr lang="el-GR" sz="1400" b="1" kern="0" dirty="0">
                  <a:solidFill>
                    <a:srgbClr val="D24141"/>
                  </a:solidFill>
                  <a:latin typeface="Arial"/>
                  <a:cs typeface="Arial"/>
                  <a:sym typeface="Arial"/>
                </a:rPr>
                <a:t>. 4(1,β)</a:t>
              </a:r>
            </a:p>
          </p:txBody>
        </p:sp>
        <p:cxnSp>
          <p:nvCxnSpPr>
            <p:cNvPr id="102" name="Ευθεία γραμμή σύνδεσης 101">
              <a:extLst>
                <a:ext uri="{FF2B5EF4-FFF2-40B4-BE49-F238E27FC236}">
                  <a16:creationId xmlns:a16="http://schemas.microsoft.com/office/drawing/2014/main" id="{D5394613-6992-802B-75A7-DBA39B1FBC9C}"/>
                </a:ext>
              </a:extLst>
            </p:cNvPr>
            <p:cNvCxnSpPr>
              <a:cxnSpLocks/>
              <a:endCxn id="109" idx="0"/>
            </p:cNvCxnSpPr>
            <p:nvPr/>
          </p:nvCxnSpPr>
          <p:spPr>
            <a:xfrm>
              <a:off x="5005215" y="2629400"/>
              <a:ext cx="0" cy="1518261"/>
            </a:xfrm>
            <a:prstGeom prst="line">
              <a:avLst/>
            </a:prstGeom>
            <a:ln w="19050" cap="flat" cmpd="sng" algn="ctr">
              <a:solidFill>
                <a:srgbClr val="70AD47"/>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05" name="Ευθεία γραμμή σύνδεσης 104">
              <a:extLst>
                <a:ext uri="{FF2B5EF4-FFF2-40B4-BE49-F238E27FC236}">
                  <a16:creationId xmlns:a16="http://schemas.microsoft.com/office/drawing/2014/main" id="{995413E1-1F80-9762-EC9A-FF32DD0988C5}"/>
                </a:ext>
              </a:extLst>
            </p:cNvPr>
            <p:cNvCxnSpPr>
              <a:cxnSpLocks/>
            </p:cNvCxnSpPr>
            <p:nvPr/>
          </p:nvCxnSpPr>
          <p:spPr>
            <a:xfrm flipH="1">
              <a:off x="3883854" y="2629400"/>
              <a:ext cx="1121361" cy="13330"/>
            </a:xfrm>
            <a:prstGeom prst="line">
              <a:avLst/>
            </a:prstGeom>
            <a:ln w="19050" cap="flat" cmpd="sng" algn="ctr">
              <a:solidFill>
                <a:srgbClr val="70AD47"/>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cxnSp>
        <p:nvCxnSpPr>
          <p:cNvPr id="35" name="Ευθεία γραμμή σύνδεσης 34">
            <a:extLst>
              <a:ext uri="{FF2B5EF4-FFF2-40B4-BE49-F238E27FC236}">
                <a16:creationId xmlns:a16="http://schemas.microsoft.com/office/drawing/2014/main" id="{ECA9ADF8-D64C-264A-D95E-1F5D40071E97}"/>
              </a:ext>
            </a:extLst>
          </p:cNvPr>
          <p:cNvCxnSpPr>
            <a:cxnSpLocks/>
          </p:cNvCxnSpPr>
          <p:nvPr/>
        </p:nvCxnSpPr>
        <p:spPr>
          <a:xfrm flipH="1">
            <a:off x="2161434" y="1880205"/>
            <a:ext cx="3" cy="267868"/>
          </a:xfrm>
          <a:prstGeom prst="line">
            <a:avLst/>
          </a:prstGeom>
          <a:ln w="19050">
            <a:solidFill>
              <a:srgbClr val="70AD47"/>
            </a:solidFill>
          </a:ln>
        </p:spPr>
        <p:style>
          <a:lnRef idx="1">
            <a:schemeClr val="accent1"/>
          </a:lnRef>
          <a:fillRef idx="0">
            <a:schemeClr val="accent1"/>
          </a:fillRef>
          <a:effectRef idx="0">
            <a:schemeClr val="accent1"/>
          </a:effectRef>
          <a:fontRef idx="minor">
            <a:schemeClr val="tx1"/>
          </a:fontRef>
        </p:style>
      </p:cxnSp>
      <p:cxnSp>
        <p:nvCxnSpPr>
          <p:cNvPr id="36" name="Ευθεία γραμμή σύνδεσης 35">
            <a:extLst>
              <a:ext uri="{FF2B5EF4-FFF2-40B4-BE49-F238E27FC236}">
                <a16:creationId xmlns:a16="http://schemas.microsoft.com/office/drawing/2014/main" id="{9C87C4C4-DE3D-01A2-5FD7-278CE357D842}"/>
              </a:ext>
            </a:extLst>
          </p:cNvPr>
          <p:cNvCxnSpPr>
            <a:cxnSpLocks/>
          </p:cNvCxnSpPr>
          <p:nvPr/>
        </p:nvCxnSpPr>
        <p:spPr>
          <a:xfrm>
            <a:off x="5394558" y="1900066"/>
            <a:ext cx="1906" cy="285002"/>
          </a:xfrm>
          <a:prstGeom prst="line">
            <a:avLst/>
          </a:prstGeom>
          <a:ln w="19050">
            <a:solidFill>
              <a:srgbClr val="70AD47"/>
            </a:solidFill>
          </a:ln>
        </p:spPr>
        <p:style>
          <a:lnRef idx="1">
            <a:schemeClr val="accent1"/>
          </a:lnRef>
          <a:fillRef idx="0">
            <a:schemeClr val="accent1"/>
          </a:fillRef>
          <a:effectRef idx="0">
            <a:schemeClr val="accent1"/>
          </a:effectRef>
          <a:fontRef idx="minor">
            <a:schemeClr val="tx1"/>
          </a:fontRef>
        </p:style>
      </p:cxnSp>
      <p:cxnSp>
        <p:nvCxnSpPr>
          <p:cNvPr id="41" name="Ευθεία γραμμή σύνδεσης 40">
            <a:extLst>
              <a:ext uri="{FF2B5EF4-FFF2-40B4-BE49-F238E27FC236}">
                <a16:creationId xmlns:a16="http://schemas.microsoft.com/office/drawing/2014/main" id="{133203F5-5DD4-8DEA-8209-94ACD5DD33B8}"/>
              </a:ext>
            </a:extLst>
          </p:cNvPr>
          <p:cNvCxnSpPr>
            <a:cxnSpLocks/>
          </p:cNvCxnSpPr>
          <p:nvPr/>
        </p:nvCxnSpPr>
        <p:spPr>
          <a:xfrm>
            <a:off x="8557385" y="1901530"/>
            <a:ext cx="12419" cy="282074"/>
          </a:xfrm>
          <a:prstGeom prst="line">
            <a:avLst/>
          </a:prstGeom>
          <a:ln w="19050">
            <a:solidFill>
              <a:srgbClr val="70AD47"/>
            </a:solidFill>
          </a:ln>
        </p:spPr>
        <p:style>
          <a:lnRef idx="1">
            <a:schemeClr val="accent1"/>
          </a:lnRef>
          <a:fillRef idx="0">
            <a:schemeClr val="accent1"/>
          </a:fillRef>
          <a:effectRef idx="0">
            <a:schemeClr val="accent1"/>
          </a:effectRef>
          <a:fontRef idx="minor">
            <a:schemeClr val="tx1"/>
          </a:fontRef>
        </p:style>
      </p:cxnSp>
      <p:sp>
        <p:nvSpPr>
          <p:cNvPr id="45" name="Content Placeholder 2">
            <a:extLst>
              <a:ext uri="{FF2B5EF4-FFF2-40B4-BE49-F238E27FC236}">
                <a16:creationId xmlns:a16="http://schemas.microsoft.com/office/drawing/2014/main" id="{286F2EC1-DA62-2491-11B2-A82CDA3A2FFB}"/>
              </a:ext>
            </a:extLst>
          </p:cNvPr>
          <p:cNvSpPr txBox="1">
            <a:spLocks/>
          </p:cNvSpPr>
          <p:nvPr/>
        </p:nvSpPr>
        <p:spPr>
          <a:xfrm>
            <a:off x="1125723" y="4269371"/>
            <a:ext cx="7886700" cy="2448980"/>
          </a:xfrm>
          <a:prstGeom prst="rect">
            <a:avLst/>
          </a:prstGeom>
        </p:spPr>
        <p:txBody>
          <a:bodyPr spcFirstLastPara="1" vert="horz" wrap="square" lIns="91425" tIns="91425" rIns="91425" bIns="91425" rtlCol="0" anchor="t" anchorCtr="0">
            <a:normAutofit fontScale="92500"/>
          </a:bodyPr>
          <a:lstStyle>
            <a:lvl1pPr marL="457189" lvl="0"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400" kern="1200">
                <a:solidFill>
                  <a:srgbClr val="434343"/>
                </a:solidFill>
                <a:latin typeface="+mn-lt"/>
                <a:ea typeface="+mn-ea"/>
                <a:cs typeface="+mn-cs"/>
              </a:defRPr>
            </a:lvl1pPr>
            <a:lvl2pPr marL="914378" lvl="1"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800" kern="1200">
                <a:solidFill>
                  <a:srgbClr val="434343"/>
                </a:solidFill>
                <a:latin typeface="+mn-lt"/>
                <a:ea typeface="+mn-ea"/>
                <a:cs typeface="+mn-cs"/>
              </a:defRPr>
            </a:lvl2pPr>
            <a:lvl3pPr marL="1371566" lvl="2"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500" kern="1200">
                <a:solidFill>
                  <a:srgbClr val="434343"/>
                </a:solidFill>
                <a:latin typeface="+mn-lt"/>
                <a:ea typeface="+mn-ea"/>
                <a:cs typeface="+mn-cs"/>
              </a:defRPr>
            </a:lvl3pPr>
            <a:lvl4pPr marL="1828754" lvl="3"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4pPr>
            <a:lvl5pPr marL="2285943" lvl="4"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5pPr>
            <a:lvl6pPr marL="2743132" lvl="5"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6pPr>
            <a:lvl7pPr marL="3200320" lvl="6"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7pPr>
            <a:lvl8pPr marL="3657509" lvl="7"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8pPr>
            <a:lvl9pPr marL="4114697" lvl="8" indent="-317492" algn="l" defTabSz="685800" rtl="0" eaLnBrk="1" latinLnBrk="0" hangingPunct="1">
              <a:lnSpc>
                <a:spcPct val="115000"/>
              </a:lnSpc>
              <a:spcBef>
                <a:spcPts val="0"/>
              </a:spcBef>
              <a:spcAft>
                <a:spcPts val="0"/>
              </a:spcAft>
              <a:buClr>
                <a:srgbClr val="434343"/>
              </a:buClr>
              <a:buSzPts val="1400"/>
              <a:buFont typeface="Arial" panose="020B0604020202020204" pitchFamily="34" charset="0"/>
              <a:buChar char="■"/>
              <a:defRPr sz="1350" kern="1200">
                <a:solidFill>
                  <a:srgbClr val="434343"/>
                </a:solidFill>
                <a:latin typeface="+mn-lt"/>
                <a:ea typeface="+mn-ea"/>
                <a:cs typeface="+mn-cs"/>
              </a:defRPr>
            </a:lvl9pPr>
          </a:lstStyle>
          <a:p>
            <a:pPr marL="0" indent="0" algn="just">
              <a:buNone/>
            </a:pPr>
            <a:r>
              <a:rPr lang="el-GR" sz="2300" dirty="0"/>
              <a:t>Υπάρχουν και δυο ειδικές κατηγορίες ισχυρισμών: </a:t>
            </a:r>
          </a:p>
          <a:p>
            <a:pPr marL="268288" indent="-268288" algn="just">
              <a:buFont typeface="+mj-lt"/>
              <a:buAutoNum type="arabicPeriod"/>
            </a:pPr>
            <a:r>
              <a:rPr lang="el-GR" sz="2300" u="sng" dirty="0">
                <a:solidFill>
                  <a:srgbClr val="FFC000"/>
                </a:solidFill>
              </a:rPr>
              <a:t>Ανάπτυξης παιδιών:</a:t>
            </a:r>
          </a:p>
          <a:p>
            <a:pPr marL="803275" indent="-442913" algn="just"/>
            <a:r>
              <a:rPr lang="el-GR" sz="1700" dirty="0"/>
              <a:t> ρόλος και σημασία του </a:t>
            </a:r>
            <a:r>
              <a:rPr lang="el-GR" sz="1700" dirty="0" err="1"/>
              <a:t>τροφίμου</a:t>
            </a:r>
            <a:r>
              <a:rPr lang="el-GR" sz="1700" dirty="0"/>
              <a:t> στην φυσιολογική ανάπτυξη των παιδιών</a:t>
            </a:r>
            <a:endParaRPr lang="el-GR" sz="2300" u="sng" dirty="0">
              <a:solidFill>
                <a:srgbClr val="FFC000"/>
              </a:solidFill>
            </a:endParaRPr>
          </a:p>
          <a:p>
            <a:pPr marL="268288" indent="-268288" algn="just">
              <a:buFont typeface="+mj-lt"/>
              <a:buAutoNum type="arabicPeriod" startAt="2"/>
            </a:pPr>
            <a:r>
              <a:rPr lang="el-GR" sz="2300" u="sng" dirty="0">
                <a:solidFill>
                  <a:srgbClr val="FFC000"/>
                </a:solidFill>
              </a:rPr>
              <a:t>Ισχυρισμοί υπό προστασία</a:t>
            </a:r>
          </a:p>
          <a:p>
            <a:pPr marL="803275" indent="-442913" algn="just"/>
            <a:r>
              <a:rPr lang="el-GR" sz="1700" dirty="0"/>
              <a:t>Ισχυρισμοί που βασίζονται σε δεδομένα βιομηχανικής έρευνας ή προστατεύονται από πατέντα υπόκεινται κανονικά στο νόμο ως προς τους όρους χρήσης τους</a:t>
            </a:r>
            <a:endParaRPr lang="el-GR" sz="2000" dirty="0"/>
          </a:p>
        </p:txBody>
      </p:sp>
    </p:spTree>
    <p:extLst>
      <p:ext uri="{BB962C8B-B14F-4D97-AF65-F5344CB8AC3E}">
        <p14:creationId xmlns:p14="http://schemas.microsoft.com/office/powerpoint/2010/main" val="3470890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Άρθρο13.1: Ισχυρισμοί υγείας γενικής λειτουργίας</a:t>
            </a:r>
            <a:endParaRPr lang="el-GR" dirty="0"/>
          </a:p>
        </p:txBody>
      </p:sp>
      <p:sp>
        <p:nvSpPr>
          <p:cNvPr id="3" name="Content Placeholder 2"/>
          <p:cNvSpPr>
            <a:spLocks noGrp="1"/>
          </p:cNvSpPr>
          <p:nvPr>
            <p:ph idx="1"/>
          </p:nvPr>
        </p:nvSpPr>
        <p:spPr/>
        <p:txBody>
          <a:bodyPr/>
          <a:lstStyle/>
          <a:p>
            <a:pPr marL="0" indent="0">
              <a:buNone/>
            </a:pPr>
            <a:r>
              <a:rPr lang="el-GR" dirty="0"/>
              <a:t>Οι ισχυρισμοί υγείας </a:t>
            </a:r>
            <a:r>
              <a:rPr lang="el-GR" dirty="0" smtClean="0"/>
              <a:t>γενικής λειτουργίας περιγράφουν </a:t>
            </a:r>
            <a:r>
              <a:rPr lang="el-GR" dirty="0"/>
              <a:t>ή αναφέρονται: </a:t>
            </a:r>
            <a:endParaRPr lang="en-US" dirty="0" smtClean="0"/>
          </a:p>
          <a:p>
            <a:r>
              <a:rPr lang="el-GR" dirty="0" smtClean="0"/>
              <a:t>α</a:t>
            </a:r>
            <a:r>
              <a:rPr lang="el-GR" dirty="0"/>
              <a:t>) στο ρόλο μιας θρεπτικής ή άλλης ουσίας στην αύξηση, την ανάπτυξη και τις λειτουργίες του οργανισμού· ή </a:t>
            </a:r>
            <a:endParaRPr lang="en-US" dirty="0" smtClean="0"/>
          </a:p>
          <a:p>
            <a:r>
              <a:rPr lang="el-GR" dirty="0" smtClean="0"/>
              <a:t>β</a:t>
            </a:r>
            <a:r>
              <a:rPr lang="el-GR" dirty="0"/>
              <a:t>) σε ψυχολογικές λειτουργίες και λειτουργίες συμπεριφοράς· ή </a:t>
            </a:r>
            <a:endParaRPr lang="en-US" dirty="0" smtClean="0"/>
          </a:p>
          <a:p>
            <a:r>
              <a:rPr lang="el-GR" dirty="0" smtClean="0"/>
              <a:t>γ</a:t>
            </a:r>
            <a:r>
              <a:rPr lang="el-GR" dirty="0"/>
              <a:t>) με την επιφύλαξη της οδηγίας 96/8/ΕΚ, σε αδυνάτισμα ή σε έλεγχο του βάρους ή σε μείωση του αισθήματος πείνας ή σε αύξηση του αισθήματος κορεσμού ή σε μείωση της διαθέσιμης ενέργειας από τη δίαιτα, και οι οποίοι περιλαμβάνονται στον κατάλογο που προβλέπεται στην παράγραφο 3, επιτρέπονται χωρίς τη διαδικασία έγκρισης των άρθρων 15 έως 18, εφόσον</a:t>
            </a:r>
            <a:r>
              <a:rPr lang="el-GR" dirty="0" smtClean="0"/>
              <a:t>:</a:t>
            </a:r>
            <a:endParaRPr lang="en-US" dirty="0" smtClean="0"/>
          </a:p>
          <a:p>
            <a:pPr lvl="1"/>
            <a:r>
              <a:rPr lang="el-GR" dirty="0" smtClean="0"/>
              <a:t> </a:t>
            </a:r>
            <a:r>
              <a:rPr lang="el-GR" dirty="0"/>
              <a:t>i) βασίζονται σε γενικώς αποδεκτά επιστημονικά στοιχεία και </a:t>
            </a:r>
            <a:endParaRPr lang="en-US" dirty="0" smtClean="0"/>
          </a:p>
          <a:p>
            <a:pPr lvl="1"/>
            <a:r>
              <a:rPr lang="el-GR" dirty="0" err="1" smtClean="0"/>
              <a:t>ii</a:t>
            </a:r>
            <a:r>
              <a:rPr lang="el-GR" dirty="0"/>
              <a:t>) είναι ευκόλως κατανοητοί από το μέσο καταναλωτή.</a:t>
            </a:r>
          </a:p>
        </p:txBody>
      </p:sp>
    </p:spTree>
    <p:extLst>
      <p:ext uri="{BB962C8B-B14F-4D97-AF65-F5344CB8AC3E}">
        <p14:creationId xmlns:p14="http://schemas.microsoft.com/office/powerpoint/2010/main" val="1016729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554182"/>
            <a:ext cx="8836121" cy="1320800"/>
          </a:xfrm>
        </p:spPr>
        <p:txBody>
          <a:bodyPr>
            <a:noAutofit/>
          </a:bodyPr>
          <a:lstStyle/>
          <a:p>
            <a:r>
              <a:rPr lang="el-GR" sz="2400" dirty="0"/>
              <a:t>Άρθρο 13.5: Ισχυρισμοί υγείας “γενικής λειτουργίας” που βασίζονται σε νέα επιστημονικά στοιχεία ή/και περιλαμβάνουν αίτημα προστασίας δεδομένων βιομηχανικής ιδιοκτησίας </a:t>
            </a:r>
          </a:p>
        </p:txBody>
      </p:sp>
      <p:sp>
        <p:nvSpPr>
          <p:cNvPr id="3" name="Content Placeholder 2"/>
          <p:cNvSpPr>
            <a:spLocks noGrp="1"/>
          </p:cNvSpPr>
          <p:nvPr>
            <p:ph idx="1"/>
          </p:nvPr>
        </p:nvSpPr>
        <p:spPr/>
        <p:txBody>
          <a:bodyPr/>
          <a:lstStyle/>
          <a:p>
            <a:r>
              <a:rPr lang="el-GR" dirty="0" smtClean="0"/>
              <a:t>Αντίθετα με τους ισχυρισμούς του άρθρου 13.1, οι οποίοι βασίζονται </a:t>
            </a:r>
            <a:r>
              <a:rPr lang="el-GR" dirty="0"/>
              <a:t>σε γενικώς αποδεκτά επιστημονικά </a:t>
            </a:r>
            <a:r>
              <a:rPr lang="el-GR" dirty="0" smtClean="0"/>
              <a:t>στοιχεία, οι ισχυρισμοί </a:t>
            </a:r>
            <a:r>
              <a:rPr lang="el-GR" dirty="0"/>
              <a:t>υγείας “γενικής λειτουργίας” </a:t>
            </a:r>
            <a:r>
              <a:rPr lang="el-GR" dirty="0" smtClean="0"/>
              <a:t>του άρθρου 13.5 βασίζονται </a:t>
            </a:r>
            <a:r>
              <a:rPr lang="el-GR" dirty="0"/>
              <a:t>σε νέα επιστημονικά στοιχεία ή/και περιλαμβάνουν αίτημα προστασίας δεδομένων βιομηχανικής ιδιοκτησίας </a:t>
            </a:r>
            <a:endParaRPr lang="el-GR" dirty="0" smtClean="0"/>
          </a:p>
          <a:p>
            <a:endParaRPr lang="el-GR" dirty="0"/>
          </a:p>
          <a:p>
            <a:r>
              <a:rPr lang="el-GR" dirty="0"/>
              <a:t>Η έγκριση για αυτούς τους ισχυρισμούς αξιολογείται κατά περίπτωση μετά την υποβολή επιστημονικού φακέλου στην EFSA, η οποία εκδίδει την επιστημονική της γνώμη εντός πέντε μηνών, με την προϋπόθεση ότι δεν απαιτούνται συμπληρωματικές πληροφορίες από τον αιτούντα.</a:t>
            </a:r>
          </a:p>
          <a:p>
            <a:endParaRPr lang="el-GR" dirty="0"/>
          </a:p>
        </p:txBody>
      </p:sp>
    </p:spTree>
    <p:extLst>
      <p:ext uri="{BB962C8B-B14F-4D97-AF65-F5344CB8AC3E}">
        <p14:creationId xmlns:p14="http://schemas.microsoft.com/office/powerpoint/2010/main" val="2797710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4037"/>
            <a:ext cx="8882302" cy="1533236"/>
          </a:xfrm>
        </p:spPr>
        <p:txBody>
          <a:bodyPr>
            <a:normAutofit fontScale="90000"/>
          </a:bodyPr>
          <a:lstStyle/>
          <a:p>
            <a:r>
              <a:rPr lang="el-GR" b="1" dirty="0"/>
              <a:t>Άρθρο </a:t>
            </a:r>
            <a:r>
              <a:rPr lang="el-GR" b="1" dirty="0" smtClean="0"/>
              <a:t>14: Ισχυρισμοί </a:t>
            </a:r>
            <a:r>
              <a:rPr lang="el-GR" b="1" dirty="0"/>
              <a:t>σχετικά με τη μείωση του κινδύνου εκδήλωσης ασθένειας και την ανάπτυξη ή την υγεία των </a:t>
            </a:r>
            <a:r>
              <a:rPr lang="el-GR" b="1" dirty="0" smtClean="0"/>
              <a:t>παιδιών. </a:t>
            </a:r>
            <a:endParaRPr lang="el-GR" dirty="0"/>
          </a:p>
        </p:txBody>
      </p:sp>
      <p:sp>
        <p:nvSpPr>
          <p:cNvPr id="3" name="Content Placeholder 2"/>
          <p:cNvSpPr>
            <a:spLocks noGrp="1"/>
          </p:cNvSpPr>
          <p:nvPr>
            <p:ph idx="1"/>
          </p:nvPr>
        </p:nvSpPr>
        <p:spPr/>
        <p:txBody>
          <a:bodyPr/>
          <a:lstStyle/>
          <a:p>
            <a:r>
              <a:rPr lang="el-GR" dirty="0"/>
              <a:t>Οι ισχυρισμοί βάσει του άρθρου 14 του κανονισμού </a:t>
            </a:r>
            <a:r>
              <a:rPr lang="el-GR" u="sng" dirty="0">
                <a:hlinkClick r:id="rId2"/>
              </a:rPr>
              <a:t>ΕΚ σχετικά με τους ισχυρισμούς διατροφής και</a:t>
            </a:r>
            <a:r>
              <a:rPr lang="el-GR" dirty="0"/>
              <a:t> υγείας αναφέρονται στη μείωση του κινδύνου εκδήλωσης ασθένειας ή στην ανάπτυξη ή την υγεία των παιδιών.</a:t>
            </a:r>
            <a:endParaRPr lang="el-GR" b="1" dirty="0"/>
          </a:p>
        </p:txBody>
      </p:sp>
    </p:spTree>
    <p:extLst>
      <p:ext uri="{BB962C8B-B14F-4D97-AF65-F5344CB8AC3E}">
        <p14:creationId xmlns:p14="http://schemas.microsoft.com/office/powerpoint/2010/main" val="33578993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TotalTime>
  <Words>2459</Words>
  <Application>Microsoft Office PowerPoint</Application>
  <PresentationFormat>Widescreen</PresentationFormat>
  <Paragraphs>349</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Abril Fatface</vt:lpstr>
      <vt:lpstr>Arial</vt:lpstr>
      <vt:lpstr>Calibri</vt:lpstr>
      <vt:lpstr>EUAlbertina+03</vt:lpstr>
      <vt:lpstr>Gotham Greek Light</vt:lpstr>
      <vt:lpstr>Oxygen Light</vt:lpstr>
      <vt:lpstr>Trebuchet MS</vt:lpstr>
      <vt:lpstr>Wingdings</vt:lpstr>
      <vt:lpstr>Wingdings 3</vt:lpstr>
      <vt:lpstr>Facet</vt:lpstr>
      <vt:lpstr>Ισχυρισμοί Υγείας</vt:lpstr>
      <vt:lpstr>Ορισμοί</vt:lpstr>
      <vt:lpstr>Βασικές έννοιες</vt:lpstr>
      <vt:lpstr>Βασικές έννοιες</vt:lpstr>
      <vt:lpstr>Πλαίσιο Χρήσης </vt:lpstr>
      <vt:lpstr>PowerPoint Presentation</vt:lpstr>
      <vt:lpstr>Άρθρο13.1: Ισχυρισμοί υγείας γενικής λειτουργίας</vt:lpstr>
      <vt:lpstr>Άρθρο 13.5: Ισχυρισμοί υγείας “γενικής λειτουργίας” που βασίζονται σε νέα επιστημονικά στοιχεία ή/και περιλαμβάνουν αίτημα προστασίας δεδομένων βιομηχανικής ιδιοκτησίας </vt:lpstr>
      <vt:lpstr>Άρθρο 14: Ισχυρισμοί σχετικά με τη μείωση του κινδύνου εκδήλωσης ασθένειας και την ανάπτυξη ή την υγεία των παιδιών. </vt:lpstr>
      <vt:lpstr>PowerPoint Presentation</vt:lpstr>
      <vt:lpstr>Διαδικασία χρήσης ισχυρισμών υγείας</vt:lpstr>
      <vt:lpstr>Διαδικασία αξιολόγησης ισχυρισμών υγείας</vt:lpstr>
      <vt:lpstr>Γνωμοδότηση περί νέων ισχυρισμών υγείας</vt:lpstr>
      <vt:lpstr>Γνωμοδότηση περί νέων ισχυρισμών υγείας</vt:lpstr>
      <vt:lpstr>Παράδειγμα Θετικής γνωμοδότησης</vt:lpstr>
      <vt:lpstr>Ισχυρισμοί Υγείας- Εγκεκριμένοι Ισχυρισμοί &amp; Τρόποι Αναζήτησης τους </vt:lpstr>
      <vt:lpstr>PowerPoint Presentation</vt:lpstr>
      <vt:lpstr>PowerPoint Presentation</vt:lpstr>
      <vt:lpstr>PowerPoint Presentation</vt:lpstr>
      <vt:lpstr>Εγκεκριμένοι ισχυρισμοί ανά συστατικό</vt:lpstr>
      <vt:lpstr>PowerPoint Presentation</vt:lpstr>
      <vt:lpstr>Παραδείγματα Ισχυρισμών ανά Συστατικό</vt:lpstr>
      <vt:lpstr>Εγκεκριμένοι ισχυρισμοί ανά σωματική διεργασία</vt:lpstr>
      <vt:lpstr>Χαρακτηριστικά Παραδείγματα Απόρριψης</vt:lpstr>
      <vt:lpstr>Ισχυρισμοί Υγείας για το ελαιόλαδο</vt:lpstr>
      <vt:lpstr>Ισχυρισμοί Υγείας για το ελαιόλαδο</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Ισχυρισμοί Υγείας</dc:title>
  <dc:creator>ΜΑΡΙΑ ΚΑΨΟΚΕΦΑΛΟΥ</dc:creator>
  <cp:lastModifiedBy>ΜΑΡΙΑ ΚΑΨΟΚΕΦΑΛΟΥ</cp:lastModifiedBy>
  <cp:revision>4</cp:revision>
  <dcterms:created xsi:type="dcterms:W3CDTF">2023-12-05T13:21:34Z</dcterms:created>
  <dcterms:modified xsi:type="dcterms:W3CDTF">2023-12-05T14:06:44Z</dcterms:modified>
</cp:coreProperties>
</file>