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" initials="g" lastIdx="1" clrIdx="0">
    <p:extLst>
      <p:ext uri="{19B8F6BF-5375-455C-9EA6-DF929625EA0E}">
        <p15:presenceInfo xmlns:p15="http://schemas.microsoft.com/office/powerpoint/2012/main" userId="geor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0D4BB-2C19-421C-B5C7-1A0C458909F4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5C10-B440-4E94-9F7D-252B57499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3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2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36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21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83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035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81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71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0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42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04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94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5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08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0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19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45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E94943-DC41-4E8F-95E3-D1FAF679FD03}" type="datetimeFigureOut">
              <a:rPr lang="el-GR" smtClean="0"/>
              <a:t>28/10/2017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B6E592-789D-420E-A459-AEB988C2E9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524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C%CE%B1%CE%B3%CE%BD%CE%B7%CF%84%CE%AF%CF%84%CE%B7%CF%82" TargetMode="External"/><Relationship Id="rId2" Type="http://schemas.openxmlformats.org/officeDocument/2006/relationships/hyperlink" Target="http://www.geo.auth.gr/courses/gmo/gmo106y/4_oxides/magnetit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nerals.net/mineral/magnetite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927" y="775063"/>
            <a:ext cx="10993982" cy="1105989"/>
          </a:xfrm>
        </p:spPr>
        <p:txBody>
          <a:bodyPr>
            <a:normAutofit/>
          </a:bodyPr>
          <a:lstStyle/>
          <a:p>
            <a:r>
              <a:rPr lang="el-G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0" dist="533400" dir="8040000" algn="ctr" rotWithShape="0">
                    <a:srgbClr val="000000">
                      <a:alpha val="87000"/>
                    </a:srgbClr>
                  </a:outerShdw>
                </a:effectLst>
              </a:rPr>
              <a:t>Εργασία</a:t>
            </a:r>
            <a:r>
              <a:rPr lang="el-GR" dirty="0">
                <a:effectLst>
                  <a:outerShdw blurRad="254000" dist="533400" dir="8040000" algn="ctr" rotWithShape="0">
                    <a:srgbClr val="000000">
                      <a:alpha val="87000"/>
                    </a:srgbClr>
                  </a:outerShdw>
                </a:effectLst>
              </a:rPr>
              <a:t> </a:t>
            </a:r>
            <a:r>
              <a:rPr lang="el-GR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0" dist="533400" dir="8040000" algn="ctr" rotWithShape="0">
                    <a:srgbClr val="000000">
                      <a:alpha val="87000"/>
                    </a:srgbClr>
                  </a:outerShdw>
                </a:effectLst>
              </a:rPr>
              <a:t>περιγραφής Μαγνητίτη</a:t>
            </a:r>
            <a:endParaRPr lang="el-GR" dirty="0">
              <a:effectLst>
                <a:outerShdw blurRad="254000" dist="533400" dir="8040000" algn="ctr" rotWithShape="0">
                  <a:srgbClr val="000000">
                    <a:alpha val="87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7412" y="2624667"/>
            <a:ext cx="6400800" cy="3619378"/>
          </a:xfrm>
        </p:spPr>
        <p:txBody>
          <a:bodyPr>
            <a:normAutofit/>
          </a:bodyPr>
          <a:lstStyle/>
          <a:p>
            <a:pPr algn="l"/>
            <a:r>
              <a:rPr lang="el-GR" sz="3200" b="1" dirty="0"/>
              <a:t>Υπεύθυνοι  εργασίας :</a:t>
            </a:r>
          </a:p>
          <a:p>
            <a:pPr algn="l"/>
            <a:endParaRPr lang="el-GR" sz="3200" b="1" dirty="0"/>
          </a:p>
          <a:p>
            <a:pPr algn="l"/>
            <a:r>
              <a:rPr lang="el-GR" sz="3200" b="1" dirty="0" err="1"/>
              <a:t>Δήμ</a:t>
            </a:r>
            <a:r>
              <a:rPr lang="en-US" sz="3200" b="1" dirty="0"/>
              <a:t>o</a:t>
            </a:r>
            <a:r>
              <a:rPr lang="el-GR" sz="3200" b="1" dirty="0"/>
              <a:t>ς Ευάγγελος </a:t>
            </a:r>
          </a:p>
          <a:p>
            <a:r>
              <a:rPr lang="el-GR" sz="3200" b="1" dirty="0" err="1"/>
              <a:t>Γρουμπός</a:t>
            </a:r>
            <a:r>
              <a:rPr lang="el-GR" sz="3200" b="1"/>
              <a:t> Νικόλαος</a:t>
            </a:r>
            <a:endParaRPr lang="el-GR" sz="3200" b="1" dirty="0"/>
          </a:p>
          <a:p>
            <a:r>
              <a:rPr lang="el-GR" sz="3200" b="1" dirty="0" err="1"/>
              <a:t>Σαλαμαλέκης</a:t>
            </a:r>
            <a:r>
              <a:rPr lang="el-GR" sz="3200" b="1" dirty="0"/>
              <a:t> Γιώργος</a:t>
            </a:r>
          </a:p>
          <a:p>
            <a:pPr algn="l"/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4830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7283" y="2346012"/>
            <a:ext cx="75905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/>
                <a:solidFill>
                  <a:schemeClr val="accent3"/>
                </a:solidFill>
              </a:rPr>
              <a:t>ΣΑΣ ΕΥΧΑΡΙΣΤΟΥΜΕ</a:t>
            </a:r>
          </a:p>
          <a:p>
            <a:pPr algn="ctr"/>
            <a:r>
              <a:rPr lang="el-GR" sz="5400" b="1" cap="none" spc="0" dirty="0">
                <a:ln/>
                <a:solidFill>
                  <a:schemeClr val="accent3"/>
                </a:solidFill>
                <a:effectLst/>
              </a:rPr>
              <a:t>ΓΙΑ ΤΗΝ ΠΡΟΣΟΧΗ ΣΑΣ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3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646" y="539262"/>
            <a:ext cx="113010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Βιβλιογραφία :</a:t>
            </a:r>
          </a:p>
          <a:p>
            <a:endParaRPr lang="el-GR" dirty="0"/>
          </a:p>
          <a:p>
            <a:r>
              <a:rPr lang="en-US" dirty="0">
                <a:hlinkClick r:id="rId2"/>
              </a:rPr>
              <a:t>http://www.geo.auth.gr/courses/gmo/gmo106y/4_oxides/magnetite.htm</a:t>
            </a:r>
            <a:endParaRPr lang="el-GR" dirty="0"/>
          </a:p>
          <a:p>
            <a:endParaRPr lang="el-GR" dirty="0"/>
          </a:p>
          <a:p>
            <a:r>
              <a:rPr lang="en-US" dirty="0">
                <a:hlinkClick r:id="rId3"/>
              </a:rPr>
              <a:t>https://el.wikipedia.org/wiki/%CE%9C%CE%B1%CE%B3%CE%BD%CE%B7%CF%84%CE%AF%CF%84%CE%B7%CF%82</a:t>
            </a:r>
            <a:endParaRPr lang="el-GR" dirty="0"/>
          </a:p>
          <a:p>
            <a:endParaRPr lang="el-GR" dirty="0"/>
          </a:p>
          <a:p>
            <a:r>
              <a:rPr lang="en-US" dirty="0">
                <a:hlinkClick r:id="rId4"/>
              </a:rPr>
              <a:t>http://www.minerals.net/mineral/magnetite.aspx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728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018" y="235132"/>
            <a:ext cx="7449594" cy="1653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b="1" dirty="0"/>
              <a:t>Ο Μαγνητίτης κρυσταλλώνεται κατά το κυβικό σύστημα και δημιουργεί οκταεδρικούς κρυστάλλους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2446672"/>
            <a:ext cx="3048000" cy="2487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0039" y="367239"/>
            <a:ext cx="6808573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Δημιουργεί Συσσωματώματα συμπαγή και κοκκώδη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485" y="1888793"/>
            <a:ext cx="6730591" cy="45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931" y="-38306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χημικος τύπος του μαγνητίτη είναι </a:t>
            </a:r>
            <a:r>
              <a:rPr lang="el-GR" sz="3600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0210" y="2992048"/>
            <a:ext cx="38250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</a:t>
            </a:r>
            <a:r>
              <a:rPr lang="el-GR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  <a:r>
              <a:rPr lang="el-GR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2194" y="4833205"/>
            <a:ext cx="1004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5400" b="1" dirty="0">
                <a:ln/>
                <a:solidFill>
                  <a:schemeClr val="accent4"/>
                </a:solidFill>
              </a:rPr>
              <a:t>Επιτεταρτοξείδιο του σιδήρου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03" y="1598958"/>
            <a:ext cx="3266497" cy="32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894" y="434200"/>
            <a:ext cx="11484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Ή διαφορετικά μπορεί να γραφτεί </a:t>
            </a:r>
          </a:p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Ως :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9721" y="2967335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*Fe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rot="20256213">
            <a:off x="2468801" y="3865492"/>
            <a:ext cx="1482811" cy="506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 rot="12636590">
            <a:off x="7946359" y="3819584"/>
            <a:ext cx="1531274" cy="593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386680" y="4635497"/>
            <a:ext cx="346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Βουστίτης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0279" y="4635497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Αιματίτης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2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6713" y="1101465"/>
            <a:ext cx="108350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>
                <a:ln/>
                <a:solidFill>
                  <a:schemeClr val="accent3"/>
                </a:solidFill>
                <a:effectLst/>
              </a:rPr>
              <a:t>Ο Μαγνητίτης ανήκει στην </a:t>
            </a:r>
          </a:p>
          <a:p>
            <a:pPr algn="ctr"/>
            <a:r>
              <a:rPr lang="el-GR" sz="5400" b="1" dirty="0">
                <a:ln/>
                <a:solidFill>
                  <a:schemeClr val="accent3"/>
                </a:solidFill>
              </a:rPr>
              <a:t>Κατηγορία των οξειδίων </a:t>
            </a:r>
          </a:p>
          <a:p>
            <a:pPr algn="ctr"/>
            <a:r>
              <a:rPr lang="el-GR" sz="5400" b="1" cap="none" spc="0" dirty="0">
                <a:ln/>
                <a:solidFill>
                  <a:schemeClr val="accent3"/>
                </a:solidFill>
                <a:effectLst/>
              </a:rPr>
              <a:t>Και στην ομάδα των σπινελλίων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522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497" y="-338"/>
            <a:ext cx="4168990" cy="6858338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5881816" y="3163329"/>
            <a:ext cx="1717589" cy="71198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617837" y="1984516"/>
            <a:ext cx="6096001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3600" dirty="0"/>
              <a:t>Στην κλίμακα </a:t>
            </a:r>
            <a:r>
              <a:rPr lang="en-US" sz="3600" dirty="0"/>
              <a:t>Mosh </a:t>
            </a:r>
            <a:r>
              <a:rPr lang="el-GR" sz="3600" dirty="0"/>
              <a:t>βρίσκεται ανάμεσα στον Απατίτη και στους άστριους, δηλ. έχει τιμή που κυμαίνεται από 5,5 εως 6,5</a:t>
            </a:r>
          </a:p>
        </p:txBody>
      </p:sp>
    </p:spTree>
    <p:extLst>
      <p:ext uri="{BB962C8B-B14F-4D97-AF65-F5344CB8AC3E}">
        <p14:creationId xmlns:p14="http://schemas.microsoft.com/office/powerpoint/2010/main" val="30739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630" y="545411"/>
            <a:ext cx="122296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Ο Μαγνητίτης είναι το πιο μαγνητικό</a:t>
            </a:r>
          </a:p>
          <a:p>
            <a:pPr algn="ctr"/>
            <a:r>
              <a:rPr lang="el-G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Ορυκτό που υπάρχει στην γη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88" y="2317217"/>
            <a:ext cx="4718223" cy="45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3077" y="495983"/>
            <a:ext cx="651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Χρήσεις Μαγνητίτη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195" y="1419313"/>
            <a:ext cx="109233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4800" dirty="0"/>
              <a:t>Βιολογικές </a:t>
            </a:r>
          </a:p>
          <a:p>
            <a:pPr marL="342900" indent="-342900">
              <a:buFont typeface="+mj-lt"/>
              <a:buAutoNum type="arabicPeriod"/>
            </a:pPr>
            <a:endParaRPr lang="el-GR" sz="4800" dirty="0"/>
          </a:p>
          <a:p>
            <a:pPr marL="342900" indent="-342900">
              <a:buFont typeface="+mj-lt"/>
              <a:buAutoNum type="arabicPeriod"/>
            </a:pPr>
            <a:r>
              <a:rPr lang="el-GR" sz="4800" dirty="0"/>
              <a:t>Περιβαλλοντικές</a:t>
            </a:r>
          </a:p>
          <a:p>
            <a:pPr marL="342900" indent="-342900">
              <a:buFont typeface="+mj-lt"/>
              <a:buAutoNum type="arabicPeriod"/>
            </a:pPr>
            <a:endParaRPr lang="el-GR" sz="4800" dirty="0"/>
          </a:p>
          <a:p>
            <a:pPr marL="342900" indent="-342900">
              <a:buFont typeface="+mj-lt"/>
              <a:buAutoNum type="arabicPeriod"/>
            </a:pPr>
            <a:r>
              <a:rPr lang="el-GR" sz="4800" dirty="0"/>
              <a:t>Βιοιατρικές</a:t>
            </a:r>
          </a:p>
          <a:p>
            <a:pPr marL="342900" indent="-342900">
              <a:buFont typeface="+mj-lt"/>
              <a:buAutoNum type="arabicPeriod"/>
            </a:pPr>
            <a:endParaRPr lang="el-GR" sz="4800" dirty="0"/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K</a:t>
            </a:r>
            <a:r>
              <a:rPr lang="el-GR" sz="4800" dirty="0" err="1"/>
              <a:t>οσμηματολογία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9429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69" y="0"/>
            <a:ext cx="6897516" cy="68975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448432" y="4040659"/>
            <a:ext cx="2051222" cy="580769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4" y="1594021"/>
            <a:ext cx="4140017" cy="275311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7179276" y="3448758"/>
            <a:ext cx="1445740" cy="6907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725" y="255116"/>
            <a:ext cx="4706520" cy="293852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5667375" y="2970576"/>
            <a:ext cx="1295400" cy="1376556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559" y="4023284"/>
            <a:ext cx="5905500" cy="28575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4981540" y="2886075"/>
            <a:ext cx="1609760" cy="1000383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1" y="2607469"/>
            <a:ext cx="4708413" cy="306409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5474044" y="2447925"/>
            <a:ext cx="740183" cy="54260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558" y="989730"/>
            <a:ext cx="5665953" cy="351289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7424450" y="4347132"/>
            <a:ext cx="1069279" cy="3109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1066" y="454772"/>
            <a:ext cx="5261701" cy="345099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AF2C53-280A-44A5-9C17-9F17A60D4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28" y="327036"/>
            <a:ext cx="3181350" cy="34671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B3A6A2A-1D37-477F-98CE-7F709B1C6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341" y="3561748"/>
            <a:ext cx="3222006" cy="32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</TotalTime>
  <Words>125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Slice</vt:lpstr>
      <vt:lpstr>Εργασία περιγραφής Μαγνητίτη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Εργασεία περιγραφής  Μαγνητίτη</dc:title>
  <dc:creator>george</dc:creator>
  <cp:lastModifiedBy>george</cp:lastModifiedBy>
  <cp:revision>26</cp:revision>
  <dcterms:created xsi:type="dcterms:W3CDTF">2017-10-25T17:55:33Z</dcterms:created>
  <dcterms:modified xsi:type="dcterms:W3CDTF">2017-10-28T10:16:51Z</dcterms:modified>
</cp:coreProperties>
</file>