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DD159-B9D7-475C-B038-6F637B4BEE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7561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CF262-F9EA-48FD-981A-87012B93DE3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0855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CE7EE-2AFD-4251-9242-13DA11F060A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3944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8DBB5-BD42-4E22-AEDC-F5E4A0DC054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2273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38BED-2B0F-4279-9A18-5ABCE19DA1D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2935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68249-B24B-4B7C-9A01-9E652B88041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5133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BA31F-4049-4DDA-A5E3-535D26ACD20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680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10B18-8644-4794-9E2E-038304D8E89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6161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3E6F4-6FB0-4149-A246-C9B81A41295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5352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DE106-0605-4B74-BEF9-9270188CE6D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9829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956F1-B38E-4A37-817B-956B27A4A9A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4197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 τίτλου του υποδείγματος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-95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-95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1A2F7A-97E0-44B2-849C-35CFA458CBAE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5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752600" y="1524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752600" y="54864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752600" y="2209800"/>
            <a:ext cx="42672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752600" y="2209800"/>
            <a:ext cx="27432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752600" y="2209800"/>
            <a:ext cx="59436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V="1">
            <a:off x="3429000" y="18288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1752600" y="3505200"/>
            <a:ext cx="5486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9" name="AutoShape 11"/>
          <p:cNvSpPr>
            <a:spLocks/>
          </p:cNvSpPr>
          <p:nvPr/>
        </p:nvSpPr>
        <p:spPr bwMode="auto">
          <a:xfrm>
            <a:off x="1524000" y="3505200"/>
            <a:ext cx="152400" cy="1981200"/>
          </a:xfrm>
          <a:prstGeom prst="lef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3276600" y="5486400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Β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3505200" y="4186238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Γ</a:t>
            </a: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3429000" y="3271838"/>
            <a:ext cx="282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Δ</a:t>
            </a:r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3429000" y="289560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Ε</a:t>
            </a:r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1584325" y="5599113"/>
            <a:ext cx="293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Ο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4419600" y="5181600"/>
            <a:ext cx="369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Α1</a:t>
            </a:r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5943600" y="5181600"/>
            <a:ext cx="557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Α2</a:t>
            </a:r>
          </a:p>
        </p:txBody>
      </p:sp>
      <p:sp>
        <p:nvSpPr>
          <p:cNvPr id="5137" name="Text Box 20"/>
          <p:cNvSpPr txBox="1">
            <a:spLocks noChangeArrowheads="1"/>
          </p:cNvSpPr>
          <p:nvPr/>
        </p:nvSpPr>
        <p:spPr bwMode="auto">
          <a:xfrm>
            <a:off x="7543800" y="5105400"/>
            <a:ext cx="369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Α3</a:t>
            </a:r>
          </a:p>
        </p:txBody>
      </p:sp>
      <p:sp>
        <p:nvSpPr>
          <p:cNvPr id="5138" name="Text Box 21"/>
          <p:cNvSpPr txBox="1">
            <a:spLocks noChangeArrowheads="1"/>
          </p:cNvSpPr>
          <p:nvPr/>
        </p:nvSpPr>
        <p:spPr bwMode="auto">
          <a:xfrm>
            <a:off x="898525" y="4456113"/>
            <a:ext cx="22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200"/>
              <a:t>t</a:t>
            </a:r>
            <a:endParaRPr lang="el-GR" altLang="el-GR" sz="1200"/>
          </a:p>
        </p:txBody>
      </p:sp>
      <p:sp>
        <p:nvSpPr>
          <p:cNvPr id="5139" name="Line 22"/>
          <p:cNvSpPr>
            <a:spLocks noChangeShapeType="1"/>
          </p:cNvSpPr>
          <p:nvPr/>
        </p:nvSpPr>
        <p:spPr bwMode="auto">
          <a:xfrm>
            <a:off x="2819400" y="3505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40" name="Line 23"/>
          <p:cNvSpPr>
            <a:spLocks noChangeShapeType="1"/>
          </p:cNvSpPr>
          <p:nvPr/>
        </p:nvSpPr>
        <p:spPr bwMode="auto">
          <a:xfrm>
            <a:off x="4114800" y="3505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41" name="Text Box 25"/>
          <p:cNvSpPr txBox="1">
            <a:spLocks noChangeArrowheads="1"/>
          </p:cNvSpPr>
          <p:nvPr/>
        </p:nvSpPr>
        <p:spPr bwMode="auto">
          <a:xfrm>
            <a:off x="2667000" y="55118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Θ</a:t>
            </a:r>
          </a:p>
        </p:txBody>
      </p:sp>
      <p:sp>
        <p:nvSpPr>
          <p:cNvPr id="5142" name="Text Box 26"/>
          <p:cNvSpPr txBox="1">
            <a:spLocks noChangeArrowheads="1"/>
          </p:cNvSpPr>
          <p:nvPr/>
        </p:nvSpPr>
        <p:spPr bwMode="auto">
          <a:xfrm>
            <a:off x="2590800" y="353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Ζ</a:t>
            </a:r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4038600" y="5511800"/>
            <a:ext cx="234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Ι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4038600" y="31496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Η</a:t>
            </a:r>
          </a:p>
        </p:txBody>
      </p:sp>
      <p:sp>
        <p:nvSpPr>
          <p:cNvPr id="5145" name="Text Box 30"/>
          <p:cNvSpPr txBox="1">
            <a:spLocks noChangeArrowheads="1"/>
          </p:cNvSpPr>
          <p:nvPr/>
        </p:nvSpPr>
        <p:spPr bwMode="auto">
          <a:xfrm>
            <a:off x="1447800" y="22098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A</a:t>
            </a:r>
          </a:p>
        </p:txBody>
      </p:sp>
      <p:sp>
        <p:nvSpPr>
          <p:cNvPr id="5146" name="Text Box 31"/>
          <p:cNvSpPr txBox="1">
            <a:spLocks noChangeArrowheads="1"/>
          </p:cNvSpPr>
          <p:nvPr/>
        </p:nvSpPr>
        <p:spPr bwMode="auto">
          <a:xfrm>
            <a:off x="7543800" y="556260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Q,E</a:t>
            </a:r>
          </a:p>
        </p:txBody>
      </p:sp>
      <p:sp>
        <p:nvSpPr>
          <p:cNvPr id="5147" name="Text Box 32"/>
          <p:cNvSpPr txBox="1">
            <a:spLocks noChangeArrowheads="1"/>
          </p:cNvSpPr>
          <p:nvPr/>
        </p:nvSpPr>
        <p:spPr bwMode="auto">
          <a:xfrm>
            <a:off x="1219200" y="1600200"/>
            <a:ext cx="53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MB,</a:t>
            </a:r>
          </a:p>
          <a:p>
            <a:r>
              <a:rPr lang="el-GR" altLang="el-GR" sz="1200"/>
              <a:t>MAC</a:t>
            </a: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2824163" y="3505200"/>
            <a:ext cx="1655762" cy="1981200"/>
          </a:xfrm>
          <a:custGeom>
            <a:avLst/>
            <a:gdLst>
              <a:gd name="T0" fmla="*/ 10154 w 1656080"/>
              <a:gd name="T1" fmla="*/ 0 h 1981200"/>
              <a:gd name="T2" fmla="*/ 0 w 1656080"/>
              <a:gd name="T3" fmla="*/ 1981200 h 1981200"/>
              <a:gd name="T4" fmla="*/ 1655126 w 1656080"/>
              <a:gd name="T5" fmla="*/ 1981200 h 1981200"/>
              <a:gd name="T6" fmla="*/ 10154 w 1656080"/>
              <a:gd name="T7" fmla="*/ 0 h 1981200"/>
              <a:gd name="T8" fmla="*/ 0 60000 65536"/>
              <a:gd name="T9" fmla="*/ 0 60000 65536"/>
              <a:gd name="T10" fmla="*/ 0 60000 65536"/>
              <a:gd name="T11" fmla="*/ 0 60000 65536"/>
              <a:gd name="T12" fmla="*/ 0 w 1656080"/>
              <a:gd name="T13" fmla="*/ 0 h 1981200"/>
              <a:gd name="T14" fmla="*/ 1656080 w 1656080"/>
              <a:gd name="T15" fmla="*/ 1981200 h 198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6080" h="1981200">
                <a:moveTo>
                  <a:pt x="10160" y="0"/>
                </a:moveTo>
                <a:cubicBezTo>
                  <a:pt x="6773" y="660400"/>
                  <a:pt x="3387" y="1320800"/>
                  <a:pt x="0" y="1981200"/>
                </a:cubicBezTo>
                <a:lnTo>
                  <a:pt x="1656080" y="1981200"/>
                </a:lnTo>
                <a:lnTo>
                  <a:pt x="1016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3433763" y="3463925"/>
            <a:ext cx="2570162" cy="2052638"/>
          </a:xfrm>
          <a:custGeom>
            <a:avLst/>
            <a:gdLst>
              <a:gd name="T0" fmla="*/ 0 w 2570480"/>
              <a:gd name="T1" fmla="*/ 40658 h 2052320"/>
              <a:gd name="T2" fmla="*/ 0 w 2570480"/>
              <a:gd name="T3" fmla="*/ 2053274 h 2052320"/>
              <a:gd name="T4" fmla="*/ 2569526 w 2570480"/>
              <a:gd name="T5" fmla="*/ 2032945 h 2052320"/>
              <a:gd name="T6" fmla="*/ 30468 w 2570480"/>
              <a:gd name="T7" fmla="*/ 0 h 2052320"/>
              <a:gd name="T8" fmla="*/ 0 w 2570480"/>
              <a:gd name="T9" fmla="*/ 40658 h 2052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70480"/>
              <a:gd name="T16" fmla="*/ 0 h 2052320"/>
              <a:gd name="T17" fmla="*/ 2570480 w 2570480"/>
              <a:gd name="T18" fmla="*/ 2052320 h 20523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70480" h="2052320">
                <a:moveTo>
                  <a:pt x="0" y="40640"/>
                </a:moveTo>
                <a:lnTo>
                  <a:pt x="0" y="2052320"/>
                </a:lnTo>
                <a:lnTo>
                  <a:pt x="2570480" y="2032000"/>
                </a:lnTo>
                <a:lnTo>
                  <a:pt x="30480" y="0"/>
                </a:lnTo>
                <a:lnTo>
                  <a:pt x="0" y="4064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4135438" y="3505200"/>
            <a:ext cx="3514725" cy="2032000"/>
          </a:xfrm>
          <a:custGeom>
            <a:avLst/>
            <a:gdLst>
              <a:gd name="T0" fmla="*/ 0 w 3515360"/>
              <a:gd name="T1" fmla="*/ 0 h 2032000"/>
              <a:gd name="T2" fmla="*/ 20308 w 3515360"/>
              <a:gd name="T3" fmla="*/ 2032000 h 2032000"/>
              <a:gd name="T4" fmla="*/ 3513453 w 3515360"/>
              <a:gd name="T5" fmla="*/ 1981200 h 2032000"/>
              <a:gd name="T6" fmla="*/ 0 w 3515360"/>
              <a:gd name="T7" fmla="*/ 0 h 2032000"/>
              <a:gd name="T8" fmla="*/ 0 60000 65536"/>
              <a:gd name="T9" fmla="*/ 0 60000 65536"/>
              <a:gd name="T10" fmla="*/ 0 60000 65536"/>
              <a:gd name="T11" fmla="*/ 0 60000 65536"/>
              <a:gd name="T12" fmla="*/ 0 w 3515360"/>
              <a:gd name="T13" fmla="*/ 0 h 2032000"/>
              <a:gd name="T14" fmla="*/ 3515360 w 3515360"/>
              <a:gd name="T15" fmla="*/ 2032000 h 2032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15360" h="2032000">
                <a:moveTo>
                  <a:pt x="0" y="0"/>
                </a:moveTo>
                <a:lnTo>
                  <a:pt x="20320" y="2032000"/>
                </a:lnTo>
                <a:lnTo>
                  <a:pt x="3515360" y="1981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151" name="TextBox 36"/>
          <p:cNvSpPr txBox="1">
            <a:spLocks noChangeArrowheads="1"/>
          </p:cNvSpPr>
          <p:nvPr/>
        </p:nvSpPr>
        <p:spPr bwMode="auto">
          <a:xfrm>
            <a:off x="4211638" y="981075"/>
            <a:ext cx="120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ΦΟΡΟΣ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1752600" y="1524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752600" y="54864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752600" y="2209800"/>
            <a:ext cx="42672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752600" y="2209800"/>
            <a:ext cx="27432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752600" y="2209800"/>
            <a:ext cx="59436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V="1">
            <a:off x="3429000" y="18288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1752600" y="3505200"/>
            <a:ext cx="5486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3" name="AutoShape 11"/>
          <p:cNvSpPr>
            <a:spLocks/>
          </p:cNvSpPr>
          <p:nvPr/>
        </p:nvSpPr>
        <p:spPr bwMode="auto">
          <a:xfrm>
            <a:off x="1524000" y="3505200"/>
            <a:ext cx="152400" cy="1981200"/>
          </a:xfrm>
          <a:prstGeom prst="lef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3276600" y="5486400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Β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3505200" y="4186238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Γ</a:t>
            </a:r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3429000" y="3271838"/>
            <a:ext cx="282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Δ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3429000" y="289560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Ε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1584325" y="5599113"/>
            <a:ext cx="293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Ο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4419600" y="5181600"/>
            <a:ext cx="369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Α1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5943600" y="5181600"/>
            <a:ext cx="557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Α2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7543800" y="5105400"/>
            <a:ext cx="369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Α3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898525" y="4456113"/>
            <a:ext cx="22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200"/>
              <a:t>t</a:t>
            </a:r>
            <a:endParaRPr lang="el-GR" altLang="el-GR" sz="1200"/>
          </a:p>
        </p:txBody>
      </p:sp>
      <p:sp>
        <p:nvSpPr>
          <p:cNvPr id="6163" name="Line 22"/>
          <p:cNvSpPr>
            <a:spLocks noChangeShapeType="1"/>
          </p:cNvSpPr>
          <p:nvPr/>
        </p:nvSpPr>
        <p:spPr bwMode="auto">
          <a:xfrm>
            <a:off x="2819400" y="3505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64" name="Line 23"/>
          <p:cNvSpPr>
            <a:spLocks noChangeShapeType="1"/>
          </p:cNvSpPr>
          <p:nvPr/>
        </p:nvSpPr>
        <p:spPr bwMode="auto">
          <a:xfrm>
            <a:off x="4114800" y="3505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65" name="Text Box 25"/>
          <p:cNvSpPr txBox="1">
            <a:spLocks noChangeArrowheads="1"/>
          </p:cNvSpPr>
          <p:nvPr/>
        </p:nvSpPr>
        <p:spPr bwMode="auto">
          <a:xfrm>
            <a:off x="2667000" y="55118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Θ</a:t>
            </a:r>
          </a:p>
        </p:txBody>
      </p:sp>
      <p:sp>
        <p:nvSpPr>
          <p:cNvPr id="6166" name="Text Box 26"/>
          <p:cNvSpPr txBox="1">
            <a:spLocks noChangeArrowheads="1"/>
          </p:cNvSpPr>
          <p:nvPr/>
        </p:nvSpPr>
        <p:spPr bwMode="auto">
          <a:xfrm>
            <a:off x="2590800" y="353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Ζ</a:t>
            </a:r>
          </a:p>
        </p:txBody>
      </p:sp>
      <p:sp>
        <p:nvSpPr>
          <p:cNvPr id="6167" name="Text Box 27"/>
          <p:cNvSpPr txBox="1">
            <a:spLocks noChangeArrowheads="1"/>
          </p:cNvSpPr>
          <p:nvPr/>
        </p:nvSpPr>
        <p:spPr bwMode="auto">
          <a:xfrm>
            <a:off x="4038600" y="5511800"/>
            <a:ext cx="234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Ι</a:t>
            </a:r>
          </a:p>
        </p:txBody>
      </p:sp>
      <p:sp>
        <p:nvSpPr>
          <p:cNvPr id="6168" name="Text Box 28"/>
          <p:cNvSpPr txBox="1">
            <a:spLocks noChangeArrowheads="1"/>
          </p:cNvSpPr>
          <p:nvPr/>
        </p:nvSpPr>
        <p:spPr bwMode="auto">
          <a:xfrm>
            <a:off x="4038600" y="31496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Η</a:t>
            </a:r>
          </a:p>
        </p:txBody>
      </p:sp>
      <p:sp>
        <p:nvSpPr>
          <p:cNvPr id="6169" name="Text Box 30"/>
          <p:cNvSpPr txBox="1">
            <a:spLocks noChangeArrowheads="1"/>
          </p:cNvSpPr>
          <p:nvPr/>
        </p:nvSpPr>
        <p:spPr bwMode="auto">
          <a:xfrm>
            <a:off x="1447800" y="22098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A</a:t>
            </a: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7543800" y="556260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Q,E</a:t>
            </a:r>
          </a:p>
        </p:txBody>
      </p:sp>
      <p:sp>
        <p:nvSpPr>
          <p:cNvPr id="6171" name="Text Box 32"/>
          <p:cNvSpPr txBox="1">
            <a:spLocks noChangeArrowheads="1"/>
          </p:cNvSpPr>
          <p:nvPr/>
        </p:nvSpPr>
        <p:spPr bwMode="auto">
          <a:xfrm>
            <a:off x="1219200" y="1600200"/>
            <a:ext cx="53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MB,</a:t>
            </a:r>
          </a:p>
          <a:p>
            <a:r>
              <a:rPr lang="el-GR" altLang="el-GR" sz="1200"/>
              <a:t>MAC</a:t>
            </a:r>
          </a:p>
        </p:txBody>
      </p:sp>
      <p:sp>
        <p:nvSpPr>
          <p:cNvPr id="6172" name="TextBox 102"/>
          <p:cNvSpPr txBox="1">
            <a:spLocks noChangeArrowheads="1"/>
          </p:cNvSpPr>
          <p:nvPr/>
        </p:nvSpPr>
        <p:spPr bwMode="auto">
          <a:xfrm>
            <a:off x="4427538" y="908050"/>
            <a:ext cx="237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ΑΝΩΤΑΤΑ ΟΡΙΑ</a:t>
            </a:r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>
            <a:off x="3444875" y="4237038"/>
            <a:ext cx="1046163" cy="1270000"/>
          </a:xfrm>
          <a:custGeom>
            <a:avLst/>
            <a:gdLst>
              <a:gd name="T0" fmla="*/ 10151 w 1046480"/>
              <a:gd name="T1" fmla="*/ 0 h 1270000"/>
              <a:gd name="T2" fmla="*/ 0 w 1046480"/>
              <a:gd name="T3" fmla="*/ 1239520 h 1270000"/>
              <a:gd name="T4" fmla="*/ 1045529 w 1046480"/>
              <a:gd name="T5" fmla="*/ 1270000 h 1270000"/>
              <a:gd name="T6" fmla="*/ 10151 w 1046480"/>
              <a:gd name="T7" fmla="*/ 0 h 1270000"/>
              <a:gd name="T8" fmla="*/ 0 60000 65536"/>
              <a:gd name="T9" fmla="*/ 0 60000 65536"/>
              <a:gd name="T10" fmla="*/ 0 60000 65536"/>
              <a:gd name="T11" fmla="*/ 0 60000 65536"/>
              <a:gd name="T12" fmla="*/ 0 w 1046480"/>
              <a:gd name="T13" fmla="*/ 0 h 1270000"/>
              <a:gd name="T14" fmla="*/ 1046480 w 1046480"/>
              <a:gd name="T15" fmla="*/ 1270000 h 127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6480" h="1270000">
                <a:moveTo>
                  <a:pt x="10160" y="0"/>
                </a:moveTo>
                <a:cubicBezTo>
                  <a:pt x="6773" y="413173"/>
                  <a:pt x="3387" y="826347"/>
                  <a:pt x="0" y="1239520"/>
                </a:cubicBezTo>
                <a:lnTo>
                  <a:pt x="1046480" y="1270000"/>
                </a:lnTo>
                <a:lnTo>
                  <a:pt x="1016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7" name="Freeform 106"/>
          <p:cNvSpPr>
            <a:spLocks/>
          </p:cNvSpPr>
          <p:nvPr/>
        </p:nvSpPr>
        <p:spPr bwMode="auto">
          <a:xfrm>
            <a:off x="3403600" y="3505200"/>
            <a:ext cx="2581275" cy="2001838"/>
          </a:xfrm>
          <a:custGeom>
            <a:avLst/>
            <a:gdLst>
              <a:gd name="T0" fmla="*/ 50837 w 2580640"/>
              <a:gd name="T1" fmla="*/ 0 h 2001520"/>
              <a:gd name="T2" fmla="*/ 0 w 2580640"/>
              <a:gd name="T3" fmla="*/ 2002474 h 2001520"/>
              <a:gd name="T4" fmla="*/ 2582543 w 2580640"/>
              <a:gd name="T5" fmla="*/ 1982145 h 2001520"/>
              <a:gd name="T6" fmla="*/ 50837 w 2580640"/>
              <a:gd name="T7" fmla="*/ 0 h 2001520"/>
              <a:gd name="T8" fmla="*/ 0 60000 65536"/>
              <a:gd name="T9" fmla="*/ 0 60000 65536"/>
              <a:gd name="T10" fmla="*/ 0 60000 65536"/>
              <a:gd name="T11" fmla="*/ 0 60000 65536"/>
              <a:gd name="T12" fmla="*/ 0 w 2580640"/>
              <a:gd name="T13" fmla="*/ 0 h 2001520"/>
              <a:gd name="T14" fmla="*/ 2580640 w 2580640"/>
              <a:gd name="T15" fmla="*/ 2001520 h 20015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80640" h="2001520">
                <a:moveTo>
                  <a:pt x="50800" y="0"/>
                </a:moveTo>
                <a:lnTo>
                  <a:pt x="0" y="2001520"/>
                </a:lnTo>
                <a:lnTo>
                  <a:pt x="2580640" y="1981200"/>
                </a:lnTo>
                <a:lnTo>
                  <a:pt x="5080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8" name="Freeform 107"/>
          <p:cNvSpPr>
            <a:spLocks/>
          </p:cNvSpPr>
          <p:nvPr/>
        </p:nvSpPr>
        <p:spPr bwMode="auto">
          <a:xfrm>
            <a:off x="3413125" y="3128963"/>
            <a:ext cx="4287838" cy="2398712"/>
          </a:xfrm>
          <a:custGeom>
            <a:avLst/>
            <a:gdLst>
              <a:gd name="T0" fmla="*/ 40649 w 4287520"/>
              <a:gd name="T1" fmla="*/ 0 h 2397760"/>
              <a:gd name="T2" fmla="*/ 0 w 4287520"/>
              <a:gd name="T3" fmla="*/ 2400617 h 2397760"/>
              <a:gd name="T4" fmla="*/ 4288470 w 4287520"/>
              <a:gd name="T5" fmla="*/ 2349757 h 2397760"/>
              <a:gd name="T6" fmla="*/ 40649 w 4287520"/>
              <a:gd name="T7" fmla="*/ 0 h 2397760"/>
              <a:gd name="T8" fmla="*/ 0 60000 65536"/>
              <a:gd name="T9" fmla="*/ 0 60000 65536"/>
              <a:gd name="T10" fmla="*/ 0 60000 65536"/>
              <a:gd name="T11" fmla="*/ 0 60000 65536"/>
              <a:gd name="T12" fmla="*/ 0 w 4287520"/>
              <a:gd name="T13" fmla="*/ 0 h 2397760"/>
              <a:gd name="T14" fmla="*/ 4287520 w 4287520"/>
              <a:gd name="T15" fmla="*/ 2397760 h 2397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87520" h="2397760">
                <a:moveTo>
                  <a:pt x="40640" y="0"/>
                </a:moveTo>
                <a:lnTo>
                  <a:pt x="0" y="2397760"/>
                </a:lnTo>
                <a:lnTo>
                  <a:pt x="4287520" y="2346960"/>
                </a:lnTo>
                <a:lnTo>
                  <a:pt x="4064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1752600" y="1524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1752600" y="54864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1752600" y="2209800"/>
            <a:ext cx="42672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1752600" y="2209800"/>
            <a:ext cx="27432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1752600" y="2209800"/>
            <a:ext cx="59436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 flipV="1">
            <a:off x="3429000" y="1828800"/>
            <a:ext cx="0" cy="36576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1752600" y="3505200"/>
            <a:ext cx="5486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4" name="AutoShape 11"/>
          <p:cNvSpPr>
            <a:spLocks/>
          </p:cNvSpPr>
          <p:nvPr/>
        </p:nvSpPr>
        <p:spPr bwMode="auto">
          <a:xfrm>
            <a:off x="1524000" y="3505200"/>
            <a:ext cx="152400" cy="1981200"/>
          </a:xfrm>
          <a:prstGeom prst="leftBrace">
            <a:avLst>
              <a:gd name="adj1" fmla="val 10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35" name="Text Box 13"/>
          <p:cNvSpPr txBox="1">
            <a:spLocks noChangeArrowheads="1"/>
          </p:cNvSpPr>
          <p:nvPr/>
        </p:nvSpPr>
        <p:spPr bwMode="auto">
          <a:xfrm>
            <a:off x="3276600" y="5486400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Β</a:t>
            </a:r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3505200" y="4186238"/>
            <a:ext cx="273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Γ</a:t>
            </a:r>
          </a:p>
        </p:txBody>
      </p:sp>
      <p:sp>
        <p:nvSpPr>
          <p:cNvPr id="1037" name="Text Box 15"/>
          <p:cNvSpPr txBox="1">
            <a:spLocks noChangeArrowheads="1"/>
          </p:cNvSpPr>
          <p:nvPr/>
        </p:nvSpPr>
        <p:spPr bwMode="auto">
          <a:xfrm>
            <a:off x="3429000" y="3271838"/>
            <a:ext cx="282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Δ</a:t>
            </a:r>
          </a:p>
        </p:txBody>
      </p:sp>
      <p:sp>
        <p:nvSpPr>
          <p:cNvPr id="1038" name="Text Box 16"/>
          <p:cNvSpPr txBox="1">
            <a:spLocks noChangeArrowheads="1"/>
          </p:cNvSpPr>
          <p:nvPr/>
        </p:nvSpPr>
        <p:spPr bwMode="auto">
          <a:xfrm>
            <a:off x="3429000" y="2895600"/>
            <a:ext cx="292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Ε</a:t>
            </a:r>
          </a:p>
        </p:txBody>
      </p:sp>
      <p:sp>
        <p:nvSpPr>
          <p:cNvPr id="1039" name="Text Box 17"/>
          <p:cNvSpPr txBox="1">
            <a:spLocks noChangeArrowheads="1"/>
          </p:cNvSpPr>
          <p:nvPr/>
        </p:nvSpPr>
        <p:spPr bwMode="auto">
          <a:xfrm>
            <a:off x="1584325" y="5599113"/>
            <a:ext cx="293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Ο</a:t>
            </a:r>
          </a:p>
        </p:txBody>
      </p:sp>
      <p:sp>
        <p:nvSpPr>
          <p:cNvPr id="1040" name="Text Box 18"/>
          <p:cNvSpPr txBox="1">
            <a:spLocks noChangeArrowheads="1"/>
          </p:cNvSpPr>
          <p:nvPr/>
        </p:nvSpPr>
        <p:spPr bwMode="auto">
          <a:xfrm>
            <a:off x="4419600" y="5181600"/>
            <a:ext cx="369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Α1</a:t>
            </a:r>
          </a:p>
        </p:txBody>
      </p:sp>
      <p:sp>
        <p:nvSpPr>
          <p:cNvPr id="1041" name="Text Box 19"/>
          <p:cNvSpPr txBox="1">
            <a:spLocks noChangeArrowheads="1"/>
          </p:cNvSpPr>
          <p:nvPr/>
        </p:nvSpPr>
        <p:spPr bwMode="auto">
          <a:xfrm>
            <a:off x="5943600" y="5181600"/>
            <a:ext cx="557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Α2</a:t>
            </a:r>
          </a:p>
        </p:txBody>
      </p:sp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7543800" y="5105400"/>
            <a:ext cx="369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Α3</a:t>
            </a:r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898525" y="4456113"/>
            <a:ext cx="22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200"/>
              <a:t>t</a:t>
            </a:r>
            <a:endParaRPr lang="el-GR" altLang="el-GR" sz="1200"/>
          </a:p>
        </p:txBody>
      </p:sp>
      <p:sp>
        <p:nvSpPr>
          <p:cNvPr id="1044" name="Line 22"/>
          <p:cNvSpPr>
            <a:spLocks noChangeShapeType="1"/>
          </p:cNvSpPr>
          <p:nvPr/>
        </p:nvSpPr>
        <p:spPr bwMode="auto">
          <a:xfrm>
            <a:off x="2819400" y="3505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45" name="Line 23"/>
          <p:cNvSpPr>
            <a:spLocks noChangeShapeType="1"/>
          </p:cNvSpPr>
          <p:nvPr/>
        </p:nvSpPr>
        <p:spPr bwMode="auto">
          <a:xfrm>
            <a:off x="4114800" y="3505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46" name="Text Box 25"/>
          <p:cNvSpPr txBox="1">
            <a:spLocks noChangeArrowheads="1"/>
          </p:cNvSpPr>
          <p:nvPr/>
        </p:nvSpPr>
        <p:spPr bwMode="auto">
          <a:xfrm>
            <a:off x="2667000" y="55118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Θ</a:t>
            </a:r>
          </a:p>
        </p:txBody>
      </p:sp>
      <p:sp>
        <p:nvSpPr>
          <p:cNvPr id="1047" name="Text Box 26"/>
          <p:cNvSpPr txBox="1">
            <a:spLocks noChangeArrowheads="1"/>
          </p:cNvSpPr>
          <p:nvPr/>
        </p:nvSpPr>
        <p:spPr bwMode="auto">
          <a:xfrm>
            <a:off x="2590800" y="353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Ζ</a:t>
            </a:r>
          </a:p>
        </p:txBody>
      </p:sp>
      <p:sp>
        <p:nvSpPr>
          <p:cNvPr id="1048" name="Text Box 27"/>
          <p:cNvSpPr txBox="1">
            <a:spLocks noChangeArrowheads="1"/>
          </p:cNvSpPr>
          <p:nvPr/>
        </p:nvSpPr>
        <p:spPr bwMode="auto">
          <a:xfrm>
            <a:off x="4038600" y="5511800"/>
            <a:ext cx="234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Ι</a:t>
            </a:r>
          </a:p>
        </p:txBody>
      </p:sp>
      <p:sp>
        <p:nvSpPr>
          <p:cNvPr id="1049" name="Text Box 28"/>
          <p:cNvSpPr txBox="1">
            <a:spLocks noChangeArrowheads="1"/>
          </p:cNvSpPr>
          <p:nvPr/>
        </p:nvSpPr>
        <p:spPr bwMode="auto">
          <a:xfrm>
            <a:off x="4038600" y="31496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Η</a:t>
            </a:r>
          </a:p>
        </p:txBody>
      </p:sp>
      <p:sp>
        <p:nvSpPr>
          <p:cNvPr id="1050" name="Text Box 30"/>
          <p:cNvSpPr txBox="1">
            <a:spLocks noChangeArrowheads="1"/>
          </p:cNvSpPr>
          <p:nvPr/>
        </p:nvSpPr>
        <p:spPr bwMode="auto">
          <a:xfrm>
            <a:off x="1447800" y="2209800"/>
            <a:ext cx="2936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A</a:t>
            </a:r>
          </a:p>
        </p:txBody>
      </p:sp>
      <p:sp>
        <p:nvSpPr>
          <p:cNvPr id="1051" name="Text Box 31"/>
          <p:cNvSpPr txBox="1">
            <a:spLocks noChangeArrowheads="1"/>
          </p:cNvSpPr>
          <p:nvPr/>
        </p:nvSpPr>
        <p:spPr bwMode="auto">
          <a:xfrm>
            <a:off x="7543800" y="556260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Q,E</a:t>
            </a:r>
          </a:p>
        </p:txBody>
      </p:sp>
      <p:sp>
        <p:nvSpPr>
          <p:cNvPr id="1052" name="Text Box 32"/>
          <p:cNvSpPr txBox="1">
            <a:spLocks noChangeArrowheads="1"/>
          </p:cNvSpPr>
          <p:nvPr/>
        </p:nvSpPr>
        <p:spPr bwMode="auto">
          <a:xfrm>
            <a:off x="1219200" y="1600200"/>
            <a:ext cx="53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1200"/>
              <a:t>MB,</a:t>
            </a:r>
          </a:p>
          <a:p>
            <a:r>
              <a:rPr lang="el-GR" altLang="el-GR" sz="1200"/>
              <a:t>MAC</a:t>
            </a:r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2814638" y="3525838"/>
            <a:ext cx="630237" cy="1981200"/>
          </a:xfrm>
          <a:custGeom>
            <a:avLst/>
            <a:gdLst>
              <a:gd name="T0" fmla="*/ 0 w 629920"/>
              <a:gd name="T1" fmla="*/ 1981200 h 1981200"/>
              <a:gd name="T2" fmla="*/ 20350 w 629920"/>
              <a:gd name="T3" fmla="*/ 0 h 1981200"/>
              <a:gd name="T4" fmla="*/ 630871 w 629920"/>
              <a:gd name="T5" fmla="*/ 711200 h 1981200"/>
              <a:gd name="T6" fmla="*/ 630871 w 629920"/>
              <a:gd name="T7" fmla="*/ 1981200 h 1981200"/>
              <a:gd name="T8" fmla="*/ 0 w 629920"/>
              <a:gd name="T9" fmla="*/ 1981200 h 198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9920"/>
              <a:gd name="T16" fmla="*/ 0 h 1981200"/>
              <a:gd name="T17" fmla="*/ 629920 w 629920"/>
              <a:gd name="T18" fmla="*/ 1981200 h 198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9920" h="1981200">
                <a:moveTo>
                  <a:pt x="0" y="1981200"/>
                </a:moveTo>
                <a:lnTo>
                  <a:pt x="20320" y="0"/>
                </a:lnTo>
                <a:lnTo>
                  <a:pt x="629920" y="711200"/>
                </a:lnTo>
                <a:lnTo>
                  <a:pt x="629920" y="1981200"/>
                </a:lnTo>
                <a:lnTo>
                  <a:pt x="0" y="19812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l-GR"/>
          </a:p>
          <a:p>
            <a:endParaRPr lang="en-US" altLang="el-GR"/>
          </a:p>
          <a:p>
            <a:pPr algn="ctr"/>
            <a:r>
              <a:rPr lang="en-US" altLang="el-GR"/>
              <a:t>a</a:t>
            </a:r>
            <a:endParaRPr lang="el-GR" altLang="el-GR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3444875" y="3117850"/>
            <a:ext cx="690563" cy="2398713"/>
          </a:xfrm>
          <a:custGeom>
            <a:avLst/>
            <a:gdLst>
              <a:gd name="T0" fmla="*/ 10145 w 690880"/>
              <a:gd name="T1" fmla="*/ 2400618 h 2397760"/>
              <a:gd name="T2" fmla="*/ 0 w 690880"/>
              <a:gd name="T3" fmla="*/ 0 h 2397760"/>
              <a:gd name="T4" fmla="*/ 659491 w 690880"/>
              <a:gd name="T5" fmla="*/ 427230 h 2397760"/>
              <a:gd name="T6" fmla="*/ 689929 w 690880"/>
              <a:gd name="T7" fmla="*/ 2390446 h 2397760"/>
              <a:gd name="T8" fmla="*/ 10145 w 690880"/>
              <a:gd name="T9" fmla="*/ 2400618 h 2397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0880"/>
              <a:gd name="T16" fmla="*/ 0 h 2397760"/>
              <a:gd name="T17" fmla="*/ 690880 w 690880"/>
              <a:gd name="T18" fmla="*/ 2397760 h 2397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0880" h="2397760">
                <a:moveTo>
                  <a:pt x="10160" y="2397760"/>
                </a:moveTo>
                <a:cubicBezTo>
                  <a:pt x="6773" y="1598507"/>
                  <a:pt x="3387" y="799253"/>
                  <a:pt x="0" y="0"/>
                </a:cubicBezTo>
                <a:lnTo>
                  <a:pt x="660400" y="426720"/>
                </a:lnTo>
                <a:lnTo>
                  <a:pt x="690880" y="2387600"/>
                </a:lnTo>
                <a:lnTo>
                  <a:pt x="10160" y="2397760"/>
                </a:lnTo>
                <a:close/>
              </a:path>
            </a:pathLst>
          </a:cu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l-GR"/>
          </a:p>
          <a:p>
            <a:pPr algn="ctr"/>
            <a:endParaRPr lang="en-US" altLang="el-GR"/>
          </a:p>
          <a:p>
            <a:pPr algn="ctr"/>
            <a:endParaRPr lang="en-US" altLang="el-GR"/>
          </a:p>
          <a:p>
            <a:pPr algn="ctr"/>
            <a:endParaRPr lang="en-US" altLang="el-GR"/>
          </a:p>
          <a:p>
            <a:pPr algn="ctr"/>
            <a:r>
              <a:rPr lang="en-US" altLang="el-GR"/>
              <a:t>b</a:t>
            </a:r>
            <a:endParaRPr lang="el-GR" altLang="el-GR"/>
          </a:p>
        </p:txBody>
      </p:sp>
      <p:sp>
        <p:nvSpPr>
          <p:cNvPr id="1055" name="TextBox 52"/>
          <p:cNvSpPr txBox="1">
            <a:spLocks noChangeArrowheads="1"/>
          </p:cNvSpPr>
          <p:nvPr/>
        </p:nvSpPr>
        <p:spPr bwMode="auto">
          <a:xfrm>
            <a:off x="4427538" y="908050"/>
            <a:ext cx="3014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ΣΥΓΚΡΙΣΗ ΜΕΤΡΩΝ</a:t>
            </a:r>
          </a:p>
        </p:txBody>
      </p:sp>
      <p:graphicFrame>
        <p:nvGraphicFramePr>
          <p:cNvPr id="1026" name="Object 31"/>
          <p:cNvGraphicFramePr>
            <a:graphicFrameLocks noChangeAspect="1"/>
          </p:cNvGraphicFramePr>
          <p:nvPr/>
        </p:nvGraphicFramePr>
        <p:xfrm>
          <a:off x="5554663" y="1628775"/>
          <a:ext cx="1035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355320" imgH="177480" progId="Equation.DSMT4">
                  <p:embed/>
                </p:oleObj>
              </mc:Choice>
              <mc:Fallback>
                <p:oleObj name="Equation" r:id="rId3" imgW="355320" imgH="177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1628775"/>
                        <a:ext cx="10350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allAtOnce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6375" y="476250"/>
            <a:ext cx="6286500" cy="461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ΣΥΓΚΡΙΣΗ ΚΟΣΤΟΥΣ ΤΩΝ ΔΥΟ ΠΟΛΙΤΙΚΩΝ</a:t>
            </a:r>
          </a:p>
        </p:txBody>
      </p:sp>
      <p:sp>
        <p:nvSpPr>
          <p:cNvPr id="2055" name="TextBox 2"/>
          <p:cNvSpPr txBox="1">
            <a:spLocks noChangeArrowheads="1"/>
          </p:cNvSpPr>
          <p:nvPr/>
        </p:nvSpPr>
        <p:spPr bwMode="auto">
          <a:xfrm>
            <a:off x="1403350" y="1484313"/>
            <a:ext cx="1206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ΦΟΡΟΣ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87675" y="1484313"/>
          <a:ext cx="48799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663560" imgH="228600" progId="Equation.DSMT4">
                  <p:embed/>
                </p:oleObj>
              </mc:Choice>
              <mc:Fallback>
                <p:oleObj name="Equation" r:id="rId3" imgW="16635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84313"/>
                        <a:ext cx="4879975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6480199" cy="422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Triangle 2"/>
          <p:cNvSpPr/>
          <p:nvPr/>
        </p:nvSpPr>
        <p:spPr bwMode="auto">
          <a:xfrm>
            <a:off x="3707904" y="4077072"/>
            <a:ext cx="1440160" cy="1728192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4" name="Right Triangle 3"/>
          <p:cNvSpPr/>
          <p:nvPr/>
        </p:nvSpPr>
        <p:spPr bwMode="auto">
          <a:xfrm>
            <a:off x="4211960" y="4077072"/>
            <a:ext cx="2160240" cy="1728192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6" name="Right Triangle 5"/>
          <p:cNvSpPr/>
          <p:nvPr/>
        </p:nvSpPr>
        <p:spPr bwMode="auto">
          <a:xfrm>
            <a:off x="4788024" y="4149080"/>
            <a:ext cx="2974851" cy="1656184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881817" y="476672"/>
            <a:ext cx="2376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dirty="0"/>
              <a:t>ΑΝΩΤΑΤΑ ΟΡΙΑ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358786"/>
              </p:ext>
            </p:extLst>
          </p:nvPr>
        </p:nvGraphicFramePr>
        <p:xfrm>
          <a:off x="3329742" y="476672"/>
          <a:ext cx="50276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1714320" imgH="228600" progId="Equation.DSMT4">
                  <p:embed/>
                </p:oleObj>
              </mc:Choice>
              <mc:Fallback>
                <p:oleObj name="Equation" r:id="rId3" imgW="1714320" imgH="22860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9742" y="476672"/>
                        <a:ext cx="50276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17" y="1556792"/>
            <a:ext cx="7559675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ight Triangle 10"/>
          <p:cNvSpPr/>
          <p:nvPr/>
        </p:nvSpPr>
        <p:spPr bwMode="auto">
          <a:xfrm>
            <a:off x="3851920" y="4293096"/>
            <a:ext cx="1080120" cy="1296144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12" name="Right Triangle 11"/>
          <p:cNvSpPr/>
          <p:nvPr/>
        </p:nvSpPr>
        <p:spPr bwMode="auto">
          <a:xfrm>
            <a:off x="3851920" y="3573016"/>
            <a:ext cx="2592288" cy="2016224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  <p:sp>
        <p:nvSpPr>
          <p:cNvPr id="13" name="Right Triangle 12"/>
          <p:cNvSpPr/>
          <p:nvPr/>
        </p:nvSpPr>
        <p:spPr bwMode="auto">
          <a:xfrm>
            <a:off x="3851920" y="3212976"/>
            <a:ext cx="4176464" cy="2376264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254417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1187624" y="620688"/>
            <a:ext cx="7064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dirty="0"/>
              <a:t>ΑΝ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181242"/>
              </p:ext>
            </p:extLst>
          </p:nvPr>
        </p:nvGraphicFramePr>
        <p:xfrm>
          <a:off x="2411760" y="1628800"/>
          <a:ext cx="49657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2197080" imgH="228600" progId="Equation.DSMT4">
                  <p:embed/>
                </p:oleObj>
              </mc:Choice>
              <mc:Fallback>
                <p:oleObj name="Equation" r:id="rId3" imgW="219708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628800"/>
                        <a:ext cx="49657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320800" y="5157788"/>
          <a:ext cx="62849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5" imgW="2781000" imgH="228600" progId="Equation.DSMT4">
                  <p:embed/>
                </p:oleObj>
              </mc:Choice>
              <mc:Fallback>
                <p:oleObj name="Equation" r:id="rId5" imgW="2781000" imgH="2286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157788"/>
                        <a:ext cx="628491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0842" y="3429000"/>
            <a:ext cx="132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ΕΝΏ ΑΝ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85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403350" y="1484313"/>
          <a:ext cx="67056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933640" imgH="419040" progId="Equation.DSMT4">
                  <p:embed/>
                </p:oleObj>
              </mc:Choice>
              <mc:Fallback>
                <p:oleObj name="Equation" r:id="rId3" imgW="293364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84313"/>
                        <a:ext cx="67056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490788" y="3213100"/>
          <a:ext cx="4818062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2108160" imgH="419040" progId="Equation.DSMT4">
                  <p:embed/>
                </p:oleObj>
              </mc:Choice>
              <mc:Fallback>
                <p:oleObj name="Equation" r:id="rId5" imgW="210816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3213100"/>
                        <a:ext cx="4818062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11188" y="4652963"/>
          <a:ext cx="83534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7" imgW="4292280" imgH="419040" progId="Equation.DSMT4">
                  <p:embed/>
                </p:oleObj>
              </mc:Choice>
              <mc:Fallback>
                <p:oleObj name="Equation" r:id="rId7" imgW="42922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52963"/>
                        <a:ext cx="83534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Down Arrow 4"/>
          <p:cNvSpPr>
            <a:spLocks noChangeArrowheads="1"/>
          </p:cNvSpPr>
          <p:nvPr/>
        </p:nvSpPr>
        <p:spPr bwMode="auto">
          <a:xfrm>
            <a:off x="8101013" y="5157788"/>
            <a:ext cx="431800" cy="863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7596188" y="6092825"/>
            <a:ext cx="120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ΦΟΡΟΣ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5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73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Thanasis</dc:creator>
  <cp:lastModifiedBy>Thanasis</cp:lastModifiedBy>
  <cp:revision>46</cp:revision>
  <dcterms:created xsi:type="dcterms:W3CDTF">2002-03-11T20:00:05Z</dcterms:created>
  <dcterms:modified xsi:type="dcterms:W3CDTF">2021-01-12T09:10:47Z</dcterms:modified>
</cp:coreProperties>
</file>