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31548-20CA-4DEE-BF41-DB9D678CA114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94DDE-CF8F-442B-B4CD-B033E68DC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946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94DDE-CF8F-442B-B4CD-B033E68DCB9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12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88660-0301-4C18-A02F-8B401C85725B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2530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4669-F951-4556-96F0-1E2BF1D1A360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73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C2B9B-6092-4C39-8793-CC4C9094BF5F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18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632E8-C5B2-4C64-A4C1-A9F68B7D4880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94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6A490-1C89-4AA5-BF9F-16D104FF36BD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755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9303-ABDC-4A0E-B7BB-4CA5CD5014E5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79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6B12-5133-4FBE-81FC-C0AC50EF444E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393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8F94-06D7-43B2-BC23-4E1BC240E0F8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18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3F6A-C660-4791-BAA6-FC9F294EAA3D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842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1959B-8717-4FAA-B68F-61D77E99A9F2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34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EEF07-F4BB-4140-B230-4EF32BC6781B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Γεωργικό πρόβλημα (Farm problem Ι)</a:t>
            </a:r>
            <a:endParaRPr lang="en-GB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93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GB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GB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65A3-6518-40DD-9C34-6BE1FEB8FB8D}" type="datetime1">
              <a:rPr lang="en-GB" smtClean="0"/>
              <a:t>01/11/2016</a:t>
            </a:fld>
            <a:endParaRPr lang="en-GB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 smtClean="0"/>
              <a:t>Γεωργικό πρόβλημα (Farm </a:t>
            </a:r>
            <a:r>
              <a:rPr lang="el-GR" dirty="0" err="1" smtClean="0"/>
              <a:t>problem</a:t>
            </a:r>
            <a:r>
              <a:rPr lang="el-GR" dirty="0" smtClean="0"/>
              <a:t> Ι)</a:t>
            </a:r>
            <a:endParaRPr lang="en-GB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5E80-CF0A-44A1-A9F0-2AAF0A1BBCA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1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55E80-CF0A-44A1-A9F0-2AAF0A1BBCA5}" type="slidenum">
              <a:rPr lang="en-GB" smtClean="0"/>
              <a:t>1</a:t>
            </a:fld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931400" y="392276"/>
            <a:ext cx="440620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ΝΟΜΙΜΟΠΟΙΗΣΗ ΤΗΣ ΑΓΡΟΤΙΚΗΣ ΠΟΛΙΤΙΚΗΣ</a:t>
            </a:r>
            <a:endParaRPr lang="en-GB" dirty="0"/>
          </a:p>
        </p:txBody>
      </p:sp>
      <p:sp>
        <p:nvSpPr>
          <p:cNvPr id="27" name="Στρογγυλεμένο ορθογώνιο 26"/>
          <p:cNvSpPr/>
          <p:nvPr/>
        </p:nvSpPr>
        <p:spPr>
          <a:xfrm>
            <a:off x="457200" y="3374571"/>
            <a:ext cx="5007429" cy="2558143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l-GR" dirty="0" smtClean="0"/>
              <a:t>Γεωργικό πρόβλημα</a:t>
            </a:r>
          </a:p>
          <a:p>
            <a:pPr marL="342900" indent="-342900" algn="ctr">
              <a:buAutoNum type="arabicParenR"/>
            </a:pPr>
            <a:r>
              <a:rPr lang="el-GR" dirty="0" smtClean="0"/>
              <a:t>Αστάθεια τιμών (ιστός της αράχνης)</a:t>
            </a:r>
          </a:p>
          <a:p>
            <a:pPr marL="342900" indent="-342900" algn="ctr">
              <a:buAutoNum type="arabicParenR"/>
            </a:pPr>
            <a:r>
              <a:rPr lang="el-GR" dirty="0" smtClean="0"/>
              <a:t>Θεωρία των σταθερών πόρων (</a:t>
            </a:r>
            <a:r>
              <a:rPr lang="en-US" dirty="0" smtClean="0"/>
              <a:t>Fixed Asset Theory)</a:t>
            </a:r>
            <a:endParaRPr lang="en-GB" dirty="0"/>
          </a:p>
        </p:txBody>
      </p:sp>
      <p:sp>
        <p:nvSpPr>
          <p:cNvPr id="29" name="Ορθογώνιο 28"/>
          <p:cNvSpPr/>
          <p:nvPr/>
        </p:nvSpPr>
        <p:spPr>
          <a:xfrm>
            <a:off x="7402287" y="3374571"/>
            <a:ext cx="3733800" cy="2427514"/>
          </a:xfrm>
          <a:prstGeom prst="rect">
            <a:avLst/>
          </a:prstGeom>
          <a:ln w="571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el-GR" dirty="0" smtClean="0"/>
              <a:t>Αγροτικός Φονταμενταλισμός</a:t>
            </a:r>
          </a:p>
          <a:p>
            <a:pPr marL="342900" indent="-342900" algn="ctr">
              <a:buAutoNum type="arabicParenR"/>
            </a:pPr>
            <a:r>
              <a:rPr lang="el-GR" dirty="0" smtClean="0"/>
              <a:t>Αγροτικό ιδεώδες</a:t>
            </a:r>
          </a:p>
          <a:p>
            <a:pPr marL="342900" indent="-342900" algn="ctr">
              <a:buAutoNum type="arabicParenR"/>
            </a:pPr>
            <a:r>
              <a:rPr lang="el-GR" dirty="0" smtClean="0"/>
              <a:t>Φύλακες της υπαίθρου</a:t>
            </a:r>
          </a:p>
          <a:p>
            <a:pPr marL="342900" indent="-342900" algn="ctr">
              <a:buAutoNum type="arabicParenR"/>
            </a:pPr>
            <a:r>
              <a:rPr lang="el-GR" dirty="0" smtClean="0"/>
              <a:t>Πολυλειτουργικότητα</a:t>
            </a:r>
          </a:p>
          <a:p>
            <a:pPr marL="342900" indent="-342900" algn="ctr">
              <a:buAutoNum type="arabicParenR"/>
            </a:pPr>
            <a:r>
              <a:rPr lang="el-GR" dirty="0" smtClean="0"/>
              <a:t>Δημόσια Αγαθά</a:t>
            </a:r>
            <a:endParaRPr lang="en-GB" dirty="0"/>
          </a:p>
        </p:txBody>
      </p:sp>
      <p:sp>
        <p:nvSpPr>
          <p:cNvPr id="30" name="Λυγισμένο βέλος 29"/>
          <p:cNvSpPr/>
          <p:nvPr/>
        </p:nvSpPr>
        <p:spPr>
          <a:xfrm>
            <a:off x="2960914" y="576943"/>
            <a:ext cx="751114" cy="257991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9486" y="1349829"/>
            <a:ext cx="26201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Αρνητικός προσδιορισμός</a:t>
            </a:r>
          </a:p>
          <a:p>
            <a:r>
              <a:rPr lang="el-GR" dirty="0" smtClean="0"/>
              <a:t>Υστέρηση/μειονεξία</a:t>
            </a:r>
            <a:endParaRPr lang="en-GB" dirty="0"/>
          </a:p>
        </p:txBody>
      </p:sp>
      <p:sp>
        <p:nvSpPr>
          <p:cNvPr id="41" name="Βέλος λυγισμένο προς τα επάνω 40"/>
          <p:cNvSpPr/>
          <p:nvPr/>
        </p:nvSpPr>
        <p:spPr>
          <a:xfrm rot="16200000">
            <a:off x="7607652" y="1526270"/>
            <a:ext cx="2725965" cy="82731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9496463" y="888164"/>
            <a:ext cx="2468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Θετικός</a:t>
            </a:r>
          </a:p>
          <a:p>
            <a:r>
              <a:rPr lang="el-GR" dirty="0" smtClean="0"/>
              <a:t> προσδιορισμός</a:t>
            </a:r>
          </a:p>
          <a:p>
            <a:r>
              <a:rPr lang="el-GR" dirty="0" smtClean="0"/>
              <a:t>Προσφορά/συνεισφορά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578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41</Words>
  <Application>Microsoft Office PowerPoint</Application>
  <PresentationFormat>Ευρεία οθόνη</PresentationFormat>
  <Paragraphs>16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Thanasis</dc:creator>
  <cp:lastModifiedBy>Thanasis</cp:lastModifiedBy>
  <cp:revision>52</cp:revision>
  <cp:lastPrinted>2016-10-25T16:16:12Z</cp:lastPrinted>
  <dcterms:created xsi:type="dcterms:W3CDTF">2016-10-13T08:53:07Z</dcterms:created>
  <dcterms:modified xsi:type="dcterms:W3CDTF">2016-11-01T14:55:29Z</dcterms:modified>
</cp:coreProperties>
</file>