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530" y="19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B6B39-D813-4E23-BFE6-E242BE37C77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55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4E261-8425-42B5-A70E-87F98EE6B9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524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9F80B-F1C8-4FDA-BB74-A2EC34DF51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184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57A51-ECAE-40C4-A43E-B2D8D179BD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25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6BAF-EAB5-4238-B40A-A74BAB596B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908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58318-C405-47E3-AC4A-F05288E460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744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66BEB-979D-4C6F-9E5E-F0A7DD08544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1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ECC29-34DA-47C1-9283-77FA637C2E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082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9D47-FCE0-41DA-BBA4-41CC658033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83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1F6C3-5F36-402B-9C30-3B300E81A9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33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40B3B-650B-4B55-BFAE-EBF816CCA13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2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1602604-F6EB-40D1-A579-03A81B7A15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3"/>
          <p:cNvSpPr>
            <a:spLocks noChangeShapeType="1"/>
          </p:cNvSpPr>
          <p:nvPr/>
        </p:nvSpPr>
        <p:spPr bwMode="auto">
          <a:xfrm>
            <a:off x="1289050" y="42640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1" name="Line 45"/>
          <p:cNvSpPr>
            <a:spLocks noChangeShapeType="1"/>
          </p:cNvSpPr>
          <p:nvPr/>
        </p:nvSpPr>
        <p:spPr bwMode="auto">
          <a:xfrm flipV="1">
            <a:off x="1289050" y="1166813"/>
            <a:ext cx="0" cy="3097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2" name="Freeform 51"/>
          <p:cNvSpPr>
            <a:spLocks/>
          </p:cNvSpPr>
          <p:nvPr/>
        </p:nvSpPr>
        <p:spPr bwMode="auto">
          <a:xfrm>
            <a:off x="1865313" y="1851025"/>
            <a:ext cx="2735262" cy="2916238"/>
          </a:xfrm>
          <a:custGeom>
            <a:avLst/>
            <a:gdLst>
              <a:gd name="T0" fmla="*/ 0 w 1723"/>
              <a:gd name="T1" fmla="*/ 828675 h 1837"/>
              <a:gd name="T2" fmla="*/ 719137 w 1723"/>
              <a:gd name="T3" fmla="*/ 107950 h 1837"/>
              <a:gd name="T4" fmla="*/ 1582737 w 1723"/>
              <a:gd name="T5" fmla="*/ 468313 h 1837"/>
              <a:gd name="T6" fmla="*/ 2735262 w 1723"/>
              <a:gd name="T7" fmla="*/ 2916238 h 18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3" h="1837">
                <a:moveTo>
                  <a:pt x="0" y="522"/>
                </a:moveTo>
                <a:cubicBezTo>
                  <a:pt x="143" y="314"/>
                  <a:pt x="287" y="106"/>
                  <a:pt x="453" y="68"/>
                </a:cubicBezTo>
                <a:cubicBezTo>
                  <a:pt x="619" y="30"/>
                  <a:pt x="785" y="0"/>
                  <a:pt x="997" y="295"/>
                </a:cubicBezTo>
                <a:cubicBezTo>
                  <a:pt x="1209" y="590"/>
                  <a:pt x="1602" y="1580"/>
                  <a:pt x="1723" y="18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3" name="Text Box 55"/>
          <p:cNvSpPr txBox="1">
            <a:spLocks noChangeArrowheads="1"/>
          </p:cNvSpPr>
          <p:nvPr/>
        </p:nvSpPr>
        <p:spPr bwMode="auto">
          <a:xfrm>
            <a:off x="5300663" y="42830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x</a:t>
            </a:r>
            <a:endParaRPr lang="el-GR"/>
          </a:p>
        </p:txBody>
      </p:sp>
      <p:sp>
        <p:nvSpPr>
          <p:cNvPr id="2054" name="Text Box 58"/>
          <p:cNvSpPr txBox="1">
            <a:spLocks noChangeArrowheads="1"/>
          </p:cNvSpPr>
          <p:nvPr/>
        </p:nvSpPr>
        <p:spPr bwMode="auto">
          <a:xfrm>
            <a:off x="2349500" y="3059113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MP</a:t>
            </a:r>
            <a:endParaRPr lang="el-GR"/>
          </a:p>
        </p:txBody>
      </p:sp>
      <p:sp>
        <p:nvSpPr>
          <p:cNvPr id="2055" name="Text Box 59"/>
          <p:cNvSpPr txBox="1">
            <a:spLocks noChangeArrowheads="1"/>
          </p:cNvSpPr>
          <p:nvPr/>
        </p:nvSpPr>
        <p:spPr bwMode="auto">
          <a:xfrm>
            <a:off x="620713" y="118745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MP, VMP</a:t>
            </a:r>
            <a:endParaRPr lang="el-GR"/>
          </a:p>
        </p:txBody>
      </p:sp>
      <p:sp>
        <p:nvSpPr>
          <p:cNvPr id="2056" name="Line 62"/>
          <p:cNvSpPr>
            <a:spLocks noChangeShapeType="1"/>
          </p:cNvSpPr>
          <p:nvPr/>
        </p:nvSpPr>
        <p:spPr bwMode="auto">
          <a:xfrm>
            <a:off x="2924175" y="3203575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7" name="Freeform 63"/>
          <p:cNvSpPr>
            <a:spLocks/>
          </p:cNvSpPr>
          <p:nvPr/>
        </p:nvSpPr>
        <p:spPr bwMode="auto">
          <a:xfrm>
            <a:off x="2852738" y="1258888"/>
            <a:ext cx="2735262" cy="2916237"/>
          </a:xfrm>
          <a:custGeom>
            <a:avLst/>
            <a:gdLst>
              <a:gd name="T0" fmla="*/ 0 w 1723"/>
              <a:gd name="T1" fmla="*/ 828675 h 1837"/>
              <a:gd name="T2" fmla="*/ 719137 w 1723"/>
              <a:gd name="T3" fmla="*/ 107950 h 1837"/>
              <a:gd name="T4" fmla="*/ 1582737 w 1723"/>
              <a:gd name="T5" fmla="*/ 468312 h 1837"/>
              <a:gd name="T6" fmla="*/ 2735262 w 1723"/>
              <a:gd name="T7" fmla="*/ 2916237 h 18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3" h="1837">
                <a:moveTo>
                  <a:pt x="0" y="522"/>
                </a:moveTo>
                <a:cubicBezTo>
                  <a:pt x="143" y="314"/>
                  <a:pt x="287" y="106"/>
                  <a:pt x="453" y="68"/>
                </a:cubicBezTo>
                <a:cubicBezTo>
                  <a:pt x="619" y="30"/>
                  <a:pt x="785" y="0"/>
                  <a:pt x="997" y="295"/>
                </a:cubicBezTo>
                <a:cubicBezTo>
                  <a:pt x="1209" y="590"/>
                  <a:pt x="1602" y="1580"/>
                  <a:pt x="1723" y="18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59" name="Line 65"/>
          <p:cNvSpPr>
            <a:spLocks noChangeShapeType="1"/>
          </p:cNvSpPr>
          <p:nvPr/>
        </p:nvSpPr>
        <p:spPr bwMode="auto">
          <a:xfrm flipV="1">
            <a:off x="4149725" y="3132138"/>
            <a:ext cx="100806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0" name="Line 66"/>
          <p:cNvSpPr>
            <a:spLocks noChangeShapeType="1"/>
          </p:cNvSpPr>
          <p:nvPr/>
        </p:nvSpPr>
        <p:spPr bwMode="auto">
          <a:xfrm>
            <a:off x="1341438" y="795655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1" name="Line 67"/>
          <p:cNvSpPr>
            <a:spLocks noChangeShapeType="1"/>
          </p:cNvSpPr>
          <p:nvPr/>
        </p:nvSpPr>
        <p:spPr bwMode="auto">
          <a:xfrm flipV="1">
            <a:off x="1341438" y="4932363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2" name="Freeform 68"/>
          <p:cNvSpPr>
            <a:spLocks/>
          </p:cNvSpPr>
          <p:nvPr/>
        </p:nvSpPr>
        <p:spPr bwMode="auto">
          <a:xfrm>
            <a:off x="2420938" y="5651500"/>
            <a:ext cx="2374900" cy="1727200"/>
          </a:xfrm>
          <a:custGeom>
            <a:avLst/>
            <a:gdLst>
              <a:gd name="T0" fmla="*/ 0 w 1723"/>
              <a:gd name="T1" fmla="*/ 490799 h 1837"/>
              <a:gd name="T2" fmla="*/ 624393 w 1723"/>
              <a:gd name="T3" fmla="*/ 63936 h 1837"/>
              <a:gd name="T4" fmla="*/ 1374217 w 1723"/>
              <a:gd name="T5" fmla="*/ 277367 h 1837"/>
              <a:gd name="T6" fmla="*/ 2374900 w 1723"/>
              <a:gd name="T7" fmla="*/ 1727200 h 183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23" h="1837">
                <a:moveTo>
                  <a:pt x="0" y="522"/>
                </a:moveTo>
                <a:cubicBezTo>
                  <a:pt x="143" y="314"/>
                  <a:pt x="287" y="106"/>
                  <a:pt x="453" y="68"/>
                </a:cubicBezTo>
                <a:cubicBezTo>
                  <a:pt x="619" y="30"/>
                  <a:pt x="785" y="0"/>
                  <a:pt x="997" y="295"/>
                </a:cubicBezTo>
                <a:cubicBezTo>
                  <a:pt x="1209" y="590"/>
                  <a:pt x="1602" y="1580"/>
                  <a:pt x="1723" y="183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3" name="Line 69"/>
          <p:cNvSpPr>
            <a:spLocks noChangeShapeType="1"/>
          </p:cNvSpPr>
          <p:nvPr/>
        </p:nvSpPr>
        <p:spPr bwMode="auto">
          <a:xfrm>
            <a:off x="1412875" y="6084888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4" name="Text Box 70"/>
          <p:cNvSpPr txBox="1">
            <a:spLocks noChangeArrowheads="1"/>
          </p:cNvSpPr>
          <p:nvPr/>
        </p:nvSpPr>
        <p:spPr bwMode="auto">
          <a:xfrm>
            <a:off x="744538" y="480853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VMP</a:t>
            </a:r>
            <a:endParaRPr lang="el-GR"/>
          </a:p>
        </p:txBody>
      </p:sp>
      <p:sp>
        <p:nvSpPr>
          <p:cNvPr id="2065" name="Text Box 71"/>
          <p:cNvSpPr txBox="1">
            <a:spLocks noChangeArrowheads="1"/>
          </p:cNvSpPr>
          <p:nvPr/>
        </p:nvSpPr>
        <p:spPr bwMode="auto">
          <a:xfrm>
            <a:off x="5424488" y="8048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x</a:t>
            </a:r>
            <a:endParaRPr lang="el-GR"/>
          </a:p>
        </p:txBody>
      </p:sp>
      <p:sp>
        <p:nvSpPr>
          <p:cNvPr id="2066" name="Line 72"/>
          <p:cNvSpPr>
            <a:spLocks noChangeShapeType="1"/>
          </p:cNvSpPr>
          <p:nvPr/>
        </p:nvSpPr>
        <p:spPr bwMode="auto">
          <a:xfrm>
            <a:off x="2492375" y="608488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2067" name="Line 73"/>
          <p:cNvSpPr>
            <a:spLocks noChangeShapeType="1"/>
          </p:cNvSpPr>
          <p:nvPr/>
        </p:nvSpPr>
        <p:spPr bwMode="auto">
          <a:xfrm>
            <a:off x="3933825" y="608488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2068" name="Object 74"/>
          <p:cNvGraphicFramePr>
            <a:graphicFrameLocks noChangeAspect="1"/>
          </p:cNvGraphicFramePr>
          <p:nvPr/>
        </p:nvGraphicFramePr>
        <p:xfrm>
          <a:off x="3716338" y="8027988"/>
          <a:ext cx="5667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202936" imgH="177569" progId="Equation.DSMT4">
                  <p:embed/>
                </p:oleObj>
              </mc:Choice>
              <mc:Fallback>
                <p:oleObj name="Equation" r:id="rId3" imgW="202936" imgH="177569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8027988"/>
                        <a:ext cx="56673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9" name="Object 75"/>
          <p:cNvGraphicFramePr>
            <a:graphicFrameLocks noChangeAspect="1"/>
          </p:cNvGraphicFramePr>
          <p:nvPr/>
        </p:nvGraphicFramePr>
        <p:xfrm>
          <a:off x="2276475" y="8027988"/>
          <a:ext cx="4254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164814" imgH="177492" progId="Equation.DSMT4">
                  <p:embed/>
                </p:oleObj>
              </mc:Choice>
              <mc:Fallback>
                <p:oleObj name="Equation" r:id="rId5" imgW="164814" imgH="177492" progId="Equation.DSMT4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8027988"/>
                        <a:ext cx="425450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0" name="Text Box 77"/>
          <p:cNvSpPr txBox="1">
            <a:spLocks noChangeArrowheads="1"/>
          </p:cNvSpPr>
          <p:nvPr/>
        </p:nvSpPr>
        <p:spPr bwMode="auto">
          <a:xfrm>
            <a:off x="4808538" y="4859338"/>
            <a:ext cx="2049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Καμπύλη Ζήτησης</a:t>
            </a:r>
          </a:p>
          <a:p>
            <a:pPr eaLnBrk="1" hangingPunct="1"/>
            <a:r>
              <a:rPr lang="el-GR"/>
              <a:t>Παραγωγικού</a:t>
            </a:r>
          </a:p>
          <a:p>
            <a:pPr eaLnBrk="1" hangingPunct="1"/>
            <a:r>
              <a:rPr lang="el-GR"/>
              <a:t>Συντελεστή</a:t>
            </a:r>
          </a:p>
        </p:txBody>
      </p:sp>
      <p:sp>
        <p:nvSpPr>
          <p:cNvPr id="2071" name="Line 78"/>
          <p:cNvSpPr>
            <a:spLocks noChangeShapeType="1"/>
          </p:cNvSpPr>
          <p:nvPr/>
        </p:nvSpPr>
        <p:spPr bwMode="auto">
          <a:xfrm flipH="1">
            <a:off x="4581525" y="5724525"/>
            <a:ext cx="71913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graphicFrame>
        <p:nvGraphicFramePr>
          <p:cNvPr id="2" name="Αντικείμενο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38301"/>
              </p:ext>
            </p:extLst>
          </p:nvPr>
        </p:nvGraphicFramePr>
        <p:xfrm>
          <a:off x="5172582" y="1676276"/>
          <a:ext cx="1044575" cy="1039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545760" imgH="419040" progId="Equation.DSMT4">
                  <p:embed/>
                </p:oleObj>
              </mc:Choice>
              <mc:Fallback>
                <p:oleObj name="Equation" r:id="rId7" imgW="545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72582" y="1676276"/>
                        <a:ext cx="1044575" cy="1039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Αντικείμενο 1"/>
          <p:cNvGraphicFramePr>
            <a:graphicFrameLocks noChangeAspect="1"/>
          </p:cNvGraphicFramePr>
          <p:nvPr/>
        </p:nvGraphicFramePr>
        <p:xfrm>
          <a:off x="1898650" y="2425700"/>
          <a:ext cx="35734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1333440" imgH="253800" progId="Equation.DSMT4">
                  <p:embed/>
                </p:oleObj>
              </mc:Choice>
              <mc:Fallback>
                <p:oleObj name="Equation" r:id="rId3" imgW="1333440" imgH="253800" progId="Equation.DSMT4">
                  <p:embed/>
                  <p:pic>
                    <p:nvPicPr>
                      <p:cNvPr id="0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2425700"/>
                        <a:ext cx="3573463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268413" y="684213"/>
            <a:ext cx="423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Μεγιστοποίηση της Συνάρτηση κέρδους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68300" y="2581275"/>
            <a:ext cx="900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κέρδος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865188" y="3276600"/>
            <a:ext cx="1457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Τιμή αγαθού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989138" y="3789363"/>
            <a:ext cx="2587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Συνάρτηση παραγωγής</a:t>
            </a: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2708275" y="1179513"/>
            <a:ext cx="1489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Τιμή εισροής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540250" y="1371600"/>
            <a:ext cx="1252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Ποσότητα </a:t>
            </a:r>
          </a:p>
          <a:p>
            <a:pPr eaLnBrk="1" hangingPunct="1"/>
            <a:r>
              <a:rPr lang="el-GR"/>
              <a:t>εισροής</a:t>
            </a: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5487988" y="3511550"/>
            <a:ext cx="1176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l-GR"/>
              <a:t>Σταθερές </a:t>
            </a:r>
          </a:p>
          <a:p>
            <a:pPr eaLnBrk="1" hangingPunct="1"/>
            <a:r>
              <a:rPr lang="el-GR"/>
              <a:t>δαπάνες</a:t>
            </a:r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1196975" y="2770188"/>
            <a:ext cx="6111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 flipV="1">
            <a:off x="2205038" y="2951163"/>
            <a:ext cx="503237" cy="461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 flipH="1" flipV="1">
            <a:off x="2997200" y="3017838"/>
            <a:ext cx="576263" cy="884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3141663" y="1549400"/>
            <a:ext cx="1055687" cy="1104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 flipH="1">
            <a:off x="4437063" y="1979613"/>
            <a:ext cx="431800" cy="6016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Ευθύγραμμο βέλος σύνδεσης 24"/>
          <p:cNvCxnSpPr/>
          <p:nvPr/>
        </p:nvCxnSpPr>
        <p:spPr>
          <a:xfrm flipH="1">
            <a:off x="3452813" y="2017713"/>
            <a:ext cx="1416050" cy="5635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Ευθύγραμμο βέλος σύνδεσης 26"/>
          <p:cNvCxnSpPr/>
          <p:nvPr/>
        </p:nvCxnSpPr>
        <p:spPr>
          <a:xfrm flipH="1" flipV="1">
            <a:off x="5487988" y="2951163"/>
            <a:ext cx="461962" cy="6937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3089" name="Αντικείμενο 27"/>
          <p:cNvGraphicFramePr>
            <a:graphicFrameLocks noChangeAspect="1"/>
          </p:cNvGraphicFramePr>
          <p:nvPr/>
        </p:nvGraphicFramePr>
        <p:xfrm>
          <a:off x="1593850" y="4659313"/>
          <a:ext cx="3348038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" imgW="1447560" imgH="1091880" progId="Equation.DSMT4">
                  <p:embed/>
                </p:oleObj>
              </mc:Choice>
              <mc:Fallback>
                <p:oleObj name="Equation" r:id="rId5" imgW="1447560" imgH="1091880" progId="Equation.DSMT4">
                  <p:embed/>
                  <p:pic>
                    <p:nvPicPr>
                      <p:cNvPr id="0" name="Αντικείμενο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659313"/>
                        <a:ext cx="3348038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Αντικείμενο 28"/>
          <p:cNvGraphicFramePr>
            <a:graphicFrameLocks noChangeAspect="1"/>
          </p:cNvGraphicFramePr>
          <p:nvPr/>
        </p:nvGraphicFramePr>
        <p:xfrm>
          <a:off x="1925638" y="7740650"/>
          <a:ext cx="24304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7" imgW="698400" imgH="203040" progId="Equation.DSMT4">
                  <p:embed/>
                </p:oleObj>
              </mc:Choice>
              <mc:Fallback>
                <p:oleObj name="Equation" r:id="rId7" imgW="698400" imgH="203040" progId="Equation.DSMT4">
                  <p:embed/>
                  <p:pic>
                    <p:nvPicPr>
                      <p:cNvPr id="0" name="Αντικείμενο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7740650"/>
                        <a:ext cx="24304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</Words>
  <Application>Microsoft Office PowerPoint</Application>
  <PresentationFormat>Προβολή στην οθόνη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4" baseType="lpstr">
      <vt:lpstr>Default Design</vt:lpstr>
      <vt:lpstr>Equation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Thanasis</cp:lastModifiedBy>
  <cp:revision>12</cp:revision>
  <dcterms:created xsi:type="dcterms:W3CDTF">2005-03-21T10:01:47Z</dcterms:created>
  <dcterms:modified xsi:type="dcterms:W3CDTF">2015-03-17T11:48:43Z</dcterms:modified>
</cp:coreProperties>
</file>