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-95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-95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-95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-95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-95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-95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-95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-95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-95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1662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0" d="100"/>
          <a:sy n="40" d="100"/>
        </p:scale>
        <p:origin x="-150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1E904E-20AE-49A6-847B-211AF484445B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8FBBFB-51CD-4E39-A398-3D69E87F244B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471037-C3A0-4388-A57E-A5909A3C0FDF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F6DF0-1A94-4A2D-83C6-BF375F80E4D6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6BF780-CFB4-48EA-96D1-77F9E4C8A6BE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7A6E39-80A7-4B70-9E2A-B0BCD66997EE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F6EEDB-E6D7-4280-97C6-8676703CBA9D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42152D-2DB5-4F98-BF72-9384A0E6F425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1F018D-CF0E-4E9F-A339-EACAB0469CF8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82BC75-8202-42AE-B51F-87840D734B90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CA67F6-1FF9-43ED-A032-B981EAF98CDA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τον τίτλο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A62AABD-AF7D-4D1A-A939-4998D8F6E380}" type="slidenum">
              <a:rPr lang="el-GR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95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95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95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95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95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95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95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95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3124200" y="114300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3124200" y="33528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 flipV="1">
            <a:off x="3124200" y="2133600"/>
            <a:ext cx="25146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3124200" y="1524000"/>
            <a:ext cx="18288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4860032" y="3068960"/>
            <a:ext cx="2936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1200" dirty="0"/>
              <a:t>D</a:t>
            </a:r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 flipH="1">
            <a:off x="3124200" y="27432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2819400" y="3276600"/>
            <a:ext cx="2936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1200" dirty="0"/>
              <a:t>O</a:t>
            </a: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4191000" y="3352800"/>
            <a:ext cx="4413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 sz="1200"/>
              <a:t>Q</a:t>
            </a:r>
            <a:r>
              <a:rPr lang="el-GR" sz="1200" baseline="30000"/>
              <a:t>FM</a:t>
            </a:r>
            <a:endParaRPr lang="el-GR" sz="1200"/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5867400" y="3352800"/>
            <a:ext cx="2936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1200"/>
              <a:t>Q</a:t>
            </a: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2895600" y="1447800"/>
            <a:ext cx="2936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1200"/>
              <a:t>A</a:t>
            </a:r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4479925" y="2627313"/>
            <a:ext cx="2857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1200"/>
              <a:t>C</a:t>
            </a: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2771800" y="2564904"/>
            <a:ext cx="4159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 sz="1200" dirty="0"/>
              <a:t>P</a:t>
            </a:r>
            <a:r>
              <a:rPr lang="el-GR" sz="1200" baseline="30000" dirty="0"/>
              <a:t>FM</a:t>
            </a:r>
            <a:endParaRPr lang="el-GR" sz="1200" dirty="0"/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5715000" y="1981200"/>
            <a:ext cx="7286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1200"/>
              <a:t>S (MPC)</a:t>
            </a:r>
          </a:p>
        </p:txBody>
      </p:sp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2895600" y="1066800"/>
            <a:ext cx="2682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1200"/>
              <a:t>P</a:t>
            </a:r>
          </a:p>
        </p:txBody>
      </p:sp>
      <p:cxnSp>
        <p:nvCxnSpPr>
          <p:cNvPr id="31" name="Straight Connector 30"/>
          <p:cNvCxnSpPr/>
          <p:nvPr/>
        </p:nvCxnSpPr>
        <p:spPr bwMode="auto">
          <a:xfrm rot="5400000">
            <a:off x="4103948" y="3032956"/>
            <a:ext cx="50405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Freeform 32"/>
          <p:cNvSpPr/>
          <p:nvPr/>
        </p:nvSpPr>
        <p:spPr bwMode="auto">
          <a:xfrm>
            <a:off x="3128513" y="1547004"/>
            <a:ext cx="1230702" cy="1817298"/>
          </a:xfrm>
          <a:custGeom>
            <a:avLst/>
            <a:gdLst>
              <a:gd name="connsiteX0" fmla="*/ 5751 w 1230702"/>
              <a:gd name="connsiteY0" fmla="*/ 0 h 1817298"/>
              <a:gd name="connsiteX1" fmla="*/ 0 w 1230702"/>
              <a:gd name="connsiteY1" fmla="*/ 1788543 h 1817298"/>
              <a:gd name="connsiteX2" fmla="*/ 1230702 w 1230702"/>
              <a:gd name="connsiteY2" fmla="*/ 1817298 h 1817298"/>
              <a:gd name="connsiteX3" fmla="*/ 1230702 w 1230702"/>
              <a:gd name="connsiteY3" fmla="*/ 1236453 h 1817298"/>
              <a:gd name="connsiteX4" fmla="*/ 5751 w 1230702"/>
              <a:gd name="connsiteY4" fmla="*/ 0 h 1817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0702" h="1817298">
                <a:moveTo>
                  <a:pt x="5751" y="0"/>
                </a:moveTo>
                <a:lnTo>
                  <a:pt x="0" y="1788543"/>
                </a:lnTo>
                <a:lnTo>
                  <a:pt x="1230702" y="1817298"/>
                </a:lnTo>
                <a:lnTo>
                  <a:pt x="1230702" y="1236453"/>
                </a:lnTo>
                <a:lnTo>
                  <a:pt x="5751" y="0"/>
                </a:lnTo>
                <a:close/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-95"/>
            </a:endParaRPr>
          </a:p>
        </p:txBody>
      </p:sp>
      <p:sp>
        <p:nvSpPr>
          <p:cNvPr id="34" name="Freeform 33"/>
          <p:cNvSpPr/>
          <p:nvPr/>
        </p:nvSpPr>
        <p:spPr bwMode="auto">
          <a:xfrm>
            <a:off x="3122762" y="2760453"/>
            <a:ext cx="1230702" cy="598098"/>
          </a:xfrm>
          <a:custGeom>
            <a:avLst/>
            <a:gdLst>
              <a:gd name="connsiteX0" fmla="*/ 1230702 w 1230702"/>
              <a:gd name="connsiteY0" fmla="*/ 0 h 598098"/>
              <a:gd name="connsiteX1" fmla="*/ 0 w 1230702"/>
              <a:gd name="connsiteY1" fmla="*/ 586596 h 598098"/>
              <a:gd name="connsiteX2" fmla="*/ 1230702 w 1230702"/>
              <a:gd name="connsiteY2" fmla="*/ 598098 h 598098"/>
              <a:gd name="connsiteX3" fmla="*/ 1230702 w 1230702"/>
              <a:gd name="connsiteY3" fmla="*/ 0 h 598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0702" h="598098">
                <a:moveTo>
                  <a:pt x="1230702" y="0"/>
                </a:moveTo>
                <a:lnTo>
                  <a:pt x="0" y="586596"/>
                </a:lnTo>
                <a:lnTo>
                  <a:pt x="1230702" y="598098"/>
                </a:lnTo>
                <a:lnTo>
                  <a:pt x="1230702" y="0"/>
                </a:lnTo>
                <a:close/>
              </a:path>
            </a:pathLst>
          </a:cu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-95"/>
            </a:endParaRPr>
          </a:p>
        </p:txBody>
      </p:sp>
      <p:sp>
        <p:nvSpPr>
          <p:cNvPr id="35" name="Freeform 34"/>
          <p:cNvSpPr/>
          <p:nvPr/>
        </p:nvSpPr>
        <p:spPr bwMode="auto">
          <a:xfrm>
            <a:off x="3117011" y="1541253"/>
            <a:ext cx="1230702" cy="1805796"/>
          </a:xfrm>
          <a:custGeom>
            <a:avLst/>
            <a:gdLst>
              <a:gd name="connsiteX0" fmla="*/ 0 w 1230702"/>
              <a:gd name="connsiteY0" fmla="*/ 0 h 1805796"/>
              <a:gd name="connsiteX1" fmla="*/ 1230702 w 1230702"/>
              <a:gd name="connsiteY1" fmla="*/ 1219200 h 1805796"/>
              <a:gd name="connsiteX2" fmla="*/ 11502 w 1230702"/>
              <a:gd name="connsiteY2" fmla="*/ 1805796 h 1805796"/>
              <a:gd name="connsiteX3" fmla="*/ 0 w 1230702"/>
              <a:gd name="connsiteY3" fmla="*/ 0 h 1805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0702" h="1805796">
                <a:moveTo>
                  <a:pt x="0" y="0"/>
                </a:moveTo>
                <a:lnTo>
                  <a:pt x="1230702" y="1219200"/>
                </a:lnTo>
                <a:lnTo>
                  <a:pt x="11502" y="1805796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-95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508104" y="836712"/>
            <a:ext cx="19191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Social surplus</a:t>
            </a:r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 bwMode="auto">
          <a:xfrm rot="10800000" flipV="1">
            <a:off x="3923928" y="1196752"/>
            <a:ext cx="2016224" cy="135334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nimBg="1"/>
      <p:bldP spid="3076" grpId="0" animBg="1"/>
      <p:bldP spid="3078" grpId="0" animBg="1"/>
      <p:bldP spid="3079" grpId="0" animBg="1"/>
      <p:bldP spid="3080" grpId="0"/>
      <p:bldP spid="3082" grpId="0" animBg="1"/>
      <p:bldP spid="3085" grpId="0"/>
      <p:bldP spid="3087" grpId="0"/>
      <p:bldP spid="3088" grpId="0"/>
      <p:bldP spid="3089" grpId="0"/>
      <p:bldP spid="3091" grpId="0"/>
      <p:bldP spid="3094" grpId="0"/>
      <p:bldP spid="3095" grpId="0"/>
      <p:bldP spid="3099" grpId="0"/>
      <p:bldP spid="33" grpId="0" animBg="1"/>
      <p:bldP spid="34" grpId="0" animBg="1"/>
      <p:bldP spid="35" grpId="0" animBg="1"/>
      <p:bldP spid="36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3"/>
          <p:cNvSpPr>
            <a:spLocks noChangeShapeType="1"/>
          </p:cNvSpPr>
          <p:nvPr/>
        </p:nvSpPr>
        <p:spPr bwMode="auto">
          <a:xfrm>
            <a:off x="3124200" y="114300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Line 4"/>
          <p:cNvSpPr>
            <a:spLocks noChangeShapeType="1"/>
          </p:cNvSpPr>
          <p:nvPr/>
        </p:nvSpPr>
        <p:spPr bwMode="auto">
          <a:xfrm>
            <a:off x="3124200" y="33528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 flipV="1">
            <a:off x="3124200" y="1412776"/>
            <a:ext cx="2023864" cy="19400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 flipV="1">
            <a:off x="3124200" y="2133600"/>
            <a:ext cx="25146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3124200" y="1524000"/>
            <a:ext cx="18288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4800600" y="2971800"/>
            <a:ext cx="2936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1200"/>
              <a:t>D</a:t>
            </a: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4343400" y="22098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 flipH="1">
            <a:off x="3124200" y="27432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4038600" y="2438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 flipH="1">
            <a:off x="3124200" y="2438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2819400" y="3276600"/>
            <a:ext cx="2936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1200"/>
              <a:t>O</a:t>
            </a: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3886200" y="3352800"/>
            <a:ext cx="3698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1200"/>
              <a:t>Q*</a:t>
            </a: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4191000" y="3352800"/>
            <a:ext cx="4413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 sz="1200"/>
              <a:t>Q</a:t>
            </a:r>
            <a:r>
              <a:rPr lang="el-GR" sz="1200" baseline="30000"/>
              <a:t>FM</a:t>
            </a:r>
            <a:endParaRPr lang="el-GR" sz="1200"/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5867400" y="3352800"/>
            <a:ext cx="2936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1200"/>
              <a:t>Q</a:t>
            </a: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2895600" y="1447800"/>
            <a:ext cx="2936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1200"/>
              <a:t>A</a:t>
            </a: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3870325" y="2017713"/>
            <a:ext cx="2857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1200"/>
              <a:t>B</a:t>
            </a:r>
          </a:p>
        </p:txBody>
      </p:sp>
      <p:sp>
        <p:nvSpPr>
          <p:cNvPr id="18" name="Text Box 19"/>
          <p:cNvSpPr txBox="1">
            <a:spLocks noChangeArrowheads="1"/>
          </p:cNvSpPr>
          <p:nvPr/>
        </p:nvSpPr>
        <p:spPr bwMode="auto">
          <a:xfrm>
            <a:off x="4479925" y="2627313"/>
            <a:ext cx="2857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1200"/>
              <a:t>C</a:t>
            </a:r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4267200" y="182880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1200"/>
              <a:t>E</a:t>
            </a:r>
          </a:p>
        </p:txBody>
      </p:sp>
      <p:sp>
        <p:nvSpPr>
          <p:cNvPr id="20" name="Text Box 21"/>
          <p:cNvSpPr txBox="1">
            <a:spLocks noChangeArrowheads="1"/>
          </p:cNvSpPr>
          <p:nvPr/>
        </p:nvSpPr>
        <p:spPr bwMode="auto">
          <a:xfrm>
            <a:off x="2819400" y="2286000"/>
            <a:ext cx="3444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1200"/>
              <a:t>P*</a:t>
            </a:r>
          </a:p>
        </p:txBody>
      </p: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2819400" y="2590800"/>
            <a:ext cx="4159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 sz="1200"/>
              <a:t>P</a:t>
            </a:r>
            <a:r>
              <a:rPr lang="el-GR" sz="1200" baseline="30000"/>
              <a:t>FM</a:t>
            </a:r>
            <a:endParaRPr lang="el-GR" sz="1200"/>
          </a:p>
        </p:txBody>
      </p:sp>
      <p:sp>
        <p:nvSpPr>
          <p:cNvPr id="22" name="Text Box 23"/>
          <p:cNvSpPr txBox="1">
            <a:spLocks noChangeArrowheads="1"/>
          </p:cNvSpPr>
          <p:nvPr/>
        </p:nvSpPr>
        <p:spPr bwMode="auto">
          <a:xfrm>
            <a:off x="5715000" y="1981200"/>
            <a:ext cx="7286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1200"/>
              <a:t>S (MPC)</a:t>
            </a:r>
          </a:p>
        </p:txBody>
      </p:sp>
      <p:sp>
        <p:nvSpPr>
          <p:cNvPr id="23" name="Text Box 24"/>
          <p:cNvSpPr txBox="1">
            <a:spLocks noChangeArrowheads="1"/>
          </p:cNvSpPr>
          <p:nvPr/>
        </p:nvSpPr>
        <p:spPr bwMode="auto">
          <a:xfrm>
            <a:off x="5165725" y="1179513"/>
            <a:ext cx="1327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1200"/>
              <a:t>MSC=MPC+MEC</a:t>
            </a:r>
          </a:p>
        </p:txBody>
      </p:sp>
      <p:sp>
        <p:nvSpPr>
          <p:cNvPr id="24" name="Line 25"/>
          <p:cNvSpPr>
            <a:spLocks noChangeShapeType="1"/>
          </p:cNvSpPr>
          <p:nvPr/>
        </p:nvSpPr>
        <p:spPr bwMode="auto">
          <a:xfrm>
            <a:off x="4800600" y="17526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Text Box 26"/>
          <p:cNvSpPr txBox="1">
            <a:spLocks noChangeArrowheads="1"/>
          </p:cNvSpPr>
          <p:nvPr/>
        </p:nvSpPr>
        <p:spPr bwMode="auto">
          <a:xfrm>
            <a:off x="5181600" y="1676400"/>
            <a:ext cx="5143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 sz="1200"/>
              <a:t>MEC</a:t>
            </a:r>
          </a:p>
        </p:txBody>
      </p:sp>
      <p:sp>
        <p:nvSpPr>
          <p:cNvPr id="26" name="Text Box 27"/>
          <p:cNvSpPr txBox="1">
            <a:spLocks noChangeArrowheads="1"/>
          </p:cNvSpPr>
          <p:nvPr/>
        </p:nvSpPr>
        <p:spPr bwMode="auto">
          <a:xfrm>
            <a:off x="2895600" y="1066800"/>
            <a:ext cx="2682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1200"/>
              <a:t>P</a:t>
            </a:r>
          </a:p>
        </p:txBody>
      </p:sp>
      <p:sp>
        <p:nvSpPr>
          <p:cNvPr id="27" name="Rectangle 28"/>
          <p:cNvSpPr>
            <a:spLocks noChangeArrowheads="1"/>
          </p:cNvSpPr>
          <p:nvPr/>
        </p:nvSpPr>
        <p:spPr bwMode="auto">
          <a:xfrm>
            <a:off x="2743200" y="914400"/>
            <a:ext cx="3810000" cy="2743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Freeform 28"/>
          <p:cNvSpPr/>
          <p:nvPr/>
        </p:nvSpPr>
        <p:spPr bwMode="auto">
          <a:xfrm>
            <a:off x="3117011" y="1535502"/>
            <a:ext cx="1236453" cy="1817298"/>
          </a:xfrm>
          <a:custGeom>
            <a:avLst/>
            <a:gdLst>
              <a:gd name="connsiteX0" fmla="*/ 0 w 1236453"/>
              <a:gd name="connsiteY0" fmla="*/ 0 h 1817298"/>
              <a:gd name="connsiteX1" fmla="*/ 11502 w 1236453"/>
              <a:gd name="connsiteY1" fmla="*/ 1817298 h 1817298"/>
              <a:gd name="connsiteX2" fmla="*/ 1230702 w 1236453"/>
              <a:gd name="connsiteY2" fmla="*/ 1811547 h 1817298"/>
              <a:gd name="connsiteX3" fmla="*/ 1236453 w 1236453"/>
              <a:gd name="connsiteY3" fmla="*/ 1230702 h 1817298"/>
              <a:gd name="connsiteX4" fmla="*/ 0 w 1236453"/>
              <a:gd name="connsiteY4" fmla="*/ 0 h 1817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6453" h="1817298">
                <a:moveTo>
                  <a:pt x="0" y="0"/>
                </a:moveTo>
                <a:lnTo>
                  <a:pt x="11502" y="1817298"/>
                </a:lnTo>
                <a:lnTo>
                  <a:pt x="1230702" y="1811547"/>
                </a:lnTo>
                <a:lnTo>
                  <a:pt x="1236453" y="123070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-95"/>
            </a:endParaRPr>
          </a:p>
        </p:txBody>
      </p:sp>
      <p:sp>
        <p:nvSpPr>
          <p:cNvPr id="31" name="Freeform 30"/>
          <p:cNvSpPr/>
          <p:nvPr/>
        </p:nvSpPr>
        <p:spPr bwMode="auto">
          <a:xfrm>
            <a:off x="3117011" y="2145102"/>
            <a:ext cx="1224951" cy="1219200"/>
          </a:xfrm>
          <a:custGeom>
            <a:avLst/>
            <a:gdLst>
              <a:gd name="connsiteX0" fmla="*/ 1219200 w 1224951"/>
              <a:gd name="connsiteY0" fmla="*/ 0 h 1219200"/>
              <a:gd name="connsiteX1" fmla="*/ 1224951 w 1224951"/>
              <a:gd name="connsiteY1" fmla="*/ 1207698 h 1219200"/>
              <a:gd name="connsiteX2" fmla="*/ 0 w 1224951"/>
              <a:gd name="connsiteY2" fmla="*/ 1219200 h 1219200"/>
              <a:gd name="connsiteX3" fmla="*/ 1219200 w 1224951"/>
              <a:gd name="connsiteY3" fmla="*/ 0 h 121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4951" h="1219200">
                <a:moveTo>
                  <a:pt x="1219200" y="0"/>
                </a:moveTo>
                <a:lnTo>
                  <a:pt x="1224951" y="1207698"/>
                </a:lnTo>
                <a:lnTo>
                  <a:pt x="0" y="1219200"/>
                </a:lnTo>
                <a:lnTo>
                  <a:pt x="1219200" y="0"/>
                </a:lnTo>
                <a:close/>
              </a:path>
            </a:pathLst>
          </a:cu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-95"/>
            </a:endParaRPr>
          </a:p>
        </p:txBody>
      </p:sp>
      <p:sp>
        <p:nvSpPr>
          <p:cNvPr id="32" name="Freeform 31"/>
          <p:cNvSpPr/>
          <p:nvPr/>
        </p:nvSpPr>
        <p:spPr bwMode="auto">
          <a:xfrm>
            <a:off x="3099758" y="1524000"/>
            <a:ext cx="937404" cy="1840302"/>
          </a:xfrm>
          <a:custGeom>
            <a:avLst/>
            <a:gdLst>
              <a:gd name="connsiteX0" fmla="*/ 5751 w 937404"/>
              <a:gd name="connsiteY0" fmla="*/ 0 h 1840302"/>
              <a:gd name="connsiteX1" fmla="*/ 937404 w 937404"/>
              <a:gd name="connsiteY1" fmla="*/ 914400 h 1840302"/>
              <a:gd name="connsiteX2" fmla="*/ 0 w 937404"/>
              <a:gd name="connsiteY2" fmla="*/ 1840302 h 1840302"/>
              <a:gd name="connsiteX3" fmla="*/ 5751 w 937404"/>
              <a:gd name="connsiteY3" fmla="*/ 0 h 1840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37404" h="1840302">
                <a:moveTo>
                  <a:pt x="5751" y="0"/>
                </a:moveTo>
                <a:lnTo>
                  <a:pt x="937404" y="914400"/>
                </a:lnTo>
                <a:lnTo>
                  <a:pt x="0" y="1840302"/>
                </a:lnTo>
                <a:lnTo>
                  <a:pt x="5751" y="0"/>
                </a:lnTo>
                <a:close/>
              </a:path>
            </a:pathLst>
          </a:cu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-95"/>
            </a:endParaRPr>
          </a:p>
        </p:txBody>
      </p:sp>
      <p:sp>
        <p:nvSpPr>
          <p:cNvPr id="33" name="Freeform 32"/>
          <p:cNvSpPr/>
          <p:nvPr/>
        </p:nvSpPr>
        <p:spPr bwMode="auto">
          <a:xfrm>
            <a:off x="4042913" y="2145102"/>
            <a:ext cx="316302" cy="621102"/>
          </a:xfrm>
          <a:custGeom>
            <a:avLst/>
            <a:gdLst>
              <a:gd name="connsiteX0" fmla="*/ 287547 w 316302"/>
              <a:gd name="connsiteY0" fmla="*/ 0 h 621102"/>
              <a:gd name="connsiteX1" fmla="*/ 0 w 316302"/>
              <a:gd name="connsiteY1" fmla="*/ 293298 h 621102"/>
              <a:gd name="connsiteX2" fmla="*/ 316302 w 316302"/>
              <a:gd name="connsiteY2" fmla="*/ 621102 h 621102"/>
              <a:gd name="connsiteX3" fmla="*/ 287547 w 316302"/>
              <a:gd name="connsiteY3" fmla="*/ 0 h 621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6302" h="621102">
                <a:moveTo>
                  <a:pt x="287547" y="0"/>
                </a:moveTo>
                <a:lnTo>
                  <a:pt x="0" y="293298"/>
                </a:lnTo>
                <a:lnTo>
                  <a:pt x="316302" y="621102"/>
                </a:lnTo>
                <a:lnTo>
                  <a:pt x="287547" y="0"/>
                </a:lnTo>
                <a:close/>
              </a:path>
            </a:pathLst>
          </a:cu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-95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804248" y="2132856"/>
            <a:ext cx="19618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Welfare losses</a:t>
            </a:r>
            <a:endParaRPr lang="en-US" dirty="0"/>
          </a:p>
        </p:txBody>
      </p:sp>
      <p:cxnSp>
        <p:nvCxnSpPr>
          <p:cNvPr id="36" name="Straight Arrow Connector 35"/>
          <p:cNvCxnSpPr/>
          <p:nvPr/>
        </p:nvCxnSpPr>
        <p:spPr bwMode="auto">
          <a:xfrm rot="10800000">
            <a:off x="4283968" y="2420888"/>
            <a:ext cx="2448272" cy="1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92D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8" name="Straight Arrow Connector 47"/>
          <p:cNvCxnSpPr/>
          <p:nvPr/>
        </p:nvCxnSpPr>
        <p:spPr bwMode="auto">
          <a:xfrm>
            <a:off x="4067944" y="3140968"/>
            <a:ext cx="288032" cy="1588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 bwMode="auto">
          <a:xfrm rot="5400000">
            <a:off x="3635896" y="2924944"/>
            <a:ext cx="86409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4067944" y="4653136"/>
            <a:ext cx="33185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Resource Miss-allocation</a:t>
            </a:r>
            <a:endParaRPr lang="en-US" dirty="0"/>
          </a:p>
        </p:txBody>
      </p:sp>
      <p:cxnSp>
        <p:nvCxnSpPr>
          <p:cNvPr id="58" name="Straight Arrow Connector 57"/>
          <p:cNvCxnSpPr/>
          <p:nvPr/>
        </p:nvCxnSpPr>
        <p:spPr bwMode="auto">
          <a:xfrm rot="16200000" flipV="1">
            <a:off x="3815916" y="3609020"/>
            <a:ext cx="1584176" cy="7920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1" grpId="0" animBg="1"/>
      <p:bldP spid="32" grpId="0" animBg="1"/>
      <p:bldP spid="33" grpId="0" animBg="1"/>
      <p:bldP spid="34" grpId="0" build="allAtOnce"/>
      <p:bldP spid="56" grpId="0" build="allAtOnce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a839c4af37e9fb775237f959e1658ef4eeea9cb"/>
</p:tagLst>
</file>

<file path=ppt/theme/theme1.xml><?xml version="1.0" encoding="utf-8"?>
<a:theme xmlns:a="http://schemas.openxmlformats.org/drawingml/2006/main" name="Κενή παρουσίαση">
  <a:themeElements>
    <a:clrScheme name="Κενή παρουσίαση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Κενή παρουσίαση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-95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-95"/>
          </a:defRPr>
        </a:defPPr>
      </a:lstStyle>
    </a:lnDef>
  </a:objectDefaults>
  <a:extraClrSchemeLst>
    <a:extraClrScheme>
      <a:clrScheme name="Κενή παρουσίαση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Κενή παρουσίαση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Κενή παρουσίαση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Κενή παρουσίαση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Κενή παρουσίαση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Κενή παρουσίαση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Κενή παρουσίαση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Office\Πρότυπα\Κενή παρουσίαση.pot</Template>
  <TotalTime>78</TotalTime>
  <Words>38</Words>
  <Application>Microsoft Office PowerPoint</Application>
  <PresentationFormat>Προβολή στην οθόνη (4:3)</PresentationFormat>
  <Paragraphs>27</Paragraphs>
  <Slides>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3" baseType="lpstr">
      <vt:lpstr>Κενή παρουσίαση</vt:lpstr>
      <vt:lpstr>Παρουσίαση του PowerPoint</vt:lpstr>
      <vt:lpstr>Παρουσίαση του PowerPoint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Χωρίς τίτλο διαφάνειας</dc:title>
  <dc:creator>a</dc:creator>
  <cp:lastModifiedBy>Thanasis</cp:lastModifiedBy>
  <cp:revision>13</cp:revision>
  <dcterms:created xsi:type="dcterms:W3CDTF">2003-10-24T05:31:18Z</dcterms:created>
  <dcterms:modified xsi:type="dcterms:W3CDTF">2014-10-15T11:37:23Z</dcterms:modified>
</cp:coreProperties>
</file>