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40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0" d="100"/>
          <a:sy n="40" d="100"/>
        </p:scale>
        <p:origin x="-150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4ED7B-12FC-4C3E-8FAB-038FC81FCBBA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064264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0E41E-51F7-46ED-9570-6FB34A3C7DF9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948722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1257CB-AC91-4D75-884D-CA7A4C52A711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600998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30D0F-5E0E-4FB7-A779-6BA66A005E4B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279653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91399-7AD0-4C49-BE1A-885495A36FD5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560790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CD9F7-85AE-46D5-9375-68A9CA697F36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185597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BE419-1CF3-456A-9A39-B49B19F7AAB2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563981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B852A-58A7-4124-9BCB-73EB8923D424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840917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1E301-1D92-4CAB-89C6-7A322B5C7A16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44995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08E0C-6949-4822-9F5D-264661B4F610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61329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1DDE0-BF6F-42D3-9C18-1A2F2CC937A9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706057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l-GR" alt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l-GR" alt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7CEF350-5B90-4510-B87D-66F05C604A4B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5" name="Group 203"/>
          <p:cNvGrpSpPr>
            <a:grpSpLocks/>
          </p:cNvGrpSpPr>
          <p:nvPr/>
        </p:nvGrpSpPr>
        <p:grpSpPr bwMode="auto">
          <a:xfrm>
            <a:off x="1981200" y="762000"/>
            <a:ext cx="5419725" cy="5205413"/>
            <a:chOff x="1174" y="532"/>
            <a:chExt cx="3414" cy="3279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2540" y="1873"/>
              <a:ext cx="175" cy="21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2598" y="1941"/>
              <a:ext cx="6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l-GR" altLang="el-GR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W</a:t>
              </a:r>
              <a:endParaRPr lang="el-GR" altLang="el-GR"/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1402" y="895"/>
              <a:ext cx="350" cy="21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1510" y="962"/>
              <a:ext cx="13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l-GR" altLang="el-GR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VMP</a:t>
              </a:r>
              <a:endParaRPr lang="el-GR" altLang="el-GR"/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2540" y="605"/>
              <a:ext cx="175" cy="21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2610" y="672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l-GR" altLang="el-GR"/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890" y="1130"/>
              <a:ext cx="349" cy="21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3016" y="1198"/>
              <a:ext cx="9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l-GR" altLang="el-GR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MB</a:t>
              </a:r>
              <a:endParaRPr lang="el-GR" altLang="el-GR"/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2469" y="967"/>
              <a:ext cx="246" cy="218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2520" y="1035"/>
              <a:ext cx="14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l-GR" altLang="el-GR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W+t</a:t>
              </a:r>
              <a:r>
                <a:rPr lang="el-GR" altLang="el-GR" sz="800" b="1" baseline="30000">
                  <a:solidFill>
                    <a:srgbClr val="000000"/>
                  </a:solidFill>
                  <a:latin typeface="Arial" panose="020B0604020202020204" pitchFamily="34" charset="0"/>
                </a:rPr>
                <a:t>x</a:t>
              </a:r>
              <a:endParaRPr lang="el-GR" altLang="el-GR"/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2635" y="1077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l-GR" altLang="el-GR"/>
            </a:p>
          </p:txBody>
        </p:sp>
        <p:sp>
          <p:nvSpPr>
            <p:cNvPr id="3086" name="Rectangle 14"/>
            <p:cNvSpPr>
              <a:spLocks noChangeArrowheads="1"/>
            </p:cNvSpPr>
            <p:nvPr/>
          </p:nvSpPr>
          <p:spPr bwMode="auto">
            <a:xfrm>
              <a:off x="3800" y="1620"/>
              <a:ext cx="350" cy="21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087" name="Rectangle 15"/>
            <p:cNvSpPr>
              <a:spLocks noChangeArrowheads="1"/>
            </p:cNvSpPr>
            <p:nvPr/>
          </p:nvSpPr>
          <p:spPr bwMode="auto">
            <a:xfrm>
              <a:off x="3838" y="1649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l-GR" altLang="el-GR"/>
            </a:p>
          </p:txBody>
        </p:sp>
        <p:sp>
          <p:nvSpPr>
            <p:cNvPr id="3088" name="Rectangle 16"/>
            <p:cNvSpPr>
              <a:spLocks noChangeArrowheads="1"/>
            </p:cNvSpPr>
            <p:nvPr/>
          </p:nvSpPr>
          <p:spPr bwMode="auto">
            <a:xfrm>
              <a:off x="3842" y="1725"/>
              <a:ext cx="66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l-GR" altLang="el-GR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Ανώτατα όρια ρύπων</a:t>
              </a:r>
              <a:endParaRPr lang="el-GR" altLang="el-GR"/>
            </a:p>
          </p:txBody>
        </p:sp>
        <p:sp>
          <p:nvSpPr>
            <p:cNvPr id="3089" name="Rectangle 17"/>
            <p:cNvSpPr>
              <a:spLocks noChangeArrowheads="1"/>
            </p:cNvSpPr>
            <p:nvPr/>
          </p:nvSpPr>
          <p:spPr bwMode="auto">
            <a:xfrm>
              <a:off x="4238" y="2507"/>
              <a:ext cx="350" cy="21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090" name="Rectangle 18"/>
            <p:cNvSpPr>
              <a:spLocks noChangeArrowheads="1"/>
            </p:cNvSpPr>
            <p:nvPr/>
          </p:nvSpPr>
          <p:spPr bwMode="auto">
            <a:xfrm>
              <a:off x="4360" y="2575"/>
              <a:ext cx="111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l-GR" altLang="el-GR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Q,E</a:t>
              </a:r>
              <a:endParaRPr lang="el-GR" altLang="el-GR"/>
            </a:p>
          </p:txBody>
        </p:sp>
        <p:sp>
          <p:nvSpPr>
            <p:cNvPr id="3091" name="Rectangle 19"/>
            <p:cNvSpPr>
              <a:spLocks noChangeArrowheads="1"/>
            </p:cNvSpPr>
            <p:nvPr/>
          </p:nvSpPr>
          <p:spPr bwMode="auto">
            <a:xfrm>
              <a:off x="3887" y="3113"/>
              <a:ext cx="491" cy="27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092" name="Rectangle 20"/>
            <p:cNvSpPr>
              <a:spLocks noChangeArrowheads="1"/>
            </p:cNvSpPr>
            <p:nvPr/>
          </p:nvSpPr>
          <p:spPr bwMode="auto">
            <a:xfrm>
              <a:off x="3935" y="3208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l-GR" altLang="el-GR"/>
            </a:p>
          </p:txBody>
        </p:sp>
        <p:sp>
          <p:nvSpPr>
            <p:cNvPr id="3093" name="Rectangle 21"/>
            <p:cNvSpPr>
              <a:spLocks noChangeArrowheads="1"/>
            </p:cNvSpPr>
            <p:nvPr/>
          </p:nvSpPr>
          <p:spPr bwMode="auto">
            <a:xfrm>
              <a:off x="3660" y="2525"/>
              <a:ext cx="192" cy="12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094" name="Rectangle 22"/>
            <p:cNvSpPr>
              <a:spLocks noChangeArrowheads="1"/>
            </p:cNvSpPr>
            <p:nvPr/>
          </p:nvSpPr>
          <p:spPr bwMode="auto">
            <a:xfrm>
              <a:off x="3739" y="2549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l-GR" altLang="el-GR" sz="8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l-GR" altLang="el-GR"/>
            </a:p>
          </p:txBody>
        </p:sp>
        <p:sp>
          <p:nvSpPr>
            <p:cNvPr id="3095" name="Rectangle 23"/>
            <p:cNvSpPr>
              <a:spLocks noChangeArrowheads="1"/>
            </p:cNvSpPr>
            <p:nvPr/>
          </p:nvSpPr>
          <p:spPr bwMode="auto">
            <a:xfrm>
              <a:off x="3257" y="2498"/>
              <a:ext cx="210" cy="16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096" name="Rectangle 24"/>
            <p:cNvSpPr>
              <a:spLocks noChangeArrowheads="1"/>
            </p:cNvSpPr>
            <p:nvPr/>
          </p:nvSpPr>
          <p:spPr bwMode="auto">
            <a:xfrm>
              <a:off x="3334" y="2540"/>
              <a:ext cx="61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l-GR" altLang="el-GR" sz="800">
                  <a:solidFill>
                    <a:srgbClr val="000000"/>
                  </a:solidFill>
                  <a:latin typeface="Arial" panose="020B0604020202020204" pitchFamily="34" charset="0"/>
                </a:rPr>
                <a:t>e*</a:t>
              </a:r>
              <a:endParaRPr lang="el-GR" altLang="el-GR"/>
            </a:p>
          </p:txBody>
        </p:sp>
        <p:sp>
          <p:nvSpPr>
            <p:cNvPr id="3097" name="Rectangle 25"/>
            <p:cNvSpPr>
              <a:spLocks noChangeArrowheads="1"/>
            </p:cNvSpPr>
            <p:nvPr/>
          </p:nvSpPr>
          <p:spPr bwMode="auto">
            <a:xfrm>
              <a:off x="2855" y="2162"/>
              <a:ext cx="350" cy="218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098" name="Rectangle 26"/>
            <p:cNvSpPr>
              <a:spLocks noChangeArrowheads="1"/>
            </p:cNvSpPr>
            <p:nvPr/>
          </p:nvSpPr>
          <p:spPr bwMode="auto">
            <a:xfrm>
              <a:off x="2893" y="2192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l-GR" altLang="el-GR"/>
            </a:p>
          </p:txBody>
        </p:sp>
        <p:sp>
          <p:nvSpPr>
            <p:cNvPr id="3099" name="Rectangle 27"/>
            <p:cNvSpPr>
              <a:spLocks noChangeArrowheads="1"/>
            </p:cNvSpPr>
            <p:nvPr/>
          </p:nvSpPr>
          <p:spPr bwMode="auto">
            <a:xfrm>
              <a:off x="2925" y="2269"/>
              <a:ext cx="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l-GR" altLang="el-GR" sz="1000" b="1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100" name="Rectangle 28"/>
            <p:cNvSpPr>
              <a:spLocks noChangeArrowheads="1"/>
            </p:cNvSpPr>
            <p:nvPr/>
          </p:nvSpPr>
          <p:spPr bwMode="auto">
            <a:xfrm>
              <a:off x="3090" y="2310"/>
              <a:ext cx="22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l-GR" altLang="el-GR" sz="500" b="1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l-GR" altLang="el-GR"/>
            </a:p>
          </p:txBody>
        </p:sp>
        <p:sp>
          <p:nvSpPr>
            <p:cNvPr id="3101" name="Rectangle 29"/>
            <p:cNvSpPr>
              <a:spLocks noChangeArrowheads="1"/>
            </p:cNvSpPr>
            <p:nvPr/>
          </p:nvSpPr>
          <p:spPr bwMode="auto">
            <a:xfrm>
              <a:off x="3113" y="2269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l-GR" altLang="el-GR"/>
            </a:p>
          </p:txBody>
        </p:sp>
        <p:sp>
          <p:nvSpPr>
            <p:cNvPr id="3102" name="Rectangle 30"/>
            <p:cNvSpPr>
              <a:spLocks noChangeArrowheads="1"/>
            </p:cNvSpPr>
            <p:nvPr/>
          </p:nvSpPr>
          <p:spPr bwMode="auto">
            <a:xfrm>
              <a:off x="2040" y="1420"/>
              <a:ext cx="473" cy="21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03" name="Rectangle 31"/>
            <p:cNvSpPr>
              <a:spLocks noChangeArrowheads="1"/>
            </p:cNvSpPr>
            <p:nvPr/>
          </p:nvSpPr>
          <p:spPr bwMode="auto">
            <a:xfrm>
              <a:off x="2085" y="1487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l-GR" altLang="el-GR"/>
            </a:p>
          </p:txBody>
        </p:sp>
        <p:sp>
          <p:nvSpPr>
            <p:cNvPr id="3104" name="Rectangle 32"/>
            <p:cNvSpPr>
              <a:spLocks noChangeArrowheads="1"/>
            </p:cNvSpPr>
            <p:nvPr/>
          </p:nvSpPr>
          <p:spPr bwMode="auto">
            <a:xfrm>
              <a:off x="2418" y="1529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l-GR" altLang="el-GR"/>
            </a:p>
          </p:txBody>
        </p:sp>
        <p:sp>
          <p:nvSpPr>
            <p:cNvPr id="3105" name="Rectangle 33"/>
            <p:cNvSpPr>
              <a:spLocks noChangeArrowheads="1"/>
            </p:cNvSpPr>
            <p:nvPr/>
          </p:nvSpPr>
          <p:spPr bwMode="auto">
            <a:xfrm>
              <a:off x="2448" y="1487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l-GR" altLang="el-GR"/>
            </a:p>
          </p:txBody>
        </p:sp>
        <p:sp>
          <p:nvSpPr>
            <p:cNvPr id="3106" name="Rectangle 34"/>
            <p:cNvSpPr>
              <a:spLocks noChangeArrowheads="1"/>
            </p:cNvSpPr>
            <p:nvPr/>
          </p:nvSpPr>
          <p:spPr bwMode="auto">
            <a:xfrm>
              <a:off x="1174" y="2525"/>
              <a:ext cx="350" cy="21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07" name="Rectangle 35"/>
            <p:cNvSpPr>
              <a:spLocks noChangeArrowheads="1"/>
            </p:cNvSpPr>
            <p:nvPr/>
          </p:nvSpPr>
          <p:spPr bwMode="auto">
            <a:xfrm>
              <a:off x="1329" y="2593"/>
              <a:ext cx="4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l-GR" altLang="el-GR" sz="800" b="1">
                  <a:solidFill>
                    <a:srgbClr val="000000"/>
                  </a:solidFill>
                  <a:latin typeface="Arial" panose="020B0604020202020204" pitchFamily="34" charset="0"/>
                </a:rPr>
                <a:t>X</a:t>
              </a:r>
              <a:endParaRPr lang="el-GR" altLang="el-GR"/>
            </a:p>
          </p:txBody>
        </p:sp>
        <p:sp>
          <p:nvSpPr>
            <p:cNvPr id="3108" name="Rectangle 36"/>
            <p:cNvSpPr>
              <a:spLocks noChangeArrowheads="1"/>
            </p:cNvSpPr>
            <p:nvPr/>
          </p:nvSpPr>
          <p:spPr bwMode="auto">
            <a:xfrm>
              <a:off x="1402" y="2525"/>
              <a:ext cx="174" cy="12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09" name="Rectangle 37"/>
            <p:cNvSpPr>
              <a:spLocks noChangeArrowheads="1"/>
            </p:cNvSpPr>
            <p:nvPr/>
          </p:nvSpPr>
          <p:spPr bwMode="auto">
            <a:xfrm>
              <a:off x="1473" y="2549"/>
              <a:ext cx="32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l-GR" altLang="el-GR" sz="800">
                  <a:solidFill>
                    <a:srgbClr val="000000"/>
                  </a:solidFill>
                  <a:latin typeface="Arial" panose="020B0604020202020204" pitchFamily="34" charset="0"/>
                </a:rPr>
                <a:t>x</a:t>
              </a:r>
              <a:endParaRPr lang="el-GR" altLang="el-GR"/>
            </a:p>
          </p:txBody>
        </p:sp>
        <p:sp>
          <p:nvSpPr>
            <p:cNvPr id="3110" name="Rectangle 38"/>
            <p:cNvSpPr>
              <a:spLocks noChangeArrowheads="1"/>
            </p:cNvSpPr>
            <p:nvPr/>
          </p:nvSpPr>
          <p:spPr bwMode="auto">
            <a:xfrm>
              <a:off x="2014" y="2525"/>
              <a:ext cx="140" cy="12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11" name="Rectangle 39"/>
            <p:cNvSpPr>
              <a:spLocks noChangeArrowheads="1"/>
            </p:cNvSpPr>
            <p:nvPr/>
          </p:nvSpPr>
          <p:spPr bwMode="auto">
            <a:xfrm>
              <a:off x="2057" y="2549"/>
              <a:ext cx="57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l-GR" altLang="el-GR" sz="800">
                  <a:solidFill>
                    <a:srgbClr val="000000"/>
                  </a:solidFill>
                  <a:latin typeface="Arial" panose="020B0604020202020204" pitchFamily="34" charset="0"/>
                </a:rPr>
                <a:t>x*</a:t>
              </a:r>
              <a:endParaRPr lang="el-GR" altLang="el-GR"/>
            </a:p>
          </p:txBody>
        </p:sp>
        <p:sp>
          <p:nvSpPr>
            <p:cNvPr id="3112" name="Rectangle 40"/>
            <p:cNvSpPr>
              <a:spLocks noChangeArrowheads="1"/>
            </p:cNvSpPr>
            <p:nvPr/>
          </p:nvSpPr>
          <p:spPr bwMode="auto">
            <a:xfrm>
              <a:off x="2715" y="3304"/>
              <a:ext cx="209" cy="12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13" name="Rectangle 41"/>
            <p:cNvSpPr>
              <a:spLocks noChangeArrowheads="1"/>
            </p:cNvSpPr>
            <p:nvPr/>
          </p:nvSpPr>
          <p:spPr bwMode="auto">
            <a:xfrm>
              <a:off x="2791" y="3328"/>
              <a:ext cx="61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l-GR" altLang="el-GR" sz="800">
                  <a:solidFill>
                    <a:srgbClr val="000000"/>
                  </a:solidFill>
                  <a:latin typeface="Arial" panose="020B0604020202020204" pitchFamily="34" charset="0"/>
                </a:rPr>
                <a:t>e*</a:t>
              </a:r>
              <a:endParaRPr lang="el-GR" altLang="el-GR"/>
            </a:p>
          </p:txBody>
        </p:sp>
        <p:sp>
          <p:nvSpPr>
            <p:cNvPr id="3114" name="Rectangle 42"/>
            <p:cNvSpPr>
              <a:spLocks noChangeArrowheads="1"/>
            </p:cNvSpPr>
            <p:nvPr/>
          </p:nvSpPr>
          <p:spPr bwMode="auto">
            <a:xfrm>
              <a:off x="2715" y="3593"/>
              <a:ext cx="192" cy="218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15" name="Rectangle 43"/>
            <p:cNvSpPr>
              <a:spLocks noChangeArrowheads="1"/>
            </p:cNvSpPr>
            <p:nvPr/>
          </p:nvSpPr>
          <p:spPr bwMode="auto">
            <a:xfrm>
              <a:off x="2790" y="3664"/>
              <a:ext cx="4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l-GR" altLang="el-GR" sz="8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l-GR" altLang="el-GR"/>
            </a:p>
          </p:txBody>
        </p:sp>
        <p:sp>
          <p:nvSpPr>
            <p:cNvPr id="3116" name="Rectangle 44"/>
            <p:cNvSpPr>
              <a:spLocks noChangeArrowheads="1"/>
            </p:cNvSpPr>
            <p:nvPr/>
          </p:nvSpPr>
          <p:spPr bwMode="auto">
            <a:xfrm>
              <a:off x="1612" y="3358"/>
              <a:ext cx="350" cy="218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17" name="Rectangle 45"/>
            <p:cNvSpPr>
              <a:spLocks noChangeArrowheads="1"/>
            </p:cNvSpPr>
            <p:nvPr/>
          </p:nvSpPr>
          <p:spPr bwMode="auto">
            <a:xfrm>
              <a:off x="1650" y="3388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l-GR" altLang="el-GR"/>
            </a:p>
          </p:txBody>
        </p:sp>
        <p:sp>
          <p:nvSpPr>
            <p:cNvPr id="3118" name="Rectangle 46"/>
            <p:cNvSpPr>
              <a:spLocks noChangeArrowheads="1"/>
            </p:cNvSpPr>
            <p:nvPr/>
          </p:nvSpPr>
          <p:spPr bwMode="auto">
            <a:xfrm>
              <a:off x="1656" y="3464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l-GR" altLang="el-GR"/>
            </a:p>
          </p:txBody>
        </p:sp>
        <p:sp>
          <p:nvSpPr>
            <p:cNvPr id="3119" name="Line 47"/>
            <p:cNvSpPr>
              <a:spLocks noChangeShapeType="1"/>
            </p:cNvSpPr>
            <p:nvPr/>
          </p:nvSpPr>
          <p:spPr bwMode="auto">
            <a:xfrm>
              <a:off x="2715" y="589"/>
              <a:ext cx="1" cy="3057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20" name="Freeform 48"/>
            <p:cNvSpPr>
              <a:spLocks/>
            </p:cNvSpPr>
            <p:nvPr/>
          </p:nvSpPr>
          <p:spPr bwMode="auto">
            <a:xfrm>
              <a:off x="2695" y="532"/>
              <a:ext cx="40" cy="62"/>
            </a:xfrm>
            <a:custGeom>
              <a:avLst/>
              <a:gdLst>
                <a:gd name="T0" fmla="*/ 0 w 40"/>
                <a:gd name="T1" fmla="*/ 62 h 62"/>
                <a:gd name="T2" fmla="*/ 20 w 40"/>
                <a:gd name="T3" fmla="*/ 0 h 62"/>
                <a:gd name="T4" fmla="*/ 40 w 40"/>
                <a:gd name="T5" fmla="*/ 62 h 62"/>
                <a:gd name="T6" fmla="*/ 0 w 40"/>
                <a:gd name="T7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62">
                  <a:moveTo>
                    <a:pt x="0" y="62"/>
                  </a:moveTo>
                  <a:lnTo>
                    <a:pt x="20" y="0"/>
                  </a:lnTo>
                  <a:lnTo>
                    <a:pt x="40" y="62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21" name="Freeform 49"/>
            <p:cNvSpPr>
              <a:spLocks/>
            </p:cNvSpPr>
            <p:nvPr/>
          </p:nvSpPr>
          <p:spPr bwMode="auto">
            <a:xfrm>
              <a:off x="2695" y="3640"/>
              <a:ext cx="40" cy="62"/>
            </a:xfrm>
            <a:custGeom>
              <a:avLst/>
              <a:gdLst>
                <a:gd name="T0" fmla="*/ 40 w 40"/>
                <a:gd name="T1" fmla="*/ 0 h 62"/>
                <a:gd name="T2" fmla="*/ 20 w 40"/>
                <a:gd name="T3" fmla="*/ 62 h 62"/>
                <a:gd name="T4" fmla="*/ 0 w 40"/>
                <a:gd name="T5" fmla="*/ 0 h 62"/>
                <a:gd name="T6" fmla="*/ 40 w 40"/>
                <a:gd name="T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62">
                  <a:moveTo>
                    <a:pt x="40" y="0"/>
                  </a:moveTo>
                  <a:lnTo>
                    <a:pt x="20" y="62"/>
                  </a:lnTo>
                  <a:lnTo>
                    <a:pt x="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22" name="Line 50"/>
            <p:cNvSpPr>
              <a:spLocks noChangeShapeType="1"/>
            </p:cNvSpPr>
            <p:nvPr/>
          </p:nvSpPr>
          <p:spPr bwMode="auto">
            <a:xfrm flipH="1">
              <a:off x="1535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23" name="Line 51"/>
            <p:cNvSpPr>
              <a:spLocks noChangeShapeType="1"/>
            </p:cNvSpPr>
            <p:nvPr/>
          </p:nvSpPr>
          <p:spPr bwMode="auto">
            <a:xfrm flipH="1">
              <a:off x="1517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24" name="Line 52"/>
            <p:cNvSpPr>
              <a:spLocks noChangeShapeType="1"/>
            </p:cNvSpPr>
            <p:nvPr/>
          </p:nvSpPr>
          <p:spPr bwMode="auto">
            <a:xfrm flipH="1">
              <a:off x="1499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25" name="Line 53"/>
            <p:cNvSpPr>
              <a:spLocks noChangeShapeType="1"/>
            </p:cNvSpPr>
            <p:nvPr/>
          </p:nvSpPr>
          <p:spPr bwMode="auto">
            <a:xfrm flipH="1">
              <a:off x="1482" y="1891"/>
              <a:ext cx="8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26" name="Line 54"/>
            <p:cNvSpPr>
              <a:spLocks noChangeShapeType="1"/>
            </p:cNvSpPr>
            <p:nvPr/>
          </p:nvSpPr>
          <p:spPr bwMode="auto">
            <a:xfrm flipH="1">
              <a:off x="1464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27" name="Freeform 55"/>
            <p:cNvSpPr>
              <a:spLocks/>
            </p:cNvSpPr>
            <p:nvPr/>
          </p:nvSpPr>
          <p:spPr bwMode="auto">
            <a:xfrm>
              <a:off x="1454" y="1891"/>
              <a:ext cx="8" cy="1"/>
            </a:xfrm>
            <a:custGeom>
              <a:avLst/>
              <a:gdLst>
                <a:gd name="T0" fmla="*/ 1 w 11"/>
                <a:gd name="T1" fmla="*/ 0 w 11"/>
                <a:gd name="T2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1">
                  <a:moveTo>
                    <a:pt x="1" y="0"/>
                  </a:move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635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28" name="Line 56"/>
            <p:cNvSpPr>
              <a:spLocks noChangeShapeType="1"/>
            </p:cNvSpPr>
            <p:nvPr/>
          </p:nvSpPr>
          <p:spPr bwMode="auto">
            <a:xfrm>
              <a:off x="1471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29" name="Line 57"/>
            <p:cNvSpPr>
              <a:spLocks noChangeShapeType="1"/>
            </p:cNvSpPr>
            <p:nvPr/>
          </p:nvSpPr>
          <p:spPr bwMode="auto">
            <a:xfrm>
              <a:off x="1489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30" name="Line 58"/>
            <p:cNvSpPr>
              <a:spLocks noChangeShapeType="1"/>
            </p:cNvSpPr>
            <p:nvPr/>
          </p:nvSpPr>
          <p:spPr bwMode="auto">
            <a:xfrm>
              <a:off x="1507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31" name="Line 59"/>
            <p:cNvSpPr>
              <a:spLocks noChangeShapeType="1"/>
            </p:cNvSpPr>
            <p:nvPr/>
          </p:nvSpPr>
          <p:spPr bwMode="auto">
            <a:xfrm>
              <a:off x="1525" y="1891"/>
              <a:ext cx="8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32" name="Line 60"/>
            <p:cNvSpPr>
              <a:spLocks noChangeShapeType="1"/>
            </p:cNvSpPr>
            <p:nvPr/>
          </p:nvSpPr>
          <p:spPr bwMode="auto">
            <a:xfrm>
              <a:off x="1542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33" name="Line 61"/>
            <p:cNvSpPr>
              <a:spLocks noChangeShapeType="1"/>
            </p:cNvSpPr>
            <p:nvPr/>
          </p:nvSpPr>
          <p:spPr bwMode="auto">
            <a:xfrm>
              <a:off x="1560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34" name="Line 62"/>
            <p:cNvSpPr>
              <a:spLocks noChangeShapeType="1"/>
            </p:cNvSpPr>
            <p:nvPr/>
          </p:nvSpPr>
          <p:spPr bwMode="auto">
            <a:xfrm>
              <a:off x="1578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35" name="Line 63"/>
            <p:cNvSpPr>
              <a:spLocks noChangeShapeType="1"/>
            </p:cNvSpPr>
            <p:nvPr/>
          </p:nvSpPr>
          <p:spPr bwMode="auto">
            <a:xfrm>
              <a:off x="1596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36" name="Line 64"/>
            <p:cNvSpPr>
              <a:spLocks noChangeShapeType="1"/>
            </p:cNvSpPr>
            <p:nvPr/>
          </p:nvSpPr>
          <p:spPr bwMode="auto">
            <a:xfrm>
              <a:off x="1613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37" name="Line 65"/>
            <p:cNvSpPr>
              <a:spLocks noChangeShapeType="1"/>
            </p:cNvSpPr>
            <p:nvPr/>
          </p:nvSpPr>
          <p:spPr bwMode="auto">
            <a:xfrm>
              <a:off x="1631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38" name="Line 66"/>
            <p:cNvSpPr>
              <a:spLocks noChangeShapeType="1"/>
            </p:cNvSpPr>
            <p:nvPr/>
          </p:nvSpPr>
          <p:spPr bwMode="auto">
            <a:xfrm>
              <a:off x="1649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39" name="Line 67"/>
            <p:cNvSpPr>
              <a:spLocks noChangeShapeType="1"/>
            </p:cNvSpPr>
            <p:nvPr/>
          </p:nvSpPr>
          <p:spPr bwMode="auto">
            <a:xfrm>
              <a:off x="1667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40" name="Line 68"/>
            <p:cNvSpPr>
              <a:spLocks noChangeShapeType="1"/>
            </p:cNvSpPr>
            <p:nvPr/>
          </p:nvSpPr>
          <p:spPr bwMode="auto">
            <a:xfrm>
              <a:off x="1685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41" name="Line 69"/>
            <p:cNvSpPr>
              <a:spLocks noChangeShapeType="1"/>
            </p:cNvSpPr>
            <p:nvPr/>
          </p:nvSpPr>
          <p:spPr bwMode="auto">
            <a:xfrm>
              <a:off x="1702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42" name="Line 70"/>
            <p:cNvSpPr>
              <a:spLocks noChangeShapeType="1"/>
            </p:cNvSpPr>
            <p:nvPr/>
          </p:nvSpPr>
          <p:spPr bwMode="auto">
            <a:xfrm>
              <a:off x="1720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43" name="Line 71"/>
            <p:cNvSpPr>
              <a:spLocks noChangeShapeType="1"/>
            </p:cNvSpPr>
            <p:nvPr/>
          </p:nvSpPr>
          <p:spPr bwMode="auto">
            <a:xfrm>
              <a:off x="1738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44" name="Line 72"/>
            <p:cNvSpPr>
              <a:spLocks noChangeShapeType="1"/>
            </p:cNvSpPr>
            <p:nvPr/>
          </p:nvSpPr>
          <p:spPr bwMode="auto">
            <a:xfrm>
              <a:off x="1756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45" name="Line 73"/>
            <p:cNvSpPr>
              <a:spLocks noChangeShapeType="1"/>
            </p:cNvSpPr>
            <p:nvPr/>
          </p:nvSpPr>
          <p:spPr bwMode="auto">
            <a:xfrm>
              <a:off x="1774" y="1891"/>
              <a:ext cx="8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46" name="Line 74"/>
            <p:cNvSpPr>
              <a:spLocks noChangeShapeType="1"/>
            </p:cNvSpPr>
            <p:nvPr/>
          </p:nvSpPr>
          <p:spPr bwMode="auto">
            <a:xfrm>
              <a:off x="1791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47" name="Line 75"/>
            <p:cNvSpPr>
              <a:spLocks noChangeShapeType="1"/>
            </p:cNvSpPr>
            <p:nvPr/>
          </p:nvSpPr>
          <p:spPr bwMode="auto">
            <a:xfrm>
              <a:off x="1809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48" name="Line 76"/>
            <p:cNvSpPr>
              <a:spLocks noChangeShapeType="1"/>
            </p:cNvSpPr>
            <p:nvPr/>
          </p:nvSpPr>
          <p:spPr bwMode="auto">
            <a:xfrm>
              <a:off x="1827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49" name="Line 77"/>
            <p:cNvSpPr>
              <a:spLocks noChangeShapeType="1"/>
            </p:cNvSpPr>
            <p:nvPr/>
          </p:nvSpPr>
          <p:spPr bwMode="auto">
            <a:xfrm>
              <a:off x="1845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50" name="Line 78"/>
            <p:cNvSpPr>
              <a:spLocks noChangeShapeType="1"/>
            </p:cNvSpPr>
            <p:nvPr/>
          </p:nvSpPr>
          <p:spPr bwMode="auto">
            <a:xfrm>
              <a:off x="1862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51" name="Line 79"/>
            <p:cNvSpPr>
              <a:spLocks noChangeShapeType="1"/>
            </p:cNvSpPr>
            <p:nvPr/>
          </p:nvSpPr>
          <p:spPr bwMode="auto">
            <a:xfrm>
              <a:off x="1880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52" name="Line 80"/>
            <p:cNvSpPr>
              <a:spLocks noChangeShapeType="1"/>
            </p:cNvSpPr>
            <p:nvPr/>
          </p:nvSpPr>
          <p:spPr bwMode="auto">
            <a:xfrm>
              <a:off x="1898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53" name="Line 81"/>
            <p:cNvSpPr>
              <a:spLocks noChangeShapeType="1"/>
            </p:cNvSpPr>
            <p:nvPr/>
          </p:nvSpPr>
          <p:spPr bwMode="auto">
            <a:xfrm>
              <a:off x="1916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54" name="Line 82"/>
            <p:cNvSpPr>
              <a:spLocks noChangeShapeType="1"/>
            </p:cNvSpPr>
            <p:nvPr/>
          </p:nvSpPr>
          <p:spPr bwMode="auto">
            <a:xfrm>
              <a:off x="1934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55" name="Line 83"/>
            <p:cNvSpPr>
              <a:spLocks noChangeShapeType="1"/>
            </p:cNvSpPr>
            <p:nvPr/>
          </p:nvSpPr>
          <p:spPr bwMode="auto">
            <a:xfrm>
              <a:off x="1951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56" name="Line 84"/>
            <p:cNvSpPr>
              <a:spLocks noChangeShapeType="1"/>
            </p:cNvSpPr>
            <p:nvPr/>
          </p:nvSpPr>
          <p:spPr bwMode="auto">
            <a:xfrm>
              <a:off x="1969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57" name="Line 85"/>
            <p:cNvSpPr>
              <a:spLocks noChangeShapeType="1"/>
            </p:cNvSpPr>
            <p:nvPr/>
          </p:nvSpPr>
          <p:spPr bwMode="auto">
            <a:xfrm>
              <a:off x="1987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58" name="Line 86"/>
            <p:cNvSpPr>
              <a:spLocks noChangeShapeType="1"/>
            </p:cNvSpPr>
            <p:nvPr/>
          </p:nvSpPr>
          <p:spPr bwMode="auto">
            <a:xfrm>
              <a:off x="2005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59" name="Line 87"/>
            <p:cNvSpPr>
              <a:spLocks noChangeShapeType="1"/>
            </p:cNvSpPr>
            <p:nvPr/>
          </p:nvSpPr>
          <p:spPr bwMode="auto">
            <a:xfrm>
              <a:off x="2023" y="1891"/>
              <a:ext cx="8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60" name="Line 88"/>
            <p:cNvSpPr>
              <a:spLocks noChangeShapeType="1"/>
            </p:cNvSpPr>
            <p:nvPr/>
          </p:nvSpPr>
          <p:spPr bwMode="auto">
            <a:xfrm>
              <a:off x="2040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61" name="Line 89"/>
            <p:cNvSpPr>
              <a:spLocks noChangeShapeType="1"/>
            </p:cNvSpPr>
            <p:nvPr/>
          </p:nvSpPr>
          <p:spPr bwMode="auto">
            <a:xfrm>
              <a:off x="2058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62" name="Line 90"/>
            <p:cNvSpPr>
              <a:spLocks noChangeShapeType="1"/>
            </p:cNvSpPr>
            <p:nvPr/>
          </p:nvSpPr>
          <p:spPr bwMode="auto">
            <a:xfrm>
              <a:off x="2076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63" name="Line 91"/>
            <p:cNvSpPr>
              <a:spLocks noChangeShapeType="1"/>
            </p:cNvSpPr>
            <p:nvPr/>
          </p:nvSpPr>
          <p:spPr bwMode="auto">
            <a:xfrm>
              <a:off x="2094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64" name="Line 92"/>
            <p:cNvSpPr>
              <a:spLocks noChangeShapeType="1"/>
            </p:cNvSpPr>
            <p:nvPr/>
          </p:nvSpPr>
          <p:spPr bwMode="auto">
            <a:xfrm>
              <a:off x="2111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65" name="Line 93"/>
            <p:cNvSpPr>
              <a:spLocks noChangeShapeType="1"/>
            </p:cNvSpPr>
            <p:nvPr/>
          </p:nvSpPr>
          <p:spPr bwMode="auto">
            <a:xfrm>
              <a:off x="2129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66" name="Line 94"/>
            <p:cNvSpPr>
              <a:spLocks noChangeShapeType="1"/>
            </p:cNvSpPr>
            <p:nvPr/>
          </p:nvSpPr>
          <p:spPr bwMode="auto">
            <a:xfrm>
              <a:off x="2147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67" name="Line 95"/>
            <p:cNvSpPr>
              <a:spLocks noChangeShapeType="1"/>
            </p:cNvSpPr>
            <p:nvPr/>
          </p:nvSpPr>
          <p:spPr bwMode="auto">
            <a:xfrm>
              <a:off x="2165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68" name="Line 96"/>
            <p:cNvSpPr>
              <a:spLocks noChangeShapeType="1"/>
            </p:cNvSpPr>
            <p:nvPr/>
          </p:nvSpPr>
          <p:spPr bwMode="auto">
            <a:xfrm>
              <a:off x="2183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69" name="Line 97"/>
            <p:cNvSpPr>
              <a:spLocks noChangeShapeType="1"/>
            </p:cNvSpPr>
            <p:nvPr/>
          </p:nvSpPr>
          <p:spPr bwMode="auto">
            <a:xfrm>
              <a:off x="2200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70" name="Line 98"/>
            <p:cNvSpPr>
              <a:spLocks noChangeShapeType="1"/>
            </p:cNvSpPr>
            <p:nvPr/>
          </p:nvSpPr>
          <p:spPr bwMode="auto">
            <a:xfrm>
              <a:off x="2218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71" name="Line 99"/>
            <p:cNvSpPr>
              <a:spLocks noChangeShapeType="1"/>
            </p:cNvSpPr>
            <p:nvPr/>
          </p:nvSpPr>
          <p:spPr bwMode="auto">
            <a:xfrm>
              <a:off x="2236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72" name="Line 100"/>
            <p:cNvSpPr>
              <a:spLocks noChangeShapeType="1"/>
            </p:cNvSpPr>
            <p:nvPr/>
          </p:nvSpPr>
          <p:spPr bwMode="auto">
            <a:xfrm>
              <a:off x="2254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73" name="Line 101"/>
            <p:cNvSpPr>
              <a:spLocks noChangeShapeType="1"/>
            </p:cNvSpPr>
            <p:nvPr/>
          </p:nvSpPr>
          <p:spPr bwMode="auto">
            <a:xfrm>
              <a:off x="2272" y="1891"/>
              <a:ext cx="8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74" name="Line 102"/>
            <p:cNvSpPr>
              <a:spLocks noChangeShapeType="1"/>
            </p:cNvSpPr>
            <p:nvPr/>
          </p:nvSpPr>
          <p:spPr bwMode="auto">
            <a:xfrm>
              <a:off x="2289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75" name="Line 103"/>
            <p:cNvSpPr>
              <a:spLocks noChangeShapeType="1"/>
            </p:cNvSpPr>
            <p:nvPr/>
          </p:nvSpPr>
          <p:spPr bwMode="auto">
            <a:xfrm>
              <a:off x="2307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76" name="Line 104"/>
            <p:cNvSpPr>
              <a:spLocks noChangeShapeType="1"/>
            </p:cNvSpPr>
            <p:nvPr/>
          </p:nvSpPr>
          <p:spPr bwMode="auto">
            <a:xfrm>
              <a:off x="2325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77" name="Line 105"/>
            <p:cNvSpPr>
              <a:spLocks noChangeShapeType="1"/>
            </p:cNvSpPr>
            <p:nvPr/>
          </p:nvSpPr>
          <p:spPr bwMode="auto">
            <a:xfrm>
              <a:off x="2343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78" name="Line 106"/>
            <p:cNvSpPr>
              <a:spLocks noChangeShapeType="1"/>
            </p:cNvSpPr>
            <p:nvPr/>
          </p:nvSpPr>
          <p:spPr bwMode="auto">
            <a:xfrm>
              <a:off x="2361" y="1891"/>
              <a:ext cx="8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79" name="Line 107"/>
            <p:cNvSpPr>
              <a:spLocks noChangeShapeType="1"/>
            </p:cNvSpPr>
            <p:nvPr/>
          </p:nvSpPr>
          <p:spPr bwMode="auto">
            <a:xfrm>
              <a:off x="2378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80" name="Line 108"/>
            <p:cNvSpPr>
              <a:spLocks noChangeShapeType="1"/>
            </p:cNvSpPr>
            <p:nvPr/>
          </p:nvSpPr>
          <p:spPr bwMode="auto">
            <a:xfrm>
              <a:off x="2396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81" name="Line 109"/>
            <p:cNvSpPr>
              <a:spLocks noChangeShapeType="1"/>
            </p:cNvSpPr>
            <p:nvPr/>
          </p:nvSpPr>
          <p:spPr bwMode="auto">
            <a:xfrm>
              <a:off x="2414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82" name="Line 110"/>
            <p:cNvSpPr>
              <a:spLocks noChangeShapeType="1"/>
            </p:cNvSpPr>
            <p:nvPr/>
          </p:nvSpPr>
          <p:spPr bwMode="auto">
            <a:xfrm>
              <a:off x="2432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83" name="Line 111"/>
            <p:cNvSpPr>
              <a:spLocks noChangeShapeType="1"/>
            </p:cNvSpPr>
            <p:nvPr/>
          </p:nvSpPr>
          <p:spPr bwMode="auto">
            <a:xfrm>
              <a:off x="2449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84" name="Line 112"/>
            <p:cNvSpPr>
              <a:spLocks noChangeShapeType="1"/>
            </p:cNvSpPr>
            <p:nvPr/>
          </p:nvSpPr>
          <p:spPr bwMode="auto">
            <a:xfrm>
              <a:off x="2467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85" name="Line 113"/>
            <p:cNvSpPr>
              <a:spLocks noChangeShapeType="1"/>
            </p:cNvSpPr>
            <p:nvPr/>
          </p:nvSpPr>
          <p:spPr bwMode="auto">
            <a:xfrm>
              <a:off x="2485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86" name="Line 114"/>
            <p:cNvSpPr>
              <a:spLocks noChangeShapeType="1"/>
            </p:cNvSpPr>
            <p:nvPr/>
          </p:nvSpPr>
          <p:spPr bwMode="auto">
            <a:xfrm>
              <a:off x="2503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87" name="Line 115"/>
            <p:cNvSpPr>
              <a:spLocks noChangeShapeType="1"/>
            </p:cNvSpPr>
            <p:nvPr/>
          </p:nvSpPr>
          <p:spPr bwMode="auto">
            <a:xfrm>
              <a:off x="2521" y="1891"/>
              <a:ext cx="8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88" name="Line 116"/>
            <p:cNvSpPr>
              <a:spLocks noChangeShapeType="1"/>
            </p:cNvSpPr>
            <p:nvPr/>
          </p:nvSpPr>
          <p:spPr bwMode="auto">
            <a:xfrm>
              <a:off x="2538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89" name="Line 117"/>
            <p:cNvSpPr>
              <a:spLocks noChangeShapeType="1"/>
            </p:cNvSpPr>
            <p:nvPr/>
          </p:nvSpPr>
          <p:spPr bwMode="auto">
            <a:xfrm>
              <a:off x="2556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90" name="Line 118"/>
            <p:cNvSpPr>
              <a:spLocks noChangeShapeType="1"/>
            </p:cNvSpPr>
            <p:nvPr/>
          </p:nvSpPr>
          <p:spPr bwMode="auto">
            <a:xfrm>
              <a:off x="2574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91" name="Line 119"/>
            <p:cNvSpPr>
              <a:spLocks noChangeShapeType="1"/>
            </p:cNvSpPr>
            <p:nvPr/>
          </p:nvSpPr>
          <p:spPr bwMode="auto">
            <a:xfrm>
              <a:off x="2592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92" name="Line 120"/>
            <p:cNvSpPr>
              <a:spLocks noChangeShapeType="1"/>
            </p:cNvSpPr>
            <p:nvPr/>
          </p:nvSpPr>
          <p:spPr bwMode="auto">
            <a:xfrm>
              <a:off x="2610" y="1891"/>
              <a:ext cx="8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93" name="Line 121"/>
            <p:cNvSpPr>
              <a:spLocks noChangeShapeType="1"/>
            </p:cNvSpPr>
            <p:nvPr/>
          </p:nvSpPr>
          <p:spPr bwMode="auto">
            <a:xfrm>
              <a:off x="2627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94" name="Line 122"/>
            <p:cNvSpPr>
              <a:spLocks noChangeShapeType="1"/>
            </p:cNvSpPr>
            <p:nvPr/>
          </p:nvSpPr>
          <p:spPr bwMode="auto">
            <a:xfrm>
              <a:off x="2645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95" name="Line 123"/>
            <p:cNvSpPr>
              <a:spLocks noChangeShapeType="1"/>
            </p:cNvSpPr>
            <p:nvPr/>
          </p:nvSpPr>
          <p:spPr bwMode="auto">
            <a:xfrm>
              <a:off x="2663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96" name="Line 124"/>
            <p:cNvSpPr>
              <a:spLocks noChangeShapeType="1"/>
            </p:cNvSpPr>
            <p:nvPr/>
          </p:nvSpPr>
          <p:spPr bwMode="auto">
            <a:xfrm>
              <a:off x="2681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97" name="Line 125"/>
            <p:cNvSpPr>
              <a:spLocks noChangeShapeType="1"/>
            </p:cNvSpPr>
            <p:nvPr/>
          </p:nvSpPr>
          <p:spPr bwMode="auto">
            <a:xfrm>
              <a:off x="2698" y="1891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98" name="Line 126"/>
            <p:cNvSpPr>
              <a:spLocks noChangeShapeType="1"/>
            </p:cNvSpPr>
            <p:nvPr/>
          </p:nvSpPr>
          <p:spPr bwMode="auto">
            <a:xfrm>
              <a:off x="1454" y="1891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99" name="Line 127"/>
            <p:cNvSpPr>
              <a:spLocks noChangeShapeType="1"/>
            </p:cNvSpPr>
            <p:nvPr/>
          </p:nvSpPr>
          <p:spPr bwMode="auto">
            <a:xfrm>
              <a:off x="1454" y="1909"/>
              <a:ext cx="1" cy="10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00" name="Line 128"/>
            <p:cNvSpPr>
              <a:spLocks noChangeShapeType="1"/>
            </p:cNvSpPr>
            <p:nvPr/>
          </p:nvSpPr>
          <p:spPr bwMode="auto">
            <a:xfrm>
              <a:off x="1454" y="1928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01" name="Line 129"/>
            <p:cNvSpPr>
              <a:spLocks noChangeShapeType="1"/>
            </p:cNvSpPr>
            <p:nvPr/>
          </p:nvSpPr>
          <p:spPr bwMode="auto">
            <a:xfrm>
              <a:off x="1454" y="1946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02" name="Line 130"/>
            <p:cNvSpPr>
              <a:spLocks noChangeShapeType="1"/>
            </p:cNvSpPr>
            <p:nvPr/>
          </p:nvSpPr>
          <p:spPr bwMode="auto">
            <a:xfrm>
              <a:off x="1454" y="1965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03" name="Line 131"/>
            <p:cNvSpPr>
              <a:spLocks noChangeShapeType="1"/>
            </p:cNvSpPr>
            <p:nvPr/>
          </p:nvSpPr>
          <p:spPr bwMode="auto">
            <a:xfrm>
              <a:off x="1454" y="1983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04" name="Line 132"/>
            <p:cNvSpPr>
              <a:spLocks noChangeShapeType="1"/>
            </p:cNvSpPr>
            <p:nvPr/>
          </p:nvSpPr>
          <p:spPr bwMode="auto">
            <a:xfrm>
              <a:off x="1454" y="2001"/>
              <a:ext cx="1" cy="10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05" name="Line 133"/>
            <p:cNvSpPr>
              <a:spLocks noChangeShapeType="1"/>
            </p:cNvSpPr>
            <p:nvPr/>
          </p:nvSpPr>
          <p:spPr bwMode="auto">
            <a:xfrm>
              <a:off x="1454" y="2020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06" name="Line 134"/>
            <p:cNvSpPr>
              <a:spLocks noChangeShapeType="1"/>
            </p:cNvSpPr>
            <p:nvPr/>
          </p:nvSpPr>
          <p:spPr bwMode="auto">
            <a:xfrm>
              <a:off x="1454" y="2038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07" name="Line 135"/>
            <p:cNvSpPr>
              <a:spLocks noChangeShapeType="1"/>
            </p:cNvSpPr>
            <p:nvPr/>
          </p:nvSpPr>
          <p:spPr bwMode="auto">
            <a:xfrm>
              <a:off x="1454" y="2057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08" name="Line 136"/>
            <p:cNvSpPr>
              <a:spLocks noChangeShapeType="1"/>
            </p:cNvSpPr>
            <p:nvPr/>
          </p:nvSpPr>
          <p:spPr bwMode="auto">
            <a:xfrm>
              <a:off x="1454" y="2075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09" name="Line 137"/>
            <p:cNvSpPr>
              <a:spLocks noChangeShapeType="1"/>
            </p:cNvSpPr>
            <p:nvPr/>
          </p:nvSpPr>
          <p:spPr bwMode="auto">
            <a:xfrm>
              <a:off x="1454" y="2093"/>
              <a:ext cx="1" cy="10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10" name="Line 138"/>
            <p:cNvSpPr>
              <a:spLocks noChangeShapeType="1"/>
            </p:cNvSpPr>
            <p:nvPr/>
          </p:nvSpPr>
          <p:spPr bwMode="auto">
            <a:xfrm>
              <a:off x="1454" y="2112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11" name="Line 139"/>
            <p:cNvSpPr>
              <a:spLocks noChangeShapeType="1"/>
            </p:cNvSpPr>
            <p:nvPr/>
          </p:nvSpPr>
          <p:spPr bwMode="auto">
            <a:xfrm>
              <a:off x="1454" y="2130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12" name="Line 140"/>
            <p:cNvSpPr>
              <a:spLocks noChangeShapeType="1"/>
            </p:cNvSpPr>
            <p:nvPr/>
          </p:nvSpPr>
          <p:spPr bwMode="auto">
            <a:xfrm>
              <a:off x="1454" y="2149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13" name="Line 141"/>
            <p:cNvSpPr>
              <a:spLocks noChangeShapeType="1"/>
            </p:cNvSpPr>
            <p:nvPr/>
          </p:nvSpPr>
          <p:spPr bwMode="auto">
            <a:xfrm>
              <a:off x="1454" y="2167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14" name="Line 142"/>
            <p:cNvSpPr>
              <a:spLocks noChangeShapeType="1"/>
            </p:cNvSpPr>
            <p:nvPr/>
          </p:nvSpPr>
          <p:spPr bwMode="auto">
            <a:xfrm>
              <a:off x="1454" y="2186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15" name="Line 143"/>
            <p:cNvSpPr>
              <a:spLocks noChangeShapeType="1"/>
            </p:cNvSpPr>
            <p:nvPr/>
          </p:nvSpPr>
          <p:spPr bwMode="auto">
            <a:xfrm>
              <a:off x="1454" y="2204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16" name="Line 144"/>
            <p:cNvSpPr>
              <a:spLocks noChangeShapeType="1"/>
            </p:cNvSpPr>
            <p:nvPr/>
          </p:nvSpPr>
          <p:spPr bwMode="auto">
            <a:xfrm>
              <a:off x="1454" y="2222"/>
              <a:ext cx="1" cy="10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17" name="Line 145"/>
            <p:cNvSpPr>
              <a:spLocks noChangeShapeType="1"/>
            </p:cNvSpPr>
            <p:nvPr/>
          </p:nvSpPr>
          <p:spPr bwMode="auto">
            <a:xfrm>
              <a:off x="1454" y="2241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18" name="Line 146"/>
            <p:cNvSpPr>
              <a:spLocks noChangeShapeType="1"/>
            </p:cNvSpPr>
            <p:nvPr/>
          </p:nvSpPr>
          <p:spPr bwMode="auto">
            <a:xfrm>
              <a:off x="1454" y="2259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19" name="Line 147"/>
            <p:cNvSpPr>
              <a:spLocks noChangeShapeType="1"/>
            </p:cNvSpPr>
            <p:nvPr/>
          </p:nvSpPr>
          <p:spPr bwMode="auto">
            <a:xfrm>
              <a:off x="1454" y="2278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20" name="Line 148"/>
            <p:cNvSpPr>
              <a:spLocks noChangeShapeType="1"/>
            </p:cNvSpPr>
            <p:nvPr/>
          </p:nvSpPr>
          <p:spPr bwMode="auto">
            <a:xfrm>
              <a:off x="1454" y="2296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21" name="Line 149"/>
            <p:cNvSpPr>
              <a:spLocks noChangeShapeType="1"/>
            </p:cNvSpPr>
            <p:nvPr/>
          </p:nvSpPr>
          <p:spPr bwMode="auto">
            <a:xfrm>
              <a:off x="1454" y="2314"/>
              <a:ext cx="1" cy="10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22" name="Line 150"/>
            <p:cNvSpPr>
              <a:spLocks noChangeShapeType="1"/>
            </p:cNvSpPr>
            <p:nvPr/>
          </p:nvSpPr>
          <p:spPr bwMode="auto">
            <a:xfrm>
              <a:off x="1454" y="2333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23" name="Line 151"/>
            <p:cNvSpPr>
              <a:spLocks noChangeShapeType="1"/>
            </p:cNvSpPr>
            <p:nvPr/>
          </p:nvSpPr>
          <p:spPr bwMode="auto">
            <a:xfrm>
              <a:off x="1454" y="2351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24" name="Line 152"/>
            <p:cNvSpPr>
              <a:spLocks noChangeShapeType="1"/>
            </p:cNvSpPr>
            <p:nvPr/>
          </p:nvSpPr>
          <p:spPr bwMode="auto">
            <a:xfrm>
              <a:off x="1454" y="2370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25" name="Line 153"/>
            <p:cNvSpPr>
              <a:spLocks noChangeShapeType="1"/>
            </p:cNvSpPr>
            <p:nvPr/>
          </p:nvSpPr>
          <p:spPr bwMode="auto">
            <a:xfrm>
              <a:off x="1454" y="2388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26" name="Line 154"/>
            <p:cNvSpPr>
              <a:spLocks noChangeShapeType="1"/>
            </p:cNvSpPr>
            <p:nvPr/>
          </p:nvSpPr>
          <p:spPr bwMode="auto">
            <a:xfrm>
              <a:off x="1454" y="2406"/>
              <a:ext cx="1" cy="10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27" name="Line 155"/>
            <p:cNvSpPr>
              <a:spLocks noChangeShapeType="1"/>
            </p:cNvSpPr>
            <p:nvPr/>
          </p:nvSpPr>
          <p:spPr bwMode="auto">
            <a:xfrm>
              <a:off x="1454" y="2425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28" name="Line 156"/>
            <p:cNvSpPr>
              <a:spLocks noChangeShapeType="1"/>
            </p:cNvSpPr>
            <p:nvPr/>
          </p:nvSpPr>
          <p:spPr bwMode="auto">
            <a:xfrm>
              <a:off x="1454" y="2443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29" name="Line 157"/>
            <p:cNvSpPr>
              <a:spLocks noChangeShapeType="1"/>
            </p:cNvSpPr>
            <p:nvPr/>
          </p:nvSpPr>
          <p:spPr bwMode="auto">
            <a:xfrm>
              <a:off x="1454" y="2462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30" name="Line 158"/>
            <p:cNvSpPr>
              <a:spLocks noChangeShapeType="1"/>
            </p:cNvSpPr>
            <p:nvPr/>
          </p:nvSpPr>
          <p:spPr bwMode="auto">
            <a:xfrm>
              <a:off x="1454" y="2480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31" name="Line 159"/>
            <p:cNvSpPr>
              <a:spLocks noChangeShapeType="1"/>
            </p:cNvSpPr>
            <p:nvPr/>
          </p:nvSpPr>
          <p:spPr bwMode="auto">
            <a:xfrm>
              <a:off x="1454" y="2498"/>
              <a:ext cx="1" cy="10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32" name="Line 160"/>
            <p:cNvSpPr>
              <a:spLocks noChangeShapeType="1"/>
            </p:cNvSpPr>
            <p:nvPr/>
          </p:nvSpPr>
          <p:spPr bwMode="auto">
            <a:xfrm>
              <a:off x="1454" y="2517"/>
              <a:ext cx="1" cy="8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33" name="Line 161"/>
            <p:cNvSpPr>
              <a:spLocks noChangeShapeType="1"/>
            </p:cNvSpPr>
            <p:nvPr/>
          </p:nvSpPr>
          <p:spPr bwMode="auto">
            <a:xfrm>
              <a:off x="1369" y="2525"/>
              <a:ext cx="3041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34" name="Freeform 162"/>
            <p:cNvSpPr>
              <a:spLocks/>
            </p:cNvSpPr>
            <p:nvPr/>
          </p:nvSpPr>
          <p:spPr bwMode="auto">
            <a:xfrm>
              <a:off x="1314" y="2505"/>
              <a:ext cx="60" cy="41"/>
            </a:xfrm>
            <a:custGeom>
              <a:avLst/>
              <a:gdLst>
                <a:gd name="T0" fmla="*/ 60 w 60"/>
                <a:gd name="T1" fmla="*/ 41 h 41"/>
                <a:gd name="T2" fmla="*/ 0 w 60"/>
                <a:gd name="T3" fmla="*/ 20 h 41"/>
                <a:gd name="T4" fmla="*/ 60 w 60"/>
                <a:gd name="T5" fmla="*/ 0 h 41"/>
                <a:gd name="T6" fmla="*/ 60 w 60"/>
                <a:gd name="T7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41">
                  <a:moveTo>
                    <a:pt x="60" y="41"/>
                  </a:moveTo>
                  <a:lnTo>
                    <a:pt x="0" y="20"/>
                  </a:lnTo>
                  <a:lnTo>
                    <a:pt x="60" y="0"/>
                  </a:lnTo>
                  <a:lnTo>
                    <a:pt x="60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35" name="Freeform 163"/>
            <p:cNvSpPr>
              <a:spLocks/>
            </p:cNvSpPr>
            <p:nvPr/>
          </p:nvSpPr>
          <p:spPr bwMode="auto">
            <a:xfrm>
              <a:off x="4405" y="2505"/>
              <a:ext cx="60" cy="41"/>
            </a:xfrm>
            <a:custGeom>
              <a:avLst/>
              <a:gdLst>
                <a:gd name="T0" fmla="*/ 0 w 60"/>
                <a:gd name="T1" fmla="*/ 0 h 41"/>
                <a:gd name="T2" fmla="*/ 60 w 60"/>
                <a:gd name="T3" fmla="*/ 20 h 41"/>
                <a:gd name="T4" fmla="*/ 0 w 60"/>
                <a:gd name="T5" fmla="*/ 41 h 41"/>
                <a:gd name="T6" fmla="*/ 0 w 60"/>
                <a:gd name="T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41">
                  <a:moveTo>
                    <a:pt x="0" y="0"/>
                  </a:moveTo>
                  <a:lnTo>
                    <a:pt x="60" y="20"/>
                  </a:lnTo>
                  <a:lnTo>
                    <a:pt x="0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36" name="Line 164"/>
            <p:cNvSpPr>
              <a:spLocks noChangeShapeType="1"/>
            </p:cNvSpPr>
            <p:nvPr/>
          </p:nvSpPr>
          <p:spPr bwMode="auto">
            <a:xfrm>
              <a:off x="2715" y="1982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37" name="Line 165"/>
            <p:cNvSpPr>
              <a:spLocks noChangeShapeType="1"/>
            </p:cNvSpPr>
            <p:nvPr/>
          </p:nvSpPr>
          <p:spPr bwMode="auto">
            <a:xfrm>
              <a:off x="2733" y="1982"/>
              <a:ext cx="8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38" name="Line 166"/>
            <p:cNvSpPr>
              <a:spLocks noChangeShapeType="1"/>
            </p:cNvSpPr>
            <p:nvPr/>
          </p:nvSpPr>
          <p:spPr bwMode="auto">
            <a:xfrm>
              <a:off x="2750" y="1982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39" name="Line 167"/>
            <p:cNvSpPr>
              <a:spLocks noChangeShapeType="1"/>
            </p:cNvSpPr>
            <p:nvPr/>
          </p:nvSpPr>
          <p:spPr bwMode="auto">
            <a:xfrm>
              <a:off x="2768" y="1982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40" name="Line 168"/>
            <p:cNvSpPr>
              <a:spLocks noChangeShapeType="1"/>
            </p:cNvSpPr>
            <p:nvPr/>
          </p:nvSpPr>
          <p:spPr bwMode="auto">
            <a:xfrm>
              <a:off x="2786" y="1982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41" name="Line 169"/>
            <p:cNvSpPr>
              <a:spLocks noChangeShapeType="1"/>
            </p:cNvSpPr>
            <p:nvPr/>
          </p:nvSpPr>
          <p:spPr bwMode="auto">
            <a:xfrm>
              <a:off x="2804" y="1982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42" name="Line 170"/>
            <p:cNvSpPr>
              <a:spLocks noChangeShapeType="1"/>
            </p:cNvSpPr>
            <p:nvPr/>
          </p:nvSpPr>
          <p:spPr bwMode="auto">
            <a:xfrm>
              <a:off x="2821" y="1982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43" name="Line 171"/>
            <p:cNvSpPr>
              <a:spLocks noChangeShapeType="1"/>
            </p:cNvSpPr>
            <p:nvPr/>
          </p:nvSpPr>
          <p:spPr bwMode="auto">
            <a:xfrm>
              <a:off x="2839" y="1982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44" name="Line 172"/>
            <p:cNvSpPr>
              <a:spLocks noChangeShapeType="1"/>
            </p:cNvSpPr>
            <p:nvPr/>
          </p:nvSpPr>
          <p:spPr bwMode="auto">
            <a:xfrm>
              <a:off x="2857" y="1982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45" name="Line 173"/>
            <p:cNvSpPr>
              <a:spLocks noChangeShapeType="1"/>
            </p:cNvSpPr>
            <p:nvPr/>
          </p:nvSpPr>
          <p:spPr bwMode="auto">
            <a:xfrm>
              <a:off x="2875" y="1982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46" name="Line 174"/>
            <p:cNvSpPr>
              <a:spLocks noChangeShapeType="1"/>
            </p:cNvSpPr>
            <p:nvPr/>
          </p:nvSpPr>
          <p:spPr bwMode="auto">
            <a:xfrm>
              <a:off x="2893" y="1982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47" name="Line 175"/>
            <p:cNvSpPr>
              <a:spLocks noChangeShapeType="1"/>
            </p:cNvSpPr>
            <p:nvPr/>
          </p:nvSpPr>
          <p:spPr bwMode="auto">
            <a:xfrm>
              <a:off x="2910" y="1982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48" name="Line 176"/>
            <p:cNvSpPr>
              <a:spLocks noChangeShapeType="1"/>
            </p:cNvSpPr>
            <p:nvPr/>
          </p:nvSpPr>
          <p:spPr bwMode="auto">
            <a:xfrm>
              <a:off x="2928" y="1982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49" name="Line 177"/>
            <p:cNvSpPr>
              <a:spLocks noChangeShapeType="1"/>
            </p:cNvSpPr>
            <p:nvPr/>
          </p:nvSpPr>
          <p:spPr bwMode="auto">
            <a:xfrm>
              <a:off x="2946" y="1982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50" name="Line 178"/>
            <p:cNvSpPr>
              <a:spLocks noChangeShapeType="1"/>
            </p:cNvSpPr>
            <p:nvPr/>
          </p:nvSpPr>
          <p:spPr bwMode="auto">
            <a:xfrm>
              <a:off x="2964" y="1982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51" name="Line 179"/>
            <p:cNvSpPr>
              <a:spLocks noChangeShapeType="1"/>
            </p:cNvSpPr>
            <p:nvPr/>
          </p:nvSpPr>
          <p:spPr bwMode="auto">
            <a:xfrm>
              <a:off x="2982" y="1982"/>
              <a:ext cx="8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52" name="Line 180"/>
            <p:cNvSpPr>
              <a:spLocks noChangeShapeType="1"/>
            </p:cNvSpPr>
            <p:nvPr/>
          </p:nvSpPr>
          <p:spPr bwMode="auto">
            <a:xfrm>
              <a:off x="2999" y="1982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53" name="Line 181"/>
            <p:cNvSpPr>
              <a:spLocks noChangeShapeType="1"/>
            </p:cNvSpPr>
            <p:nvPr/>
          </p:nvSpPr>
          <p:spPr bwMode="auto">
            <a:xfrm>
              <a:off x="3017" y="1982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54" name="Line 182"/>
            <p:cNvSpPr>
              <a:spLocks noChangeShapeType="1"/>
            </p:cNvSpPr>
            <p:nvPr/>
          </p:nvSpPr>
          <p:spPr bwMode="auto">
            <a:xfrm>
              <a:off x="3035" y="1982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55" name="Line 183"/>
            <p:cNvSpPr>
              <a:spLocks noChangeShapeType="1"/>
            </p:cNvSpPr>
            <p:nvPr/>
          </p:nvSpPr>
          <p:spPr bwMode="auto">
            <a:xfrm>
              <a:off x="3053" y="1982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56" name="Line 184"/>
            <p:cNvSpPr>
              <a:spLocks noChangeShapeType="1"/>
            </p:cNvSpPr>
            <p:nvPr/>
          </p:nvSpPr>
          <p:spPr bwMode="auto">
            <a:xfrm>
              <a:off x="3070" y="1982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57" name="Line 185"/>
            <p:cNvSpPr>
              <a:spLocks noChangeShapeType="1"/>
            </p:cNvSpPr>
            <p:nvPr/>
          </p:nvSpPr>
          <p:spPr bwMode="auto">
            <a:xfrm>
              <a:off x="3088" y="1982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58" name="Line 186"/>
            <p:cNvSpPr>
              <a:spLocks noChangeShapeType="1"/>
            </p:cNvSpPr>
            <p:nvPr/>
          </p:nvSpPr>
          <p:spPr bwMode="auto">
            <a:xfrm>
              <a:off x="3106" y="1982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59" name="Line 187"/>
            <p:cNvSpPr>
              <a:spLocks noChangeShapeType="1"/>
            </p:cNvSpPr>
            <p:nvPr/>
          </p:nvSpPr>
          <p:spPr bwMode="auto">
            <a:xfrm>
              <a:off x="3124" y="1982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60" name="Line 188"/>
            <p:cNvSpPr>
              <a:spLocks noChangeShapeType="1"/>
            </p:cNvSpPr>
            <p:nvPr/>
          </p:nvSpPr>
          <p:spPr bwMode="auto">
            <a:xfrm>
              <a:off x="3142" y="1982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61" name="Line 189"/>
            <p:cNvSpPr>
              <a:spLocks noChangeShapeType="1"/>
            </p:cNvSpPr>
            <p:nvPr/>
          </p:nvSpPr>
          <p:spPr bwMode="auto">
            <a:xfrm>
              <a:off x="3159" y="1982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62" name="Line 190"/>
            <p:cNvSpPr>
              <a:spLocks noChangeShapeType="1"/>
            </p:cNvSpPr>
            <p:nvPr/>
          </p:nvSpPr>
          <p:spPr bwMode="auto">
            <a:xfrm>
              <a:off x="3177" y="1982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63" name="Line 191"/>
            <p:cNvSpPr>
              <a:spLocks noChangeShapeType="1"/>
            </p:cNvSpPr>
            <p:nvPr/>
          </p:nvSpPr>
          <p:spPr bwMode="auto">
            <a:xfrm>
              <a:off x="3195" y="1982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64" name="Line 192"/>
            <p:cNvSpPr>
              <a:spLocks noChangeShapeType="1"/>
            </p:cNvSpPr>
            <p:nvPr/>
          </p:nvSpPr>
          <p:spPr bwMode="auto">
            <a:xfrm>
              <a:off x="3213" y="1982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65" name="Line 193"/>
            <p:cNvSpPr>
              <a:spLocks noChangeShapeType="1"/>
            </p:cNvSpPr>
            <p:nvPr/>
          </p:nvSpPr>
          <p:spPr bwMode="auto">
            <a:xfrm>
              <a:off x="3231" y="1982"/>
              <a:ext cx="8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66" name="Line 194"/>
            <p:cNvSpPr>
              <a:spLocks noChangeShapeType="1"/>
            </p:cNvSpPr>
            <p:nvPr/>
          </p:nvSpPr>
          <p:spPr bwMode="auto">
            <a:xfrm>
              <a:off x="3248" y="1982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67" name="Line 195"/>
            <p:cNvSpPr>
              <a:spLocks noChangeShapeType="1"/>
            </p:cNvSpPr>
            <p:nvPr/>
          </p:nvSpPr>
          <p:spPr bwMode="auto">
            <a:xfrm>
              <a:off x="3266" y="1982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68" name="Line 196"/>
            <p:cNvSpPr>
              <a:spLocks noChangeShapeType="1"/>
            </p:cNvSpPr>
            <p:nvPr/>
          </p:nvSpPr>
          <p:spPr bwMode="auto">
            <a:xfrm>
              <a:off x="3284" y="1982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69" name="Line 197"/>
            <p:cNvSpPr>
              <a:spLocks noChangeShapeType="1"/>
            </p:cNvSpPr>
            <p:nvPr/>
          </p:nvSpPr>
          <p:spPr bwMode="auto">
            <a:xfrm>
              <a:off x="3302" y="1982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70" name="Line 198"/>
            <p:cNvSpPr>
              <a:spLocks noChangeShapeType="1"/>
            </p:cNvSpPr>
            <p:nvPr/>
          </p:nvSpPr>
          <p:spPr bwMode="auto">
            <a:xfrm>
              <a:off x="3319" y="1982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71" name="Line 199"/>
            <p:cNvSpPr>
              <a:spLocks noChangeShapeType="1"/>
            </p:cNvSpPr>
            <p:nvPr/>
          </p:nvSpPr>
          <p:spPr bwMode="auto">
            <a:xfrm>
              <a:off x="3337" y="1982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72" name="Line 200"/>
            <p:cNvSpPr>
              <a:spLocks noChangeShapeType="1"/>
            </p:cNvSpPr>
            <p:nvPr/>
          </p:nvSpPr>
          <p:spPr bwMode="auto">
            <a:xfrm>
              <a:off x="3355" y="1982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73" name="Line 201"/>
            <p:cNvSpPr>
              <a:spLocks noChangeShapeType="1"/>
            </p:cNvSpPr>
            <p:nvPr/>
          </p:nvSpPr>
          <p:spPr bwMode="auto">
            <a:xfrm>
              <a:off x="3373" y="1982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74" name="Line 202"/>
            <p:cNvSpPr>
              <a:spLocks noChangeShapeType="1"/>
            </p:cNvSpPr>
            <p:nvPr/>
          </p:nvSpPr>
          <p:spPr bwMode="auto">
            <a:xfrm>
              <a:off x="3391" y="1982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476" name="Group 404"/>
          <p:cNvGrpSpPr>
            <a:grpSpLocks/>
          </p:cNvGrpSpPr>
          <p:nvPr/>
        </p:nvGrpSpPr>
        <p:grpSpPr bwMode="auto">
          <a:xfrm>
            <a:off x="3165475" y="1558925"/>
            <a:ext cx="2257425" cy="3632200"/>
            <a:chOff x="1994" y="982"/>
            <a:chExt cx="1422" cy="2288"/>
          </a:xfrm>
        </p:grpSpPr>
        <p:sp>
          <p:nvSpPr>
            <p:cNvPr id="3276" name="Line 204"/>
            <p:cNvSpPr>
              <a:spLocks noChangeShapeType="1"/>
            </p:cNvSpPr>
            <p:nvPr/>
          </p:nvSpPr>
          <p:spPr bwMode="auto">
            <a:xfrm>
              <a:off x="3408" y="1982"/>
              <a:ext cx="7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77" name="Rectangle 205"/>
            <p:cNvSpPr>
              <a:spLocks noChangeArrowheads="1"/>
            </p:cNvSpPr>
            <p:nvPr/>
          </p:nvSpPr>
          <p:spPr bwMode="auto">
            <a:xfrm>
              <a:off x="2643" y="982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l-GR" altLang="el-GR"/>
            </a:p>
          </p:txBody>
        </p:sp>
        <p:sp>
          <p:nvSpPr>
            <p:cNvPr id="3278" name="Rectangle 206"/>
            <p:cNvSpPr>
              <a:spLocks noChangeArrowheads="1"/>
            </p:cNvSpPr>
            <p:nvPr/>
          </p:nvSpPr>
          <p:spPr bwMode="auto">
            <a:xfrm>
              <a:off x="2734" y="1838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l-GR" altLang="el-GR"/>
            </a:p>
          </p:txBody>
        </p:sp>
        <p:sp>
          <p:nvSpPr>
            <p:cNvPr id="3279" name="Line 207"/>
            <p:cNvSpPr>
              <a:spLocks noChangeShapeType="1"/>
            </p:cNvSpPr>
            <p:nvPr/>
          </p:nvSpPr>
          <p:spPr bwMode="auto">
            <a:xfrm flipV="1">
              <a:off x="2014" y="2516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80" name="Line 208"/>
            <p:cNvSpPr>
              <a:spLocks noChangeShapeType="1"/>
            </p:cNvSpPr>
            <p:nvPr/>
          </p:nvSpPr>
          <p:spPr bwMode="auto">
            <a:xfrm flipV="1">
              <a:off x="2014" y="2498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81" name="Line 209"/>
            <p:cNvSpPr>
              <a:spLocks noChangeShapeType="1"/>
            </p:cNvSpPr>
            <p:nvPr/>
          </p:nvSpPr>
          <p:spPr bwMode="auto">
            <a:xfrm flipV="1">
              <a:off x="2014" y="2479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82" name="Line 210"/>
            <p:cNvSpPr>
              <a:spLocks noChangeShapeType="1"/>
            </p:cNvSpPr>
            <p:nvPr/>
          </p:nvSpPr>
          <p:spPr bwMode="auto">
            <a:xfrm flipV="1">
              <a:off x="2014" y="2461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83" name="Line 211"/>
            <p:cNvSpPr>
              <a:spLocks noChangeShapeType="1"/>
            </p:cNvSpPr>
            <p:nvPr/>
          </p:nvSpPr>
          <p:spPr bwMode="auto">
            <a:xfrm flipV="1">
              <a:off x="2014" y="2442"/>
              <a:ext cx="1" cy="10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84" name="Line 212"/>
            <p:cNvSpPr>
              <a:spLocks noChangeShapeType="1"/>
            </p:cNvSpPr>
            <p:nvPr/>
          </p:nvSpPr>
          <p:spPr bwMode="auto">
            <a:xfrm flipV="1">
              <a:off x="2014" y="2424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85" name="Line 213"/>
            <p:cNvSpPr>
              <a:spLocks noChangeShapeType="1"/>
            </p:cNvSpPr>
            <p:nvPr/>
          </p:nvSpPr>
          <p:spPr bwMode="auto">
            <a:xfrm flipV="1">
              <a:off x="2014" y="2406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86" name="Line 214"/>
            <p:cNvSpPr>
              <a:spLocks noChangeShapeType="1"/>
            </p:cNvSpPr>
            <p:nvPr/>
          </p:nvSpPr>
          <p:spPr bwMode="auto">
            <a:xfrm flipV="1">
              <a:off x="2014" y="2387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87" name="Line 215"/>
            <p:cNvSpPr>
              <a:spLocks noChangeShapeType="1"/>
            </p:cNvSpPr>
            <p:nvPr/>
          </p:nvSpPr>
          <p:spPr bwMode="auto">
            <a:xfrm flipV="1">
              <a:off x="2014" y="2369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88" name="Line 216"/>
            <p:cNvSpPr>
              <a:spLocks noChangeShapeType="1"/>
            </p:cNvSpPr>
            <p:nvPr/>
          </p:nvSpPr>
          <p:spPr bwMode="auto">
            <a:xfrm flipV="1">
              <a:off x="2014" y="2350"/>
              <a:ext cx="1" cy="10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89" name="Line 217"/>
            <p:cNvSpPr>
              <a:spLocks noChangeShapeType="1"/>
            </p:cNvSpPr>
            <p:nvPr/>
          </p:nvSpPr>
          <p:spPr bwMode="auto">
            <a:xfrm flipV="1">
              <a:off x="2014" y="2332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90" name="Line 218"/>
            <p:cNvSpPr>
              <a:spLocks noChangeShapeType="1"/>
            </p:cNvSpPr>
            <p:nvPr/>
          </p:nvSpPr>
          <p:spPr bwMode="auto">
            <a:xfrm flipV="1">
              <a:off x="2014" y="2314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91" name="Line 219"/>
            <p:cNvSpPr>
              <a:spLocks noChangeShapeType="1"/>
            </p:cNvSpPr>
            <p:nvPr/>
          </p:nvSpPr>
          <p:spPr bwMode="auto">
            <a:xfrm flipV="1">
              <a:off x="2014" y="2295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92" name="Line 220"/>
            <p:cNvSpPr>
              <a:spLocks noChangeShapeType="1"/>
            </p:cNvSpPr>
            <p:nvPr/>
          </p:nvSpPr>
          <p:spPr bwMode="auto">
            <a:xfrm flipV="1">
              <a:off x="2014" y="2277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93" name="Line 221"/>
            <p:cNvSpPr>
              <a:spLocks noChangeShapeType="1"/>
            </p:cNvSpPr>
            <p:nvPr/>
          </p:nvSpPr>
          <p:spPr bwMode="auto">
            <a:xfrm flipV="1">
              <a:off x="2014" y="2258"/>
              <a:ext cx="1" cy="10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94" name="Line 222"/>
            <p:cNvSpPr>
              <a:spLocks noChangeShapeType="1"/>
            </p:cNvSpPr>
            <p:nvPr/>
          </p:nvSpPr>
          <p:spPr bwMode="auto">
            <a:xfrm flipV="1">
              <a:off x="2014" y="2240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95" name="Line 223"/>
            <p:cNvSpPr>
              <a:spLocks noChangeShapeType="1"/>
            </p:cNvSpPr>
            <p:nvPr/>
          </p:nvSpPr>
          <p:spPr bwMode="auto">
            <a:xfrm flipV="1">
              <a:off x="2014" y="2222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96" name="Line 224"/>
            <p:cNvSpPr>
              <a:spLocks noChangeShapeType="1"/>
            </p:cNvSpPr>
            <p:nvPr/>
          </p:nvSpPr>
          <p:spPr bwMode="auto">
            <a:xfrm flipV="1">
              <a:off x="2014" y="2203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97" name="Line 225"/>
            <p:cNvSpPr>
              <a:spLocks noChangeShapeType="1"/>
            </p:cNvSpPr>
            <p:nvPr/>
          </p:nvSpPr>
          <p:spPr bwMode="auto">
            <a:xfrm flipV="1">
              <a:off x="2014" y="2185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98" name="Line 226"/>
            <p:cNvSpPr>
              <a:spLocks noChangeShapeType="1"/>
            </p:cNvSpPr>
            <p:nvPr/>
          </p:nvSpPr>
          <p:spPr bwMode="auto">
            <a:xfrm flipV="1">
              <a:off x="2014" y="2166"/>
              <a:ext cx="1" cy="10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99" name="Line 227"/>
            <p:cNvSpPr>
              <a:spLocks noChangeShapeType="1"/>
            </p:cNvSpPr>
            <p:nvPr/>
          </p:nvSpPr>
          <p:spPr bwMode="auto">
            <a:xfrm flipV="1">
              <a:off x="2014" y="2148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00" name="Line 228"/>
            <p:cNvSpPr>
              <a:spLocks noChangeShapeType="1"/>
            </p:cNvSpPr>
            <p:nvPr/>
          </p:nvSpPr>
          <p:spPr bwMode="auto">
            <a:xfrm flipV="1">
              <a:off x="2014" y="2130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01" name="Line 229"/>
            <p:cNvSpPr>
              <a:spLocks noChangeShapeType="1"/>
            </p:cNvSpPr>
            <p:nvPr/>
          </p:nvSpPr>
          <p:spPr bwMode="auto">
            <a:xfrm flipV="1">
              <a:off x="2014" y="2111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02" name="Line 230"/>
            <p:cNvSpPr>
              <a:spLocks noChangeShapeType="1"/>
            </p:cNvSpPr>
            <p:nvPr/>
          </p:nvSpPr>
          <p:spPr bwMode="auto">
            <a:xfrm flipV="1">
              <a:off x="2014" y="2093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03" name="Line 231"/>
            <p:cNvSpPr>
              <a:spLocks noChangeShapeType="1"/>
            </p:cNvSpPr>
            <p:nvPr/>
          </p:nvSpPr>
          <p:spPr bwMode="auto">
            <a:xfrm flipV="1">
              <a:off x="2014" y="2074"/>
              <a:ext cx="1" cy="10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04" name="Line 232"/>
            <p:cNvSpPr>
              <a:spLocks noChangeShapeType="1"/>
            </p:cNvSpPr>
            <p:nvPr/>
          </p:nvSpPr>
          <p:spPr bwMode="auto">
            <a:xfrm flipV="1">
              <a:off x="2014" y="2056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05" name="Line 233"/>
            <p:cNvSpPr>
              <a:spLocks noChangeShapeType="1"/>
            </p:cNvSpPr>
            <p:nvPr/>
          </p:nvSpPr>
          <p:spPr bwMode="auto">
            <a:xfrm flipV="1">
              <a:off x="2014" y="2037"/>
              <a:ext cx="1" cy="10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06" name="Line 234"/>
            <p:cNvSpPr>
              <a:spLocks noChangeShapeType="1"/>
            </p:cNvSpPr>
            <p:nvPr/>
          </p:nvSpPr>
          <p:spPr bwMode="auto">
            <a:xfrm flipV="1">
              <a:off x="2014" y="2019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07" name="Line 235"/>
            <p:cNvSpPr>
              <a:spLocks noChangeShapeType="1"/>
            </p:cNvSpPr>
            <p:nvPr/>
          </p:nvSpPr>
          <p:spPr bwMode="auto">
            <a:xfrm flipV="1">
              <a:off x="2014" y="2001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08" name="Line 236"/>
            <p:cNvSpPr>
              <a:spLocks noChangeShapeType="1"/>
            </p:cNvSpPr>
            <p:nvPr/>
          </p:nvSpPr>
          <p:spPr bwMode="auto">
            <a:xfrm flipV="1">
              <a:off x="2014" y="1982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09" name="Line 237"/>
            <p:cNvSpPr>
              <a:spLocks noChangeShapeType="1"/>
            </p:cNvSpPr>
            <p:nvPr/>
          </p:nvSpPr>
          <p:spPr bwMode="auto">
            <a:xfrm flipV="1">
              <a:off x="2014" y="1964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10" name="Line 238"/>
            <p:cNvSpPr>
              <a:spLocks noChangeShapeType="1"/>
            </p:cNvSpPr>
            <p:nvPr/>
          </p:nvSpPr>
          <p:spPr bwMode="auto">
            <a:xfrm flipV="1">
              <a:off x="2014" y="1945"/>
              <a:ext cx="1" cy="10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11" name="Line 239"/>
            <p:cNvSpPr>
              <a:spLocks noChangeShapeType="1"/>
            </p:cNvSpPr>
            <p:nvPr/>
          </p:nvSpPr>
          <p:spPr bwMode="auto">
            <a:xfrm flipV="1">
              <a:off x="2014" y="1927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12" name="Line 240"/>
            <p:cNvSpPr>
              <a:spLocks noChangeShapeType="1"/>
            </p:cNvSpPr>
            <p:nvPr/>
          </p:nvSpPr>
          <p:spPr bwMode="auto">
            <a:xfrm flipV="1">
              <a:off x="2014" y="1909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13" name="Line 241"/>
            <p:cNvSpPr>
              <a:spLocks noChangeShapeType="1"/>
            </p:cNvSpPr>
            <p:nvPr/>
          </p:nvSpPr>
          <p:spPr bwMode="auto">
            <a:xfrm flipV="1">
              <a:off x="2014" y="1890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14" name="Line 242"/>
            <p:cNvSpPr>
              <a:spLocks noChangeShapeType="1"/>
            </p:cNvSpPr>
            <p:nvPr/>
          </p:nvSpPr>
          <p:spPr bwMode="auto">
            <a:xfrm flipV="1">
              <a:off x="2014" y="1872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15" name="Line 243"/>
            <p:cNvSpPr>
              <a:spLocks noChangeShapeType="1"/>
            </p:cNvSpPr>
            <p:nvPr/>
          </p:nvSpPr>
          <p:spPr bwMode="auto">
            <a:xfrm flipV="1">
              <a:off x="2014" y="1853"/>
              <a:ext cx="1" cy="10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16" name="Line 244"/>
            <p:cNvSpPr>
              <a:spLocks noChangeShapeType="1"/>
            </p:cNvSpPr>
            <p:nvPr/>
          </p:nvSpPr>
          <p:spPr bwMode="auto">
            <a:xfrm flipV="1">
              <a:off x="2014" y="1835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17" name="Line 245"/>
            <p:cNvSpPr>
              <a:spLocks noChangeShapeType="1"/>
            </p:cNvSpPr>
            <p:nvPr/>
          </p:nvSpPr>
          <p:spPr bwMode="auto">
            <a:xfrm flipV="1">
              <a:off x="2014" y="1817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18" name="Line 246"/>
            <p:cNvSpPr>
              <a:spLocks noChangeShapeType="1"/>
            </p:cNvSpPr>
            <p:nvPr/>
          </p:nvSpPr>
          <p:spPr bwMode="auto">
            <a:xfrm flipV="1">
              <a:off x="2014" y="1798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19" name="Line 247"/>
            <p:cNvSpPr>
              <a:spLocks noChangeShapeType="1"/>
            </p:cNvSpPr>
            <p:nvPr/>
          </p:nvSpPr>
          <p:spPr bwMode="auto">
            <a:xfrm flipV="1">
              <a:off x="2014" y="1780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20" name="Line 248"/>
            <p:cNvSpPr>
              <a:spLocks noChangeShapeType="1"/>
            </p:cNvSpPr>
            <p:nvPr/>
          </p:nvSpPr>
          <p:spPr bwMode="auto">
            <a:xfrm flipV="1">
              <a:off x="2014" y="1761"/>
              <a:ext cx="1" cy="10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21" name="Line 249"/>
            <p:cNvSpPr>
              <a:spLocks noChangeShapeType="1"/>
            </p:cNvSpPr>
            <p:nvPr/>
          </p:nvSpPr>
          <p:spPr bwMode="auto">
            <a:xfrm flipV="1">
              <a:off x="2014" y="1743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22" name="Line 250"/>
            <p:cNvSpPr>
              <a:spLocks noChangeShapeType="1"/>
            </p:cNvSpPr>
            <p:nvPr/>
          </p:nvSpPr>
          <p:spPr bwMode="auto">
            <a:xfrm flipV="1">
              <a:off x="2014" y="1725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23" name="Line 251"/>
            <p:cNvSpPr>
              <a:spLocks noChangeShapeType="1"/>
            </p:cNvSpPr>
            <p:nvPr/>
          </p:nvSpPr>
          <p:spPr bwMode="auto">
            <a:xfrm flipV="1">
              <a:off x="2014" y="1706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24" name="Line 252"/>
            <p:cNvSpPr>
              <a:spLocks noChangeShapeType="1"/>
            </p:cNvSpPr>
            <p:nvPr/>
          </p:nvSpPr>
          <p:spPr bwMode="auto">
            <a:xfrm flipV="1">
              <a:off x="2014" y="1688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25" name="Line 253"/>
            <p:cNvSpPr>
              <a:spLocks noChangeShapeType="1"/>
            </p:cNvSpPr>
            <p:nvPr/>
          </p:nvSpPr>
          <p:spPr bwMode="auto">
            <a:xfrm flipV="1">
              <a:off x="2014" y="1669"/>
              <a:ext cx="1" cy="10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26" name="Line 254"/>
            <p:cNvSpPr>
              <a:spLocks noChangeShapeType="1"/>
            </p:cNvSpPr>
            <p:nvPr/>
          </p:nvSpPr>
          <p:spPr bwMode="auto">
            <a:xfrm flipV="1">
              <a:off x="2014" y="1651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27" name="Line 255"/>
            <p:cNvSpPr>
              <a:spLocks noChangeShapeType="1"/>
            </p:cNvSpPr>
            <p:nvPr/>
          </p:nvSpPr>
          <p:spPr bwMode="auto">
            <a:xfrm flipV="1">
              <a:off x="2014" y="1633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28" name="Line 256"/>
            <p:cNvSpPr>
              <a:spLocks noChangeShapeType="1"/>
            </p:cNvSpPr>
            <p:nvPr/>
          </p:nvSpPr>
          <p:spPr bwMode="auto">
            <a:xfrm flipV="1">
              <a:off x="2014" y="1614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29" name="Line 257"/>
            <p:cNvSpPr>
              <a:spLocks noChangeShapeType="1"/>
            </p:cNvSpPr>
            <p:nvPr/>
          </p:nvSpPr>
          <p:spPr bwMode="auto">
            <a:xfrm flipV="1">
              <a:off x="2014" y="1596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30" name="Line 258"/>
            <p:cNvSpPr>
              <a:spLocks noChangeShapeType="1"/>
            </p:cNvSpPr>
            <p:nvPr/>
          </p:nvSpPr>
          <p:spPr bwMode="auto">
            <a:xfrm flipV="1">
              <a:off x="2014" y="1577"/>
              <a:ext cx="1" cy="10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31" name="Line 259"/>
            <p:cNvSpPr>
              <a:spLocks noChangeShapeType="1"/>
            </p:cNvSpPr>
            <p:nvPr/>
          </p:nvSpPr>
          <p:spPr bwMode="auto">
            <a:xfrm flipV="1">
              <a:off x="2014" y="1559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32" name="Line 260"/>
            <p:cNvSpPr>
              <a:spLocks noChangeShapeType="1"/>
            </p:cNvSpPr>
            <p:nvPr/>
          </p:nvSpPr>
          <p:spPr bwMode="auto">
            <a:xfrm flipV="1">
              <a:off x="2014" y="1541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33" name="Line 261"/>
            <p:cNvSpPr>
              <a:spLocks noChangeShapeType="1"/>
            </p:cNvSpPr>
            <p:nvPr/>
          </p:nvSpPr>
          <p:spPr bwMode="auto">
            <a:xfrm flipV="1">
              <a:off x="2014" y="1522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34" name="Line 262"/>
            <p:cNvSpPr>
              <a:spLocks noChangeShapeType="1"/>
            </p:cNvSpPr>
            <p:nvPr/>
          </p:nvSpPr>
          <p:spPr bwMode="auto">
            <a:xfrm flipV="1">
              <a:off x="2014" y="1504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35" name="Line 263"/>
            <p:cNvSpPr>
              <a:spLocks noChangeShapeType="1"/>
            </p:cNvSpPr>
            <p:nvPr/>
          </p:nvSpPr>
          <p:spPr bwMode="auto">
            <a:xfrm flipV="1">
              <a:off x="2014" y="1485"/>
              <a:ext cx="1" cy="10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36" name="Line 264"/>
            <p:cNvSpPr>
              <a:spLocks noChangeShapeType="1"/>
            </p:cNvSpPr>
            <p:nvPr/>
          </p:nvSpPr>
          <p:spPr bwMode="auto">
            <a:xfrm flipV="1">
              <a:off x="2014" y="1467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37" name="Line 265"/>
            <p:cNvSpPr>
              <a:spLocks noChangeShapeType="1"/>
            </p:cNvSpPr>
            <p:nvPr/>
          </p:nvSpPr>
          <p:spPr bwMode="auto">
            <a:xfrm flipV="1">
              <a:off x="2014" y="1449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38" name="Line 266"/>
            <p:cNvSpPr>
              <a:spLocks noChangeShapeType="1"/>
            </p:cNvSpPr>
            <p:nvPr/>
          </p:nvSpPr>
          <p:spPr bwMode="auto">
            <a:xfrm flipV="1">
              <a:off x="2014" y="1430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39" name="Line 267"/>
            <p:cNvSpPr>
              <a:spLocks noChangeShapeType="1"/>
            </p:cNvSpPr>
            <p:nvPr/>
          </p:nvSpPr>
          <p:spPr bwMode="auto">
            <a:xfrm flipV="1">
              <a:off x="2014" y="1412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40" name="Line 268"/>
            <p:cNvSpPr>
              <a:spLocks noChangeShapeType="1"/>
            </p:cNvSpPr>
            <p:nvPr/>
          </p:nvSpPr>
          <p:spPr bwMode="auto">
            <a:xfrm flipV="1">
              <a:off x="2014" y="1393"/>
              <a:ext cx="1" cy="10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41" name="Line 269"/>
            <p:cNvSpPr>
              <a:spLocks noChangeShapeType="1"/>
            </p:cNvSpPr>
            <p:nvPr/>
          </p:nvSpPr>
          <p:spPr bwMode="auto">
            <a:xfrm flipV="1">
              <a:off x="2014" y="1375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42" name="Line 270"/>
            <p:cNvSpPr>
              <a:spLocks noChangeShapeType="1"/>
            </p:cNvSpPr>
            <p:nvPr/>
          </p:nvSpPr>
          <p:spPr bwMode="auto">
            <a:xfrm flipV="1">
              <a:off x="2014" y="1357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43" name="Line 271"/>
            <p:cNvSpPr>
              <a:spLocks noChangeShapeType="1"/>
            </p:cNvSpPr>
            <p:nvPr/>
          </p:nvSpPr>
          <p:spPr bwMode="auto">
            <a:xfrm flipV="1">
              <a:off x="2014" y="1338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44" name="Line 272"/>
            <p:cNvSpPr>
              <a:spLocks noChangeShapeType="1"/>
            </p:cNvSpPr>
            <p:nvPr/>
          </p:nvSpPr>
          <p:spPr bwMode="auto">
            <a:xfrm flipV="1">
              <a:off x="2014" y="1320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45" name="Line 273"/>
            <p:cNvSpPr>
              <a:spLocks noChangeShapeType="1"/>
            </p:cNvSpPr>
            <p:nvPr/>
          </p:nvSpPr>
          <p:spPr bwMode="auto">
            <a:xfrm flipV="1">
              <a:off x="2014" y="1301"/>
              <a:ext cx="1" cy="10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46" name="Line 274"/>
            <p:cNvSpPr>
              <a:spLocks noChangeShapeType="1"/>
            </p:cNvSpPr>
            <p:nvPr/>
          </p:nvSpPr>
          <p:spPr bwMode="auto">
            <a:xfrm flipV="1">
              <a:off x="2014" y="1283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47" name="Line 275"/>
            <p:cNvSpPr>
              <a:spLocks noChangeShapeType="1"/>
            </p:cNvSpPr>
            <p:nvPr/>
          </p:nvSpPr>
          <p:spPr bwMode="auto">
            <a:xfrm flipV="1">
              <a:off x="2014" y="1265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48" name="Line 276"/>
            <p:cNvSpPr>
              <a:spLocks noChangeShapeType="1"/>
            </p:cNvSpPr>
            <p:nvPr/>
          </p:nvSpPr>
          <p:spPr bwMode="auto">
            <a:xfrm flipV="1">
              <a:off x="2014" y="1246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49" name="Line 277"/>
            <p:cNvSpPr>
              <a:spLocks noChangeShapeType="1"/>
            </p:cNvSpPr>
            <p:nvPr/>
          </p:nvSpPr>
          <p:spPr bwMode="auto">
            <a:xfrm flipV="1">
              <a:off x="2014" y="1228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50" name="Line 278"/>
            <p:cNvSpPr>
              <a:spLocks noChangeShapeType="1"/>
            </p:cNvSpPr>
            <p:nvPr/>
          </p:nvSpPr>
          <p:spPr bwMode="auto">
            <a:xfrm flipV="1">
              <a:off x="2014" y="1209"/>
              <a:ext cx="1" cy="10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51" name="Line 279"/>
            <p:cNvSpPr>
              <a:spLocks noChangeShapeType="1"/>
            </p:cNvSpPr>
            <p:nvPr/>
          </p:nvSpPr>
          <p:spPr bwMode="auto">
            <a:xfrm flipV="1">
              <a:off x="2014" y="1191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52" name="Line 280"/>
            <p:cNvSpPr>
              <a:spLocks noChangeShapeType="1"/>
            </p:cNvSpPr>
            <p:nvPr/>
          </p:nvSpPr>
          <p:spPr bwMode="auto">
            <a:xfrm flipV="1">
              <a:off x="2014" y="1172"/>
              <a:ext cx="1" cy="10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53" name="Line 281"/>
            <p:cNvSpPr>
              <a:spLocks noChangeShapeType="1"/>
            </p:cNvSpPr>
            <p:nvPr/>
          </p:nvSpPr>
          <p:spPr bwMode="auto">
            <a:xfrm>
              <a:off x="2017" y="1166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54" name="Line 282"/>
            <p:cNvSpPr>
              <a:spLocks noChangeShapeType="1"/>
            </p:cNvSpPr>
            <p:nvPr/>
          </p:nvSpPr>
          <p:spPr bwMode="auto">
            <a:xfrm>
              <a:off x="2035" y="1166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55" name="Line 283"/>
            <p:cNvSpPr>
              <a:spLocks noChangeShapeType="1"/>
            </p:cNvSpPr>
            <p:nvPr/>
          </p:nvSpPr>
          <p:spPr bwMode="auto">
            <a:xfrm>
              <a:off x="2053" y="1166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56" name="Line 284"/>
            <p:cNvSpPr>
              <a:spLocks noChangeShapeType="1"/>
            </p:cNvSpPr>
            <p:nvPr/>
          </p:nvSpPr>
          <p:spPr bwMode="auto">
            <a:xfrm>
              <a:off x="2071" y="1166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57" name="Line 285"/>
            <p:cNvSpPr>
              <a:spLocks noChangeShapeType="1"/>
            </p:cNvSpPr>
            <p:nvPr/>
          </p:nvSpPr>
          <p:spPr bwMode="auto">
            <a:xfrm>
              <a:off x="2089" y="1166"/>
              <a:ext cx="8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58" name="Line 286"/>
            <p:cNvSpPr>
              <a:spLocks noChangeShapeType="1"/>
            </p:cNvSpPr>
            <p:nvPr/>
          </p:nvSpPr>
          <p:spPr bwMode="auto">
            <a:xfrm>
              <a:off x="2106" y="1166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59" name="Line 287"/>
            <p:cNvSpPr>
              <a:spLocks noChangeShapeType="1"/>
            </p:cNvSpPr>
            <p:nvPr/>
          </p:nvSpPr>
          <p:spPr bwMode="auto">
            <a:xfrm>
              <a:off x="2124" y="1166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60" name="Line 288"/>
            <p:cNvSpPr>
              <a:spLocks noChangeShapeType="1"/>
            </p:cNvSpPr>
            <p:nvPr/>
          </p:nvSpPr>
          <p:spPr bwMode="auto">
            <a:xfrm>
              <a:off x="2142" y="1166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61" name="Line 289"/>
            <p:cNvSpPr>
              <a:spLocks noChangeShapeType="1"/>
            </p:cNvSpPr>
            <p:nvPr/>
          </p:nvSpPr>
          <p:spPr bwMode="auto">
            <a:xfrm>
              <a:off x="2160" y="1166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62" name="Line 290"/>
            <p:cNvSpPr>
              <a:spLocks noChangeShapeType="1"/>
            </p:cNvSpPr>
            <p:nvPr/>
          </p:nvSpPr>
          <p:spPr bwMode="auto">
            <a:xfrm>
              <a:off x="2177" y="1166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63" name="Line 291"/>
            <p:cNvSpPr>
              <a:spLocks noChangeShapeType="1"/>
            </p:cNvSpPr>
            <p:nvPr/>
          </p:nvSpPr>
          <p:spPr bwMode="auto">
            <a:xfrm>
              <a:off x="2195" y="1166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64" name="Line 292"/>
            <p:cNvSpPr>
              <a:spLocks noChangeShapeType="1"/>
            </p:cNvSpPr>
            <p:nvPr/>
          </p:nvSpPr>
          <p:spPr bwMode="auto">
            <a:xfrm>
              <a:off x="2213" y="1166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65" name="Line 293"/>
            <p:cNvSpPr>
              <a:spLocks noChangeShapeType="1"/>
            </p:cNvSpPr>
            <p:nvPr/>
          </p:nvSpPr>
          <p:spPr bwMode="auto">
            <a:xfrm>
              <a:off x="2231" y="1166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66" name="Line 294"/>
            <p:cNvSpPr>
              <a:spLocks noChangeShapeType="1"/>
            </p:cNvSpPr>
            <p:nvPr/>
          </p:nvSpPr>
          <p:spPr bwMode="auto">
            <a:xfrm>
              <a:off x="2249" y="1166"/>
              <a:ext cx="8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67" name="Line 295"/>
            <p:cNvSpPr>
              <a:spLocks noChangeShapeType="1"/>
            </p:cNvSpPr>
            <p:nvPr/>
          </p:nvSpPr>
          <p:spPr bwMode="auto">
            <a:xfrm>
              <a:off x="2266" y="1166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68" name="Line 296"/>
            <p:cNvSpPr>
              <a:spLocks noChangeShapeType="1"/>
            </p:cNvSpPr>
            <p:nvPr/>
          </p:nvSpPr>
          <p:spPr bwMode="auto">
            <a:xfrm>
              <a:off x="2284" y="1166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69" name="Line 297"/>
            <p:cNvSpPr>
              <a:spLocks noChangeShapeType="1"/>
            </p:cNvSpPr>
            <p:nvPr/>
          </p:nvSpPr>
          <p:spPr bwMode="auto">
            <a:xfrm>
              <a:off x="2302" y="1166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70" name="Line 298"/>
            <p:cNvSpPr>
              <a:spLocks noChangeShapeType="1"/>
            </p:cNvSpPr>
            <p:nvPr/>
          </p:nvSpPr>
          <p:spPr bwMode="auto">
            <a:xfrm>
              <a:off x="2320" y="1166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71" name="Line 299"/>
            <p:cNvSpPr>
              <a:spLocks noChangeShapeType="1"/>
            </p:cNvSpPr>
            <p:nvPr/>
          </p:nvSpPr>
          <p:spPr bwMode="auto">
            <a:xfrm>
              <a:off x="2338" y="1166"/>
              <a:ext cx="8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72" name="Line 300"/>
            <p:cNvSpPr>
              <a:spLocks noChangeShapeType="1"/>
            </p:cNvSpPr>
            <p:nvPr/>
          </p:nvSpPr>
          <p:spPr bwMode="auto">
            <a:xfrm>
              <a:off x="2355" y="1166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73" name="Line 301"/>
            <p:cNvSpPr>
              <a:spLocks noChangeShapeType="1"/>
            </p:cNvSpPr>
            <p:nvPr/>
          </p:nvSpPr>
          <p:spPr bwMode="auto">
            <a:xfrm>
              <a:off x="2373" y="1166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74" name="Line 302"/>
            <p:cNvSpPr>
              <a:spLocks noChangeShapeType="1"/>
            </p:cNvSpPr>
            <p:nvPr/>
          </p:nvSpPr>
          <p:spPr bwMode="auto">
            <a:xfrm>
              <a:off x="2391" y="1166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75" name="Line 303"/>
            <p:cNvSpPr>
              <a:spLocks noChangeShapeType="1"/>
            </p:cNvSpPr>
            <p:nvPr/>
          </p:nvSpPr>
          <p:spPr bwMode="auto">
            <a:xfrm>
              <a:off x="2409" y="1166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76" name="Line 304"/>
            <p:cNvSpPr>
              <a:spLocks noChangeShapeType="1"/>
            </p:cNvSpPr>
            <p:nvPr/>
          </p:nvSpPr>
          <p:spPr bwMode="auto">
            <a:xfrm>
              <a:off x="2426" y="1166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77" name="Line 305"/>
            <p:cNvSpPr>
              <a:spLocks noChangeShapeType="1"/>
            </p:cNvSpPr>
            <p:nvPr/>
          </p:nvSpPr>
          <p:spPr bwMode="auto">
            <a:xfrm>
              <a:off x="2444" y="1166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78" name="Line 306"/>
            <p:cNvSpPr>
              <a:spLocks noChangeShapeType="1"/>
            </p:cNvSpPr>
            <p:nvPr/>
          </p:nvSpPr>
          <p:spPr bwMode="auto">
            <a:xfrm>
              <a:off x="2462" y="1166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79" name="Line 307"/>
            <p:cNvSpPr>
              <a:spLocks noChangeShapeType="1"/>
            </p:cNvSpPr>
            <p:nvPr/>
          </p:nvSpPr>
          <p:spPr bwMode="auto">
            <a:xfrm>
              <a:off x="2480" y="1166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80" name="Line 308"/>
            <p:cNvSpPr>
              <a:spLocks noChangeShapeType="1"/>
            </p:cNvSpPr>
            <p:nvPr/>
          </p:nvSpPr>
          <p:spPr bwMode="auto">
            <a:xfrm>
              <a:off x="2498" y="1166"/>
              <a:ext cx="8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81" name="Line 309"/>
            <p:cNvSpPr>
              <a:spLocks noChangeShapeType="1"/>
            </p:cNvSpPr>
            <p:nvPr/>
          </p:nvSpPr>
          <p:spPr bwMode="auto">
            <a:xfrm>
              <a:off x="2515" y="1166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82" name="Line 310"/>
            <p:cNvSpPr>
              <a:spLocks noChangeShapeType="1"/>
            </p:cNvSpPr>
            <p:nvPr/>
          </p:nvSpPr>
          <p:spPr bwMode="auto">
            <a:xfrm>
              <a:off x="2533" y="1166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83" name="Line 311"/>
            <p:cNvSpPr>
              <a:spLocks noChangeShapeType="1"/>
            </p:cNvSpPr>
            <p:nvPr/>
          </p:nvSpPr>
          <p:spPr bwMode="auto">
            <a:xfrm>
              <a:off x="2551" y="1166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84" name="Line 312"/>
            <p:cNvSpPr>
              <a:spLocks noChangeShapeType="1"/>
            </p:cNvSpPr>
            <p:nvPr/>
          </p:nvSpPr>
          <p:spPr bwMode="auto">
            <a:xfrm>
              <a:off x="2569" y="1166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85" name="Line 313"/>
            <p:cNvSpPr>
              <a:spLocks noChangeShapeType="1"/>
            </p:cNvSpPr>
            <p:nvPr/>
          </p:nvSpPr>
          <p:spPr bwMode="auto">
            <a:xfrm>
              <a:off x="2587" y="1166"/>
              <a:ext cx="8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86" name="Line 314"/>
            <p:cNvSpPr>
              <a:spLocks noChangeShapeType="1"/>
            </p:cNvSpPr>
            <p:nvPr/>
          </p:nvSpPr>
          <p:spPr bwMode="auto">
            <a:xfrm>
              <a:off x="2604" y="1166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87" name="Line 315"/>
            <p:cNvSpPr>
              <a:spLocks noChangeShapeType="1"/>
            </p:cNvSpPr>
            <p:nvPr/>
          </p:nvSpPr>
          <p:spPr bwMode="auto">
            <a:xfrm>
              <a:off x="2622" y="1166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88" name="Line 316"/>
            <p:cNvSpPr>
              <a:spLocks noChangeShapeType="1"/>
            </p:cNvSpPr>
            <p:nvPr/>
          </p:nvSpPr>
          <p:spPr bwMode="auto">
            <a:xfrm>
              <a:off x="2640" y="1166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89" name="Line 317"/>
            <p:cNvSpPr>
              <a:spLocks noChangeShapeType="1"/>
            </p:cNvSpPr>
            <p:nvPr/>
          </p:nvSpPr>
          <p:spPr bwMode="auto">
            <a:xfrm>
              <a:off x="2658" y="1166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90" name="Line 318"/>
            <p:cNvSpPr>
              <a:spLocks noChangeShapeType="1"/>
            </p:cNvSpPr>
            <p:nvPr/>
          </p:nvSpPr>
          <p:spPr bwMode="auto">
            <a:xfrm>
              <a:off x="2675" y="1166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91" name="Line 319"/>
            <p:cNvSpPr>
              <a:spLocks noChangeShapeType="1"/>
            </p:cNvSpPr>
            <p:nvPr/>
          </p:nvSpPr>
          <p:spPr bwMode="auto">
            <a:xfrm>
              <a:off x="2693" y="1166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92" name="Line 320"/>
            <p:cNvSpPr>
              <a:spLocks noChangeShapeType="1"/>
            </p:cNvSpPr>
            <p:nvPr/>
          </p:nvSpPr>
          <p:spPr bwMode="auto">
            <a:xfrm>
              <a:off x="2711" y="1166"/>
              <a:ext cx="4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93" name="Line 321"/>
            <p:cNvSpPr>
              <a:spLocks noChangeShapeType="1"/>
            </p:cNvSpPr>
            <p:nvPr/>
          </p:nvSpPr>
          <p:spPr bwMode="auto">
            <a:xfrm>
              <a:off x="2014" y="1223"/>
              <a:ext cx="1" cy="34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94" name="Freeform 322"/>
            <p:cNvSpPr>
              <a:spLocks/>
            </p:cNvSpPr>
            <p:nvPr/>
          </p:nvSpPr>
          <p:spPr bwMode="auto">
            <a:xfrm>
              <a:off x="1994" y="1166"/>
              <a:ext cx="40" cy="62"/>
            </a:xfrm>
            <a:custGeom>
              <a:avLst/>
              <a:gdLst>
                <a:gd name="T0" fmla="*/ 0 w 40"/>
                <a:gd name="T1" fmla="*/ 62 h 62"/>
                <a:gd name="T2" fmla="*/ 20 w 40"/>
                <a:gd name="T3" fmla="*/ 0 h 62"/>
                <a:gd name="T4" fmla="*/ 40 w 40"/>
                <a:gd name="T5" fmla="*/ 62 h 62"/>
                <a:gd name="T6" fmla="*/ 0 w 40"/>
                <a:gd name="T7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62">
                  <a:moveTo>
                    <a:pt x="0" y="62"/>
                  </a:moveTo>
                  <a:lnTo>
                    <a:pt x="20" y="0"/>
                  </a:lnTo>
                  <a:lnTo>
                    <a:pt x="40" y="62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95" name="Line 323"/>
            <p:cNvSpPr>
              <a:spLocks noChangeShapeType="1"/>
            </p:cNvSpPr>
            <p:nvPr/>
          </p:nvSpPr>
          <p:spPr bwMode="auto">
            <a:xfrm>
              <a:off x="2014" y="2582"/>
              <a:ext cx="1" cy="34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96" name="Freeform 324"/>
            <p:cNvSpPr>
              <a:spLocks/>
            </p:cNvSpPr>
            <p:nvPr/>
          </p:nvSpPr>
          <p:spPr bwMode="auto">
            <a:xfrm>
              <a:off x="1994" y="2525"/>
              <a:ext cx="40" cy="62"/>
            </a:xfrm>
            <a:custGeom>
              <a:avLst/>
              <a:gdLst>
                <a:gd name="T0" fmla="*/ 0 w 40"/>
                <a:gd name="T1" fmla="*/ 62 h 62"/>
                <a:gd name="T2" fmla="*/ 20 w 40"/>
                <a:gd name="T3" fmla="*/ 0 h 62"/>
                <a:gd name="T4" fmla="*/ 40 w 40"/>
                <a:gd name="T5" fmla="*/ 62 h 62"/>
                <a:gd name="T6" fmla="*/ 0 w 40"/>
                <a:gd name="T7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62">
                  <a:moveTo>
                    <a:pt x="0" y="62"/>
                  </a:moveTo>
                  <a:lnTo>
                    <a:pt x="20" y="0"/>
                  </a:lnTo>
                  <a:lnTo>
                    <a:pt x="40" y="62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97" name="Line 325"/>
            <p:cNvSpPr>
              <a:spLocks noChangeShapeType="1"/>
            </p:cNvSpPr>
            <p:nvPr/>
          </p:nvSpPr>
          <p:spPr bwMode="auto">
            <a:xfrm>
              <a:off x="2014" y="2525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98" name="Line 326"/>
            <p:cNvSpPr>
              <a:spLocks noChangeShapeType="1"/>
            </p:cNvSpPr>
            <p:nvPr/>
          </p:nvSpPr>
          <p:spPr bwMode="auto">
            <a:xfrm>
              <a:off x="2014" y="2544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99" name="Line 327"/>
            <p:cNvSpPr>
              <a:spLocks noChangeShapeType="1"/>
            </p:cNvSpPr>
            <p:nvPr/>
          </p:nvSpPr>
          <p:spPr bwMode="auto">
            <a:xfrm>
              <a:off x="2014" y="2562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00" name="Line 328"/>
            <p:cNvSpPr>
              <a:spLocks noChangeShapeType="1"/>
            </p:cNvSpPr>
            <p:nvPr/>
          </p:nvSpPr>
          <p:spPr bwMode="auto">
            <a:xfrm>
              <a:off x="2014" y="2580"/>
              <a:ext cx="1" cy="10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01" name="Line 329"/>
            <p:cNvSpPr>
              <a:spLocks noChangeShapeType="1"/>
            </p:cNvSpPr>
            <p:nvPr/>
          </p:nvSpPr>
          <p:spPr bwMode="auto">
            <a:xfrm>
              <a:off x="2014" y="2599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02" name="Line 330"/>
            <p:cNvSpPr>
              <a:spLocks noChangeShapeType="1"/>
            </p:cNvSpPr>
            <p:nvPr/>
          </p:nvSpPr>
          <p:spPr bwMode="auto">
            <a:xfrm>
              <a:off x="2014" y="2617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03" name="Line 331"/>
            <p:cNvSpPr>
              <a:spLocks noChangeShapeType="1"/>
            </p:cNvSpPr>
            <p:nvPr/>
          </p:nvSpPr>
          <p:spPr bwMode="auto">
            <a:xfrm>
              <a:off x="2014" y="2636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04" name="Line 332"/>
            <p:cNvSpPr>
              <a:spLocks noChangeShapeType="1"/>
            </p:cNvSpPr>
            <p:nvPr/>
          </p:nvSpPr>
          <p:spPr bwMode="auto">
            <a:xfrm>
              <a:off x="2014" y="2654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05" name="Line 333"/>
            <p:cNvSpPr>
              <a:spLocks noChangeShapeType="1"/>
            </p:cNvSpPr>
            <p:nvPr/>
          </p:nvSpPr>
          <p:spPr bwMode="auto">
            <a:xfrm>
              <a:off x="2014" y="2672"/>
              <a:ext cx="1" cy="10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06" name="Line 334"/>
            <p:cNvSpPr>
              <a:spLocks noChangeShapeType="1"/>
            </p:cNvSpPr>
            <p:nvPr/>
          </p:nvSpPr>
          <p:spPr bwMode="auto">
            <a:xfrm>
              <a:off x="2014" y="2691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07" name="Line 335"/>
            <p:cNvSpPr>
              <a:spLocks noChangeShapeType="1"/>
            </p:cNvSpPr>
            <p:nvPr/>
          </p:nvSpPr>
          <p:spPr bwMode="auto">
            <a:xfrm>
              <a:off x="2014" y="2709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08" name="Line 336"/>
            <p:cNvSpPr>
              <a:spLocks noChangeShapeType="1"/>
            </p:cNvSpPr>
            <p:nvPr/>
          </p:nvSpPr>
          <p:spPr bwMode="auto">
            <a:xfrm>
              <a:off x="2014" y="2728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09" name="Line 337"/>
            <p:cNvSpPr>
              <a:spLocks noChangeShapeType="1"/>
            </p:cNvSpPr>
            <p:nvPr/>
          </p:nvSpPr>
          <p:spPr bwMode="auto">
            <a:xfrm>
              <a:off x="2014" y="2746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10" name="Line 338"/>
            <p:cNvSpPr>
              <a:spLocks noChangeShapeType="1"/>
            </p:cNvSpPr>
            <p:nvPr/>
          </p:nvSpPr>
          <p:spPr bwMode="auto">
            <a:xfrm>
              <a:off x="2014" y="2764"/>
              <a:ext cx="1" cy="10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11" name="Line 339"/>
            <p:cNvSpPr>
              <a:spLocks noChangeShapeType="1"/>
            </p:cNvSpPr>
            <p:nvPr/>
          </p:nvSpPr>
          <p:spPr bwMode="auto">
            <a:xfrm>
              <a:off x="2014" y="2783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12" name="Line 340"/>
            <p:cNvSpPr>
              <a:spLocks noChangeShapeType="1"/>
            </p:cNvSpPr>
            <p:nvPr/>
          </p:nvSpPr>
          <p:spPr bwMode="auto">
            <a:xfrm>
              <a:off x="2014" y="2801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13" name="Line 341"/>
            <p:cNvSpPr>
              <a:spLocks noChangeShapeType="1"/>
            </p:cNvSpPr>
            <p:nvPr/>
          </p:nvSpPr>
          <p:spPr bwMode="auto">
            <a:xfrm>
              <a:off x="2014" y="2820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14" name="Line 342"/>
            <p:cNvSpPr>
              <a:spLocks noChangeShapeType="1"/>
            </p:cNvSpPr>
            <p:nvPr/>
          </p:nvSpPr>
          <p:spPr bwMode="auto">
            <a:xfrm>
              <a:off x="2014" y="2838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15" name="Line 343"/>
            <p:cNvSpPr>
              <a:spLocks noChangeShapeType="1"/>
            </p:cNvSpPr>
            <p:nvPr/>
          </p:nvSpPr>
          <p:spPr bwMode="auto">
            <a:xfrm>
              <a:off x="2014" y="2856"/>
              <a:ext cx="1" cy="10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16" name="Line 344"/>
            <p:cNvSpPr>
              <a:spLocks noChangeShapeType="1"/>
            </p:cNvSpPr>
            <p:nvPr/>
          </p:nvSpPr>
          <p:spPr bwMode="auto">
            <a:xfrm>
              <a:off x="2014" y="2875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17" name="Line 345"/>
            <p:cNvSpPr>
              <a:spLocks noChangeShapeType="1"/>
            </p:cNvSpPr>
            <p:nvPr/>
          </p:nvSpPr>
          <p:spPr bwMode="auto">
            <a:xfrm>
              <a:off x="2014" y="2893"/>
              <a:ext cx="1" cy="10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18" name="Line 346"/>
            <p:cNvSpPr>
              <a:spLocks noChangeShapeType="1"/>
            </p:cNvSpPr>
            <p:nvPr/>
          </p:nvSpPr>
          <p:spPr bwMode="auto">
            <a:xfrm>
              <a:off x="2014" y="2912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19" name="Line 347"/>
            <p:cNvSpPr>
              <a:spLocks noChangeShapeType="1"/>
            </p:cNvSpPr>
            <p:nvPr/>
          </p:nvSpPr>
          <p:spPr bwMode="auto">
            <a:xfrm>
              <a:off x="2014" y="2930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20" name="Line 348"/>
            <p:cNvSpPr>
              <a:spLocks noChangeShapeType="1"/>
            </p:cNvSpPr>
            <p:nvPr/>
          </p:nvSpPr>
          <p:spPr bwMode="auto">
            <a:xfrm>
              <a:off x="2014" y="2949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21" name="Line 349"/>
            <p:cNvSpPr>
              <a:spLocks noChangeShapeType="1"/>
            </p:cNvSpPr>
            <p:nvPr/>
          </p:nvSpPr>
          <p:spPr bwMode="auto">
            <a:xfrm>
              <a:off x="2014" y="2967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22" name="Line 350"/>
            <p:cNvSpPr>
              <a:spLocks noChangeShapeType="1"/>
            </p:cNvSpPr>
            <p:nvPr/>
          </p:nvSpPr>
          <p:spPr bwMode="auto">
            <a:xfrm>
              <a:off x="2014" y="2985"/>
              <a:ext cx="1" cy="10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23" name="Line 351"/>
            <p:cNvSpPr>
              <a:spLocks noChangeShapeType="1"/>
            </p:cNvSpPr>
            <p:nvPr/>
          </p:nvSpPr>
          <p:spPr bwMode="auto">
            <a:xfrm>
              <a:off x="2014" y="3004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24" name="Line 352"/>
            <p:cNvSpPr>
              <a:spLocks noChangeShapeType="1"/>
            </p:cNvSpPr>
            <p:nvPr/>
          </p:nvSpPr>
          <p:spPr bwMode="auto">
            <a:xfrm>
              <a:off x="2014" y="3022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25" name="Line 353"/>
            <p:cNvSpPr>
              <a:spLocks noChangeShapeType="1"/>
            </p:cNvSpPr>
            <p:nvPr/>
          </p:nvSpPr>
          <p:spPr bwMode="auto">
            <a:xfrm>
              <a:off x="2014" y="3041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26" name="Line 354"/>
            <p:cNvSpPr>
              <a:spLocks noChangeShapeType="1"/>
            </p:cNvSpPr>
            <p:nvPr/>
          </p:nvSpPr>
          <p:spPr bwMode="auto">
            <a:xfrm>
              <a:off x="2014" y="3059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27" name="Line 355"/>
            <p:cNvSpPr>
              <a:spLocks noChangeShapeType="1"/>
            </p:cNvSpPr>
            <p:nvPr/>
          </p:nvSpPr>
          <p:spPr bwMode="auto">
            <a:xfrm>
              <a:off x="2014" y="3077"/>
              <a:ext cx="1" cy="10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28" name="Line 356"/>
            <p:cNvSpPr>
              <a:spLocks noChangeShapeType="1"/>
            </p:cNvSpPr>
            <p:nvPr/>
          </p:nvSpPr>
          <p:spPr bwMode="auto">
            <a:xfrm>
              <a:off x="2014" y="3096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29" name="Line 357"/>
            <p:cNvSpPr>
              <a:spLocks noChangeShapeType="1"/>
            </p:cNvSpPr>
            <p:nvPr/>
          </p:nvSpPr>
          <p:spPr bwMode="auto">
            <a:xfrm>
              <a:off x="2014" y="3114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30" name="Line 358"/>
            <p:cNvSpPr>
              <a:spLocks noChangeShapeType="1"/>
            </p:cNvSpPr>
            <p:nvPr/>
          </p:nvSpPr>
          <p:spPr bwMode="auto">
            <a:xfrm>
              <a:off x="2014" y="3133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31" name="Line 359"/>
            <p:cNvSpPr>
              <a:spLocks noChangeShapeType="1"/>
            </p:cNvSpPr>
            <p:nvPr/>
          </p:nvSpPr>
          <p:spPr bwMode="auto">
            <a:xfrm>
              <a:off x="2014" y="3151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32" name="Line 360"/>
            <p:cNvSpPr>
              <a:spLocks noChangeShapeType="1"/>
            </p:cNvSpPr>
            <p:nvPr/>
          </p:nvSpPr>
          <p:spPr bwMode="auto">
            <a:xfrm>
              <a:off x="2014" y="3169"/>
              <a:ext cx="1" cy="10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33" name="Line 361"/>
            <p:cNvSpPr>
              <a:spLocks noChangeShapeType="1"/>
            </p:cNvSpPr>
            <p:nvPr/>
          </p:nvSpPr>
          <p:spPr bwMode="auto">
            <a:xfrm>
              <a:off x="2014" y="3188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34" name="Line 362"/>
            <p:cNvSpPr>
              <a:spLocks noChangeShapeType="1"/>
            </p:cNvSpPr>
            <p:nvPr/>
          </p:nvSpPr>
          <p:spPr bwMode="auto">
            <a:xfrm>
              <a:off x="2014" y="3206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35" name="Line 363"/>
            <p:cNvSpPr>
              <a:spLocks noChangeShapeType="1"/>
            </p:cNvSpPr>
            <p:nvPr/>
          </p:nvSpPr>
          <p:spPr bwMode="auto">
            <a:xfrm>
              <a:off x="2014" y="3225"/>
              <a:ext cx="1" cy="9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36" name="Line 364"/>
            <p:cNvSpPr>
              <a:spLocks noChangeShapeType="1"/>
            </p:cNvSpPr>
            <p:nvPr/>
          </p:nvSpPr>
          <p:spPr bwMode="auto">
            <a:xfrm>
              <a:off x="2014" y="3243"/>
              <a:ext cx="1" cy="6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37" name="Line 365"/>
            <p:cNvSpPr>
              <a:spLocks noChangeShapeType="1"/>
            </p:cNvSpPr>
            <p:nvPr/>
          </p:nvSpPr>
          <p:spPr bwMode="auto">
            <a:xfrm flipH="1">
              <a:off x="2706" y="3249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38" name="Line 366"/>
            <p:cNvSpPr>
              <a:spLocks noChangeShapeType="1"/>
            </p:cNvSpPr>
            <p:nvPr/>
          </p:nvSpPr>
          <p:spPr bwMode="auto">
            <a:xfrm flipH="1">
              <a:off x="2688" y="3249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39" name="Line 367"/>
            <p:cNvSpPr>
              <a:spLocks noChangeShapeType="1"/>
            </p:cNvSpPr>
            <p:nvPr/>
          </p:nvSpPr>
          <p:spPr bwMode="auto">
            <a:xfrm flipH="1">
              <a:off x="2670" y="3249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40" name="Line 368"/>
            <p:cNvSpPr>
              <a:spLocks noChangeShapeType="1"/>
            </p:cNvSpPr>
            <p:nvPr/>
          </p:nvSpPr>
          <p:spPr bwMode="auto">
            <a:xfrm flipH="1">
              <a:off x="2652" y="3249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41" name="Line 369"/>
            <p:cNvSpPr>
              <a:spLocks noChangeShapeType="1"/>
            </p:cNvSpPr>
            <p:nvPr/>
          </p:nvSpPr>
          <p:spPr bwMode="auto">
            <a:xfrm flipH="1">
              <a:off x="2635" y="3249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42" name="Line 370"/>
            <p:cNvSpPr>
              <a:spLocks noChangeShapeType="1"/>
            </p:cNvSpPr>
            <p:nvPr/>
          </p:nvSpPr>
          <p:spPr bwMode="auto">
            <a:xfrm flipH="1">
              <a:off x="2617" y="3249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43" name="Line 371"/>
            <p:cNvSpPr>
              <a:spLocks noChangeShapeType="1"/>
            </p:cNvSpPr>
            <p:nvPr/>
          </p:nvSpPr>
          <p:spPr bwMode="auto">
            <a:xfrm flipH="1">
              <a:off x="2599" y="3249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44" name="Line 372"/>
            <p:cNvSpPr>
              <a:spLocks noChangeShapeType="1"/>
            </p:cNvSpPr>
            <p:nvPr/>
          </p:nvSpPr>
          <p:spPr bwMode="auto">
            <a:xfrm flipH="1">
              <a:off x="2581" y="3249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45" name="Line 373"/>
            <p:cNvSpPr>
              <a:spLocks noChangeShapeType="1"/>
            </p:cNvSpPr>
            <p:nvPr/>
          </p:nvSpPr>
          <p:spPr bwMode="auto">
            <a:xfrm flipH="1">
              <a:off x="2564" y="3249"/>
              <a:ext cx="8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46" name="Line 374"/>
            <p:cNvSpPr>
              <a:spLocks noChangeShapeType="1"/>
            </p:cNvSpPr>
            <p:nvPr/>
          </p:nvSpPr>
          <p:spPr bwMode="auto">
            <a:xfrm flipH="1">
              <a:off x="2546" y="3249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47" name="Line 375"/>
            <p:cNvSpPr>
              <a:spLocks noChangeShapeType="1"/>
            </p:cNvSpPr>
            <p:nvPr/>
          </p:nvSpPr>
          <p:spPr bwMode="auto">
            <a:xfrm flipH="1">
              <a:off x="2528" y="3249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48" name="Line 376"/>
            <p:cNvSpPr>
              <a:spLocks noChangeShapeType="1"/>
            </p:cNvSpPr>
            <p:nvPr/>
          </p:nvSpPr>
          <p:spPr bwMode="auto">
            <a:xfrm flipH="1">
              <a:off x="2510" y="3249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49" name="Line 377"/>
            <p:cNvSpPr>
              <a:spLocks noChangeShapeType="1"/>
            </p:cNvSpPr>
            <p:nvPr/>
          </p:nvSpPr>
          <p:spPr bwMode="auto">
            <a:xfrm flipH="1">
              <a:off x="2492" y="3249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50" name="Line 378"/>
            <p:cNvSpPr>
              <a:spLocks noChangeShapeType="1"/>
            </p:cNvSpPr>
            <p:nvPr/>
          </p:nvSpPr>
          <p:spPr bwMode="auto">
            <a:xfrm flipH="1">
              <a:off x="2475" y="3249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51" name="Line 379"/>
            <p:cNvSpPr>
              <a:spLocks noChangeShapeType="1"/>
            </p:cNvSpPr>
            <p:nvPr/>
          </p:nvSpPr>
          <p:spPr bwMode="auto">
            <a:xfrm flipH="1">
              <a:off x="2457" y="3249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52" name="Line 380"/>
            <p:cNvSpPr>
              <a:spLocks noChangeShapeType="1"/>
            </p:cNvSpPr>
            <p:nvPr/>
          </p:nvSpPr>
          <p:spPr bwMode="auto">
            <a:xfrm flipH="1">
              <a:off x="2439" y="3249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53" name="Line 381"/>
            <p:cNvSpPr>
              <a:spLocks noChangeShapeType="1"/>
            </p:cNvSpPr>
            <p:nvPr/>
          </p:nvSpPr>
          <p:spPr bwMode="auto">
            <a:xfrm flipH="1">
              <a:off x="2421" y="3249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54" name="Line 382"/>
            <p:cNvSpPr>
              <a:spLocks noChangeShapeType="1"/>
            </p:cNvSpPr>
            <p:nvPr/>
          </p:nvSpPr>
          <p:spPr bwMode="auto">
            <a:xfrm flipH="1">
              <a:off x="2403" y="3249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55" name="Line 383"/>
            <p:cNvSpPr>
              <a:spLocks noChangeShapeType="1"/>
            </p:cNvSpPr>
            <p:nvPr/>
          </p:nvSpPr>
          <p:spPr bwMode="auto">
            <a:xfrm flipH="1">
              <a:off x="2386" y="3249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56" name="Line 384"/>
            <p:cNvSpPr>
              <a:spLocks noChangeShapeType="1"/>
            </p:cNvSpPr>
            <p:nvPr/>
          </p:nvSpPr>
          <p:spPr bwMode="auto">
            <a:xfrm flipH="1">
              <a:off x="2368" y="3249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57" name="Line 385"/>
            <p:cNvSpPr>
              <a:spLocks noChangeShapeType="1"/>
            </p:cNvSpPr>
            <p:nvPr/>
          </p:nvSpPr>
          <p:spPr bwMode="auto">
            <a:xfrm flipH="1">
              <a:off x="2350" y="3249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58" name="Line 386"/>
            <p:cNvSpPr>
              <a:spLocks noChangeShapeType="1"/>
            </p:cNvSpPr>
            <p:nvPr/>
          </p:nvSpPr>
          <p:spPr bwMode="auto">
            <a:xfrm flipH="1">
              <a:off x="2332" y="3249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59" name="Line 387"/>
            <p:cNvSpPr>
              <a:spLocks noChangeShapeType="1"/>
            </p:cNvSpPr>
            <p:nvPr/>
          </p:nvSpPr>
          <p:spPr bwMode="auto">
            <a:xfrm flipH="1">
              <a:off x="2315" y="3249"/>
              <a:ext cx="8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60" name="Line 388"/>
            <p:cNvSpPr>
              <a:spLocks noChangeShapeType="1"/>
            </p:cNvSpPr>
            <p:nvPr/>
          </p:nvSpPr>
          <p:spPr bwMode="auto">
            <a:xfrm flipH="1">
              <a:off x="2297" y="3249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61" name="Line 389"/>
            <p:cNvSpPr>
              <a:spLocks noChangeShapeType="1"/>
            </p:cNvSpPr>
            <p:nvPr/>
          </p:nvSpPr>
          <p:spPr bwMode="auto">
            <a:xfrm flipH="1">
              <a:off x="2279" y="3249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62" name="Line 390"/>
            <p:cNvSpPr>
              <a:spLocks noChangeShapeType="1"/>
            </p:cNvSpPr>
            <p:nvPr/>
          </p:nvSpPr>
          <p:spPr bwMode="auto">
            <a:xfrm flipH="1">
              <a:off x="2261" y="3249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63" name="Line 391"/>
            <p:cNvSpPr>
              <a:spLocks noChangeShapeType="1"/>
            </p:cNvSpPr>
            <p:nvPr/>
          </p:nvSpPr>
          <p:spPr bwMode="auto">
            <a:xfrm flipH="1">
              <a:off x="2243" y="3249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64" name="Line 392"/>
            <p:cNvSpPr>
              <a:spLocks noChangeShapeType="1"/>
            </p:cNvSpPr>
            <p:nvPr/>
          </p:nvSpPr>
          <p:spPr bwMode="auto">
            <a:xfrm flipH="1">
              <a:off x="2226" y="3249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65" name="Line 393"/>
            <p:cNvSpPr>
              <a:spLocks noChangeShapeType="1"/>
            </p:cNvSpPr>
            <p:nvPr/>
          </p:nvSpPr>
          <p:spPr bwMode="auto">
            <a:xfrm flipH="1">
              <a:off x="2208" y="3249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66" name="Line 394"/>
            <p:cNvSpPr>
              <a:spLocks noChangeShapeType="1"/>
            </p:cNvSpPr>
            <p:nvPr/>
          </p:nvSpPr>
          <p:spPr bwMode="auto">
            <a:xfrm flipH="1">
              <a:off x="2190" y="3249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67" name="Line 395"/>
            <p:cNvSpPr>
              <a:spLocks noChangeShapeType="1"/>
            </p:cNvSpPr>
            <p:nvPr/>
          </p:nvSpPr>
          <p:spPr bwMode="auto">
            <a:xfrm flipH="1">
              <a:off x="2172" y="3249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68" name="Line 396"/>
            <p:cNvSpPr>
              <a:spLocks noChangeShapeType="1"/>
            </p:cNvSpPr>
            <p:nvPr/>
          </p:nvSpPr>
          <p:spPr bwMode="auto">
            <a:xfrm flipH="1">
              <a:off x="2154" y="3249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69" name="Line 397"/>
            <p:cNvSpPr>
              <a:spLocks noChangeShapeType="1"/>
            </p:cNvSpPr>
            <p:nvPr/>
          </p:nvSpPr>
          <p:spPr bwMode="auto">
            <a:xfrm flipH="1">
              <a:off x="2137" y="3249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70" name="Line 398"/>
            <p:cNvSpPr>
              <a:spLocks noChangeShapeType="1"/>
            </p:cNvSpPr>
            <p:nvPr/>
          </p:nvSpPr>
          <p:spPr bwMode="auto">
            <a:xfrm flipH="1">
              <a:off x="2119" y="3249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71" name="Line 399"/>
            <p:cNvSpPr>
              <a:spLocks noChangeShapeType="1"/>
            </p:cNvSpPr>
            <p:nvPr/>
          </p:nvSpPr>
          <p:spPr bwMode="auto">
            <a:xfrm flipH="1">
              <a:off x="2101" y="3249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72" name="Line 400"/>
            <p:cNvSpPr>
              <a:spLocks noChangeShapeType="1"/>
            </p:cNvSpPr>
            <p:nvPr/>
          </p:nvSpPr>
          <p:spPr bwMode="auto">
            <a:xfrm flipH="1">
              <a:off x="2083" y="3249"/>
              <a:ext cx="9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73" name="Line 401"/>
            <p:cNvSpPr>
              <a:spLocks noChangeShapeType="1"/>
            </p:cNvSpPr>
            <p:nvPr/>
          </p:nvSpPr>
          <p:spPr bwMode="auto">
            <a:xfrm flipH="1">
              <a:off x="2069" y="3249"/>
              <a:ext cx="5" cy="1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74" name="Freeform 402"/>
            <p:cNvSpPr>
              <a:spLocks/>
            </p:cNvSpPr>
            <p:nvPr/>
          </p:nvSpPr>
          <p:spPr bwMode="auto">
            <a:xfrm>
              <a:off x="2014" y="3228"/>
              <a:ext cx="60" cy="42"/>
            </a:xfrm>
            <a:custGeom>
              <a:avLst/>
              <a:gdLst>
                <a:gd name="T0" fmla="*/ 60 w 60"/>
                <a:gd name="T1" fmla="*/ 42 h 42"/>
                <a:gd name="T2" fmla="*/ 0 w 60"/>
                <a:gd name="T3" fmla="*/ 21 h 42"/>
                <a:gd name="T4" fmla="*/ 60 w 60"/>
                <a:gd name="T5" fmla="*/ 0 h 42"/>
                <a:gd name="T6" fmla="*/ 60 w 60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42">
                  <a:moveTo>
                    <a:pt x="60" y="42"/>
                  </a:moveTo>
                  <a:lnTo>
                    <a:pt x="0" y="21"/>
                  </a:lnTo>
                  <a:lnTo>
                    <a:pt x="60" y="0"/>
                  </a:lnTo>
                  <a:lnTo>
                    <a:pt x="60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475" name="Line 403"/>
            <p:cNvSpPr>
              <a:spLocks noChangeShapeType="1"/>
            </p:cNvSpPr>
            <p:nvPr/>
          </p:nvSpPr>
          <p:spPr bwMode="auto">
            <a:xfrm>
              <a:off x="3415" y="1257"/>
              <a:ext cx="1" cy="1268"/>
            </a:xfrm>
            <a:prstGeom prst="line">
              <a:avLst/>
            </a:prstGeom>
            <a:noFill/>
            <a:ln w="635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477" name="Line 405"/>
          <p:cNvSpPr>
            <a:spLocks noChangeShapeType="1"/>
          </p:cNvSpPr>
          <p:nvPr/>
        </p:nvSpPr>
        <p:spPr bwMode="auto">
          <a:xfrm flipV="1">
            <a:off x="5421313" y="5143500"/>
            <a:ext cx="1587" cy="14288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478" name="Line 406"/>
          <p:cNvSpPr>
            <a:spLocks noChangeShapeType="1"/>
          </p:cNvSpPr>
          <p:nvPr/>
        </p:nvSpPr>
        <p:spPr bwMode="auto">
          <a:xfrm flipV="1">
            <a:off x="5421313" y="5114925"/>
            <a:ext cx="1587" cy="14288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479" name="Line 407"/>
          <p:cNvSpPr>
            <a:spLocks noChangeShapeType="1"/>
          </p:cNvSpPr>
          <p:nvPr/>
        </p:nvSpPr>
        <p:spPr bwMode="auto">
          <a:xfrm flipV="1">
            <a:off x="5421313" y="5084763"/>
            <a:ext cx="1587" cy="142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480" name="Line 408"/>
          <p:cNvSpPr>
            <a:spLocks noChangeShapeType="1"/>
          </p:cNvSpPr>
          <p:nvPr/>
        </p:nvSpPr>
        <p:spPr bwMode="auto">
          <a:xfrm flipV="1">
            <a:off x="5421313" y="5056188"/>
            <a:ext cx="1587" cy="142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481" name="Line 409"/>
          <p:cNvSpPr>
            <a:spLocks noChangeShapeType="1"/>
          </p:cNvSpPr>
          <p:nvPr/>
        </p:nvSpPr>
        <p:spPr bwMode="auto">
          <a:xfrm flipV="1">
            <a:off x="5421313" y="5026025"/>
            <a:ext cx="1587" cy="15875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482" name="Line 410"/>
          <p:cNvSpPr>
            <a:spLocks noChangeShapeType="1"/>
          </p:cNvSpPr>
          <p:nvPr/>
        </p:nvSpPr>
        <p:spPr bwMode="auto">
          <a:xfrm flipV="1">
            <a:off x="5421313" y="4997450"/>
            <a:ext cx="1587" cy="14288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483" name="Line 411"/>
          <p:cNvSpPr>
            <a:spLocks noChangeShapeType="1"/>
          </p:cNvSpPr>
          <p:nvPr/>
        </p:nvSpPr>
        <p:spPr bwMode="auto">
          <a:xfrm flipV="1">
            <a:off x="5421313" y="4967288"/>
            <a:ext cx="1587" cy="15875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484" name="Line 412"/>
          <p:cNvSpPr>
            <a:spLocks noChangeShapeType="1"/>
          </p:cNvSpPr>
          <p:nvPr/>
        </p:nvSpPr>
        <p:spPr bwMode="auto">
          <a:xfrm flipV="1">
            <a:off x="5421313" y="4938713"/>
            <a:ext cx="1587" cy="142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485" name="Line 413"/>
          <p:cNvSpPr>
            <a:spLocks noChangeShapeType="1"/>
          </p:cNvSpPr>
          <p:nvPr/>
        </p:nvSpPr>
        <p:spPr bwMode="auto">
          <a:xfrm flipV="1">
            <a:off x="5421313" y="4910138"/>
            <a:ext cx="1587" cy="142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486" name="Line 414"/>
          <p:cNvSpPr>
            <a:spLocks noChangeShapeType="1"/>
          </p:cNvSpPr>
          <p:nvPr/>
        </p:nvSpPr>
        <p:spPr bwMode="auto">
          <a:xfrm flipV="1">
            <a:off x="5421313" y="4879975"/>
            <a:ext cx="1587" cy="14288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487" name="Line 415"/>
          <p:cNvSpPr>
            <a:spLocks noChangeShapeType="1"/>
          </p:cNvSpPr>
          <p:nvPr/>
        </p:nvSpPr>
        <p:spPr bwMode="auto">
          <a:xfrm flipV="1">
            <a:off x="5421313" y="4851400"/>
            <a:ext cx="1587" cy="14288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488" name="Line 416"/>
          <p:cNvSpPr>
            <a:spLocks noChangeShapeType="1"/>
          </p:cNvSpPr>
          <p:nvPr/>
        </p:nvSpPr>
        <p:spPr bwMode="auto">
          <a:xfrm flipV="1">
            <a:off x="5421313" y="4821238"/>
            <a:ext cx="1587" cy="15875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489" name="Line 417"/>
          <p:cNvSpPr>
            <a:spLocks noChangeShapeType="1"/>
          </p:cNvSpPr>
          <p:nvPr/>
        </p:nvSpPr>
        <p:spPr bwMode="auto">
          <a:xfrm flipV="1">
            <a:off x="5421313" y="4792663"/>
            <a:ext cx="1587" cy="142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490" name="Line 418"/>
          <p:cNvSpPr>
            <a:spLocks noChangeShapeType="1"/>
          </p:cNvSpPr>
          <p:nvPr/>
        </p:nvSpPr>
        <p:spPr bwMode="auto">
          <a:xfrm flipV="1">
            <a:off x="5421313" y="4764088"/>
            <a:ext cx="1587" cy="142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491" name="Line 419"/>
          <p:cNvSpPr>
            <a:spLocks noChangeShapeType="1"/>
          </p:cNvSpPr>
          <p:nvPr/>
        </p:nvSpPr>
        <p:spPr bwMode="auto">
          <a:xfrm flipV="1">
            <a:off x="5421313" y="4733925"/>
            <a:ext cx="1587" cy="14288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492" name="Line 420"/>
          <p:cNvSpPr>
            <a:spLocks noChangeShapeType="1"/>
          </p:cNvSpPr>
          <p:nvPr/>
        </p:nvSpPr>
        <p:spPr bwMode="auto">
          <a:xfrm flipV="1">
            <a:off x="5421313" y="4705350"/>
            <a:ext cx="1587" cy="14288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493" name="Line 421"/>
          <p:cNvSpPr>
            <a:spLocks noChangeShapeType="1"/>
          </p:cNvSpPr>
          <p:nvPr/>
        </p:nvSpPr>
        <p:spPr bwMode="auto">
          <a:xfrm flipV="1">
            <a:off x="5421313" y="4675188"/>
            <a:ext cx="1587" cy="15875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494" name="Line 422"/>
          <p:cNvSpPr>
            <a:spLocks noChangeShapeType="1"/>
          </p:cNvSpPr>
          <p:nvPr/>
        </p:nvSpPr>
        <p:spPr bwMode="auto">
          <a:xfrm flipV="1">
            <a:off x="5421313" y="4646613"/>
            <a:ext cx="1587" cy="142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495" name="Line 423"/>
          <p:cNvSpPr>
            <a:spLocks noChangeShapeType="1"/>
          </p:cNvSpPr>
          <p:nvPr/>
        </p:nvSpPr>
        <p:spPr bwMode="auto">
          <a:xfrm flipV="1">
            <a:off x="5421313" y="4618038"/>
            <a:ext cx="1587" cy="142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496" name="Line 424"/>
          <p:cNvSpPr>
            <a:spLocks noChangeShapeType="1"/>
          </p:cNvSpPr>
          <p:nvPr/>
        </p:nvSpPr>
        <p:spPr bwMode="auto">
          <a:xfrm flipV="1">
            <a:off x="5421313" y="4587875"/>
            <a:ext cx="1587" cy="14288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497" name="Line 425"/>
          <p:cNvSpPr>
            <a:spLocks noChangeShapeType="1"/>
          </p:cNvSpPr>
          <p:nvPr/>
        </p:nvSpPr>
        <p:spPr bwMode="auto">
          <a:xfrm flipV="1">
            <a:off x="5421313" y="4559300"/>
            <a:ext cx="1587" cy="14288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498" name="Line 426"/>
          <p:cNvSpPr>
            <a:spLocks noChangeShapeType="1"/>
          </p:cNvSpPr>
          <p:nvPr/>
        </p:nvSpPr>
        <p:spPr bwMode="auto">
          <a:xfrm flipV="1">
            <a:off x="5421313" y="4529138"/>
            <a:ext cx="1587" cy="15875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499" name="Line 427"/>
          <p:cNvSpPr>
            <a:spLocks noChangeShapeType="1"/>
          </p:cNvSpPr>
          <p:nvPr/>
        </p:nvSpPr>
        <p:spPr bwMode="auto">
          <a:xfrm flipV="1">
            <a:off x="5421313" y="4500563"/>
            <a:ext cx="1587" cy="142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00" name="Line 428"/>
          <p:cNvSpPr>
            <a:spLocks noChangeShapeType="1"/>
          </p:cNvSpPr>
          <p:nvPr/>
        </p:nvSpPr>
        <p:spPr bwMode="auto">
          <a:xfrm flipV="1">
            <a:off x="5421313" y="4471988"/>
            <a:ext cx="1587" cy="142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01" name="Line 429"/>
          <p:cNvSpPr>
            <a:spLocks noChangeShapeType="1"/>
          </p:cNvSpPr>
          <p:nvPr/>
        </p:nvSpPr>
        <p:spPr bwMode="auto">
          <a:xfrm flipV="1">
            <a:off x="5421313" y="4441825"/>
            <a:ext cx="1587" cy="14288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02" name="Line 430"/>
          <p:cNvSpPr>
            <a:spLocks noChangeShapeType="1"/>
          </p:cNvSpPr>
          <p:nvPr/>
        </p:nvSpPr>
        <p:spPr bwMode="auto">
          <a:xfrm flipV="1">
            <a:off x="5421313" y="4413250"/>
            <a:ext cx="1587" cy="14288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03" name="Line 431"/>
          <p:cNvSpPr>
            <a:spLocks noChangeShapeType="1"/>
          </p:cNvSpPr>
          <p:nvPr/>
        </p:nvSpPr>
        <p:spPr bwMode="auto">
          <a:xfrm flipV="1">
            <a:off x="5421313" y="4383088"/>
            <a:ext cx="1587" cy="15875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04" name="Line 432"/>
          <p:cNvSpPr>
            <a:spLocks noChangeShapeType="1"/>
          </p:cNvSpPr>
          <p:nvPr/>
        </p:nvSpPr>
        <p:spPr bwMode="auto">
          <a:xfrm flipV="1">
            <a:off x="5421313" y="4354513"/>
            <a:ext cx="1587" cy="142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05" name="Line 433"/>
          <p:cNvSpPr>
            <a:spLocks noChangeShapeType="1"/>
          </p:cNvSpPr>
          <p:nvPr/>
        </p:nvSpPr>
        <p:spPr bwMode="auto">
          <a:xfrm flipV="1">
            <a:off x="5421313" y="4325938"/>
            <a:ext cx="1587" cy="142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06" name="Line 434"/>
          <p:cNvSpPr>
            <a:spLocks noChangeShapeType="1"/>
          </p:cNvSpPr>
          <p:nvPr/>
        </p:nvSpPr>
        <p:spPr bwMode="auto">
          <a:xfrm flipV="1">
            <a:off x="5421313" y="4295775"/>
            <a:ext cx="1587" cy="14288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07" name="Line 435"/>
          <p:cNvSpPr>
            <a:spLocks noChangeShapeType="1"/>
          </p:cNvSpPr>
          <p:nvPr/>
        </p:nvSpPr>
        <p:spPr bwMode="auto">
          <a:xfrm flipV="1">
            <a:off x="5421313" y="4267200"/>
            <a:ext cx="1587" cy="14288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08" name="Line 436"/>
          <p:cNvSpPr>
            <a:spLocks noChangeShapeType="1"/>
          </p:cNvSpPr>
          <p:nvPr/>
        </p:nvSpPr>
        <p:spPr bwMode="auto">
          <a:xfrm flipV="1">
            <a:off x="5421313" y="4237038"/>
            <a:ext cx="1587" cy="15875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09" name="Line 437"/>
          <p:cNvSpPr>
            <a:spLocks noChangeShapeType="1"/>
          </p:cNvSpPr>
          <p:nvPr/>
        </p:nvSpPr>
        <p:spPr bwMode="auto">
          <a:xfrm flipV="1">
            <a:off x="5421313" y="4208463"/>
            <a:ext cx="1587" cy="142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10" name="Line 438"/>
          <p:cNvSpPr>
            <a:spLocks noChangeShapeType="1"/>
          </p:cNvSpPr>
          <p:nvPr/>
        </p:nvSpPr>
        <p:spPr bwMode="auto">
          <a:xfrm flipV="1">
            <a:off x="5421313" y="4179888"/>
            <a:ext cx="1587" cy="142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11" name="Line 439"/>
          <p:cNvSpPr>
            <a:spLocks noChangeShapeType="1"/>
          </p:cNvSpPr>
          <p:nvPr/>
        </p:nvSpPr>
        <p:spPr bwMode="auto">
          <a:xfrm flipV="1">
            <a:off x="5421313" y="4149725"/>
            <a:ext cx="1587" cy="14288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12" name="Line 440"/>
          <p:cNvSpPr>
            <a:spLocks noChangeShapeType="1"/>
          </p:cNvSpPr>
          <p:nvPr/>
        </p:nvSpPr>
        <p:spPr bwMode="auto">
          <a:xfrm flipV="1">
            <a:off x="5421313" y="4121150"/>
            <a:ext cx="1587" cy="14288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13" name="Line 441"/>
          <p:cNvSpPr>
            <a:spLocks noChangeShapeType="1"/>
          </p:cNvSpPr>
          <p:nvPr/>
        </p:nvSpPr>
        <p:spPr bwMode="auto">
          <a:xfrm flipV="1">
            <a:off x="5421313" y="4090988"/>
            <a:ext cx="1587" cy="15875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14" name="Line 442"/>
          <p:cNvSpPr>
            <a:spLocks noChangeShapeType="1"/>
          </p:cNvSpPr>
          <p:nvPr/>
        </p:nvSpPr>
        <p:spPr bwMode="auto">
          <a:xfrm flipV="1">
            <a:off x="5421313" y="4062413"/>
            <a:ext cx="1587" cy="142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15" name="Line 443"/>
          <p:cNvSpPr>
            <a:spLocks noChangeShapeType="1"/>
          </p:cNvSpPr>
          <p:nvPr/>
        </p:nvSpPr>
        <p:spPr bwMode="auto">
          <a:xfrm flipV="1">
            <a:off x="5421313" y="4033838"/>
            <a:ext cx="1587" cy="142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16" name="Line 444"/>
          <p:cNvSpPr>
            <a:spLocks noChangeShapeType="1"/>
          </p:cNvSpPr>
          <p:nvPr/>
        </p:nvSpPr>
        <p:spPr bwMode="auto">
          <a:xfrm flipV="1">
            <a:off x="5421313" y="4008438"/>
            <a:ext cx="1587" cy="9525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17" name="Line 445"/>
          <p:cNvSpPr>
            <a:spLocks noChangeShapeType="1"/>
          </p:cNvSpPr>
          <p:nvPr/>
        </p:nvSpPr>
        <p:spPr bwMode="auto">
          <a:xfrm>
            <a:off x="4397375" y="5157788"/>
            <a:ext cx="12700" cy="15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18" name="Line 446"/>
          <p:cNvSpPr>
            <a:spLocks noChangeShapeType="1"/>
          </p:cNvSpPr>
          <p:nvPr/>
        </p:nvSpPr>
        <p:spPr bwMode="auto">
          <a:xfrm>
            <a:off x="4424363" y="5157788"/>
            <a:ext cx="14287" cy="15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19" name="Line 447"/>
          <p:cNvSpPr>
            <a:spLocks noChangeShapeType="1"/>
          </p:cNvSpPr>
          <p:nvPr/>
        </p:nvSpPr>
        <p:spPr bwMode="auto">
          <a:xfrm>
            <a:off x="4452938" y="5157788"/>
            <a:ext cx="14287" cy="15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20" name="Line 448"/>
          <p:cNvSpPr>
            <a:spLocks noChangeShapeType="1"/>
          </p:cNvSpPr>
          <p:nvPr/>
        </p:nvSpPr>
        <p:spPr bwMode="auto">
          <a:xfrm>
            <a:off x="4481513" y="5157788"/>
            <a:ext cx="14287" cy="15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21" name="Line 449"/>
          <p:cNvSpPr>
            <a:spLocks noChangeShapeType="1"/>
          </p:cNvSpPr>
          <p:nvPr/>
        </p:nvSpPr>
        <p:spPr bwMode="auto">
          <a:xfrm>
            <a:off x="4510088" y="5157788"/>
            <a:ext cx="14287" cy="15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22" name="Line 450"/>
          <p:cNvSpPr>
            <a:spLocks noChangeShapeType="1"/>
          </p:cNvSpPr>
          <p:nvPr/>
        </p:nvSpPr>
        <p:spPr bwMode="auto">
          <a:xfrm>
            <a:off x="4538663" y="5157788"/>
            <a:ext cx="12700" cy="15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23" name="Line 451"/>
          <p:cNvSpPr>
            <a:spLocks noChangeShapeType="1"/>
          </p:cNvSpPr>
          <p:nvPr/>
        </p:nvSpPr>
        <p:spPr bwMode="auto">
          <a:xfrm>
            <a:off x="4565650" y="5157788"/>
            <a:ext cx="14288" cy="15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24" name="Line 452"/>
          <p:cNvSpPr>
            <a:spLocks noChangeShapeType="1"/>
          </p:cNvSpPr>
          <p:nvPr/>
        </p:nvSpPr>
        <p:spPr bwMode="auto">
          <a:xfrm>
            <a:off x="4594225" y="5157788"/>
            <a:ext cx="14288" cy="15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25" name="Line 453"/>
          <p:cNvSpPr>
            <a:spLocks noChangeShapeType="1"/>
          </p:cNvSpPr>
          <p:nvPr/>
        </p:nvSpPr>
        <p:spPr bwMode="auto">
          <a:xfrm>
            <a:off x="4622800" y="5157788"/>
            <a:ext cx="14288" cy="15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26" name="Line 454"/>
          <p:cNvSpPr>
            <a:spLocks noChangeShapeType="1"/>
          </p:cNvSpPr>
          <p:nvPr/>
        </p:nvSpPr>
        <p:spPr bwMode="auto">
          <a:xfrm>
            <a:off x="4651375" y="5157788"/>
            <a:ext cx="14288" cy="15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27" name="Line 455"/>
          <p:cNvSpPr>
            <a:spLocks noChangeShapeType="1"/>
          </p:cNvSpPr>
          <p:nvPr/>
        </p:nvSpPr>
        <p:spPr bwMode="auto">
          <a:xfrm>
            <a:off x="4678363" y="5157788"/>
            <a:ext cx="14287" cy="15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28" name="Line 456"/>
          <p:cNvSpPr>
            <a:spLocks noChangeShapeType="1"/>
          </p:cNvSpPr>
          <p:nvPr/>
        </p:nvSpPr>
        <p:spPr bwMode="auto">
          <a:xfrm>
            <a:off x="4706938" y="5157788"/>
            <a:ext cx="14287" cy="15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29" name="Line 457"/>
          <p:cNvSpPr>
            <a:spLocks noChangeShapeType="1"/>
          </p:cNvSpPr>
          <p:nvPr/>
        </p:nvSpPr>
        <p:spPr bwMode="auto">
          <a:xfrm>
            <a:off x="4735513" y="5157788"/>
            <a:ext cx="14287" cy="15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30" name="Line 458"/>
          <p:cNvSpPr>
            <a:spLocks noChangeShapeType="1"/>
          </p:cNvSpPr>
          <p:nvPr/>
        </p:nvSpPr>
        <p:spPr bwMode="auto">
          <a:xfrm>
            <a:off x="4764088" y="5157788"/>
            <a:ext cx="14287" cy="15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31" name="Line 459"/>
          <p:cNvSpPr>
            <a:spLocks noChangeShapeType="1"/>
          </p:cNvSpPr>
          <p:nvPr/>
        </p:nvSpPr>
        <p:spPr bwMode="auto">
          <a:xfrm>
            <a:off x="4792663" y="5157788"/>
            <a:ext cx="12700" cy="15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32" name="Line 460"/>
          <p:cNvSpPr>
            <a:spLocks noChangeShapeType="1"/>
          </p:cNvSpPr>
          <p:nvPr/>
        </p:nvSpPr>
        <p:spPr bwMode="auto">
          <a:xfrm>
            <a:off x="4819650" y="5157788"/>
            <a:ext cx="14288" cy="15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33" name="Line 461"/>
          <p:cNvSpPr>
            <a:spLocks noChangeShapeType="1"/>
          </p:cNvSpPr>
          <p:nvPr/>
        </p:nvSpPr>
        <p:spPr bwMode="auto">
          <a:xfrm>
            <a:off x="4848225" y="5157788"/>
            <a:ext cx="14288" cy="15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34" name="Line 462"/>
          <p:cNvSpPr>
            <a:spLocks noChangeShapeType="1"/>
          </p:cNvSpPr>
          <p:nvPr/>
        </p:nvSpPr>
        <p:spPr bwMode="auto">
          <a:xfrm>
            <a:off x="4876800" y="5157788"/>
            <a:ext cx="14288" cy="15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35" name="Line 463"/>
          <p:cNvSpPr>
            <a:spLocks noChangeShapeType="1"/>
          </p:cNvSpPr>
          <p:nvPr/>
        </p:nvSpPr>
        <p:spPr bwMode="auto">
          <a:xfrm>
            <a:off x="4905375" y="5157788"/>
            <a:ext cx="14288" cy="15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36" name="Line 464"/>
          <p:cNvSpPr>
            <a:spLocks noChangeShapeType="1"/>
          </p:cNvSpPr>
          <p:nvPr/>
        </p:nvSpPr>
        <p:spPr bwMode="auto">
          <a:xfrm>
            <a:off x="4933950" y="5157788"/>
            <a:ext cx="12700" cy="15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37" name="Line 465"/>
          <p:cNvSpPr>
            <a:spLocks noChangeShapeType="1"/>
          </p:cNvSpPr>
          <p:nvPr/>
        </p:nvSpPr>
        <p:spPr bwMode="auto">
          <a:xfrm>
            <a:off x="4960938" y="5157788"/>
            <a:ext cx="14287" cy="15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38" name="Line 466"/>
          <p:cNvSpPr>
            <a:spLocks noChangeShapeType="1"/>
          </p:cNvSpPr>
          <p:nvPr/>
        </p:nvSpPr>
        <p:spPr bwMode="auto">
          <a:xfrm>
            <a:off x="4989513" y="5157788"/>
            <a:ext cx="14287" cy="15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39" name="Line 467"/>
          <p:cNvSpPr>
            <a:spLocks noChangeShapeType="1"/>
          </p:cNvSpPr>
          <p:nvPr/>
        </p:nvSpPr>
        <p:spPr bwMode="auto">
          <a:xfrm>
            <a:off x="5018088" y="5157788"/>
            <a:ext cx="14287" cy="15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40" name="Line 468"/>
          <p:cNvSpPr>
            <a:spLocks noChangeShapeType="1"/>
          </p:cNvSpPr>
          <p:nvPr/>
        </p:nvSpPr>
        <p:spPr bwMode="auto">
          <a:xfrm>
            <a:off x="5046663" y="5157788"/>
            <a:ext cx="14287" cy="15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41" name="Line 469"/>
          <p:cNvSpPr>
            <a:spLocks noChangeShapeType="1"/>
          </p:cNvSpPr>
          <p:nvPr/>
        </p:nvSpPr>
        <p:spPr bwMode="auto">
          <a:xfrm>
            <a:off x="5073650" y="5157788"/>
            <a:ext cx="14288" cy="15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42" name="Line 470"/>
          <p:cNvSpPr>
            <a:spLocks noChangeShapeType="1"/>
          </p:cNvSpPr>
          <p:nvPr/>
        </p:nvSpPr>
        <p:spPr bwMode="auto">
          <a:xfrm>
            <a:off x="5102225" y="5157788"/>
            <a:ext cx="14288" cy="15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43" name="Line 471"/>
          <p:cNvSpPr>
            <a:spLocks noChangeShapeType="1"/>
          </p:cNvSpPr>
          <p:nvPr/>
        </p:nvSpPr>
        <p:spPr bwMode="auto">
          <a:xfrm>
            <a:off x="5130800" y="5157788"/>
            <a:ext cx="14288" cy="15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44" name="Line 472"/>
          <p:cNvSpPr>
            <a:spLocks noChangeShapeType="1"/>
          </p:cNvSpPr>
          <p:nvPr/>
        </p:nvSpPr>
        <p:spPr bwMode="auto">
          <a:xfrm>
            <a:off x="5159375" y="5157788"/>
            <a:ext cx="14288" cy="15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45" name="Line 473"/>
          <p:cNvSpPr>
            <a:spLocks noChangeShapeType="1"/>
          </p:cNvSpPr>
          <p:nvPr/>
        </p:nvSpPr>
        <p:spPr bwMode="auto">
          <a:xfrm>
            <a:off x="5187950" y="5157788"/>
            <a:ext cx="14288" cy="15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46" name="Line 474"/>
          <p:cNvSpPr>
            <a:spLocks noChangeShapeType="1"/>
          </p:cNvSpPr>
          <p:nvPr/>
        </p:nvSpPr>
        <p:spPr bwMode="auto">
          <a:xfrm>
            <a:off x="5214938" y="5157788"/>
            <a:ext cx="14287" cy="15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47" name="Line 475"/>
          <p:cNvSpPr>
            <a:spLocks noChangeShapeType="1"/>
          </p:cNvSpPr>
          <p:nvPr/>
        </p:nvSpPr>
        <p:spPr bwMode="auto">
          <a:xfrm>
            <a:off x="5243513" y="5157788"/>
            <a:ext cx="14287" cy="15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48" name="Line 476"/>
          <p:cNvSpPr>
            <a:spLocks noChangeShapeType="1"/>
          </p:cNvSpPr>
          <p:nvPr/>
        </p:nvSpPr>
        <p:spPr bwMode="auto">
          <a:xfrm>
            <a:off x="5272088" y="5157788"/>
            <a:ext cx="14287" cy="15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49" name="Line 477"/>
          <p:cNvSpPr>
            <a:spLocks noChangeShapeType="1"/>
          </p:cNvSpPr>
          <p:nvPr/>
        </p:nvSpPr>
        <p:spPr bwMode="auto">
          <a:xfrm>
            <a:off x="5300663" y="5157788"/>
            <a:ext cx="14287" cy="15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50" name="Line 478"/>
          <p:cNvSpPr>
            <a:spLocks noChangeShapeType="1"/>
          </p:cNvSpPr>
          <p:nvPr/>
        </p:nvSpPr>
        <p:spPr bwMode="auto">
          <a:xfrm>
            <a:off x="5329238" y="5157788"/>
            <a:ext cx="12700" cy="15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51" name="Line 479"/>
          <p:cNvSpPr>
            <a:spLocks noChangeShapeType="1"/>
          </p:cNvSpPr>
          <p:nvPr/>
        </p:nvSpPr>
        <p:spPr bwMode="auto">
          <a:xfrm>
            <a:off x="5356225" y="5157788"/>
            <a:ext cx="14288" cy="15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52" name="Line 480"/>
          <p:cNvSpPr>
            <a:spLocks noChangeShapeType="1"/>
          </p:cNvSpPr>
          <p:nvPr/>
        </p:nvSpPr>
        <p:spPr bwMode="auto">
          <a:xfrm>
            <a:off x="5384800" y="5157788"/>
            <a:ext cx="14288" cy="15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53" name="Line 481"/>
          <p:cNvSpPr>
            <a:spLocks noChangeShapeType="1"/>
          </p:cNvSpPr>
          <p:nvPr/>
        </p:nvSpPr>
        <p:spPr bwMode="auto">
          <a:xfrm>
            <a:off x="5413375" y="5157788"/>
            <a:ext cx="7938" cy="15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54" name="Freeform 482"/>
          <p:cNvSpPr>
            <a:spLocks/>
          </p:cNvSpPr>
          <p:nvPr/>
        </p:nvSpPr>
        <p:spPr bwMode="auto">
          <a:xfrm>
            <a:off x="4310063" y="5124450"/>
            <a:ext cx="95250" cy="66675"/>
          </a:xfrm>
          <a:custGeom>
            <a:avLst/>
            <a:gdLst>
              <a:gd name="T0" fmla="*/ 60 w 60"/>
              <a:gd name="T1" fmla="*/ 42 h 42"/>
              <a:gd name="T2" fmla="*/ 0 w 60"/>
              <a:gd name="T3" fmla="*/ 21 h 42"/>
              <a:gd name="T4" fmla="*/ 60 w 60"/>
              <a:gd name="T5" fmla="*/ 0 h 42"/>
              <a:gd name="T6" fmla="*/ 60 w 60"/>
              <a:gd name="T7" fmla="*/ 42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" h="42">
                <a:moveTo>
                  <a:pt x="60" y="42"/>
                </a:moveTo>
                <a:lnTo>
                  <a:pt x="0" y="21"/>
                </a:lnTo>
                <a:lnTo>
                  <a:pt x="60" y="0"/>
                </a:lnTo>
                <a:lnTo>
                  <a:pt x="60" y="4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59" name="Line 487"/>
          <p:cNvSpPr>
            <a:spLocks noChangeShapeType="1"/>
          </p:cNvSpPr>
          <p:nvPr/>
        </p:nvSpPr>
        <p:spPr bwMode="auto">
          <a:xfrm>
            <a:off x="2501900" y="1677988"/>
            <a:ext cx="263525" cy="20478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60" name="Freeform 488"/>
          <p:cNvSpPr>
            <a:spLocks/>
          </p:cNvSpPr>
          <p:nvPr/>
        </p:nvSpPr>
        <p:spPr bwMode="auto">
          <a:xfrm>
            <a:off x="2741613" y="1852613"/>
            <a:ext cx="95250" cy="85725"/>
          </a:xfrm>
          <a:custGeom>
            <a:avLst/>
            <a:gdLst>
              <a:gd name="T0" fmla="*/ 24 w 60"/>
              <a:gd name="T1" fmla="*/ 0 h 54"/>
              <a:gd name="T2" fmla="*/ 60 w 60"/>
              <a:gd name="T3" fmla="*/ 54 h 54"/>
              <a:gd name="T4" fmla="*/ 0 w 60"/>
              <a:gd name="T5" fmla="*/ 33 h 54"/>
              <a:gd name="T6" fmla="*/ 24 w 60"/>
              <a:gd name="T7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" h="54">
                <a:moveTo>
                  <a:pt x="24" y="0"/>
                </a:moveTo>
                <a:lnTo>
                  <a:pt x="60" y="54"/>
                </a:lnTo>
                <a:lnTo>
                  <a:pt x="0" y="33"/>
                </a:lnTo>
                <a:lnTo>
                  <a:pt x="2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63" name="Line 491"/>
          <p:cNvSpPr>
            <a:spLocks noChangeShapeType="1"/>
          </p:cNvSpPr>
          <p:nvPr/>
        </p:nvSpPr>
        <p:spPr bwMode="auto">
          <a:xfrm>
            <a:off x="4865688" y="2052638"/>
            <a:ext cx="1587" cy="42703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64" name="Freeform 492"/>
          <p:cNvSpPr>
            <a:spLocks/>
          </p:cNvSpPr>
          <p:nvPr/>
        </p:nvSpPr>
        <p:spPr bwMode="auto">
          <a:xfrm>
            <a:off x="4833938" y="2471738"/>
            <a:ext cx="63500" cy="100012"/>
          </a:xfrm>
          <a:custGeom>
            <a:avLst/>
            <a:gdLst>
              <a:gd name="T0" fmla="*/ 40 w 40"/>
              <a:gd name="T1" fmla="*/ 0 h 63"/>
              <a:gd name="T2" fmla="*/ 20 w 40"/>
              <a:gd name="T3" fmla="*/ 63 h 63"/>
              <a:gd name="T4" fmla="*/ 0 w 40"/>
              <a:gd name="T5" fmla="*/ 0 h 63"/>
              <a:gd name="T6" fmla="*/ 40 w 40"/>
              <a:gd name="T7" fmla="*/ 0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" h="63">
                <a:moveTo>
                  <a:pt x="40" y="0"/>
                </a:moveTo>
                <a:lnTo>
                  <a:pt x="20" y="63"/>
                </a:lnTo>
                <a:lnTo>
                  <a:pt x="0" y="0"/>
                </a:lnTo>
                <a:lnTo>
                  <a:pt x="4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65" name="Freeform 493"/>
          <p:cNvSpPr>
            <a:spLocks/>
          </p:cNvSpPr>
          <p:nvPr/>
        </p:nvSpPr>
        <p:spPr bwMode="auto">
          <a:xfrm>
            <a:off x="2362200" y="1765300"/>
            <a:ext cx="1252538" cy="1816100"/>
          </a:xfrm>
          <a:custGeom>
            <a:avLst/>
            <a:gdLst>
              <a:gd name="T0" fmla="*/ 875 w 875"/>
              <a:gd name="T1" fmla="*/ 0 h 1141"/>
              <a:gd name="T2" fmla="*/ 833 w 875"/>
              <a:gd name="T3" fmla="*/ 0 h 1141"/>
              <a:gd name="T4" fmla="*/ 792 w 875"/>
              <a:gd name="T5" fmla="*/ 2 h 1141"/>
              <a:gd name="T6" fmla="*/ 750 w 875"/>
              <a:gd name="T7" fmla="*/ 8 h 1141"/>
              <a:gd name="T8" fmla="*/ 708 w 875"/>
              <a:gd name="T9" fmla="*/ 17 h 1141"/>
              <a:gd name="T10" fmla="*/ 667 w 875"/>
              <a:gd name="T11" fmla="*/ 28 h 1141"/>
              <a:gd name="T12" fmla="*/ 626 w 875"/>
              <a:gd name="T13" fmla="*/ 43 h 1141"/>
              <a:gd name="T14" fmla="*/ 586 w 875"/>
              <a:gd name="T15" fmla="*/ 60 h 1141"/>
              <a:gd name="T16" fmla="*/ 546 w 875"/>
              <a:gd name="T17" fmla="*/ 81 h 1141"/>
              <a:gd name="T18" fmla="*/ 507 w 875"/>
              <a:gd name="T19" fmla="*/ 104 h 1141"/>
              <a:gd name="T20" fmla="*/ 469 w 875"/>
              <a:gd name="T21" fmla="*/ 130 h 1141"/>
              <a:gd name="T22" fmla="*/ 432 w 875"/>
              <a:gd name="T23" fmla="*/ 159 h 1141"/>
              <a:gd name="T24" fmla="*/ 395 w 875"/>
              <a:gd name="T25" fmla="*/ 190 h 1141"/>
              <a:gd name="T26" fmla="*/ 360 w 875"/>
              <a:gd name="T27" fmla="*/ 224 h 1141"/>
              <a:gd name="T28" fmla="*/ 326 w 875"/>
              <a:gd name="T29" fmla="*/ 260 h 1141"/>
              <a:gd name="T30" fmla="*/ 294 w 875"/>
              <a:gd name="T31" fmla="*/ 299 h 1141"/>
              <a:gd name="T32" fmla="*/ 262 w 875"/>
              <a:gd name="T33" fmla="*/ 340 h 1141"/>
              <a:gd name="T34" fmla="*/ 232 w 875"/>
              <a:gd name="T35" fmla="*/ 383 h 1141"/>
              <a:gd name="T36" fmla="*/ 204 w 875"/>
              <a:gd name="T37" fmla="*/ 428 h 1141"/>
              <a:gd name="T38" fmla="*/ 177 w 875"/>
              <a:gd name="T39" fmla="*/ 475 h 1141"/>
              <a:gd name="T40" fmla="*/ 152 w 875"/>
              <a:gd name="T41" fmla="*/ 524 h 1141"/>
              <a:gd name="T42" fmla="*/ 128 w 875"/>
              <a:gd name="T43" fmla="*/ 574 h 1141"/>
              <a:gd name="T44" fmla="*/ 107 w 875"/>
              <a:gd name="T45" fmla="*/ 626 h 1141"/>
              <a:gd name="T46" fmla="*/ 87 w 875"/>
              <a:gd name="T47" fmla="*/ 679 h 1141"/>
              <a:gd name="T48" fmla="*/ 69 w 875"/>
              <a:gd name="T49" fmla="*/ 735 h 1141"/>
              <a:gd name="T50" fmla="*/ 53 w 875"/>
              <a:gd name="T51" fmla="*/ 791 h 1141"/>
              <a:gd name="T52" fmla="*/ 39 w 875"/>
              <a:gd name="T53" fmla="*/ 847 h 1141"/>
              <a:gd name="T54" fmla="*/ 27 w 875"/>
              <a:gd name="T55" fmla="*/ 905 h 1141"/>
              <a:gd name="T56" fmla="*/ 17 w 875"/>
              <a:gd name="T57" fmla="*/ 963 h 1141"/>
              <a:gd name="T58" fmla="*/ 9 w 875"/>
              <a:gd name="T59" fmla="*/ 1022 h 1141"/>
              <a:gd name="T60" fmla="*/ 3 w 875"/>
              <a:gd name="T61" fmla="*/ 1082 h 1141"/>
              <a:gd name="T62" fmla="*/ 0 w 875"/>
              <a:gd name="T63" fmla="*/ 1141 h 1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875" h="1141">
                <a:moveTo>
                  <a:pt x="875" y="0"/>
                </a:moveTo>
                <a:lnTo>
                  <a:pt x="833" y="0"/>
                </a:lnTo>
                <a:lnTo>
                  <a:pt x="792" y="2"/>
                </a:lnTo>
                <a:lnTo>
                  <a:pt x="750" y="8"/>
                </a:lnTo>
                <a:lnTo>
                  <a:pt x="708" y="17"/>
                </a:lnTo>
                <a:lnTo>
                  <a:pt x="667" y="28"/>
                </a:lnTo>
                <a:lnTo>
                  <a:pt x="626" y="43"/>
                </a:lnTo>
                <a:lnTo>
                  <a:pt x="586" y="60"/>
                </a:lnTo>
                <a:lnTo>
                  <a:pt x="546" y="81"/>
                </a:lnTo>
                <a:lnTo>
                  <a:pt x="507" y="104"/>
                </a:lnTo>
                <a:lnTo>
                  <a:pt x="469" y="130"/>
                </a:lnTo>
                <a:lnTo>
                  <a:pt x="432" y="159"/>
                </a:lnTo>
                <a:lnTo>
                  <a:pt x="395" y="190"/>
                </a:lnTo>
                <a:lnTo>
                  <a:pt x="360" y="224"/>
                </a:lnTo>
                <a:lnTo>
                  <a:pt x="326" y="260"/>
                </a:lnTo>
                <a:lnTo>
                  <a:pt x="294" y="299"/>
                </a:lnTo>
                <a:lnTo>
                  <a:pt x="262" y="340"/>
                </a:lnTo>
                <a:lnTo>
                  <a:pt x="232" y="383"/>
                </a:lnTo>
                <a:lnTo>
                  <a:pt x="204" y="428"/>
                </a:lnTo>
                <a:lnTo>
                  <a:pt x="177" y="475"/>
                </a:lnTo>
                <a:lnTo>
                  <a:pt x="152" y="524"/>
                </a:lnTo>
                <a:lnTo>
                  <a:pt x="128" y="574"/>
                </a:lnTo>
                <a:lnTo>
                  <a:pt x="107" y="626"/>
                </a:lnTo>
                <a:lnTo>
                  <a:pt x="87" y="679"/>
                </a:lnTo>
                <a:lnTo>
                  <a:pt x="69" y="735"/>
                </a:lnTo>
                <a:lnTo>
                  <a:pt x="53" y="791"/>
                </a:lnTo>
                <a:lnTo>
                  <a:pt x="39" y="847"/>
                </a:lnTo>
                <a:lnTo>
                  <a:pt x="27" y="905"/>
                </a:lnTo>
                <a:lnTo>
                  <a:pt x="17" y="963"/>
                </a:lnTo>
                <a:lnTo>
                  <a:pt x="9" y="1022"/>
                </a:lnTo>
                <a:lnTo>
                  <a:pt x="3" y="1082"/>
                </a:lnTo>
                <a:lnTo>
                  <a:pt x="0" y="1141"/>
                </a:lnTo>
              </a:path>
            </a:pathLst>
          </a:custGeom>
          <a:noFill/>
          <a:ln w="1111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66" name="Line 494"/>
          <p:cNvSpPr>
            <a:spLocks noChangeShapeType="1"/>
          </p:cNvSpPr>
          <p:nvPr/>
        </p:nvSpPr>
        <p:spPr bwMode="auto">
          <a:xfrm>
            <a:off x="3559175" y="1765300"/>
            <a:ext cx="23813" cy="1588"/>
          </a:xfrm>
          <a:prstGeom prst="line">
            <a:avLst/>
          </a:prstGeom>
          <a:noFill/>
          <a:ln w="11113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67" name="Freeform 495"/>
          <p:cNvSpPr>
            <a:spLocks/>
          </p:cNvSpPr>
          <p:nvPr/>
        </p:nvSpPr>
        <p:spPr bwMode="auto">
          <a:xfrm>
            <a:off x="3606800" y="1771650"/>
            <a:ext cx="22225" cy="4763"/>
          </a:xfrm>
          <a:custGeom>
            <a:avLst/>
            <a:gdLst>
              <a:gd name="T0" fmla="*/ 0 w 20"/>
              <a:gd name="T1" fmla="*/ 0 h 4"/>
              <a:gd name="T2" fmla="*/ 3 w 20"/>
              <a:gd name="T3" fmla="*/ 0 h 4"/>
              <a:gd name="T4" fmla="*/ 20 w 20"/>
              <a:gd name="T5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" h="4">
                <a:moveTo>
                  <a:pt x="0" y="0"/>
                </a:moveTo>
                <a:lnTo>
                  <a:pt x="3" y="0"/>
                </a:lnTo>
                <a:lnTo>
                  <a:pt x="20" y="4"/>
                </a:lnTo>
              </a:path>
            </a:pathLst>
          </a:custGeom>
          <a:noFill/>
          <a:ln w="1111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68" name="Freeform 496"/>
          <p:cNvSpPr>
            <a:spLocks/>
          </p:cNvSpPr>
          <p:nvPr/>
        </p:nvSpPr>
        <p:spPr bwMode="auto">
          <a:xfrm>
            <a:off x="3652838" y="1781175"/>
            <a:ext cx="22225" cy="6350"/>
          </a:xfrm>
          <a:custGeom>
            <a:avLst/>
            <a:gdLst>
              <a:gd name="T0" fmla="*/ 0 w 19"/>
              <a:gd name="T1" fmla="*/ 0 h 5"/>
              <a:gd name="T2" fmla="*/ 4 w 19"/>
              <a:gd name="T3" fmla="*/ 1 h 5"/>
              <a:gd name="T4" fmla="*/ 19 w 19"/>
              <a:gd name="T5" fmla="*/ 5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" h="5">
                <a:moveTo>
                  <a:pt x="0" y="0"/>
                </a:moveTo>
                <a:lnTo>
                  <a:pt x="4" y="1"/>
                </a:lnTo>
                <a:lnTo>
                  <a:pt x="19" y="5"/>
                </a:lnTo>
              </a:path>
            </a:pathLst>
          </a:custGeom>
          <a:noFill/>
          <a:ln w="1111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69" name="Freeform 497"/>
          <p:cNvSpPr>
            <a:spLocks/>
          </p:cNvSpPr>
          <p:nvPr/>
        </p:nvSpPr>
        <p:spPr bwMode="auto">
          <a:xfrm>
            <a:off x="3697288" y="1793875"/>
            <a:ext cx="22225" cy="9525"/>
          </a:xfrm>
          <a:custGeom>
            <a:avLst/>
            <a:gdLst>
              <a:gd name="T0" fmla="*/ 0 w 19"/>
              <a:gd name="T1" fmla="*/ 0 h 7"/>
              <a:gd name="T2" fmla="*/ 7 w 19"/>
              <a:gd name="T3" fmla="*/ 2 h 7"/>
              <a:gd name="T4" fmla="*/ 19 w 19"/>
              <a:gd name="T5" fmla="*/ 7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" h="7">
                <a:moveTo>
                  <a:pt x="0" y="0"/>
                </a:moveTo>
                <a:lnTo>
                  <a:pt x="7" y="2"/>
                </a:lnTo>
                <a:lnTo>
                  <a:pt x="19" y="7"/>
                </a:lnTo>
              </a:path>
            </a:pathLst>
          </a:custGeom>
          <a:noFill/>
          <a:ln w="1111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70" name="Freeform 498"/>
          <p:cNvSpPr>
            <a:spLocks/>
          </p:cNvSpPr>
          <p:nvPr/>
        </p:nvSpPr>
        <p:spPr bwMode="auto">
          <a:xfrm>
            <a:off x="3743325" y="1812925"/>
            <a:ext cx="20638" cy="9525"/>
          </a:xfrm>
          <a:custGeom>
            <a:avLst/>
            <a:gdLst>
              <a:gd name="T0" fmla="*/ 0 w 18"/>
              <a:gd name="T1" fmla="*/ 0 h 8"/>
              <a:gd name="T2" fmla="*/ 8 w 18"/>
              <a:gd name="T3" fmla="*/ 3 h 8"/>
              <a:gd name="T4" fmla="*/ 18 w 18"/>
              <a:gd name="T5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" h="8">
                <a:moveTo>
                  <a:pt x="0" y="0"/>
                </a:moveTo>
                <a:lnTo>
                  <a:pt x="8" y="3"/>
                </a:lnTo>
                <a:lnTo>
                  <a:pt x="18" y="8"/>
                </a:lnTo>
              </a:path>
            </a:pathLst>
          </a:custGeom>
          <a:noFill/>
          <a:ln w="1111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71" name="Freeform 499"/>
          <p:cNvSpPr>
            <a:spLocks/>
          </p:cNvSpPr>
          <p:nvPr/>
        </p:nvSpPr>
        <p:spPr bwMode="auto">
          <a:xfrm>
            <a:off x="3784600" y="1835150"/>
            <a:ext cx="20638" cy="11113"/>
          </a:xfrm>
          <a:custGeom>
            <a:avLst/>
            <a:gdLst>
              <a:gd name="T0" fmla="*/ 0 w 17"/>
              <a:gd name="T1" fmla="*/ 0 h 10"/>
              <a:gd name="T2" fmla="*/ 10 w 17"/>
              <a:gd name="T3" fmla="*/ 5 h 10"/>
              <a:gd name="T4" fmla="*/ 17 w 17"/>
              <a:gd name="T5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" h="10">
                <a:moveTo>
                  <a:pt x="0" y="0"/>
                </a:moveTo>
                <a:lnTo>
                  <a:pt x="10" y="5"/>
                </a:lnTo>
                <a:lnTo>
                  <a:pt x="17" y="10"/>
                </a:lnTo>
              </a:path>
            </a:pathLst>
          </a:custGeom>
          <a:noFill/>
          <a:ln w="1111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72" name="Freeform 500"/>
          <p:cNvSpPr>
            <a:spLocks/>
          </p:cNvSpPr>
          <p:nvPr/>
        </p:nvSpPr>
        <p:spPr bwMode="auto">
          <a:xfrm>
            <a:off x="3824288" y="1860550"/>
            <a:ext cx="19050" cy="12700"/>
          </a:xfrm>
          <a:custGeom>
            <a:avLst/>
            <a:gdLst>
              <a:gd name="T0" fmla="*/ 0 w 16"/>
              <a:gd name="T1" fmla="*/ 0 h 11"/>
              <a:gd name="T2" fmla="*/ 11 w 16"/>
              <a:gd name="T3" fmla="*/ 7 h 11"/>
              <a:gd name="T4" fmla="*/ 16 w 16"/>
              <a:gd name="T5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1">
                <a:moveTo>
                  <a:pt x="0" y="0"/>
                </a:moveTo>
                <a:lnTo>
                  <a:pt x="11" y="7"/>
                </a:lnTo>
                <a:lnTo>
                  <a:pt x="16" y="11"/>
                </a:lnTo>
              </a:path>
            </a:pathLst>
          </a:custGeom>
          <a:noFill/>
          <a:ln w="1111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73" name="Freeform 501"/>
          <p:cNvSpPr>
            <a:spLocks/>
          </p:cNvSpPr>
          <p:nvPr/>
        </p:nvSpPr>
        <p:spPr bwMode="auto">
          <a:xfrm>
            <a:off x="3862388" y="1887538"/>
            <a:ext cx="17462" cy="15875"/>
          </a:xfrm>
          <a:custGeom>
            <a:avLst/>
            <a:gdLst>
              <a:gd name="T0" fmla="*/ 0 w 15"/>
              <a:gd name="T1" fmla="*/ 0 h 13"/>
              <a:gd name="T2" fmla="*/ 13 w 15"/>
              <a:gd name="T3" fmla="*/ 11 h 13"/>
              <a:gd name="T4" fmla="*/ 15 w 15"/>
              <a:gd name="T5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" h="13">
                <a:moveTo>
                  <a:pt x="0" y="0"/>
                </a:moveTo>
                <a:lnTo>
                  <a:pt x="13" y="11"/>
                </a:lnTo>
                <a:lnTo>
                  <a:pt x="15" y="13"/>
                </a:lnTo>
              </a:path>
            </a:pathLst>
          </a:custGeom>
          <a:noFill/>
          <a:ln w="1111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74" name="Line 502"/>
          <p:cNvSpPr>
            <a:spLocks noChangeShapeType="1"/>
          </p:cNvSpPr>
          <p:nvPr/>
        </p:nvSpPr>
        <p:spPr bwMode="auto">
          <a:xfrm>
            <a:off x="3897313" y="1920875"/>
            <a:ext cx="17462" cy="17463"/>
          </a:xfrm>
          <a:prstGeom prst="line">
            <a:avLst/>
          </a:prstGeom>
          <a:noFill/>
          <a:ln w="11113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75" name="Line 503"/>
          <p:cNvSpPr>
            <a:spLocks noChangeShapeType="1"/>
          </p:cNvSpPr>
          <p:nvPr/>
        </p:nvSpPr>
        <p:spPr bwMode="auto">
          <a:xfrm>
            <a:off x="3897313" y="1920875"/>
            <a:ext cx="17462" cy="17463"/>
          </a:xfrm>
          <a:prstGeom prst="line">
            <a:avLst/>
          </a:prstGeom>
          <a:noFill/>
          <a:ln w="11113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76" name="Line 504"/>
          <p:cNvSpPr>
            <a:spLocks noChangeShapeType="1"/>
          </p:cNvSpPr>
          <p:nvPr/>
        </p:nvSpPr>
        <p:spPr bwMode="auto">
          <a:xfrm>
            <a:off x="3929063" y="1955800"/>
            <a:ext cx="17462" cy="19050"/>
          </a:xfrm>
          <a:prstGeom prst="line">
            <a:avLst/>
          </a:prstGeom>
          <a:noFill/>
          <a:ln w="11113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77" name="Line 505"/>
          <p:cNvSpPr>
            <a:spLocks noChangeShapeType="1"/>
          </p:cNvSpPr>
          <p:nvPr/>
        </p:nvSpPr>
        <p:spPr bwMode="auto">
          <a:xfrm>
            <a:off x="3960813" y="1993900"/>
            <a:ext cx="14287" cy="19050"/>
          </a:xfrm>
          <a:prstGeom prst="line">
            <a:avLst/>
          </a:prstGeom>
          <a:noFill/>
          <a:ln w="11113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78" name="Line 506"/>
          <p:cNvSpPr>
            <a:spLocks noChangeShapeType="1"/>
          </p:cNvSpPr>
          <p:nvPr/>
        </p:nvSpPr>
        <p:spPr bwMode="auto">
          <a:xfrm>
            <a:off x="3987800" y="2033588"/>
            <a:ext cx="11113" cy="20637"/>
          </a:xfrm>
          <a:prstGeom prst="line">
            <a:avLst/>
          </a:prstGeom>
          <a:noFill/>
          <a:ln w="11113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79" name="Line 507"/>
          <p:cNvSpPr>
            <a:spLocks noChangeShapeType="1"/>
          </p:cNvSpPr>
          <p:nvPr/>
        </p:nvSpPr>
        <p:spPr bwMode="auto">
          <a:xfrm>
            <a:off x="4011613" y="2074863"/>
            <a:ext cx="9525" cy="20637"/>
          </a:xfrm>
          <a:prstGeom prst="line">
            <a:avLst/>
          </a:prstGeom>
          <a:noFill/>
          <a:ln w="11113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80" name="Line 508"/>
          <p:cNvSpPr>
            <a:spLocks noChangeShapeType="1"/>
          </p:cNvSpPr>
          <p:nvPr/>
        </p:nvSpPr>
        <p:spPr bwMode="auto">
          <a:xfrm>
            <a:off x="4033838" y="2117725"/>
            <a:ext cx="7937" cy="23813"/>
          </a:xfrm>
          <a:prstGeom prst="line">
            <a:avLst/>
          </a:prstGeom>
          <a:noFill/>
          <a:ln w="11113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81" name="Freeform 509"/>
          <p:cNvSpPr>
            <a:spLocks/>
          </p:cNvSpPr>
          <p:nvPr/>
        </p:nvSpPr>
        <p:spPr bwMode="auto">
          <a:xfrm>
            <a:off x="4051300" y="2163763"/>
            <a:ext cx="6350" cy="22225"/>
          </a:xfrm>
          <a:custGeom>
            <a:avLst/>
            <a:gdLst>
              <a:gd name="T0" fmla="*/ 0 w 6"/>
              <a:gd name="T1" fmla="*/ 0 h 19"/>
              <a:gd name="T2" fmla="*/ 1 w 6"/>
              <a:gd name="T3" fmla="*/ 3 h 19"/>
              <a:gd name="T4" fmla="*/ 6 w 6"/>
              <a:gd name="T5" fmla="*/ 19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" h="19">
                <a:moveTo>
                  <a:pt x="0" y="0"/>
                </a:moveTo>
                <a:lnTo>
                  <a:pt x="1" y="3"/>
                </a:lnTo>
                <a:lnTo>
                  <a:pt x="6" y="19"/>
                </a:lnTo>
              </a:path>
            </a:pathLst>
          </a:custGeom>
          <a:noFill/>
          <a:ln w="1111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82" name="Freeform 510"/>
          <p:cNvSpPr>
            <a:spLocks/>
          </p:cNvSpPr>
          <p:nvPr/>
        </p:nvSpPr>
        <p:spPr bwMode="auto">
          <a:xfrm>
            <a:off x="4065588" y="2209800"/>
            <a:ext cx="4762" cy="22225"/>
          </a:xfrm>
          <a:custGeom>
            <a:avLst/>
            <a:gdLst>
              <a:gd name="T0" fmla="*/ 0 w 5"/>
              <a:gd name="T1" fmla="*/ 0 h 19"/>
              <a:gd name="T2" fmla="*/ 3 w 5"/>
              <a:gd name="T3" fmla="*/ 9 h 19"/>
              <a:gd name="T4" fmla="*/ 5 w 5"/>
              <a:gd name="T5" fmla="*/ 19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" h="19">
                <a:moveTo>
                  <a:pt x="0" y="0"/>
                </a:moveTo>
                <a:lnTo>
                  <a:pt x="3" y="9"/>
                </a:lnTo>
                <a:lnTo>
                  <a:pt x="5" y="19"/>
                </a:lnTo>
              </a:path>
            </a:pathLst>
          </a:custGeom>
          <a:noFill/>
          <a:ln w="1111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83" name="Freeform 511"/>
          <p:cNvSpPr>
            <a:spLocks/>
          </p:cNvSpPr>
          <p:nvPr/>
        </p:nvSpPr>
        <p:spPr bwMode="auto">
          <a:xfrm>
            <a:off x="4076700" y="2255838"/>
            <a:ext cx="4763" cy="23812"/>
          </a:xfrm>
          <a:custGeom>
            <a:avLst/>
            <a:gdLst>
              <a:gd name="T0" fmla="*/ 0 w 4"/>
              <a:gd name="T1" fmla="*/ 0 h 19"/>
              <a:gd name="T2" fmla="*/ 4 w 4"/>
              <a:gd name="T3" fmla="*/ 17 h 19"/>
              <a:gd name="T4" fmla="*/ 4 w 4"/>
              <a:gd name="T5" fmla="*/ 19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" h="19">
                <a:moveTo>
                  <a:pt x="0" y="0"/>
                </a:moveTo>
                <a:lnTo>
                  <a:pt x="4" y="17"/>
                </a:lnTo>
                <a:lnTo>
                  <a:pt x="4" y="19"/>
                </a:lnTo>
              </a:path>
            </a:pathLst>
          </a:custGeom>
          <a:noFill/>
          <a:ln w="1111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84" name="Line 512"/>
          <p:cNvSpPr>
            <a:spLocks noChangeShapeType="1"/>
          </p:cNvSpPr>
          <p:nvPr/>
        </p:nvSpPr>
        <p:spPr bwMode="auto">
          <a:xfrm>
            <a:off x="4086225" y="2303463"/>
            <a:ext cx="3175" cy="23812"/>
          </a:xfrm>
          <a:prstGeom prst="line">
            <a:avLst/>
          </a:prstGeom>
          <a:noFill/>
          <a:ln w="11113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85" name="Line 513"/>
          <p:cNvSpPr>
            <a:spLocks noChangeShapeType="1"/>
          </p:cNvSpPr>
          <p:nvPr/>
        </p:nvSpPr>
        <p:spPr bwMode="auto">
          <a:xfrm>
            <a:off x="4092575" y="2352675"/>
            <a:ext cx="1588" cy="23813"/>
          </a:xfrm>
          <a:prstGeom prst="line">
            <a:avLst/>
          </a:prstGeom>
          <a:noFill/>
          <a:ln w="11113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86" name="Line 514"/>
          <p:cNvSpPr>
            <a:spLocks noChangeShapeType="1"/>
          </p:cNvSpPr>
          <p:nvPr/>
        </p:nvSpPr>
        <p:spPr bwMode="auto">
          <a:xfrm>
            <a:off x="4095750" y="2400300"/>
            <a:ext cx="1588" cy="25400"/>
          </a:xfrm>
          <a:prstGeom prst="line">
            <a:avLst/>
          </a:prstGeom>
          <a:noFill/>
          <a:ln w="11113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87" name="Freeform 515"/>
          <p:cNvSpPr>
            <a:spLocks/>
          </p:cNvSpPr>
          <p:nvPr/>
        </p:nvSpPr>
        <p:spPr bwMode="auto">
          <a:xfrm>
            <a:off x="4095750" y="2449513"/>
            <a:ext cx="1588" cy="23812"/>
          </a:xfrm>
          <a:custGeom>
            <a:avLst/>
            <a:gdLst>
              <a:gd name="T0" fmla="*/ 1 w 1"/>
              <a:gd name="T1" fmla="*/ 0 h 20"/>
              <a:gd name="T2" fmla="*/ 1 w 1"/>
              <a:gd name="T3" fmla="*/ 2 h 20"/>
              <a:gd name="T4" fmla="*/ 0 w 1"/>
              <a:gd name="T5" fmla="*/ 2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0">
                <a:moveTo>
                  <a:pt x="1" y="0"/>
                </a:moveTo>
                <a:lnTo>
                  <a:pt x="1" y="2"/>
                </a:lnTo>
                <a:lnTo>
                  <a:pt x="0" y="20"/>
                </a:lnTo>
              </a:path>
            </a:pathLst>
          </a:custGeom>
          <a:noFill/>
          <a:ln w="1111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88" name="Freeform 516"/>
          <p:cNvSpPr>
            <a:spLocks/>
          </p:cNvSpPr>
          <p:nvPr/>
        </p:nvSpPr>
        <p:spPr bwMode="auto">
          <a:xfrm>
            <a:off x="4092575" y="2498725"/>
            <a:ext cx="1588" cy="23813"/>
          </a:xfrm>
          <a:custGeom>
            <a:avLst/>
            <a:gdLst>
              <a:gd name="T0" fmla="*/ 1 w 1"/>
              <a:gd name="T1" fmla="*/ 0 h 20"/>
              <a:gd name="T2" fmla="*/ 1 w 1"/>
              <a:gd name="T3" fmla="*/ 11 h 20"/>
              <a:gd name="T4" fmla="*/ 0 w 1"/>
              <a:gd name="T5" fmla="*/ 2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0">
                <a:moveTo>
                  <a:pt x="1" y="0"/>
                </a:moveTo>
                <a:lnTo>
                  <a:pt x="1" y="11"/>
                </a:lnTo>
                <a:lnTo>
                  <a:pt x="0" y="20"/>
                </a:lnTo>
              </a:path>
            </a:pathLst>
          </a:custGeom>
          <a:noFill/>
          <a:ln w="1111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89" name="Line 517"/>
          <p:cNvSpPr>
            <a:spLocks noChangeShapeType="1"/>
          </p:cNvSpPr>
          <p:nvPr/>
        </p:nvSpPr>
        <p:spPr bwMode="auto">
          <a:xfrm flipH="1">
            <a:off x="4087813" y="2546350"/>
            <a:ext cx="1587" cy="25400"/>
          </a:xfrm>
          <a:prstGeom prst="line">
            <a:avLst/>
          </a:prstGeom>
          <a:noFill/>
          <a:ln w="11113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90" name="Line 518"/>
          <p:cNvSpPr>
            <a:spLocks noChangeShapeType="1"/>
          </p:cNvSpPr>
          <p:nvPr/>
        </p:nvSpPr>
        <p:spPr bwMode="auto">
          <a:xfrm flipH="1">
            <a:off x="4087813" y="2546350"/>
            <a:ext cx="1587" cy="25400"/>
          </a:xfrm>
          <a:prstGeom prst="line">
            <a:avLst/>
          </a:prstGeom>
          <a:noFill/>
          <a:ln w="11113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95" name="Line 523"/>
          <p:cNvSpPr>
            <a:spLocks noChangeShapeType="1"/>
          </p:cNvSpPr>
          <p:nvPr/>
        </p:nvSpPr>
        <p:spPr bwMode="auto">
          <a:xfrm flipV="1">
            <a:off x="5421313" y="4900613"/>
            <a:ext cx="1587" cy="109537"/>
          </a:xfrm>
          <a:prstGeom prst="line">
            <a:avLst/>
          </a:prstGeom>
          <a:noFill/>
          <a:ln w="635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96" name="Freeform 524"/>
          <p:cNvSpPr>
            <a:spLocks/>
          </p:cNvSpPr>
          <p:nvPr/>
        </p:nvSpPr>
        <p:spPr bwMode="auto">
          <a:xfrm>
            <a:off x="5389563" y="5002213"/>
            <a:ext cx="63500" cy="98425"/>
          </a:xfrm>
          <a:custGeom>
            <a:avLst/>
            <a:gdLst>
              <a:gd name="T0" fmla="*/ 40 w 40"/>
              <a:gd name="T1" fmla="*/ 0 h 62"/>
              <a:gd name="T2" fmla="*/ 20 w 40"/>
              <a:gd name="T3" fmla="*/ 62 h 62"/>
              <a:gd name="T4" fmla="*/ 0 w 40"/>
              <a:gd name="T5" fmla="*/ 0 h 62"/>
              <a:gd name="T6" fmla="*/ 40 w 40"/>
              <a:gd name="T7" fmla="*/ 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" h="62">
                <a:moveTo>
                  <a:pt x="40" y="0"/>
                </a:moveTo>
                <a:lnTo>
                  <a:pt x="20" y="62"/>
                </a:lnTo>
                <a:lnTo>
                  <a:pt x="0" y="0"/>
                </a:lnTo>
                <a:lnTo>
                  <a:pt x="4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97" name="Line 525"/>
          <p:cNvSpPr>
            <a:spLocks noChangeShapeType="1"/>
          </p:cNvSpPr>
          <p:nvPr/>
        </p:nvSpPr>
        <p:spPr bwMode="auto">
          <a:xfrm flipH="1">
            <a:off x="5410200" y="3733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598" name="Line 526"/>
          <p:cNvSpPr>
            <a:spLocks noChangeShapeType="1"/>
          </p:cNvSpPr>
          <p:nvPr/>
        </p:nvSpPr>
        <p:spPr bwMode="auto">
          <a:xfrm>
            <a:off x="2514600" y="3505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599" name="Line 527"/>
          <p:cNvSpPr>
            <a:spLocks noChangeShapeType="1"/>
          </p:cNvSpPr>
          <p:nvPr/>
        </p:nvSpPr>
        <p:spPr bwMode="auto">
          <a:xfrm flipH="1" flipV="1">
            <a:off x="5105400" y="4800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600" name="Text Box 528"/>
          <p:cNvSpPr txBox="1">
            <a:spLocks noChangeArrowheads="1"/>
          </p:cNvSpPr>
          <p:nvPr/>
        </p:nvSpPr>
        <p:spPr bwMode="auto">
          <a:xfrm>
            <a:off x="6384925" y="4656138"/>
            <a:ext cx="69056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 sz="800" b="1">
                <a:solidFill>
                  <a:srgbClr val="000000"/>
                </a:solidFill>
                <a:latin typeface="Arial" panose="020B0604020202020204" pitchFamily="34" charset="0"/>
              </a:rPr>
              <a:t>Διχοτόμος</a:t>
            </a:r>
          </a:p>
        </p:txBody>
      </p:sp>
      <p:sp>
        <p:nvSpPr>
          <p:cNvPr id="3601" name="AutoShape 529"/>
          <p:cNvSpPr>
            <a:spLocks/>
          </p:cNvSpPr>
          <p:nvPr/>
        </p:nvSpPr>
        <p:spPr bwMode="auto">
          <a:xfrm>
            <a:off x="4419600" y="3200400"/>
            <a:ext cx="76200" cy="762000"/>
          </a:xfrm>
          <a:prstGeom prst="rightBrace">
            <a:avLst>
              <a:gd name="adj1" fmla="val 8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602" name="Text Box 530"/>
          <p:cNvSpPr txBox="1">
            <a:spLocks noChangeArrowheads="1"/>
          </p:cNvSpPr>
          <p:nvPr/>
        </p:nvSpPr>
        <p:spPr bwMode="auto">
          <a:xfrm>
            <a:off x="4556125" y="3389313"/>
            <a:ext cx="2270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 sz="1200"/>
              <a:t>t</a:t>
            </a:r>
            <a:endParaRPr lang="el-GR" altLang="el-GR"/>
          </a:p>
        </p:txBody>
      </p:sp>
      <p:sp>
        <p:nvSpPr>
          <p:cNvPr id="3603" name="AutoShape 531"/>
          <p:cNvSpPr>
            <a:spLocks/>
          </p:cNvSpPr>
          <p:nvPr/>
        </p:nvSpPr>
        <p:spPr bwMode="auto">
          <a:xfrm>
            <a:off x="3276600" y="1905000"/>
            <a:ext cx="76200" cy="1066800"/>
          </a:xfrm>
          <a:prstGeom prst="rightBrace">
            <a:avLst>
              <a:gd name="adj1" fmla="val 11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604" name="Text Box 532"/>
          <p:cNvSpPr txBox="1">
            <a:spLocks noChangeArrowheads="1"/>
          </p:cNvSpPr>
          <p:nvPr/>
        </p:nvSpPr>
        <p:spPr bwMode="auto">
          <a:xfrm>
            <a:off x="3489325" y="2322513"/>
            <a:ext cx="2778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 sz="1200"/>
              <a:t>t</a:t>
            </a:r>
            <a:r>
              <a:rPr lang="el-GR" altLang="el-GR" sz="1200" baseline="30000"/>
              <a:t>x</a:t>
            </a:r>
            <a:endParaRPr lang="el-GR" altLang="el-GR" sz="1200"/>
          </a:p>
        </p:txBody>
      </p:sp>
      <p:sp>
        <p:nvSpPr>
          <p:cNvPr id="3605" name="Text Box 533"/>
          <p:cNvSpPr txBox="1">
            <a:spLocks noChangeArrowheads="1"/>
          </p:cNvSpPr>
          <p:nvPr/>
        </p:nvSpPr>
        <p:spPr bwMode="auto">
          <a:xfrm>
            <a:off x="1371600" y="4724400"/>
            <a:ext cx="13033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 sz="800" b="1">
                <a:solidFill>
                  <a:srgbClr val="000000"/>
                </a:solidFill>
                <a:latin typeface="Arial" panose="020B0604020202020204" pitchFamily="34" charset="0"/>
              </a:rPr>
              <a:t>Ανώτατα όρια εισροών</a:t>
            </a:r>
          </a:p>
        </p:txBody>
      </p:sp>
      <p:sp>
        <p:nvSpPr>
          <p:cNvPr id="3606" name="Line 534"/>
          <p:cNvSpPr>
            <a:spLocks noChangeShapeType="1"/>
          </p:cNvSpPr>
          <p:nvPr/>
        </p:nvSpPr>
        <p:spPr bwMode="auto">
          <a:xfrm flipV="1">
            <a:off x="2286000" y="38100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607" name="Line 535"/>
          <p:cNvSpPr>
            <a:spLocks noChangeShapeType="1"/>
          </p:cNvSpPr>
          <p:nvPr/>
        </p:nvSpPr>
        <p:spPr bwMode="auto">
          <a:xfrm flipH="1">
            <a:off x="5410200" y="2819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608" name="Arc 536"/>
          <p:cNvSpPr>
            <a:spLocks/>
          </p:cNvSpPr>
          <p:nvPr/>
        </p:nvSpPr>
        <p:spPr bwMode="auto">
          <a:xfrm flipH="1">
            <a:off x="3200400" y="3962400"/>
            <a:ext cx="1219200" cy="1524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609" name="Text Box 537"/>
          <p:cNvSpPr txBox="1">
            <a:spLocks noChangeArrowheads="1"/>
          </p:cNvSpPr>
          <p:nvPr/>
        </p:nvSpPr>
        <p:spPr bwMode="auto">
          <a:xfrm>
            <a:off x="2743200" y="5867400"/>
            <a:ext cx="16605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l-GR" altLang="el-GR" sz="800" b="1">
                <a:solidFill>
                  <a:srgbClr val="000000"/>
                </a:solidFill>
                <a:latin typeface="Arial" panose="020B0604020202020204" pitchFamily="34" charset="0"/>
              </a:rPr>
              <a:t>Τεχνική σχέση μεταξύ των </a:t>
            </a:r>
            <a:r>
              <a:rPr lang="en-US" altLang="el-GR" sz="800" b="1">
                <a:solidFill>
                  <a:srgbClr val="000000"/>
                </a:solidFill>
                <a:latin typeface="Arial" panose="020B0604020202020204" pitchFamily="34" charset="0"/>
              </a:rPr>
              <a:t>e ,x</a:t>
            </a:r>
            <a:endParaRPr lang="el-GR" altLang="el-GR" sz="8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610" name="Line 538"/>
          <p:cNvSpPr>
            <a:spLocks noChangeShapeType="1"/>
          </p:cNvSpPr>
          <p:nvPr/>
        </p:nvSpPr>
        <p:spPr bwMode="auto">
          <a:xfrm flipV="1">
            <a:off x="3733800" y="42672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611" name="Line 539"/>
          <p:cNvSpPr>
            <a:spLocks noChangeShapeType="1"/>
          </p:cNvSpPr>
          <p:nvPr/>
        </p:nvSpPr>
        <p:spPr bwMode="auto">
          <a:xfrm>
            <a:off x="4419600" y="3962400"/>
            <a:ext cx="1295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612" name="Arc 540"/>
          <p:cNvSpPr>
            <a:spLocks/>
          </p:cNvSpPr>
          <p:nvPr/>
        </p:nvSpPr>
        <p:spPr bwMode="auto">
          <a:xfrm>
            <a:off x="4038600" y="2667000"/>
            <a:ext cx="1828800" cy="1222375"/>
          </a:xfrm>
          <a:custGeom>
            <a:avLst/>
            <a:gdLst>
              <a:gd name="G0" fmla="+- 0 0 0"/>
              <a:gd name="G1" fmla="+- 21145 0 0"/>
              <a:gd name="G2" fmla="+- 21600 0 0"/>
              <a:gd name="T0" fmla="*/ 4411 w 21600"/>
              <a:gd name="T1" fmla="*/ 0 h 21145"/>
              <a:gd name="T2" fmla="*/ 21600 w 21600"/>
              <a:gd name="T3" fmla="*/ 21145 h 21145"/>
              <a:gd name="T4" fmla="*/ 0 w 21600"/>
              <a:gd name="T5" fmla="*/ 21145 h 21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145" fill="none" extrusionOk="0">
                <a:moveTo>
                  <a:pt x="4410" y="0"/>
                </a:moveTo>
                <a:cubicBezTo>
                  <a:pt x="14424" y="2089"/>
                  <a:pt x="21600" y="10915"/>
                  <a:pt x="21600" y="21145"/>
                </a:cubicBezTo>
              </a:path>
              <a:path w="21600" h="21145" stroke="0" extrusionOk="0">
                <a:moveTo>
                  <a:pt x="4410" y="0"/>
                </a:moveTo>
                <a:cubicBezTo>
                  <a:pt x="14424" y="2089"/>
                  <a:pt x="21600" y="10915"/>
                  <a:pt x="21600" y="21145"/>
                </a:cubicBezTo>
                <a:lnTo>
                  <a:pt x="0" y="21145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Κενή παρουσίαση">
  <a:themeElements>
    <a:clrScheme name="Κενή παρουσ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Κενή παρουσίαση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Κενή παρουσ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ενή παρουσίαση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ενή παρουσίαση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ενή παρουσίαση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ενή παρουσίαση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ενή παρουσίαση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ενή παρουσίαση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Office\Πρότυπα\Κενή παρουσίαση.pot</Template>
  <TotalTime>22</TotalTime>
  <Words>32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Times New Roman</vt:lpstr>
      <vt:lpstr>Arial</vt:lpstr>
      <vt:lpstr>Κενή παρουσίαση</vt:lpstr>
      <vt:lpstr>PowerPoint Presentation</vt:lpstr>
    </vt:vector>
  </TitlesOfParts>
  <Company>Home 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Χωρίς τίτλο διαφάνειας</dc:title>
  <dc:creator>Thanasis</dc:creator>
  <cp:lastModifiedBy>Thanasis</cp:lastModifiedBy>
  <cp:revision>4</cp:revision>
  <cp:lastPrinted>2019-10-03T13:38:05Z</cp:lastPrinted>
  <dcterms:created xsi:type="dcterms:W3CDTF">2002-11-17T13:12:11Z</dcterms:created>
  <dcterms:modified xsi:type="dcterms:W3CDTF">2019-10-03T13:38:23Z</dcterms:modified>
</cp:coreProperties>
</file>