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4F77A-846E-41AF-BDA1-E99522909DA2}" type="datetimeFigureOut">
              <a:rPr lang="el-GR" smtClean="0"/>
              <a:t>6/12/2010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7D3D4-6FAD-46EC-A0A5-DD6DD0EDE4B3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79712" y="620688"/>
            <a:ext cx="46265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srgbClr val="00B050"/>
                </a:solidFill>
              </a:rPr>
              <a:t>ΦΟΡΟΣ ΕΠΙ ΤΩΝ ΕΙΣΡΟΩΝ</a:t>
            </a:r>
            <a:endParaRPr lang="el-GR" sz="3200" b="1" dirty="0">
              <a:solidFill>
                <a:srgbClr val="00B050"/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987824" y="1772816"/>
          <a:ext cx="2321836" cy="718815"/>
        </p:xfrm>
        <a:graphic>
          <a:graphicData uri="http://schemas.openxmlformats.org/presentationml/2006/ole">
            <p:oleObj spid="_x0000_s1025" name="Equation" r:id="rId3" imgW="1155199" imgH="355446" progId="Equation.DSMT4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491880" y="2636912"/>
          <a:ext cx="1440160" cy="789529"/>
        </p:xfrm>
        <a:graphic>
          <a:graphicData uri="http://schemas.openxmlformats.org/presentationml/2006/ole">
            <p:oleObj spid="_x0000_s1027" name="Equation" r:id="rId4" imgW="622030" imgH="342751" progId="Equation.DSMT4">
              <p:embed/>
            </p:oleObj>
          </a:graphicData>
        </a:graphic>
      </p:graphicFrame>
      <p:sp>
        <p:nvSpPr>
          <p:cNvPr id="7" name="Right Brace 6"/>
          <p:cNvSpPr/>
          <p:nvPr/>
        </p:nvSpPr>
        <p:spPr>
          <a:xfrm>
            <a:off x="5724128" y="1844824"/>
            <a:ext cx="360040" cy="158417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6516216" y="1988840"/>
            <a:ext cx="17434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ΠΡΟΒΛΗΜΑ ΤΗΣ</a:t>
            </a:r>
          </a:p>
          <a:p>
            <a:r>
              <a:rPr lang="el-GR" dirty="0"/>
              <a:t>ΚΟΙΝΩΝΙΑΣ</a:t>
            </a:r>
            <a:endParaRPr lang="el-GR" dirty="0"/>
          </a:p>
        </p:txBody>
      </p:sp>
      <p:sp>
        <p:nvSpPr>
          <p:cNvPr id="9" name="Down Arrow 8"/>
          <p:cNvSpPr/>
          <p:nvPr/>
        </p:nvSpPr>
        <p:spPr>
          <a:xfrm>
            <a:off x="4067944" y="3429000"/>
            <a:ext cx="360040" cy="10801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1610239" y="4437112"/>
          <a:ext cx="4848059" cy="871091"/>
        </p:xfrm>
        <a:graphic>
          <a:graphicData uri="http://schemas.openxmlformats.org/presentationml/2006/ole">
            <p:oleObj spid="_x0000_s1031" name="Equation" r:id="rId5" imgW="2527200" imgH="457200" progId="Equation.DSMT4">
              <p:embed/>
            </p:oleObj>
          </a:graphicData>
        </a:graphic>
      </p:graphicFrame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430463" y="5445125"/>
          <a:ext cx="3143250" cy="1008063"/>
        </p:xfrm>
        <a:graphic>
          <a:graphicData uri="http://schemas.openxmlformats.org/presentationml/2006/ole">
            <p:oleObj spid="_x0000_s1033" name="Equation" r:id="rId6" imgW="1346040" imgH="431640" progId="Equation.DSMT4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084168" y="573325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(1)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576852" y="548824"/>
          <a:ext cx="3931252" cy="647928"/>
        </p:xfrm>
        <a:graphic>
          <a:graphicData uri="http://schemas.openxmlformats.org/presentationml/2006/ole">
            <p:oleObj spid="_x0000_s15361" name="Equation" r:id="rId3" imgW="1714500" imgH="279400" progId="Equation.DSMT4">
              <p:embed/>
            </p:oleObj>
          </a:graphicData>
        </a:graphic>
      </p:graphicFrame>
      <p:sp>
        <p:nvSpPr>
          <p:cNvPr id="5" name="Right Brace 4"/>
          <p:cNvSpPr/>
          <p:nvPr/>
        </p:nvSpPr>
        <p:spPr>
          <a:xfrm>
            <a:off x="5940152" y="332656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TextBox 5"/>
          <p:cNvSpPr txBox="1"/>
          <p:nvPr/>
        </p:nvSpPr>
        <p:spPr>
          <a:xfrm>
            <a:off x="6300192" y="404664"/>
            <a:ext cx="17963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ΠΡΟΒΛΗΜΑ ΤΩΝ</a:t>
            </a:r>
          </a:p>
          <a:p>
            <a:r>
              <a:rPr lang="el-GR" dirty="0"/>
              <a:t>ΠΑΡΑΓΩΓΩΝ</a:t>
            </a:r>
            <a:endParaRPr lang="el-GR" dirty="0"/>
          </a:p>
        </p:txBody>
      </p:sp>
      <p:sp>
        <p:nvSpPr>
          <p:cNvPr id="7" name="Down Arrow 6"/>
          <p:cNvSpPr/>
          <p:nvPr/>
        </p:nvSpPr>
        <p:spPr>
          <a:xfrm>
            <a:off x="3131840" y="1196752"/>
            <a:ext cx="288032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2483768" y="2132856"/>
          <a:ext cx="1872208" cy="1060918"/>
        </p:xfrm>
        <a:graphic>
          <a:graphicData uri="http://schemas.openxmlformats.org/presentationml/2006/ole">
            <p:oleObj spid="_x0000_s15363" name="Equation" r:id="rId4" imgW="761760" imgH="43164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220072" y="2492896"/>
            <a:ext cx="442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(2)</a:t>
            </a:r>
            <a:endParaRPr lang="el-GR" dirty="0"/>
          </a:p>
        </p:txBody>
      </p:sp>
      <p:sp>
        <p:nvSpPr>
          <p:cNvPr id="10" name="TextBox 9"/>
          <p:cNvSpPr txBox="1"/>
          <p:nvPr/>
        </p:nvSpPr>
        <p:spPr>
          <a:xfrm>
            <a:off x="899592" y="3717032"/>
            <a:ext cx="9637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/>
              <a:t>(1) &amp; (2)</a:t>
            </a:r>
            <a:endParaRPr lang="el-GR" dirty="0"/>
          </a:p>
        </p:txBody>
      </p:sp>
      <p:sp>
        <p:nvSpPr>
          <p:cNvPr id="11" name="Right Arrow 10"/>
          <p:cNvSpPr/>
          <p:nvPr/>
        </p:nvSpPr>
        <p:spPr>
          <a:xfrm>
            <a:off x="2123728" y="3717032"/>
            <a:ext cx="1440160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3602038" y="3429000"/>
          <a:ext cx="2325687" cy="952500"/>
        </p:xfrm>
        <a:graphic>
          <a:graphicData uri="http://schemas.openxmlformats.org/presentationml/2006/ole">
            <p:oleObj spid="_x0000_s15364" name="Equation" r:id="rId5" imgW="1054080" imgH="431640" progId="Equation.DSMT4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755576" y="4797152"/>
          <a:ext cx="5282909" cy="498599"/>
        </p:xfrm>
        <a:graphic>
          <a:graphicData uri="http://schemas.openxmlformats.org/presentationml/2006/ole">
            <p:oleObj spid="_x0000_s15365" name="Equation" r:id="rId6" imgW="2997200" imgH="279400" progId="Equation.DSMT4">
              <p:embed/>
            </p:oleObj>
          </a:graphicData>
        </a:graphic>
      </p:graphicFrame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611560" y="5589240"/>
          <a:ext cx="6334125" cy="863600"/>
        </p:xfrm>
        <a:graphic>
          <a:graphicData uri="http://schemas.openxmlformats.org/presentationml/2006/ole">
            <p:oleObj spid="_x0000_s15367" name="Equation" r:id="rId7" imgW="3746160" imgH="507960" progId="Equation.DSMT4">
              <p:embed/>
            </p:oleObj>
          </a:graphicData>
        </a:graphic>
      </p:graphicFrame>
      <p:sp>
        <p:nvSpPr>
          <p:cNvPr id="17" name="Right Brace 16"/>
          <p:cNvSpPr/>
          <p:nvPr/>
        </p:nvSpPr>
        <p:spPr>
          <a:xfrm>
            <a:off x="6948264" y="3501008"/>
            <a:ext cx="144016" cy="2592288"/>
          </a:xfrm>
          <a:prstGeom prst="rightBrace">
            <a:avLst>
              <a:gd name="adj1" fmla="val 8333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5369" name="Object 9"/>
          <p:cNvGraphicFramePr>
            <a:graphicFrameLocks noChangeAspect="1"/>
          </p:cNvGraphicFramePr>
          <p:nvPr/>
        </p:nvGraphicFramePr>
        <p:xfrm>
          <a:off x="7380312" y="4653136"/>
          <a:ext cx="1417620" cy="379363"/>
        </p:xfrm>
        <a:graphic>
          <a:graphicData uri="http://schemas.openxmlformats.org/presentationml/2006/ole">
            <p:oleObj spid="_x0000_s15369" name="Equation" r:id="rId8" imgW="901440" imgH="24120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23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MathType 6.0 Equation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</cp:revision>
  <dcterms:created xsi:type="dcterms:W3CDTF">2010-12-06T15:20:27Z</dcterms:created>
  <dcterms:modified xsi:type="dcterms:W3CDTF">2010-12-06T15:38:01Z</dcterms:modified>
</cp:coreProperties>
</file>