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740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091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547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031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037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734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352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244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23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332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7680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538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63D9-0543-43F9-A902-5280CEFF22C2}" type="datetimeFigureOut">
              <a:rPr lang="el-GR" smtClean="0"/>
              <a:t>23/10/2014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6F499-A0E2-49A6-A2BB-2F6083A849A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964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Ευθύγραμμο βέλος σύνδεσης 4"/>
          <p:cNvCxnSpPr/>
          <p:nvPr/>
        </p:nvCxnSpPr>
        <p:spPr>
          <a:xfrm>
            <a:off x="1691680" y="4837577"/>
            <a:ext cx="52565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V="1">
            <a:off x="1691680" y="1916832"/>
            <a:ext cx="4248472" cy="22322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/>
          <p:cNvCxnSpPr/>
          <p:nvPr/>
        </p:nvCxnSpPr>
        <p:spPr>
          <a:xfrm flipV="1">
            <a:off x="3275856" y="3212976"/>
            <a:ext cx="1488962" cy="162460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84168" y="134076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MPC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5004048" y="3112922"/>
            <a:ext cx="6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MEC</a:t>
            </a:r>
            <a:endParaRPr lang="el-GR" dirty="0"/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V="1">
            <a:off x="3098254" y="1340768"/>
            <a:ext cx="1977802" cy="2096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80604" y="971436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MSC</a:t>
            </a:r>
            <a:endParaRPr lang="el-GR" dirty="0"/>
          </a:p>
        </p:txBody>
      </p:sp>
      <p:cxnSp>
        <p:nvCxnSpPr>
          <p:cNvPr id="23" name="Ευθύγραμμο βέλος σύνδεσης 22"/>
          <p:cNvCxnSpPr/>
          <p:nvPr/>
        </p:nvCxnSpPr>
        <p:spPr>
          <a:xfrm flipV="1">
            <a:off x="1691680" y="1156102"/>
            <a:ext cx="0" cy="36814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28184" y="4972526"/>
            <a:ext cx="57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Q, E</a:t>
            </a:r>
            <a:endParaRPr lang="el-GR" dirty="0"/>
          </a:p>
        </p:txBody>
      </p:sp>
      <p:sp>
        <p:nvSpPr>
          <p:cNvPr id="25" name="TextBox 24"/>
          <p:cNvSpPr txBox="1"/>
          <p:nvPr/>
        </p:nvSpPr>
        <p:spPr>
          <a:xfrm>
            <a:off x="1259632" y="1172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</a:t>
            </a:r>
            <a:endParaRPr lang="el-GR" dirty="0"/>
          </a:p>
        </p:txBody>
      </p:sp>
      <p:sp>
        <p:nvSpPr>
          <p:cNvPr id="26" name="Δεξιό άγκιστρο 25"/>
          <p:cNvSpPr/>
          <p:nvPr/>
        </p:nvSpPr>
        <p:spPr>
          <a:xfrm rot="5400000">
            <a:off x="2274571" y="4384799"/>
            <a:ext cx="288032" cy="1426506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7" name="TextBox 26"/>
          <p:cNvSpPr txBox="1"/>
          <p:nvPr/>
        </p:nvSpPr>
        <p:spPr>
          <a:xfrm>
            <a:off x="1561318" y="5476582"/>
            <a:ext cx="1798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 effects</a:t>
            </a:r>
            <a:endParaRPr lang="el-GR" dirty="0"/>
          </a:p>
        </p:txBody>
      </p:sp>
      <p:sp>
        <p:nvSpPr>
          <p:cNvPr id="28" name="Αριστερό άγκιστρο 27"/>
          <p:cNvSpPr/>
          <p:nvPr/>
        </p:nvSpPr>
        <p:spPr>
          <a:xfrm>
            <a:off x="1410475" y="4149080"/>
            <a:ext cx="150843" cy="688497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580203" y="4300398"/>
            <a:ext cx="1225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Costs</a:t>
            </a:r>
            <a:endParaRPr lang="el-GR" dirty="0"/>
          </a:p>
        </p:txBody>
      </p:sp>
      <p:cxnSp>
        <p:nvCxnSpPr>
          <p:cNvPr id="1024" name="Ευθεία γραμμή σύνδεσης 1023"/>
          <p:cNvCxnSpPr/>
          <p:nvPr/>
        </p:nvCxnSpPr>
        <p:spPr>
          <a:xfrm flipV="1">
            <a:off x="1691680" y="3297588"/>
            <a:ext cx="1584176" cy="85149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27" name="Ευθεία γραμμή σύνδεσης 1026"/>
          <p:cNvCxnSpPr/>
          <p:nvPr/>
        </p:nvCxnSpPr>
        <p:spPr>
          <a:xfrm flipV="1">
            <a:off x="3275856" y="1356998"/>
            <a:ext cx="1800200" cy="194059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29" name="Ευθεία γραμμή σύνδεσης 1028"/>
          <p:cNvCxnSpPr/>
          <p:nvPr/>
        </p:nvCxnSpPr>
        <p:spPr>
          <a:xfrm>
            <a:off x="3280241" y="3297588"/>
            <a:ext cx="0" cy="149768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2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</Words>
  <Application>Microsoft Office PowerPoint</Application>
  <PresentationFormat>Προβολή στην οθόνη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Thanasis</dc:creator>
  <cp:lastModifiedBy>Thanasis</cp:lastModifiedBy>
  <cp:revision>5</cp:revision>
  <dcterms:created xsi:type="dcterms:W3CDTF">2014-10-23T14:18:24Z</dcterms:created>
  <dcterms:modified xsi:type="dcterms:W3CDTF">2014-10-23T14:48:33Z</dcterms:modified>
</cp:coreProperties>
</file>