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0" r:id="rId2"/>
    <p:sldId id="298" r:id="rId3"/>
    <p:sldId id="299" r:id="rId4"/>
    <p:sldId id="300" r:id="rId5"/>
    <p:sldId id="301" r:id="rId6"/>
    <p:sldId id="302" r:id="rId7"/>
    <p:sldId id="303" r:id="rId8"/>
    <p:sldId id="304" r:id="rId9"/>
    <p:sldId id="305" r:id="rId10"/>
    <p:sldId id="306" r:id="rId11"/>
    <p:sldId id="30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49FFD-8778-465A-A11D-E440BD3EE8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06BFEDF-D8D1-4D30-8025-B8AC32204F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A381FDB-FF1C-4941-B0AF-1D928373DDED}"/>
              </a:ext>
            </a:extLst>
          </p:cNvPr>
          <p:cNvSpPr>
            <a:spLocks noGrp="1"/>
          </p:cNvSpPr>
          <p:nvPr>
            <p:ph type="dt" sz="half" idx="10"/>
          </p:nvPr>
        </p:nvSpPr>
        <p:spPr/>
        <p:txBody>
          <a:bodyPr/>
          <a:lstStyle/>
          <a:p>
            <a:fld id="{73D8FA8E-12F7-4651-9BB0-9CAA8CD29C52}" type="datetimeFigureOut">
              <a:rPr lang="en-GB" smtClean="0"/>
              <a:t>03/01/2024</a:t>
            </a:fld>
            <a:endParaRPr lang="en-GB"/>
          </a:p>
        </p:txBody>
      </p:sp>
      <p:sp>
        <p:nvSpPr>
          <p:cNvPr id="5" name="Footer Placeholder 4">
            <a:extLst>
              <a:ext uri="{FF2B5EF4-FFF2-40B4-BE49-F238E27FC236}">
                <a16:creationId xmlns:a16="http://schemas.microsoft.com/office/drawing/2014/main" id="{98746C6C-ABF3-4B0F-B44C-3A72333CEB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76D28D-009B-441E-B044-87D315F1F722}"/>
              </a:ext>
            </a:extLst>
          </p:cNvPr>
          <p:cNvSpPr>
            <a:spLocks noGrp="1"/>
          </p:cNvSpPr>
          <p:nvPr>
            <p:ph type="sldNum" sz="quarter" idx="12"/>
          </p:nvPr>
        </p:nvSpPr>
        <p:spPr/>
        <p:txBody>
          <a:bodyPr/>
          <a:lstStyle/>
          <a:p>
            <a:fld id="{BEE8872B-2F4B-4E91-8A13-44ABB7DAA889}" type="slidenum">
              <a:rPr lang="en-GB" smtClean="0"/>
              <a:t>‹#›</a:t>
            </a:fld>
            <a:endParaRPr lang="en-GB"/>
          </a:p>
        </p:txBody>
      </p:sp>
    </p:spTree>
    <p:extLst>
      <p:ext uri="{BB962C8B-B14F-4D97-AF65-F5344CB8AC3E}">
        <p14:creationId xmlns:p14="http://schemas.microsoft.com/office/powerpoint/2010/main" val="4050084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6AA45-1691-49E8-BE8C-EE0E243EA1C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519361D-04EF-4658-A4A0-503E19DC549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DBF9A1-6BB0-4031-AD4E-0AE649F3BC16}"/>
              </a:ext>
            </a:extLst>
          </p:cNvPr>
          <p:cNvSpPr>
            <a:spLocks noGrp="1"/>
          </p:cNvSpPr>
          <p:nvPr>
            <p:ph type="dt" sz="half" idx="10"/>
          </p:nvPr>
        </p:nvSpPr>
        <p:spPr/>
        <p:txBody>
          <a:bodyPr/>
          <a:lstStyle/>
          <a:p>
            <a:fld id="{73D8FA8E-12F7-4651-9BB0-9CAA8CD29C52}" type="datetimeFigureOut">
              <a:rPr lang="en-GB" smtClean="0"/>
              <a:t>03/01/2024</a:t>
            </a:fld>
            <a:endParaRPr lang="en-GB"/>
          </a:p>
        </p:txBody>
      </p:sp>
      <p:sp>
        <p:nvSpPr>
          <p:cNvPr id="5" name="Footer Placeholder 4">
            <a:extLst>
              <a:ext uri="{FF2B5EF4-FFF2-40B4-BE49-F238E27FC236}">
                <a16:creationId xmlns:a16="http://schemas.microsoft.com/office/drawing/2014/main" id="{58D3E130-78E0-4251-AAE1-71B27869EF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5D1E13-82D0-494A-AE0A-76083EE9B6BA}"/>
              </a:ext>
            </a:extLst>
          </p:cNvPr>
          <p:cNvSpPr>
            <a:spLocks noGrp="1"/>
          </p:cNvSpPr>
          <p:nvPr>
            <p:ph type="sldNum" sz="quarter" idx="12"/>
          </p:nvPr>
        </p:nvSpPr>
        <p:spPr/>
        <p:txBody>
          <a:bodyPr/>
          <a:lstStyle/>
          <a:p>
            <a:fld id="{BEE8872B-2F4B-4E91-8A13-44ABB7DAA889}" type="slidenum">
              <a:rPr lang="en-GB" smtClean="0"/>
              <a:t>‹#›</a:t>
            </a:fld>
            <a:endParaRPr lang="en-GB"/>
          </a:p>
        </p:txBody>
      </p:sp>
    </p:spTree>
    <p:extLst>
      <p:ext uri="{BB962C8B-B14F-4D97-AF65-F5344CB8AC3E}">
        <p14:creationId xmlns:p14="http://schemas.microsoft.com/office/powerpoint/2010/main" val="3758112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16E9EA-9110-4B43-BA91-262B99908B9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18AA3F0-F263-41E8-B039-40A2856E7E8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0282B5-B3FA-49F2-AB45-42FD0BF93C4F}"/>
              </a:ext>
            </a:extLst>
          </p:cNvPr>
          <p:cNvSpPr>
            <a:spLocks noGrp="1"/>
          </p:cNvSpPr>
          <p:nvPr>
            <p:ph type="dt" sz="half" idx="10"/>
          </p:nvPr>
        </p:nvSpPr>
        <p:spPr/>
        <p:txBody>
          <a:bodyPr/>
          <a:lstStyle/>
          <a:p>
            <a:fld id="{73D8FA8E-12F7-4651-9BB0-9CAA8CD29C52}" type="datetimeFigureOut">
              <a:rPr lang="en-GB" smtClean="0"/>
              <a:t>03/01/2024</a:t>
            </a:fld>
            <a:endParaRPr lang="en-GB"/>
          </a:p>
        </p:txBody>
      </p:sp>
      <p:sp>
        <p:nvSpPr>
          <p:cNvPr id="5" name="Footer Placeholder 4">
            <a:extLst>
              <a:ext uri="{FF2B5EF4-FFF2-40B4-BE49-F238E27FC236}">
                <a16:creationId xmlns:a16="http://schemas.microsoft.com/office/drawing/2014/main" id="{632E43D7-D30E-41A5-8680-8665D1C87D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705EF6-9A08-4164-90AF-B2651F131817}"/>
              </a:ext>
            </a:extLst>
          </p:cNvPr>
          <p:cNvSpPr>
            <a:spLocks noGrp="1"/>
          </p:cNvSpPr>
          <p:nvPr>
            <p:ph type="sldNum" sz="quarter" idx="12"/>
          </p:nvPr>
        </p:nvSpPr>
        <p:spPr/>
        <p:txBody>
          <a:bodyPr/>
          <a:lstStyle/>
          <a:p>
            <a:fld id="{BEE8872B-2F4B-4E91-8A13-44ABB7DAA889}" type="slidenum">
              <a:rPr lang="en-GB" smtClean="0"/>
              <a:t>‹#›</a:t>
            </a:fld>
            <a:endParaRPr lang="en-GB"/>
          </a:p>
        </p:txBody>
      </p:sp>
    </p:spTree>
    <p:extLst>
      <p:ext uri="{BB962C8B-B14F-4D97-AF65-F5344CB8AC3E}">
        <p14:creationId xmlns:p14="http://schemas.microsoft.com/office/powerpoint/2010/main" val="4217066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1_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2000" cy="6858000"/>
          </a:xfrm>
          <a:prstGeom prst="rect">
            <a:avLst/>
          </a:prstGeom>
        </p:spPr>
      </p:pic>
      <p:sp>
        <p:nvSpPr>
          <p:cNvPr id="17" name="bg object 17"/>
          <p:cNvSpPr/>
          <p:nvPr/>
        </p:nvSpPr>
        <p:spPr>
          <a:xfrm>
            <a:off x="0" y="0"/>
            <a:ext cx="12192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5B9BD4">
              <a:alpha val="19999"/>
            </a:srgbClr>
          </a:solidFill>
        </p:spPr>
        <p:txBody>
          <a:bodyPr wrap="square" lIns="0" tIns="0" rIns="0" bIns="0" rtlCol="0"/>
          <a:lstStyle/>
          <a:p>
            <a:endParaRPr sz="1800" dirty="0"/>
          </a:p>
        </p:txBody>
      </p:sp>
      <p:sp>
        <p:nvSpPr>
          <p:cNvPr id="18" name="bg object 18"/>
          <p:cNvSpPr/>
          <p:nvPr/>
        </p:nvSpPr>
        <p:spPr>
          <a:xfrm>
            <a:off x="533400" y="733425"/>
            <a:ext cx="11099800" cy="5391150"/>
          </a:xfrm>
          <a:custGeom>
            <a:avLst/>
            <a:gdLst/>
            <a:ahLst/>
            <a:cxnLst/>
            <a:rect l="l" t="t" r="r" b="b"/>
            <a:pathLst>
              <a:path w="8324850" h="5391150">
                <a:moveTo>
                  <a:pt x="8324850" y="0"/>
                </a:moveTo>
                <a:lnTo>
                  <a:pt x="0" y="0"/>
                </a:lnTo>
                <a:lnTo>
                  <a:pt x="0" y="5391150"/>
                </a:lnTo>
                <a:lnTo>
                  <a:pt x="8324850" y="5391150"/>
                </a:lnTo>
                <a:lnTo>
                  <a:pt x="8324850" y="0"/>
                </a:lnTo>
                <a:close/>
              </a:path>
            </a:pathLst>
          </a:custGeom>
          <a:solidFill>
            <a:srgbClr val="FFFFFF"/>
          </a:solidFill>
        </p:spPr>
        <p:txBody>
          <a:bodyPr wrap="square" lIns="0" tIns="0" rIns="0" bIns="0" rtlCol="0"/>
          <a:lstStyle/>
          <a:p>
            <a:endParaRPr sz="1800" dirty="0"/>
          </a:p>
        </p:txBody>
      </p:sp>
      <p:sp>
        <p:nvSpPr>
          <p:cNvPr id="2" name="Holder 2"/>
          <p:cNvSpPr>
            <a:spLocks noGrp="1"/>
          </p:cNvSpPr>
          <p:nvPr>
            <p:ph type="ctrTitle"/>
          </p:nvPr>
        </p:nvSpPr>
        <p:spPr>
          <a:xfrm>
            <a:off x="1363556" y="2407386"/>
            <a:ext cx="9464885" cy="609398"/>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1/3/2024</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797415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70997-95DB-4568-A82D-827BF90172C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8E6640F-E09F-4C80-90A3-59ED678FBB0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7A4234-2B97-4920-890A-C055EC8D250C}"/>
              </a:ext>
            </a:extLst>
          </p:cNvPr>
          <p:cNvSpPr>
            <a:spLocks noGrp="1"/>
          </p:cNvSpPr>
          <p:nvPr>
            <p:ph type="dt" sz="half" idx="10"/>
          </p:nvPr>
        </p:nvSpPr>
        <p:spPr/>
        <p:txBody>
          <a:bodyPr/>
          <a:lstStyle/>
          <a:p>
            <a:fld id="{73D8FA8E-12F7-4651-9BB0-9CAA8CD29C52}" type="datetimeFigureOut">
              <a:rPr lang="en-GB" smtClean="0"/>
              <a:t>03/01/2024</a:t>
            </a:fld>
            <a:endParaRPr lang="en-GB"/>
          </a:p>
        </p:txBody>
      </p:sp>
      <p:sp>
        <p:nvSpPr>
          <p:cNvPr id="5" name="Footer Placeholder 4">
            <a:extLst>
              <a:ext uri="{FF2B5EF4-FFF2-40B4-BE49-F238E27FC236}">
                <a16:creationId xmlns:a16="http://schemas.microsoft.com/office/drawing/2014/main" id="{AB628475-D0C2-45A8-9486-BCDCDFBEFC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496EAA-208A-443F-9BE2-146943ED6109}"/>
              </a:ext>
            </a:extLst>
          </p:cNvPr>
          <p:cNvSpPr>
            <a:spLocks noGrp="1"/>
          </p:cNvSpPr>
          <p:nvPr>
            <p:ph type="sldNum" sz="quarter" idx="12"/>
          </p:nvPr>
        </p:nvSpPr>
        <p:spPr/>
        <p:txBody>
          <a:bodyPr/>
          <a:lstStyle/>
          <a:p>
            <a:fld id="{BEE8872B-2F4B-4E91-8A13-44ABB7DAA889}" type="slidenum">
              <a:rPr lang="en-GB" smtClean="0"/>
              <a:t>‹#›</a:t>
            </a:fld>
            <a:endParaRPr lang="en-GB"/>
          </a:p>
        </p:txBody>
      </p:sp>
    </p:spTree>
    <p:extLst>
      <p:ext uri="{BB962C8B-B14F-4D97-AF65-F5344CB8AC3E}">
        <p14:creationId xmlns:p14="http://schemas.microsoft.com/office/powerpoint/2010/main" val="853069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DB896-FE8F-4AE6-A703-E109CA09D7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F8AA6EC-B4E0-43EF-BED2-79960D2252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D7B972A-D379-45C9-A997-75DF76B3A3D3}"/>
              </a:ext>
            </a:extLst>
          </p:cNvPr>
          <p:cNvSpPr>
            <a:spLocks noGrp="1"/>
          </p:cNvSpPr>
          <p:nvPr>
            <p:ph type="dt" sz="half" idx="10"/>
          </p:nvPr>
        </p:nvSpPr>
        <p:spPr/>
        <p:txBody>
          <a:bodyPr/>
          <a:lstStyle/>
          <a:p>
            <a:fld id="{73D8FA8E-12F7-4651-9BB0-9CAA8CD29C52}" type="datetimeFigureOut">
              <a:rPr lang="en-GB" smtClean="0"/>
              <a:t>03/01/2024</a:t>
            </a:fld>
            <a:endParaRPr lang="en-GB"/>
          </a:p>
        </p:txBody>
      </p:sp>
      <p:sp>
        <p:nvSpPr>
          <p:cNvPr id="5" name="Footer Placeholder 4">
            <a:extLst>
              <a:ext uri="{FF2B5EF4-FFF2-40B4-BE49-F238E27FC236}">
                <a16:creationId xmlns:a16="http://schemas.microsoft.com/office/drawing/2014/main" id="{08B0AB1A-58C6-4540-990B-36DB68386E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23E294-3682-4503-8557-E0C98D099903}"/>
              </a:ext>
            </a:extLst>
          </p:cNvPr>
          <p:cNvSpPr>
            <a:spLocks noGrp="1"/>
          </p:cNvSpPr>
          <p:nvPr>
            <p:ph type="sldNum" sz="quarter" idx="12"/>
          </p:nvPr>
        </p:nvSpPr>
        <p:spPr/>
        <p:txBody>
          <a:bodyPr/>
          <a:lstStyle/>
          <a:p>
            <a:fld id="{BEE8872B-2F4B-4E91-8A13-44ABB7DAA889}" type="slidenum">
              <a:rPr lang="en-GB" smtClean="0"/>
              <a:t>‹#›</a:t>
            </a:fld>
            <a:endParaRPr lang="en-GB"/>
          </a:p>
        </p:txBody>
      </p:sp>
    </p:spTree>
    <p:extLst>
      <p:ext uri="{BB962C8B-B14F-4D97-AF65-F5344CB8AC3E}">
        <p14:creationId xmlns:p14="http://schemas.microsoft.com/office/powerpoint/2010/main" val="1926302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99342-2044-4141-A8CB-BAC33964C09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3984C7C-C5D3-4C9B-9B04-AB2A5CEB6A3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56F04E2-7E7F-494A-92D3-DEE7AC4DC87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1A33897-E308-44A5-9955-817B475739DE}"/>
              </a:ext>
            </a:extLst>
          </p:cNvPr>
          <p:cNvSpPr>
            <a:spLocks noGrp="1"/>
          </p:cNvSpPr>
          <p:nvPr>
            <p:ph type="dt" sz="half" idx="10"/>
          </p:nvPr>
        </p:nvSpPr>
        <p:spPr/>
        <p:txBody>
          <a:bodyPr/>
          <a:lstStyle/>
          <a:p>
            <a:fld id="{73D8FA8E-12F7-4651-9BB0-9CAA8CD29C52}" type="datetimeFigureOut">
              <a:rPr lang="en-GB" smtClean="0"/>
              <a:t>03/01/2024</a:t>
            </a:fld>
            <a:endParaRPr lang="en-GB"/>
          </a:p>
        </p:txBody>
      </p:sp>
      <p:sp>
        <p:nvSpPr>
          <p:cNvPr id="6" name="Footer Placeholder 5">
            <a:extLst>
              <a:ext uri="{FF2B5EF4-FFF2-40B4-BE49-F238E27FC236}">
                <a16:creationId xmlns:a16="http://schemas.microsoft.com/office/drawing/2014/main" id="{D343E01B-2B80-4110-AA77-642366572E1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806760D-6463-4FBA-9548-814052BDA8C4}"/>
              </a:ext>
            </a:extLst>
          </p:cNvPr>
          <p:cNvSpPr>
            <a:spLocks noGrp="1"/>
          </p:cNvSpPr>
          <p:nvPr>
            <p:ph type="sldNum" sz="quarter" idx="12"/>
          </p:nvPr>
        </p:nvSpPr>
        <p:spPr/>
        <p:txBody>
          <a:bodyPr/>
          <a:lstStyle/>
          <a:p>
            <a:fld id="{BEE8872B-2F4B-4E91-8A13-44ABB7DAA889}" type="slidenum">
              <a:rPr lang="en-GB" smtClean="0"/>
              <a:t>‹#›</a:t>
            </a:fld>
            <a:endParaRPr lang="en-GB"/>
          </a:p>
        </p:txBody>
      </p:sp>
    </p:spTree>
    <p:extLst>
      <p:ext uri="{BB962C8B-B14F-4D97-AF65-F5344CB8AC3E}">
        <p14:creationId xmlns:p14="http://schemas.microsoft.com/office/powerpoint/2010/main" val="3254721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B2597-C84C-4E90-A094-5DA24B66FE9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609CB0E-89E9-4C93-BC68-512E2974C5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37A04B7-1C0A-4EE5-A53F-26225B436C1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FBFFFCC-7994-4FB1-A613-38296DAF47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8D2D2E9-7778-4DBC-94C7-83DC0A291E0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42A4C4D-5181-4A22-AC6C-0041A4FB41A3}"/>
              </a:ext>
            </a:extLst>
          </p:cNvPr>
          <p:cNvSpPr>
            <a:spLocks noGrp="1"/>
          </p:cNvSpPr>
          <p:nvPr>
            <p:ph type="dt" sz="half" idx="10"/>
          </p:nvPr>
        </p:nvSpPr>
        <p:spPr/>
        <p:txBody>
          <a:bodyPr/>
          <a:lstStyle/>
          <a:p>
            <a:fld id="{73D8FA8E-12F7-4651-9BB0-9CAA8CD29C52}" type="datetimeFigureOut">
              <a:rPr lang="en-GB" smtClean="0"/>
              <a:t>03/01/2024</a:t>
            </a:fld>
            <a:endParaRPr lang="en-GB"/>
          </a:p>
        </p:txBody>
      </p:sp>
      <p:sp>
        <p:nvSpPr>
          <p:cNvPr id="8" name="Footer Placeholder 7">
            <a:extLst>
              <a:ext uri="{FF2B5EF4-FFF2-40B4-BE49-F238E27FC236}">
                <a16:creationId xmlns:a16="http://schemas.microsoft.com/office/drawing/2014/main" id="{D7E8C4B4-7DAE-4061-9BB5-CBB3F7DCB38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DD15130-AA8A-499C-AC46-C1B0E269E7AC}"/>
              </a:ext>
            </a:extLst>
          </p:cNvPr>
          <p:cNvSpPr>
            <a:spLocks noGrp="1"/>
          </p:cNvSpPr>
          <p:nvPr>
            <p:ph type="sldNum" sz="quarter" idx="12"/>
          </p:nvPr>
        </p:nvSpPr>
        <p:spPr/>
        <p:txBody>
          <a:bodyPr/>
          <a:lstStyle/>
          <a:p>
            <a:fld id="{BEE8872B-2F4B-4E91-8A13-44ABB7DAA889}" type="slidenum">
              <a:rPr lang="en-GB" smtClean="0"/>
              <a:t>‹#›</a:t>
            </a:fld>
            <a:endParaRPr lang="en-GB"/>
          </a:p>
        </p:txBody>
      </p:sp>
    </p:spTree>
    <p:extLst>
      <p:ext uri="{BB962C8B-B14F-4D97-AF65-F5344CB8AC3E}">
        <p14:creationId xmlns:p14="http://schemas.microsoft.com/office/powerpoint/2010/main" val="1991862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8DA57-A2C4-4BD2-BCA8-D702A5CCCC6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91B5D6A-4546-419D-9BB2-DB7B981E6C94}"/>
              </a:ext>
            </a:extLst>
          </p:cNvPr>
          <p:cNvSpPr>
            <a:spLocks noGrp="1"/>
          </p:cNvSpPr>
          <p:nvPr>
            <p:ph type="dt" sz="half" idx="10"/>
          </p:nvPr>
        </p:nvSpPr>
        <p:spPr/>
        <p:txBody>
          <a:bodyPr/>
          <a:lstStyle/>
          <a:p>
            <a:fld id="{73D8FA8E-12F7-4651-9BB0-9CAA8CD29C52}" type="datetimeFigureOut">
              <a:rPr lang="en-GB" smtClean="0"/>
              <a:t>03/01/2024</a:t>
            </a:fld>
            <a:endParaRPr lang="en-GB"/>
          </a:p>
        </p:txBody>
      </p:sp>
      <p:sp>
        <p:nvSpPr>
          <p:cNvPr id="4" name="Footer Placeholder 3">
            <a:extLst>
              <a:ext uri="{FF2B5EF4-FFF2-40B4-BE49-F238E27FC236}">
                <a16:creationId xmlns:a16="http://schemas.microsoft.com/office/drawing/2014/main" id="{38761543-8078-4484-8B39-FA04E3C7A27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84C8D3F-CAFC-48F3-8C3E-F9DF50E63638}"/>
              </a:ext>
            </a:extLst>
          </p:cNvPr>
          <p:cNvSpPr>
            <a:spLocks noGrp="1"/>
          </p:cNvSpPr>
          <p:nvPr>
            <p:ph type="sldNum" sz="quarter" idx="12"/>
          </p:nvPr>
        </p:nvSpPr>
        <p:spPr/>
        <p:txBody>
          <a:bodyPr/>
          <a:lstStyle/>
          <a:p>
            <a:fld id="{BEE8872B-2F4B-4E91-8A13-44ABB7DAA889}" type="slidenum">
              <a:rPr lang="en-GB" smtClean="0"/>
              <a:t>‹#›</a:t>
            </a:fld>
            <a:endParaRPr lang="en-GB"/>
          </a:p>
        </p:txBody>
      </p:sp>
    </p:spTree>
    <p:extLst>
      <p:ext uri="{BB962C8B-B14F-4D97-AF65-F5344CB8AC3E}">
        <p14:creationId xmlns:p14="http://schemas.microsoft.com/office/powerpoint/2010/main" val="4286755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585250-287F-4EC4-85D2-BA97CF44DAB8}"/>
              </a:ext>
            </a:extLst>
          </p:cNvPr>
          <p:cNvSpPr>
            <a:spLocks noGrp="1"/>
          </p:cNvSpPr>
          <p:nvPr>
            <p:ph type="dt" sz="half" idx="10"/>
          </p:nvPr>
        </p:nvSpPr>
        <p:spPr/>
        <p:txBody>
          <a:bodyPr/>
          <a:lstStyle/>
          <a:p>
            <a:fld id="{73D8FA8E-12F7-4651-9BB0-9CAA8CD29C52}" type="datetimeFigureOut">
              <a:rPr lang="en-GB" smtClean="0"/>
              <a:t>03/01/2024</a:t>
            </a:fld>
            <a:endParaRPr lang="en-GB"/>
          </a:p>
        </p:txBody>
      </p:sp>
      <p:sp>
        <p:nvSpPr>
          <p:cNvPr id="3" name="Footer Placeholder 2">
            <a:extLst>
              <a:ext uri="{FF2B5EF4-FFF2-40B4-BE49-F238E27FC236}">
                <a16:creationId xmlns:a16="http://schemas.microsoft.com/office/drawing/2014/main" id="{E0DE27F5-BF4B-4EAC-8B6A-EDA3E399BDC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9F549B8-2F26-4927-92A1-BEEF9CB2BAD9}"/>
              </a:ext>
            </a:extLst>
          </p:cNvPr>
          <p:cNvSpPr>
            <a:spLocks noGrp="1"/>
          </p:cNvSpPr>
          <p:nvPr>
            <p:ph type="sldNum" sz="quarter" idx="12"/>
          </p:nvPr>
        </p:nvSpPr>
        <p:spPr/>
        <p:txBody>
          <a:bodyPr/>
          <a:lstStyle/>
          <a:p>
            <a:fld id="{BEE8872B-2F4B-4E91-8A13-44ABB7DAA889}" type="slidenum">
              <a:rPr lang="en-GB" smtClean="0"/>
              <a:t>‹#›</a:t>
            </a:fld>
            <a:endParaRPr lang="en-GB"/>
          </a:p>
        </p:txBody>
      </p:sp>
    </p:spTree>
    <p:extLst>
      <p:ext uri="{BB962C8B-B14F-4D97-AF65-F5344CB8AC3E}">
        <p14:creationId xmlns:p14="http://schemas.microsoft.com/office/powerpoint/2010/main" val="3119455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0856E-0B42-4900-AC85-0C8734D35B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FBCB06E-14C0-4F90-85A5-64C19B104B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5818438-2511-4E67-9786-A68020D301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5938A70-777E-4A02-A1C1-574E2A44E13E}"/>
              </a:ext>
            </a:extLst>
          </p:cNvPr>
          <p:cNvSpPr>
            <a:spLocks noGrp="1"/>
          </p:cNvSpPr>
          <p:nvPr>
            <p:ph type="dt" sz="half" idx="10"/>
          </p:nvPr>
        </p:nvSpPr>
        <p:spPr/>
        <p:txBody>
          <a:bodyPr/>
          <a:lstStyle/>
          <a:p>
            <a:fld id="{73D8FA8E-12F7-4651-9BB0-9CAA8CD29C52}" type="datetimeFigureOut">
              <a:rPr lang="en-GB" smtClean="0"/>
              <a:t>03/01/2024</a:t>
            </a:fld>
            <a:endParaRPr lang="en-GB"/>
          </a:p>
        </p:txBody>
      </p:sp>
      <p:sp>
        <p:nvSpPr>
          <p:cNvPr id="6" name="Footer Placeholder 5">
            <a:extLst>
              <a:ext uri="{FF2B5EF4-FFF2-40B4-BE49-F238E27FC236}">
                <a16:creationId xmlns:a16="http://schemas.microsoft.com/office/drawing/2014/main" id="{5104B172-D373-4CA5-A672-39244F6285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35435A-F9FA-47AA-86CB-708AA11159EF}"/>
              </a:ext>
            </a:extLst>
          </p:cNvPr>
          <p:cNvSpPr>
            <a:spLocks noGrp="1"/>
          </p:cNvSpPr>
          <p:nvPr>
            <p:ph type="sldNum" sz="quarter" idx="12"/>
          </p:nvPr>
        </p:nvSpPr>
        <p:spPr/>
        <p:txBody>
          <a:bodyPr/>
          <a:lstStyle/>
          <a:p>
            <a:fld id="{BEE8872B-2F4B-4E91-8A13-44ABB7DAA889}" type="slidenum">
              <a:rPr lang="en-GB" smtClean="0"/>
              <a:t>‹#›</a:t>
            </a:fld>
            <a:endParaRPr lang="en-GB"/>
          </a:p>
        </p:txBody>
      </p:sp>
    </p:spTree>
    <p:extLst>
      <p:ext uri="{BB962C8B-B14F-4D97-AF65-F5344CB8AC3E}">
        <p14:creationId xmlns:p14="http://schemas.microsoft.com/office/powerpoint/2010/main" val="1832406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96016-9490-4A1F-80A0-593A7881E1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9579B43-5452-4160-904C-661D8BD51A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D7AED89-54B0-40C7-9774-52DB437C5D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DC0242B-DD78-4F34-A4F9-CC46E6140871}"/>
              </a:ext>
            </a:extLst>
          </p:cNvPr>
          <p:cNvSpPr>
            <a:spLocks noGrp="1"/>
          </p:cNvSpPr>
          <p:nvPr>
            <p:ph type="dt" sz="half" idx="10"/>
          </p:nvPr>
        </p:nvSpPr>
        <p:spPr/>
        <p:txBody>
          <a:bodyPr/>
          <a:lstStyle/>
          <a:p>
            <a:fld id="{73D8FA8E-12F7-4651-9BB0-9CAA8CD29C52}" type="datetimeFigureOut">
              <a:rPr lang="en-GB" smtClean="0"/>
              <a:t>03/01/2024</a:t>
            </a:fld>
            <a:endParaRPr lang="en-GB"/>
          </a:p>
        </p:txBody>
      </p:sp>
      <p:sp>
        <p:nvSpPr>
          <p:cNvPr id="6" name="Footer Placeholder 5">
            <a:extLst>
              <a:ext uri="{FF2B5EF4-FFF2-40B4-BE49-F238E27FC236}">
                <a16:creationId xmlns:a16="http://schemas.microsoft.com/office/drawing/2014/main" id="{B3C2D614-6A37-4D62-BDE8-2D80AE4DA78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68358AF-9944-4200-88C5-6E59BF9B9A2B}"/>
              </a:ext>
            </a:extLst>
          </p:cNvPr>
          <p:cNvSpPr>
            <a:spLocks noGrp="1"/>
          </p:cNvSpPr>
          <p:nvPr>
            <p:ph type="sldNum" sz="quarter" idx="12"/>
          </p:nvPr>
        </p:nvSpPr>
        <p:spPr/>
        <p:txBody>
          <a:bodyPr/>
          <a:lstStyle/>
          <a:p>
            <a:fld id="{BEE8872B-2F4B-4E91-8A13-44ABB7DAA889}" type="slidenum">
              <a:rPr lang="en-GB" smtClean="0"/>
              <a:t>‹#›</a:t>
            </a:fld>
            <a:endParaRPr lang="en-GB"/>
          </a:p>
        </p:txBody>
      </p:sp>
    </p:spTree>
    <p:extLst>
      <p:ext uri="{BB962C8B-B14F-4D97-AF65-F5344CB8AC3E}">
        <p14:creationId xmlns:p14="http://schemas.microsoft.com/office/powerpoint/2010/main" val="441617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C25582-0800-4183-87F1-6CEBBD9EBE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3DA7A1D-360A-4746-A52F-A791E5C88E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DCDE5B-C28E-4FC7-AAF9-0BADFCE05D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D8FA8E-12F7-4651-9BB0-9CAA8CD29C52}" type="datetimeFigureOut">
              <a:rPr lang="en-GB" smtClean="0"/>
              <a:t>03/01/2024</a:t>
            </a:fld>
            <a:endParaRPr lang="en-GB"/>
          </a:p>
        </p:txBody>
      </p:sp>
      <p:sp>
        <p:nvSpPr>
          <p:cNvPr id="5" name="Footer Placeholder 4">
            <a:extLst>
              <a:ext uri="{FF2B5EF4-FFF2-40B4-BE49-F238E27FC236}">
                <a16:creationId xmlns:a16="http://schemas.microsoft.com/office/drawing/2014/main" id="{255A5D49-4B96-483D-98DD-345C06E168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96984F2-CFD9-4A29-9D24-8AE00F98CC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E8872B-2F4B-4E91-8A13-44ABB7DAA889}" type="slidenum">
              <a:rPr lang="en-GB" smtClean="0"/>
              <a:t>‹#›</a:t>
            </a:fld>
            <a:endParaRPr lang="en-GB"/>
          </a:p>
        </p:txBody>
      </p:sp>
    </p:spTree>
    <p:extLst>
      <p:ext uri="{BB962C8B-B14F-4D97-AF65-F5344CB8AC3E}">
        <p14:creationId xmlns:p14="http://schemas.microsoft.com/office/powerpoint/2010/main" val="7376313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hyperlink" Target="https://www.managementtoday.co.uk/everyones-management-consulting-merry-go-round/article/1341638"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image" Target="../media/image3.png"/><Relationship Id="rId21" Type="http://schemas.openxmlformats.org/officeDocument/2006/relationships/image" Target="../media/image36.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image" Target="../media/image18.png"/><Relationship Id="rId16" Type="http://schemas.openxmlformats.org/officeDocument/2006/relationships/image" Target="../media/image31.png"/><Relationship Id="rId20" Type="http://schemas.openxmlformats.org/officeDocument/2006/relationships/image" Target="../media/image35.png"/><Relationship Id="rId1" Type="http://schemas.openxmlformats.org/officeDocument/2006/relationships/slideLayout" Target="../slideLayouts/slideLayout6.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19"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5008E4-E8DD-4042-9A81-1B7A84A2C1C4}"/>
              </a:ext>
            </a:extLst>
          </p:cNvPr>
          <p:cNvSpPr>
            <a:spLocks noGrp="1"/>
          </p:cNvSpPr>
          <p:nvPr>
            <p:ph type="ctrTitle"/>
          </p:nvPr>
        </p:nvSpPr>
        <p:spPr>
          <a:xfrm>
            <a:off x="3842656" y="1858696"/>
            <a:ext cx="5388429" cy="3739485"/>
          </a:xfrm>
        </p:spPr>
        <p:txBody>
          <a:bodyPr/>
          <a:lstStyle/>
          <a:p>
            <a:pPr algn="ctr"/>
            <a:r>
              <a:rPr lang="en-GB" sz="5400" b="1" dirty="0">
                <a:latin typeface="Arial" panose="020B0604020202020204" pitchFamily="34" charset="0"/>
                <a:cs typeface="Arial" panose="020B0604020202020204" pitchFamily="34" charset="0"/>
              </a:rPr>
              <a:t>Culture and Change</a:t>
            </a:r>
            <a:br>
              <a:rPr lang="en-GB" sz="5400" b="1" dirty="0">
                <a:latin typeface="Arial" panose="020B0604020202020204" pitchFamily="34" charset="0"/>
                <a:cs typeface="Arial" panose="020B0604020202020204" pitchFamily="34" charset="0"/>
              </a:rPr>
            </a:br>
            <a:r>
              <a:rPr lang="en-GB" sz="5400" b="1" dirty="0">
                <a:latin typeface="Arial" panose="020B0604020202020204" pitchFamily="34" charset="0"/>
                <a:cs typeface="Arial" panose="020B0604020202020204" pitchFamily="34" charset="0"/>
              </a:rPr>
              <a:t>Limitations and Critique</a:t>
            </a:r>
          </a:p>
        </p:txBody>
      </p:sp>
    </p:spTree>
    <p:extLst>
      <p:ext uri="{BB962C8B-B14F-4D97-AF65-F5344CB8AC3E}">
        <p14:creationId xmlns:p14="http://schemas.microsoft.com/office/powerpoint/2010/main" val="3077528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59635" y="125794"/>
            <a:ext cx="5641975" cy="1302385"/>
          </a:xfrm>
          <a:prstGeom prst="rect">
            <a:avLst/>
          </a:prstGeom>
        </p:spPr>
        <p:txBody>
          <a:bodyPr vert="horz" wrap="square" lIns="0" tIns="94615" rIns="0" bIns="0" rtlCol="0" anchor="ctr">
            <a:spAutoFit/>
          </a:bodyPr>
          <a:lstStyle/>
          <a:p>
            <a:pPr marL="12700" marR="5080">
              <a:lnSpc>
                <a:spcPts val="4730"/>
              </a:lnSpc>
              <a:spcBef>
                <a:spcPts val="745"/>
              </a:spcBef>
            </a:pPr>
            <a:r>
              <a:rPr spc="40" dirty="0">
                <a:latin typeface="Calibri Light"/>
                <a:cs typeface="Calibri Light"/>
              </a:rPr>
              <a:t>C</a:t>
            </a:r>
            <a:r>
              <a:rPr spc="30" dirty="0">
                <a:latin typeface="Calibri Light"/>
                <a:cs typeface="Calibri Light"/>
              </a:rPr>
              <a:t>h</a:t>
            </a:r>
            <a:r>
              <a:rPr spc="25" dirty="0">
                <a:latin typeface="Calibri Light"/>
                <a:cs typeface="Calibri Light"/>
              </a:rPr>
              <a:t>a</a:t>
            </a:r>
            <a:r>
              <a:rPr spc="-40" dirty="0">
                <a:latin typeface="Calibri Light"/>
                <a:cs typeface="Calibri Light"/>
              </a:rPr>
              <a:t>n</a:t>
            </a:r>
            <a:r>
              <a:rPr spc="-114" dirty="0">
                <a:latin typeface="Calibri Light"/>
                <a:cs typeface="Calibri Light"/>
              </a:rPr>
              <a:t>g</a:t>
            </a:r>
            <a:r>
              <a:rPr spc="15" dirty="0">
                <a:latin typeface="Calibri Light"/>
                <a:cs typeface="Calibri Light"/>
              </a:rPr>
              <a:t>e</a:t>
            </a:r>
            <a:r>
              <a:rPr spc="-265" dirty="0">
                <a:latin typeface="Calibri Light"/>
                <a:cs typeface="Calibri Light"/>
              </a:rPr>
              <a:t> </a:t>
            </a:r>
            <a:r>
              <a:rPr spc="40" dirty="0">
                <a:latin typeface="Calibri Light"/>
                <a:cs typeface="Calibri Light"/>
              </a:rPr>
              <a:t>m</a:t>
            </a:r>
            <a:r>
              <a:rPr spc="25" dirty="0">
                <a:latin typeface="Calibri Light"/>
                <a:cs typeface="Calibri Light"/>
              </a:rPr>
              <a:t>a</a:t>
            </a:r>
            <a:r>
              <a:rPr spc="-40" dirty="0">
                <a:latin typeface="Calibri Light"/>
                <a:cs typeface="Calibri Light"/>
              </a:rPr>
              <a:t>n</a:t>
            </a:r>
            <a:r>
              <a:rPr spc="-50" dirty="0">
                <a:latin typeface="Calibri Light"/>
                <a:cs typeface="Calibri Light"/>
              </a:rPr>
              <a:t>a</a:t>
            </a:r>
            <a:r>
              <a:rPr spc="-40" dirty="0">
                <a:latin typeface="Calibri Light"/>
                <a:cs typeface="Calibri Light"/>
              </a:rPr>
              <a:t>g</a:t>
            </a:r>
            <a:r>
              <a:rPr spc="-75" dirty="0">
                <a:latin typeface="Calibri Light"/>
                <a:cs typeface="Calibri Light"/>
              </a:rPr>
              <a:t>e</a:t>
            </a:r>
            <a:r>
              <a:rPr spc="-30" dirty="0">
                <a:latin typeface="Calibri Light"/>
                <a:cs typeface="Calibri Light"/>
              </a:rPr>
              <a:t>m</a:t>
            </a:r>
            <a:r>
              <a:rPr spc="-75" dirty="0">
                <a:latin typeface="Calibri Light"/>
                <a:cs typeface="Calibri Light"/>
              </a:rPr>
              <a:t>e</a:t>
            </a:r>
            <a:r>
              <a:rPr spc="-40" dirty="0">
                <a:latin typeface="Calibri Light"/>
                <a:cs typeface="Calibri Light"/>
              </a:rPr>
              <a:t>n</a:t>
            </a:r>
            <a:r>
              <a:rPr spc="10" dirty="0">
                <a:latin typeface="Calibri Light"/>
                <a:cs typeface="Calibri Light"/>
              </a:rPr>
              <a:t>t</a:t>
            </a:r>
            <a:r>
              <a:rPr spc="-275" dirty="0">
                <a:latin typeface="Calibri Light"/>
                <a:cs typeface="Calibri Light"/>
              </a:rPr>
              <a:t> </a:t>
            </a:r>
            <a:r>
              <a:rPr spc="5" dirty="0">
                <a:latin typeface="Calibri Light"/>
                <a:cs typeface="Calibri Light"/>
              </a:rPr>
              <a:t>can  </a:t>
            </a:r>
            <a:r>
              <a:rPr spc="-20" dirty="0">
                <a:latin typeface="Calibri Light"/>
                <a:cs typeface="Calibri Light"/>
              </a:rPr>
              <a:t>r</a:t>
            </a:r>
            <a:r>
              <a:rPr spc="70" dirty="0">
                <a:latin typeface="Calibri Light"/>
                <a:cs typeface="Calibri Light"/>
              </a:rPr>
              <a:t>e</a:t>
            </a:r>
            <a:r>
              <a:rPr spc="10" dirty="0">
                <a:latin typeface="Calibri Light"/>
                <a:cs typeface="Calibri Light"/>
              </a:rPr>
              <a:t>s</a:t>
            </a:r>
            <a:r>
              <a:rPr spc="-25" dirty="0">
                <a:latin typeface="Calibri Light"/>
                <a:cs typeface="Calibri Light"/>
              </a:rPr>
              <a:t>u</a:t>
            </a:r>
            <a:r>
              <a:rPr spc="-75" dirty="0">
                <a:latin typeface="Calibri Light"/>
                <a:cs typeface="Calibri Light"/>
              </a:rPr>
              <a:t>l</a:t>
            </a:r>
            <a:r>
              <a:rPr spc="10" dirty="0">
                <a:latin typeface="Calibri Light"/>
                <a:cs typeface="Calibri Light"/>
              </a:rPr>
              <a:t>t</a:t>
            </a:r>
            <a:r>
              <a:rPr spc="-275" dirty="0">
                <a:latin typeface="Calibri Light"/>
                <a:cs typeface="Calibri Light"/>
              </a:rPr>
              <a:t> </a:t>
            </a:r>
            <a:r>
              <a:rPr spc="70" dirty="0">
                <a:latin typeface="Calibri Light"/>
                <a:cs typeface="Calibri Light"/>
              </a:rPr>
              <a:t>i</a:t>
            </a:r>
            <a:r>
              <a:rPr spc="15" dirty="0">
                <a:latin typeface="Calibri Light"/>
                <a:cs typeface="Calibri Light"/>
              </a:rPr>
              <a:t>n</a:t>
            </a:r>
            <a:r>
              <a:rPr spc="-155" dirty="0">
                <a:latin typeface="Calibri Light"/>
                <a:cs typeface="Calibri Light"/>
              </a:rPr>
              <a:t> </a:t>
            </a:r>
            <a:r>
              <a:rPr spc="10" dirty="0">
                <a:latin typeface="Calibri Light"/>
                <a:cs typeface="Calibri Light"/>
              </a:rPr>
              <a:t>co</a:t>
            </a:r>
            <a:r>
              <a:rPr spc="-45" dirty="0">
                <a:latin typeface="Calibri Light"/>
                <a:cs typeface="Calibri Light"/>
              </a:rPr>
              <a:t>s</a:t>
            </a:r>
            <a:r>
              <a:rPr spc="-20" dirty="0">
                <a:latin typeface="Calibri Light"/>
                <a:cs typeface="Calibri Light"/>
              </a:rPr>
              <a:t>t</a:t>
            </a:r>
            <a:r>
              <a:rPr spc="10" dirty="0">
                <a:latin typeface="Calibri Light"/>
                <a:cs typeface="Calibri Light"/>
              </a:rPr>
              <a:t>ly</a:t>
            </a:r>
            <a:r>
              <a:rPr spc="-325" dirty="0">
                <a:latin typeface="Calibri Light"/>
                <a:cs typeface="Calibri Light"/>
              </a:rPr>
              <a:t> </a:t>
            </a:r>
            <a:r>
              <a:rPr spc="-45" dirty="0">
                <a:latin typeface="Calibri Light"/>
                <a:cs typeface="Calibri Light"/>
              </a:rPr>
              <a:t>f</a:t>
            </a:r>
            <a:r>
              <a:rPr spc="25" dirty="0">
                <a:latin typeface="Calibri Light"/>
                <a:cs typeface="Calibri Light"/>
              </a:rPr>
              <a:t>a</a:t>
            </a:r>
            <a:r>
              <a:rPr spc="70" dirty="0">
                <a:latin typeface="Calibri Light"/>
                <a:cs typeface="Calibri Light"/>
              </a:rPr>
              <a:t>i</a:t>
            </a:r>
            <a:r>
              <a:rPr spc="5" dirty="0">
                <a:latin typeface="Calibri Light"/>
                <a:cs typeface="Calibri Light"/>
              </a:rPr>
              <a:t>l</a:t>
            </a:r>
            <a:r>
              <a:rPr spc="-45" dirty="0">
                <a:latin typeface="Calibri Light"/>
                <a:cs typeface="Calibri Light"/>
              </a:rPr>
              <a:t>u</a:t>
            </a:r>
            <a:r>
              <a:rPr spc="-95" dirty="0">
                <a:latin typeface="Calibri Light"/>
                <a:cs typeface="Calibri Light"/>
              </a:rPr>
              <a:t>r</a:t>
            </a:r>
            <a:r>
              <a:rPr spc="-75" dirty="0">
                <a:latin typeface="Calibri Light"/>
                <a:cs typeface="Calibri Light"/>
              </a:rPr>
              <a:t>e</a:t>
            </a:r>
            <a:r>
              <a:rPr spc="10" dirty="0">
                <a:latin typeface="Calibri Light"/>
                <a:cs typeface="Calibri Light"/>
              </a:rPr>
              <a:t>s</a:t>
            </a:r>
            <a:endParaRPr dirty="0">
              <a:latin typeface="Calibri Light"/>
              <a:cs typeface="Calibri Light"/>
            </a:endParaRPr>
          </a:p>
        </p:txBody>
      </p:sp>
      <p:sp>
        <p:nvSpPr>
          <p:cNvPr id="3" name="object 3"/>
          <p:cNvSpPr txBox="1"/>
          <p:nvPr/>
        </p:nvSpPr>
        <p:spPr>
          <a:xfrm>
            <a:off x="1747837" y="1871662"/>
            <a:ext cx="8223884" cy="4919980"/>
          </a:xfrm>
          <a:prstGeom prst="rect">
            <a:avLst/>
          </a:prstGeom>
        </p:spPr>
        <p:txBody>
          <a:bodyPr vert="horz" wrap="square" lIns="0" tIns="15875" rIns="0" bIns="0" rtlCol="0">
            <a:spAutoFit/>
          </a:bodyPr>
          <a:lstStyle/>
          <a:p>
            <a:pPr marL="241300" indent="-229235">
              <a:lnSpc>
                <a:spcPts val="3000"/>
              </a:lnSpc>
              <a:spcBef>
                <a:spcPts val="125"/>
              </a:spcBef>
              <a:buFont typeface="Arial"/>
              <a:buChar char="•"/>
              <a:tabLst>
                <a:tab pos="241935" algn="l"/>
              </a:tabLst>
            </a:pPr>
            <a:r>
              <a:rPr sz="2750" spc="-5" dirty="0">
                <a:latin typeface="Calibri"/>
                <a:cs typeface="Calibri"/>
              </a:rPr>
              <a:t>“So</a:t>
            </a:r>
            <a:r>
              <a:rPr sz="2750" spc="75" dirty="0">
                <a:latin typeface="Calibri"/>
                <a:cs typeface="Calibri"/>
              </a:rPr>
              <a:t> </a:t>
            </a:r>
            <a:r>
              <a:rPr sz="2750" spc="-20" dirty="0">
                <a:latin typeface="Calibri"/>
                <a:cs typeface="Calibri"/>
              </a:rPr>
              <a:t>began</a:t>
            </a:r>
            <a:r>
              <a:rPr sz="2750" spc="165" dirty="0">
                <a:latin typeface="Calibri"/>
                <a:cs typeface="Calibri"/>
              </a:rPr>
              <a:t> </a:t>
            </a:r>
            <a:r>
              <a:rPr sz="2750" dirty="0">
                <a:latin typeface="Calibri"/>
                <a:cs typeface="Calibri"/>
              </a:rPr>
              <a:t>yet</a:t>
            </a:r>
            <a:r>
              <a:rPr sz="2750" spc="20" dirty="0">
                <a:latin typeface="Calibri"/>
                <a:cs typeface="Calibri"/>
              </a:rPr>
              <a:t> </a:t>
            </a:r>
            <a:r>
              <a:rPr sz="2750" spc="-5" dirty="0">
                <a:latin typeface="Calibri"/>
                <a:cs typeface="Calibri"/>
              </a:rPr>
              <a:t>another</a:t>
            </a:r>
            <a:r>
              <a:rPr sz="2750" spc="130" dirty="0">
                <a:latin typeface="Calibri"/>
                <a:cs typeface="Calibri"/>
              </a:rPr>
              <a:t> </a:t>
            </a:r>
            <a:r>
              <a:rPr sz="2750" spc="-35" dirty="0">
                <a:latin typeface="Calibri"/>
                <a:cs typeface="Calibri"/>
              </a:rPr>
              <a:t>exercise</a:t>
            </a:r>
            <a:r>
              <a:rPr sz="2750" spc="240" dirty="0">
                <a:latin typeface="Calibri"/>
                <a:cs typeface="Calibri"/>
              </a:rPr>
              <a:t> </a:t>
            </a:r>
            <a:r>
              <a:rPr sz="2750" spc="-10" dirty="0">
                <a:latin typeface="Calibri"/>
                <a:cs typeface="Calibri"/>
              </a:rPr>
              <a:t>in</a:t>
            </a:r>
            <a:r>
              <a:rPr sz="2750" spc="90" dirty="0">
                <a:latin typeface="Calibri"/>
                <a:cs typeface="Calibri"/>
              </a:rPr>
              <a:t> </a:t>
            </a:r>
            <a:r>
              <a:rPr sz="2750" spc="5" dirty="0">
                <a:latin typeface="Calibri"/>
                <a:cs typeface="Calibri"/>
              </a:rPr>
              <a:t>corporate</a:t>
            </a:r>
            <a:endParaRPr sz="2750" dirty="0">
              <a:latin typeface="Calibri"/>
              <a:cs typeface="Calibri"/>
            </a:endParaRPr>
          </a:p>
          <a:p>
            <a:pPr marL="241300" marR="155575">
              <a:lnSpc>
                <a:spcPct val="81200"/>
              </a:lnSpc>
              <a:spcBef>
                <a:spcPts val="320"/>
              </a:spcBef>
            </a:pPr>
            <a:r>
              <a:rPr sz="2750" spc="-5" dirty="0">
                <a:latin typeface="Calibri"/>
                <a:cs typeface="Calibri"/>
              </a:rPr>
              <a:t>restructuring….First,</a:t>
            </a:r>
            <a:r>
              <a:rPr sz="2750" dirty="0">
                <a:latin typeface="Calibri"/>
                <a:cs typeface="Calibri"/>
              </a:rPr>
              <a:t> </a:t>
            </a:r>
            <a:r>
              <a:rPr sz="2750" spc="-10" dirty="0">
                <a:latin typeface="Calibri"/>
                <a:cs typeface="Calibri"/>
              </a:rPr>
              <a:t>before </a:t>
            </a:r>
            <a:r>
              <a:rPr sz="2750" spc="-15" dirty="0">
                <a:latin typeface="Calibri"/>
                <a:cs typeface="Calibri"/>
              </a:rPr>
              <a:t>deciding</a:t>
            </a:r>
            <a:r>
              <a:rPr sz="2750" spc="-10" dirty="0">
                <a:latin typeface="Calibri"/>
                <a:cs typeface="Calibri"/>
              </a:rPr>
              <a:t> </a:t>
            </a:r>
            <a:r>
              <a:rPr sz="2750" spc="30" dirty="0">
                <a:latin typeface="Calibri"/>
                <a:cs typeface="Calibri"/>
              </a:rPr>
              <a:t>on </a:t>
            </a:r>
            <a:r>
              <a:rPr sz="2750" spc="15" dirty="0">
                <a:latin typeface="Calibri"/>
                <a:cs typeface="Calibri"/>
              </a:rPr>
              <a:t>how </a:t>
            </a:r>
            <a:r>
              <a:rPr sz="2750" spc="-5" dirty="0">
                <a:latin typeface="Calibri"/>
                <a:cs typeface="Calibri"/>
              </a:rPr>
              <a:t>to go </a:t>
            </a:r>
            <a:r>
              <a:rPr sz="2750" dirty="0">
                <a:latin typeface="Calibri"/>
                <a:cs typeface="Calibri"/>
              </a:rPr>
              <a:t> </a:t>
            </a:r>
            <a:r>
              <a:rPr sz="2750" spc="5" dirty="0">
                <a:latin typeface="Calibri"/>
                <a:cs typeface="Calibri"/>
              </a:rPr>
              <a:t>about </a:t>
            </a:r>
            <a:r>
              <a:rPr sz="2750" spc="-20" dirty="0">
                <a:latin typeface="Calibri"/>
                <a:cs typeface="Calibri"/>
              </a:rPr>
              <a:t>it, </a:t>
            </a:r>
            <a:r>
              <a:rPr sz="2750" spc="-15" dirty="0">
                <a:latin typeface="Calibri"/>
                <a:cs typeface="Calibri"/>
              </a:rPr>
              <a:t>they did </a:t>
            </a:r>
            <a:r>
              <a:rPr sz="2750" dirty="0">
                <a:latin typeface="Calibri"/>
                <a:cs typeface="Calibri"/>
              </a:rPr>
              <a:t>what </a:t>
            </a:r>
            <a:r>
              <a:rPr sz="2750" spc="-20" dirty="0">
                <a:latin typeface="Calibri"/>
                <a:cs typeface="Calibri"/>
              </a:rPr>
              <a:t>any </a:t>
            </a:r>
            <a:r>
              <a:rPr sz="2750" spc="-10" dirty="0">
                <a:latin typeface="Calibri"/>
                <a:cs typeface="Calibri"/>
              </a:rPr>
              <a:t>well-paid</a:t>
            </a:r>
            <a:r>
              <a:rPr sz="2750" spc="-5" dirty="0">
                <a:latin typeface="Calibri"/>
                <a:cs typeface="Calibri"/>
              </a:rPr>
              <a:t> </a:t>
            </a:r>
            <a:r>
              <a:rPr sz="2750" spc="-10" dirty="0">
                <a:latin typeface="Calibri"/>
                <a:cs typeface="Calibri"/>
              </a:rPr>
              <a:t>senior</a:t>
            </a:r>
            <a:r>
              <a:rPr sz="2750" spc="-5" dirty="0">
                <a:latin typeface="Calibri"/>
                <a:cs typeface="Calibri"/>
              </a:rPr>
              <a:t> </a:t>
            </a:r>
            <a:r>
              <a:rPr sz="2750" spc="-25" dirty="0">
                <a:latin typeface="Calibri"/>
                <a:cs typeface="Calibri"/>
              </a:rPr>
              <a:t>executives </a:t>
            </a:r>
            <a:r>
              <a:rPr sz="2750" spc="-610" dirty="0">
                <a:latin typeface="Calibri"/>
                <a:cs typeface="Calibri"/>
              </a:rPr>
              <a:t> </a:t>
            </a:r>
            <a:r>
              <a:rPr sz="2750" spc="-5" dirty="0">
                <a:latin typeface="Calibri"/>
                <a:cs typeface="Calibri"/>
              </a:rPr>
              <a:t>do</a:t>
            </a:r>
            <a:r>
              <a:rPr sz="2750" spc="75" dirty="0">
                <a:latin typeface="Calibri"/>
                <a:cs typeface="Calibri"/>
              </a:rPr>
              <a:t> </a:t>
            </a:r>
            <a:r>
              <a:rPr sz="2750" spc="-10" dirty="0">
                <a:latin typeface="Calibri"/>
                <a:cs typeface="Calibri"/>
              </a:rPr>
              <a:t>in</a:t>
            </a:r>
            <a:r>
              <a:rPr sz="2750" spc="15" dirty="0">
                <a:latin typeface="Calibri"/>
                <a:cs typeface="Calibri"/>
              </a:rPr>
              <a:t> </a:t>
            </a:r>
            <a:r>
              <a:rPr sz="2750" spc="10" dirty="0">
                <a:latin typeface="Calibri"/>
                <a:cs typeface="Calibri"/>
              </a:rPr>
              <a:t>a</a:t>
            </a:r>
            <a:r>
              <a:rPr sz="2750" spc="65" dirty="0">
                <a:latin typeface="Calibri"/>
                <a:cs typeface="Calibri"/>
              </a:rPr>
              <a:t> </a:t>
            </a:r>
            <a:r>
              <a:rPr sz="2750" spc="-10" dirty="0">
                <a:latin typeface="Calibri"/>
                <a:cs typeface="Calibri"/>
              </a:rPr>
              <a:t>similar</a:t>
            </a:r>
            <a:r>
              <a:rPr sz="2750" spc="130" dirty="0">
                <a:latin typeface="Calibri"/>
                <a:cs typeface="Calibri"/>
              </a:rPr>
              <a:t> </a:t>
            </a:r>
            <a:r>
              <a:rPr sz="2750" spc="-10" dirty="0">
                <a:latin typeface="Calibri"/>
                <a:cs typeface="Calibri"/>
              </a:rPr>
              <a:t>situation:</a:t>
            </a:r>
            <a:r>
              <a:rPr sz="2750" spc="280" dirty="0">
                <a:latin typeface="Calibri"/>
                <a:cs typeface="Calibri"/>
              </a:rPr>
              <a:t> </a:t>
            </a:r>
            <a:r>
              <a:rPr sz="2750" spc="-5" dirty="0">
                <a:latin typeface="Calibri"/>
                <a:cs typeface="Calibri"/>
              </a:rPr>
              <a:t>Hire</a:t>
            </a:r>
            <a:r>
              <a:rPr sz="2750" spc="20" dirty="0">
                <a:latin typeface="Calibri"/>
                <a:cs typeface="Calibri"/>
              </a:rPr>
              <a:t> </a:t>
            </a:r>
            <a:r>
              <a:rPr sz="2750" spc="10" dirty="0">
                <a:latin typeface="Calibri"/>
                <a:cs typeface="Calibri"/>
              </a:rPr>
              <a:t>a</a:t>
            </a:r>
            <a:r>
              <a:rPr sz="2750" spc="-5" dirty="0">
                <a:latin typeface="Calibri"/>
                <a:cs typeface="Calibri"/>
              </a:rPr>
              <a:t> </a:t>
            </a:r>
            <a:r>
              <a:rPr sz="2750" dirty="0">
                <a:latin typeface="Calibri"/>
                <a:cs typeface="Calibri"/>
              </a:rPr>
              <a:t>team</a:t>
            </a:r>
            <a:r>
              <a:rPr sz="2750" spc="75" dirty="0">
                <a:latin typeface="Calibri"/>
                <a:cs typeface="Calibri"/>
              </a:rPr>
              <a:t> </a:t>
            </a:r>
            <a:r>
              <a:rPr sz="2750" spc="25" dirty="0">
                <a:latin typeface="Calibri"/>
                <a:cs typeface="Calibri"/>
              </a:rPr>
              <a:t>of </a:t>
            </a:r>
            <a:r>
              <a:rPr sz="2750" spc="5" dirty="0">
                <a:latin typeface="Calibri"/>
                <a:cs typeface="Calibri"/>
              </a:rPr>
              <a:t>management </a:t>
            </a:r>
            <a:r>
              <a:rPr sz="2750" spc="10" dirty="0">
                <a:latin typeface="Calibri"/>
                <a:cs typeface="Calibri"/>
              </a:rPr>
              <a:t> </a:t>
            </a:r>
            <a:r>
              <a:rPr sz="2750" spc="-30" dirty="0">
                <a:latin typeface="Calibri"/>
                <a:cs typeface="Calibri"/>
              </a:rPr>
              <a:t>consultants.”</a:t>
            </a:r>
            <a:endParaRPr sz="2750" dirty="0">
              <a:latin typeface="Calibri"/>
              <a:cs typeface="Calibri"/>
            </a:endParaRPr>
          </a:p>
          <a:p>
            <a:pPr marL="241300" marR="161290" indent="-229235">
              <a:lnSpc>
                <a:spcPct val="81600"/>
              </a:lnSpc>
              <a:spcBef>
                <a:spcPts val="990"/>
              </a:spcBef>
              <a:buFont typeface="Arial"/>
              <a:buChar char="•"/>
              <a:tabLst>
                <a:tab pos="241935" algn="l"/>
                <a:tab pos="2242185" algn="l"/>
              </a:tabLst>
            </a:pPr>
            <a:r>
              <a:rPr sz="2750" dirty="0">
                <a:latin typeface="Calibri"/>
                <a:cs typeface="Calibri"/>
              </a:rPr>
              <a:t>“</a:t>
            </a:r>
            <a:r>
              <a:rPr sz="2750" b="1" dirty="0">
                <a:latin typeface="Calibri"/>
                <a:cs typeface="Calibri"/>
              </a:rPr>
              <a:t>End</a:t>
            </a:r>
            <a:r>
              <a:rPr sz="2750" b="1" spc="70" dirty="0">
                <a:latin typeface="Calibri"/>
                <a:cs typeface="Calibri"/>
              </a:rPr>
              <a:t> </a:t>
            </a:r>
            <a:r>
              <a:rPr sz="2750" b="1" spc="15" dirty="0">
                <a:latin typeface="Calibri"/>
                <a:cs typeface="Calibri"/>
              </a:rPr>
              <a:t>result:</a:t>
            </a:r>
            <a:r>
              <a:rPr sz="2750" b="1" spc="45" dirty="0">
                <a:latin typeface="Calibri"/>
                <a:cs typeface="Calibri"/>
              </a:rPr>
              <a:t> </a:t>
            </a:r>
            <a:r>
              <a:rPr sz="2750" b="1" spc="15" dirty="0">
                <a:latin typeface="Calibri"/>
                <a:cs typeface="Calibri"/>
              </a:rPr>
              <a:t>A</a:t>
            </a:r>
            <a:r>
              <a:rPr sz="2750" b="1" spc="20" dirty="0">
                <a:latin typeface="Calibri"/>
                <a:cs typeface="Calibri"/>
              </a:rPr>
              <a:t> </a:t>
            </a:r>
            <a:r>
              <a:rPr sz="2750" b="1" spc="15" dirty="0">
                <a:latin typeface="Calibri"/>
                <a:cs typeface="Calibri"/>
              </a:rPr>
              <a:t>disgruntled,</a:t>
            </a:r>
            <a:r>
              <a:rPr sz="2750" b="1" spc="10" dirty="0">
                <a:latin typeface="Calibri"/>
                <a:cs typeface="Calibri"/>
              </a:rPr>
              <a:t> change-resistant</a:t>
            </a:r>
            <a:r>
              <a:rPr sz="2750" b="1" spc="-10" dirty="0">
                <a:latin typeface="Calibri"/>
                <a:cs typeface="Calibri"/>
              </a:rPr>
              <a:t> </a:t>
            </a:r>
            <a:r>
              <a:rPr sz="2750" b="1" spc="5" dirty="0">
                <a:latin typeface="Calibri"/>
                <a:cs typeface="Calibri"/>
              </a:rPr>
              <a:t>and </a:t>
            </a:r>
            <a:r>
              <a:rPr sz="2750" b="1" spc="10" dirty="0">
                <a:latin typeface="Calibri"/>
                <a:cs typeface="Calibri"/>
              </a:rPr>
              <a:t> </a:t>
            </a:r>
            <a:r>
              <a:rPr sz="2750" b="1" spc="15" dirty="0">
                <a:latin typeface="Calibri"/>
                <a:cs typeface="Calibri"/>
              </a:rPr>
              <a:t>weakened </a:t>
            </a:r>
            <a:r>
              <a:rPr sz="2750" b="1" spc="20" dirty="0">
                <a:latin typeface="Calibri"/>
                <a:cs typeface="Calibri"/>
              </a:rPr>
              <a:t>work </a:t>
            </a:r>
            <a:r>
              <a:rPr sz="2750" b="1" spc="-15" dirty="0">
                <a:latin typeface="Calibri"/>
                <a:cs typeface="Calibri"/>
              </a:rPr>
              <a:t>force</a:t>
            </a:r>
            <a:r>
              <a:rPr sz="2750" spc="-15" dirty="0">
                <a:latin typeface="Calibri"/>
                <a:cs typeface="Calibri"/>
              </a:rPr>
              <a:t>, </a:t>
            </a:r>
            <a:r>
              <a:rPr sz="2750" spc="10" dirty="0">
                <a:latin typeface="Calibri"/>
                <a:cs typeface="Calibri"/>
              </a:rPr>
              <a:t>a </a:t>
            </a:r>
            <a:r>
              <a:rPr sz="2750" spc="5" dirty="0">
                <a:latin typeface="Calibri"/>
                <a:cs typeface="Calibri"/>
              </a:rPr>
              <a:t>management </a:t>
            </a:r>
            <a:r>
              <a:rPr sz="2750" spc="-35" dirty="0">
                <a:latin typeface="Calibri"/>
                <a:cs typeface="Calibri"/>
              </a:rPr>
              <a:t>bitter</a:t>
            </a:r>
            <a:r>
              <a:rPr sz="2750" spc="-30" dirty="0">
                <a:latin typeface="Calibri"/>
                <a:cs typeface="Calibri"/>
              </a:rPr>
              <a:t> </a:t>
            </a:r>
            <a:r>
              <a:rPr sz="2750" spc="-10" dirty="0">
                <a:latin typeface="Calibri"/>
                <a:cs typeface="Calibri"/>
              </a:rPr>
              <a:t>towards </a:t>
            </a:r>
            <a:r>
              <a:rPr sz="2750" spc="-5" dirty="0">
                <a:latin typeface="Calibri"/>
                <a:cs typeface="Calibri"/>
              </a:rPr>
              <a:t> </a:t>
            </a:r>
            <a:r>
              <a:rPr sz="2750" spc="-20" dirty="0">
                <a:latin typeface="Calibri"/>
                <a:cs typeface="Calibri"/>
              </a:rPr>
              <a:t>their</a:t>
            </a:r>
            <a:r>
              <a:rPr sz="2750" spc="204" dirty="0">
                <a:latin typeface="Calibri"/>
                <a:cs typeface="Calibri"/>
              </a:rPr>
              <a:t> </a:t>
            </a:r>
            <a:r>
              <a:rPr sz="2750" spc="15" dirty="0">
                <a:latin typeface="Calibri"/>
                <a:cs typeface="Calibri"/>
              </a:rPr>
              <a:t>‘lazy’</a:t>
            </a:r>
            <a:r>
              <a:rPr sz="2750" spc="-35" dirty="0">
                <a:latin typeface="Calibri"/>
                <a:cs typeface="Calibri"/>
              </a:rPr>
              <a:t> </a:t>
            </a:r>
            <a:r>
              <a:rPr sz="2750" spc="5" dirty="0">
                <a:latin typeface="Calibri"/>
                <a:cs typeface="Calibri"/>
              </a:rPr>
              <a:t>and</a:t>
            </a:r>
            <a:r>
              <a:rPr sz="2750" spc="90" dirty="0">
                <a:latin typeface="Calibri"/>
                <a:cs typeface="Calibri"/>
              </a:rPr>
              <a:t> </a:t>
            </a:r>
            <a:r>
              <a:rPr sz="2750" spc="-30" dirty="0">
                <a:latin typeface="Calibri"/>
                <a:cs typeface="Calibri"/>
              </a:rPr>
              <a:t>‘disloyal’</a:t>
            </a:r>
            <a:r>
              <a:rPr sz="2750" spc="260" dirty="0">
                <a:latin typeface="Calibri"/>
                <a:cs typeface="Calibri"/>
              </a:rPr>
              <a:t> </a:t>
            </a:r>
            <a:r>
              <a:rPr sz="2750" spc="-5" dirty="0">
                <a:latin typeface="Calibri"/>
                <a:cs typeface="Calibri"/>
              </a:rPr>
              <a:t>employees,</a:t>
            </a:r>
            <a:r>
              <a:rPr sz="2750" spc="180" dirty="0">
                <a:latin typeface="Calibri"/>
                <a:cs typeface="Calibri"/>
              </a:rPr>
              <a:t> </a:t>
            </a:r>
            <a:r>
              <a:rPr sz="2750" spc="20" dirty="0">
                <a:latin typeface="Calibri"/>
                <a:cs typeface="Calibri"/>
              </a:rPr>
              <a:t>an </a:t>
            </a:r>
            <a:r>
              <a:rPr sz="2750" spc="15" dirty="0">
                <a:latin typeface="Calibri"/>
                <a:cs typeface="Calibri"/>
              </a:rPr>
              <a:t>over</a:t>
            </a:r>
            <a:r>
              <a:rPr sz="2750" spc="-15" dirty="0">
                <a:latin typeface="Calibri"/>
                <a:cs typeface="Calibri"/>
              </a:rPr>
              <a:t> </a:t>
            </a:r>
            <a:r>
              <a:rPr sz="2750" spc="-25" dirty="0">
                <a:latin typeface="Calibri"/>
                <a:cs typeface="Calibri"/>
              </a:rPr>
              <a:t>burdened </a:t>
            </a:r>
            <a:r>
              <a:rPr sz="2750" spc="-605" dirty="0">
                <a:latin typeface="Calibri"/>
                <a:cs typeface="Calibri"/>
              </a:rPr>
              <a:t> </a:t>
            </a:r>
            <a:r>
              <a:rPr sz="2750" spc="15" dirty="0">
                <a:latin typeface="Calibri"/>
                <a:cs typeface="Calibri"/>
              </a:rPr>
              <a:t>HR</a:t>
            </a:r>
            <a:r>
              <a:rPr sz="2750" spc="50" dirty="0">
                <a:latin typeface="Calibri"/>
                <a:cs typeface="Calibri"/>
              </a:rPr>
              <a:t> </a:t>
            </a:r>
            <a:r>
              <a:rPr sz="2750" spc="-20" dirty="0">
                <a:latin typeface="Calibri"/>
                <a:cs typeface="Calibri"/>
              </a:rPr>
              <a:t>struggling	</a:t>
            </a:r>
            <a:r>
              <a:rPr sz="2750" spc="-5" dirty="0">
                <a:latin typeface="Calibri"/>
                <a:cs typeface="Calibri"/>
              </a:rPr>
              <a:t>to</a:t>
            </a:r>
            <a:r>
              <a:rPr sz="2750" spc="10" dirty="0">
                <a:latin typeface="Calibri"/>
                <a:cs typeface="Calibri"/>
              </a:rPr>
              <a:t> </a:t>
            </a:r>
            <a:r>
              <a:rPr sz="2750" spc="-20" dirty="0">
                <a:latin typeface="Calibri"/>
                <a:cs typeface="Calibri"/>
              </a:rPr>
              <a:t>fill</a:t>
            </a:r>
            <a:r>
              <a:rPr sz="2750" spc="80" dirty="0">
                <a:latin typeface="Calibri"/>
                <a:cs typeface="Calibri"/>
              </a:rPr>
              <a:t> </a:t>
            </a:r>
            <a:r>
              <a:rPr sz="2750" spc="-5" dirty="0">
                <a:latin typeface="Calibri"/>
                <a:cs typeface="Calibri"/>
              </a:rPr>
              <a:t>empty</a:t>
            </a:r>
            <a:r>
              <a:rPr sz="2750" spc="140" dirty="0">
                <a:latin typeface="Calibri"/>
                <a:cs typeface="Calibri"/>
              </a:rPr>
              <a:t> </a:t>
            </a:r>
            <a:r>
              <a:rPr sz="2750" spc="-10" dirty="0">
                <a:latin typeface="Calibri"/>
                <a:cs typeface="Calibri"/>
              </a:rPr>
              <a:t>slots</a:t>
            </a:r>
            <a:r>
              <a:rPr sz="2750" spc="85" dirty="0">
                <a:latin typeface="Calibri"/>
                <a:cs typeface="Calibri"/>
              </a:rPr>
              <a:t> </a:t>
            </a:r>
            <a:r>
              <a:rPr sz="2750" dirty="0">
                <a:latin typeface="Calibri"/>
                <a:cs typeface="Calibri"/>
              </a:rPr>
              <a:t>vacated</a:t>
            </a:r>
            <a:r>
              <a:rPr sz="2750" spc="15" dirty="0">
                <a:latin typeface="Calibri"/>
                <a:cs typeface="Calibri"/>
              </a:rPr>
              <a:t> </a:t>
            </a:r>
            <a:r>
              <a:rPr sz="2750" spc="-5" dirty="0">
                <a:latin typeface="Calibri"/>
                <a:cs typeface="Calibri"/>
              </a:rPr>
              <a:t>by</a:t>
            </a:r>
            <a:r>
              <a:rPr sz="2750" spc="65" dirty="0">
                <a:latin typeface="Calibri"/>
                <a:cs typeface="Calibri"/>
              </a:rPr>
              <a:t> </a:t>
            </a:r>
            <a:r>
              <a:rPr sz="2750" spc="-10" dirty="0">
                <a:latin typeface="Calibri"/>
                <a:cs typeface="Calibri"/>
              </a:rPr>
              <a:t>the</a:t>
            </a:r>
            <a:r>
              <a:rPr sz="2750" spc="90" dirty="0">
                <a:latin typeface="Calibri"/>
                <a:cs typeface="Calibri"/>
              </a:rPr>
              <a:t> </a:t>
            </a:r>
            <a:r>
              <a:rPr sz="2750" spc="15" dirty="0">
                <a:latin typeface="Calibri"/>
                <a:cs typeface="Calibri"/>
              </a:rPr>
              <a:t>most </a:t>
            </a:r>
            <a:r>
              <a:rPr sz="2750" spc="20" dirty="0">
                <a:latin typeface="Calibri"/>
                <a:cs typeface="Calibri"/>
              </a:rPr>
              <a:t> </a:t>
            </a:r>
            <a:r>
              <a:rPr sz="2750" dirty="0">
                <a:latin typeface="Calibri"/>
                <a:cs typeface="Calibri"/>
              </a:rPr>
              <a:t>capable employees </a:t>
            </a:r>
            <a:r>
              <a:rPr sz="2750" spc="5" dirty="0">
                <a:latin typeface="Calibri"/>
                <a:cs typeface="Calibri"/>
              </a:rPr>
              <a:t>and </a:t>
            </a:r>
            <a:r>
              <a:rPr sz="2750" spc="15" dirty="0">
                <a:latin typeface="Calibri"/>
                <a:cs typeface="Calibri"/>
              </a:rPr>
              <a:t>as </a:t>
            </a:r>
            <a:r>
              <a:rPr sz="2750" spc="10" dirty="0">
                <a:latin typeface="Calibri"/>
                <a:cs typeface="Calibri"/>
              </a:rPr>
              <a:t>a </a:t>
            </a:r>
            <a:r>
              <a:rPr sz="2750" dirty="0">
                <a:latin typeface="Calibri"/>
                <a:cs typeface="Calibri"/>
              </a:rPr>
              <a:t>cherry </a:t>
            </a:r>
            <a:r>
              <a:rPr sz="2750" spc="25" dirty="0">
                <a:latin typeface="Calibri"/>
                <a:cs typeface="Calibri"/>
              </a:rPr>
              <a:t>on </a:t>
            </a:r>
            <a:r>
              <a:rPr sz="2750" spc="10" dirty="0">
                <a:latin typeface="Calibri"/>
                <a:cs typeface="Calibri"/>
              </a:rPr>
              <a:t>top </a:t>
            </a:r>
            <a:r>
              <a:rPr sz="2750" spc="25" dirty="0">
                <a:latin typeface="Calibri"/>
                <a:cs typeface="Calibri"/>
              </a:rPr>
              <a:t>of </a:t>
            </a:r>
            <a:r>
              <a:rPr sz="2750" spc="-15" dirty="0">
                <a:latin typeface="Calibri"/>
                <a:cs typeface="Calibri"/>
              </a:rPr>
              <a:t>the</a:t>
            </a:r>
            <a:r>
              <a:rPr sz="2750" spc="-10" dirty="0">
                <a:latin typeface="Calibri"/>
                <a:cs typeface="Calibri"/>
              </a:rPr>
              <a:t> </a:t>
            </a:r>
            <a:r>
              <a:rPr sz="2750" spc="-5" dirty="0">
                <a:latin typeface="Calibri"/>
                <a:cs typeface="Calibri"/>
              </a:rPr>
              <a:t>cake, </a:t>
            </a:r>
            <a:r>
              <a:rPr sz="2750" spc="-615" dirty="0">
                <a:latin typeface="Calibri"/>
                <a:cs typeface="Calibri"/>
              </a:rPr>
              <a:t> </a:t>
            </a:r>
            <a:r>
              <a:rPr sz="2750" spc="10" dirty="0">
                <a:latin typeface="Calibri"/>
                <a:cs typeface="Calibri"/>
              </a:rPr>
              <a:t>a </a:t>
            </a:r>
            <a:r>
              <a:rPr sz="2750" spc="-15" dirty="0">
                <a:latin typeface="Calibri"/>
                <a:cs typeface="Calibri"/>
              </a:rPr>
              <a:t>big hefty</a:t>
            </a:r>
            <a:r>
              <a:rPr sz="2750" spc="-10" dirty="0">
                <a:latin typeface="Calibri"/>
                <a:cs typeface="Calibri"/>
              </a:rPr>
              <a:t> </a:t>
            </a:r>
            <a:r>
              <a:rPr sz="2750" spc="-20" dirty="0">
                <a:latin typeface="Calibri"/>
                <a:cs typeface="Calibri"/>
              </a:rPr>
              <a:t>bill </a:t>
            </a:r>
            <a:r>
              <a:rPr sz="2750" spc="-5" dirty="0">
                <a:latin typeface="Calibri"/>
                <a:cs typeface="Calibri"/>
              </a:rPr>
              <a:t>from </a:t>
            </a:r>
            <a:r>
              <a:rPr sz="2750" spc="10" dirty="0">
                <a:latin typeface="Calibri"/>
                <a:cs typeface="Calibri"/>
              </a:rPr>
              <a:t>a </a:t>
            </a:r>
            <a:r>
              <a:rPr sz="2750" dirty="0">
                <a:latin typeface="Calibri"/>
                <a:cs typeface="Calibri"/>
              </a:rPr>
              <a:t>consultancy</a:t>
            </a:r>
            <a:r>
              <a:rPr sz="2750" spc="5" dirty="0">
                <a:latin typeface="Calibri"/>
                <a:cs typeface="Calibri"/>
              </a:rPr>
              <a:t> </a:t>
            </a:r>
            <a:r>
              <a:rPr sz="2750" dirty="0">
                <a:latin typeface="Calibri"/>
                <a:cs typeface="Calibri"/>
              </a:rPr>
              <a:t>firm. </a:t>
            </a:r>
            <a:r>
              <a:rPr sz="2750" spc="-5" dirty="0">
                <a:latin typeface="Calibri"/>
                <a:cs typeface="Calibri"/>
              </a:rPr>
              <a:t>Is that really </a:t>
            </a:r>
            <a:r>
              <a:rPr sz="2750" dirty="0">
                <a:latin typeface="Calibri"/>
                <a:cs typeface="Calibri"/>
              </a:rPr>
              <a:t> </a:t>
            </a:r>
            <a:r>
              <a:rPr sz="2750" spc="10" dirty="0">
                <a:latin typeface="Calibri"/>
                <a:cs typeface="Calibri"/>
              </a:rPr>
              <a:t>money</a:t>
            </a:r>
            <a:r>
              <a:rPr sz="2750" spc="60" dirty="0">
                <a:latin typeface="Calibri"/>
                <a:cs typeface="Calibri"/>
              </a:rPr>
              <a:t> </a:t>
            </a:r>
            <a:r>
              <a:rPr sz="2750" spc="-20" dirty="0">
                <a:latin typeface="Calibri"/>
                <a:cs typeface="Calibri"/>
              </a:rPr>
              <a:t>well</a:t>
            </a:r>
            <a:r>
              <a:rPr sz="2750" spc="85" dirty="0">
                <a:latin typeface="Calibri"/>
                <a:cs typeface="Calibri"/>
              </a:rPr>
              <a:t> </a:t>
            </a:r>
            <a:r>
              <a:rPr sz="2750" spc="-5" dirty="0">
                <a:latin typeface="Calibri"/>
                <a:cs typeface="Calibri"/>
              </a:rPr>
              <a:t>spent?”</a:t>
            </a:r>
            <a:endParaRPr sz="2750" dirty="0">
              <a:latin typeface="Calibri"/>
              <a:cs typeface="Calibri"/>
            </a:endParaRPr>
          </a:p>
          <a:p>
            <a:pPr marL="8058150">
              <a:lnSpc>
                <a:spcPts val="1305"/>
              </a:lnSpc>
              <a:spcBef>
                <a:spcPts val="2030"/>
              </a:spcBef>
            </a:pPr>
            <a:r>
              <a:rPr sz="1200" spc="-10" dirty="0">
                <a:solidFill>
                  <a:srgbClr val="888888"/>
                </a:solidFill>
                <a:latin typeface="Calibri"/>
                <a:cs typeface="Calibri"/>
              </a:rPr>
              <a:t>51</a:t>
            </a:r>
            <a:endParaRPr sz="1200" dirty="0">
              <a:latin typeface="Calibri"/>
              <a:cs typeface="Calibri"/>
            </a:endParaRPr>
          </a:p>
          <a:p>
            <a:pPr marL="12700">
              <a:lnSpc>
                <a:spcPts val="1305"/>
              </a:lnSpc>
            </a:pPr>
            <a:r>
              <a:rPr sz="1200" u="sng" spc="-15" dirty="0">
                <a:solidFill>
                  <a:srgbClr val="0462C1"/>
                </a:solidFill>
                <a:uFill>
                  <a:solidFill>
                    <a:srgbClr val="0462C1"/>
                  </a:solidFill>
                </a:uFill>
                <a:latin typeface="Calibri"/>
                <a:cs typeface="Calibri"/>
                <a:hlinkClick r:id="rId2"/>
              </a:rPr>
              <a:t>https://www.managementtoday.co.uk/everyones-management-consulting-merry-go-round/article/1341638</a:t>
            </a:r>
            <a:endParaRPr sz="1200" dirty="0">
              <a:latin typeface="Calibri"/>
              <a:cs typeface="Calibri"/>
            </a:endParaRPr>
          </a:p>
        </p:txBody>
      </p:sp>
      <p:pic>
        <p:nvPicPr>
          <p:cNvPr id="4" name="object 4"/>
          <p:cNvPicPr/>
          <p:nvPr/>
        </p:nvPicPr>
        <p:blipFill>
          <a:blip r:embed="rId3" cstate="print"/>
          <a:stretch>
            <a:fillRect/>
          </a:stretch>
        </p:blipFill>
        <p:spPr>
          <a:xfrm>
            <a:off x="8488234" y="238562"/>
            <a:ext cx="1989267" cy="155085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70379" y="270510"/>
            <a:ext cx="8177530" cy="632460"/>
          </a:xfrm>
          <a:prstGeom prst="rect">
            <a:avLst/>
          </a:prstGeom>
        </p:spPr>
        <p:txBody>
          <a:bodyPr vert="horz" wrap="square" lIns="0" tIns="16510" rIns="0" bIns="0" rtlCol="0" anchor="ctr">
            <a:spAutoFit/>
          </a:bodyPr>
          <a:lstStyle/>
          <a:p>
            <a:pPr marL="12700">
              <a:lnSpc>
                <a:spcPct val="100000"/>
              </a:lnSpc>
              <a:spcBef>
                <a:spcPts val="130"/>
              </a:spcBef>
            </a:pPr>
            <a:r>
              <a:rPr sz="3950" spc="80" dirty="0">
                <a:latin typeface="Calibri Light"/>
                <a:cs typeface="Calibri Light"/>
              </a:rPr>
              <a:t>S</a:t>
            </a:r>
            <a:r>
              <a:rPr sz="3950" spc="40" dirty="0">
                <a:latin typeface="Calibri Light"/>
                <a:cs typeface="Calibri Light"/>
              </a:rPr>
              <a:t>u</a:t>
            </a:r>
            <a:r>
              <a:rPr sz="3950" spc="15" dirty="0">
                <a:latin typeface="Calibri Light"/>
                <a:cs typeface="Calibri Light"/>
              </a:rPr>
              <a:t>m</a:t>
            </a:r>
            <a:r>
              <a:rPr sz="3950" spc="-40" dirty="0">
                <a:latin typeface="Calibri Light"/>
                <a:cs typeface="Calibri Light"/>
              </a:rPr>
              <a:t>m</a:t>
            </a:r>
            <a:r>
              <a:rPr sz="3950" spc="10" dirty="0">
                <a:latin typeface="Calibri Light"/>
                <a:cs typeface="Calibri Light"/>
              </a:rPr>
              <a:t>a</a:t>
            </a:r>
            <a:r>
              <a:rPr sz="3950" spc="-5" dirty="0">
                <a:latin typeface="Calibri Light"/>
                <a:cs typeface="Calibri Light"/>
              </a:rPr>
              <a:t>r</a:t>
            </a:r>
            <a:r>
              <a:rPr sz="3950" spc="10" dirty="0">
                <a:latin typeface="Calibri Light"/>
                <a:cs typeface="Calibri Light"/>
              </a:rPr>
              <a:t>y</a:t>
            </a:r>
            <a:r>
              <a:rPr sz="3950" spc="-245" dirty="0">
                <a:latin typeface="Calibri Light"/>
                <a:cs typeface="Calibri Light"/>
              </a:rPr>
              <a:t> </a:t>
            </a:r>
            <a:r>
              <a:rPr sz="3950" spc="35" dirty="0">
                <a:latin typeface="Calibri Light"/>
                <a:cs typeface="Calibri Light"/>
              </a:rPr>
              <a:t>o</a:t>
            </a:r>
            <a:r>
              <a:rPr sz="3950" spc="5" dirty="0">
                <a:latin typeface="Calibri Light"/>
                <a:cs typeface="Calibri Light"/>
              </a:rPr>
              <a:t>f</a:t>
            </a:r>
            <a:r>
              <a:rPr sz="3950" spc="-60" dirty="0">
                <a:latin typeface="Calibri Light"/>
                <a:cs typeface="Calibri Light"/>
              </a:rPr>
              <a:t> </a:t>
            </a:r>
            <a:r>
              <a:rPr sz="3950" spc="55" dirty="0">
                <a:latin typeface="Calibri Light"/>
                <a:cs typeface="Calibri Light"/>
              </a:rPr>
              <a:t>C</a:t>
            </a:r>
            <a:r>
              <a:rPr sz="3950" spc="40" dirty="0">
                <a:latin typeface="Calibri Light"/>
                <a:cs typeface="Calibri Light"/>
              </a:rPr>
              <a:t>u</a:t>
            </a:r>
            <a:r>
              <a:rPr sz="3950" spc="25" dirty="0">
                <a:latin typeface="Calibri Light"/>
                <a:cs typeface="Calibri Light"/>
              </a:rPr>
              <a:t>l</a:t>
            </a:r>
            <a:r>
              <a:rPr sz="3950" spc="45" dirty="0">
                <a:latin typeface="Calibri Light"/>
                <a:cs typeface="Calibri Light"/>
              </a:rPr>
              <a:t>t</a:t>
            </a:r>
            <a:r>
              <a:rPr sz="3950" spc="-30" dirty="0">
                <a:latin typeface="Calibri Light"/>
                <a:cs typeface="Calibri Light"/>
              </a:rPr>
              <a:t>u</a:t>
            </a:r>
            <a:r>
              <a:rPr sz="3950" spc="-85" dirty="0">
                <a:latin typeface="Calibri Light"/>
                <a:cs typeface="Calibri Light"/>
              </a:rPr>
              <a:t>r</a:t>
            </a:r>
            <a:r>
              <a:rPr sz="3950" spc="10" dirty="0">
                <a:latin typeface="Calibri Light"/>
                <a:cs typeface="Calibri Light"/>
              </a:rPr>
              <a:t>al</a:t>
            </a:r>
            <a:r>
              <a:rPr sz="3950" spc="-265" dirty="0">
                <a:latin typeface="Calibri Light"/>
                <a:cs typeface="Calibri Light"/>
              </a:rPr>
              <a:t> </a:t>
            </a:r>
            <a:r>
              <a:rPr sz="3950" spc="55" dirty="0">
                <a:latin typeface="Calibri Light"/>
                <a:cs typeface="Calibri Light"/>
              </a:rPr>
              <a:t>C</a:t>
            </a:r>
            <a:r>
              <a:rPr sz="3950" spc="40" dirty="0">
                <a:latin typeface="Calibri Light"/>
                <a:cs typeface="Calibri Light"/>
              </a:rPr>
              <a:t>h</a:t>
            </a:r>
            <a:r>
              <a:rPr sz="3950" spc="10" dirty="0">
                <a:latin typeface="Calibri Light"/>
                <a:cs typeface="Calibri Light"/>
              </a:rPr>
              <a:t>a</a:t>
            </a:r>
            <a:r>
              <a:rPr sz="3950" spc="45" dirty="0">
                <a:latin typeface="Calibri Light"/>
                <a:cs typeface="Calibri Light"/>
              </a:rPr>
              <a:t>n</a:t>
            </a:r>
            <a:r>
              <a:rPr sz="3950" spc="-55" dirty="0">
                <a:latin typeface="Calibri Light"/>
                <a:cs typeface="Calibri Light"/>
              </a:rPr>
              <a:t>g</a:t>
            </a:r>
            <a:r>
              <a:rPr sz="3950" spc="10" dirty="0">
                <a:latin typeface="Calibri Light"/>
                <a:cs typeface="Calibri Light"/>
              </a:rPr>
              <a:t>e</a:t>
            </a:r>
            <a:r>
              <a:rPr sz="3950" spc="-229" dirty="0">
                <a:latin typeface="Calibri Light"/>
                <a:cs typeface="Calibri Light"/>
              </a:rPr>
              <a:t> </a:t>
            </a:r>
            <a:r>
              <a:rPr sz="3950" spc="-55" dirty="0">
                <a:latin typeface="Calibri Light"/>
                <a:cs typeface="Calibri Light"/>
              </a:rPr>
              <a:t>P</a:t>
            </a:r>
            <a:r>
              <a:rPr sz="3950" spc="65" dirty="0">
                <a:latin typeface="Calibri Light"/>
                <a:cs typeface="Calibri Light"/>
              </a:rPr>
              <a:t>e</a:t>
            </a:r>
            <a:r>
              <a:rPr sz="3950" spc="-10" dirty="0">
                <a:latin typeface="Calibri Light"/>
                <a:cs typeface="Calibri Light"/>
              </a:rPr>
              <a:t>r</a:t>
            </a:r>
            <a:r>
              <a:rPr sz="3950" spc="-25" dirty="0">
                <a:latin typeface="Calibri Light"/>
                <a:cs typeface="Calibri Light"/>
              </a:rPr>
              <a:t>s</a:t>
            </a:r>
            <a:r>
              <a:rPr sz="3950" spc="-30" dirty="0">
                <a:latin typeface="Calibri Light"/>
                <a:cs typeface="Calibri Light"/>
              </a:rPr>
              <a:t>p</a:t>
            </a:r>
            <a:r>
              <a:rPr sz="3950" spc="-5" dirty="0">
                <a:latin typeface="Calibri Light"/>
                <a:cs typeface="Calibri Light"/>
              </a:rPr>
              <a:t>e</a:t>
            </a:r>
            <a:r>
              <a:rPr sz="3950" spc="40" dirty="0">
                <a:latin typeface="Calibri Light"/>
                <a:cs typeface="Calibri Light"/>
              </a:rPr>
              <a:t>c</a:t>
            </a:r>
            <a:r>
              <a:rPr sz="3950" spc="-30" dirty="0">
                <a:latin typeface="Calibri Light"/>
                <a:cs typeface="Calibri Light"/>
              </a:rPr>
              <a:t>t</a:t>
            </a:r>
            <a:r>
              <a:rPr sz="3950" spc="-50" dirty="0">
                <a:latin typeface="Calibri Light"/>
                <a:cs typeface="Calibri Light"/>
              </a:rPr>
              <a:t>i</a:t>
            </a:r>
            <a:r>
              <a:rPr sz="3950" spc="-15" dirty="0">
                <a:latin typeface="Calibri Light"/>
                <a:cs typeface="Calibri Light"/>
              </a:rPr>
              <a:t>v</a:t>
            </a:r>
            <a:r>
              <a:rPr sz="3950" spc="10" dirty="0">
                <a:latin typeface="Calibri Light"/>
                <a:cs typeface="Calibri Light"/>
              </a:rPr>
              <a:t>e</a:t>
            </a:r>
            <a:endParaRPr sz="3950" dirty="0">
              <a:latin typeface="Calibri Light"/>
              <a:cs typeface="Calibri Light"/>
            </a:endParaRPr>
          </a:p>
        </p:txBody>
      </p:sp>
      <p:sp>
        <p:nvSpPr>
          <p:cNvPr id="3" name="object 3"/>
          <p:cNvSpPr txBox="1"/>
          <p:nvPr/>
        </p:nvSpPr>
        <p:spPr>
          <a:xfrm>
            <a:off x="1892934" y="1153414"/>
            <a:ext cx="8514080" cy="5056505"/>
          </a:xfrm>
          <a:prstGeom prst="rect">
            <a:avLst/>
          </a:prstGeom>
        </p:spPr>
        <p:txBody>
          <a:bodyPr vert="horz" wrap="square" lIns="0" tIns="90170" rIns="0" bIns="0" rtlCol="0">
            <a:spAutoFit/>
          </a:bodyPr>
          <a:lstStyle/>
          <a:p>
            <a:pPr marL="307975" marR="557530" indent="-295910">
              <a:lnSpc>
                <a:spcPts val="2710"/>
              </a:lnSpc>
              <a:spcBef>
                <a:spcPts val="710"/>
              </a:spcBef>
              <a:buFont typeface="Arial"/>
              <a:buChar char="•"/>
              <a:tabLst>
                <a:tab pos="307975" algn="l"/>
                <a:tab pos="308610" algn="l"/>
              </a:tabLst>
            </a:pPr>
            <a:r>
              <a:rPr sz="2750" b="1" i="1" spc="15" dirty="0">
                <a:latin typeface="Calibri"/>
                <a:cs typeface="Calibri"/>
              </a:rPr>
              <a:t>Cultural</a:t>
            </a:r>
            <a:r>
              <a:rPr sz="2750" b="1" i="1" spc="-30" dirty="0">
                <a:latin typeface="Calibri"/>
                <a:cs typeface="Calibri"/>
              </a:rPr>
              <a:t> </a:t>
            </a:r>
            <a:r>
              <a:rPr sz="2750" b="1" i="1" spc="35" dirty="0">
                <a:latin typeface="Calibri"/>
                <a:cs typeface="Calibri"/>
              </a:rPr>
              <a:t>and</a:t>
            </a:r>
            <a:r>
              <a:rPr sz="2750" b="1" i="1" spc="10" dirty="0">
                <a:latin typeface="Calibri"/>
                <a:cs typeface="Calibri"/>
              </a:rPr>
              <a:t> </a:t>
            </a:r>
            <a:r>
              <a:rPr sz="2750" b="1" i="1" spc="15" dirty="0">
                <a:latin typeface="Calibri"/>
                <a:cs typeface="Calibri"/>
              </a:rPr>
              <a:t>historical</a:t>
            </a:r>
            <a:r>
              <a:rPr sz="2750" b="1" i="1" spc="-105" dirty="0">
                <a:latin typeface="Calibri"/>
                <a:cs typeface="Calibri"/>
              </a:rPr>
              <a:t> </a:t>
            </a:r>
            <a:r>
              <a:rPr sz="2750" b="1" i="1" spc="15" dirty="0">
                <a:latin typeface="Calibri"/>
                <a:cs typeface="Calibri"/>
              </a:rPr>
              <a:t>influences</a:t>
            </a:r>
            <a:r>
              <a:rPr sz="2750" b="1" i="1" spc="70" dirty="0">
                <a:latin typeface="Calibri"/>
                <a:cs typeface="Calibri"/>
              </a:rPr>
              <a:t> </a:t>
            </a:r>
            <a:r>
              <a:rPr sz="2750" dirty="0">
                <a:latin typeface="Calibri"/>
                <a:cs typeface="Calibri"/>
              </a:rPr>
              <a:t>both</a:t>
            </a:r>
            <a:r>
              <a:rPr sz="2750" spc="90" dirty="0">
                <a:latin typeface="Calibri"/>
                <a:cs typeface="Calibri"/>
              </a:rPr>
              <a:t> </a:t>
            </a:r>
            <a:r>
              <a:rPr sz="2750" spc="-15" dirty="0">
                <a:latin typeface="Calibri"/>
                <a:cs typeface="Calibri"/>
              </a:rPr>
              <a:t>inform</a:t>
            </a:r>
            <a:r>
              <a:rPr sz="2750" spc="90" dirty="0">
                <a:latin typeface="Calibri"/>
                <a:cs typeface="Calibri"/>
              </a:rPr>
              <a:t> </a:t>
            </a:r>
            <a:r>
              <a:rPr sz="2750" spc="5" dirty="0">
                <a:latin typeface="Calibri"/>
                <a:cs typeface="Calibri"/>
              </a:rPr>
              <a:t>and </a:t>
            </a:r>
            <a:r>
              <a:rPr sz="2750" spc="10" dirty="0">
                <a:latin typeface="Calibri"/>
                <a:cs typeface="Calibri"/>
              </a:rPr>
              <a:t> </a:t>
            </a:r>
            <a:r>
              <a:rPr sz="2750" spc="-10" dirty="0">
                <a:latin typeface="Calibri"/>
                <a:cs typeface="Calibri"/>
              </a:rPr>
              <a:t>constrain</a:t>
            </a:r>
            <a:r>
              <a:rPr sz="2750" spc="90" dirty="0">
                <a:latin typeface="Calibri"/>
                <a:cs typeface="Calibri"/>
              </a:rPr>
              <a:t> </a:t>
            </a:r>
            <a:r>
              <a:rPr sz="2750" spc="-15" dirty="0">
                <a:latin typeface="Calibri"/>
                <a:cs typeface="Calibri"/>
              </a:rPr>
              <a:t>the</a:t>
            </a:r>
            <a:r>
              <a:rPr sz="2750" spc="170" dirty="0">
                <a:latin typeface="Calibri"/>
                <a:cs typeface="Calibri"/>
              </a:rPr>
              <a:t> </a:t>
            </a:r>
            <a:r>
              <a:rPr sz="2750" spc="-20" dirty="0">
                <a:latin typeface="Calibri"/>
                <a:cs typeface="Calibri"/>
              </a:rPr>
              <a:t>strategic</a:t>
            </a:r>
            <a:r>
              <a:rPr sz="2750" spc="150" dirty="0">
                <a:latin typeface="Calibri"/>
                <a:cs typeface="Calibri"/>
              </a:rPr>
              <a:t> </a:t>
            </a:r>
            <a:r>
              <a:rPr sz="2750" spc="-5" dirty="0">
                <a:latin typeface="Calibri"/>
                <a:cs typeface="Calibri"/>
              </a:rPr>
              <a:t>development</a:t>
            </a:r>
            <a:r>
              <a:rPr sz="2750" spc="175" dirty="0">
                <a:latin typeface="Calibri"/>
                <a:cs typeface="Calibri"/>
              </a:rPr>
              <a:t> </a:t>
            </a:r>
            <a:r>
              <a:rPr sz="2750" spc="25" dirty="0">
                <a:latin typeface="Calibri"/>
                <a:cs typeface="Calibri"/>
              </a:rPr>
              <a:t>of</a:t>
            </a:r>
            <a:r>
              <a:rPr sz="2750" spc="114" dirty="0">
                <a:latin typeface="Calibri"/>
                <a:cs typeface="Calibri"/>
              </a:rPr>
              <a:t> </a:t>
            </a:r>
            <a:r>
              <a:rPr sz="2750" spc="-15" dirty="0">
                <a:latin typeface="Calibri"/>
                <a:cs typeface="Calibri"/>
              </a:rPr>
              <a:t>organisations.</a:t>
            </a:r>
            <a:endParaRPr sz="2750" dirty="0">
              <a:latin typeface="Calibri"/>
              <a:cs typeface="Calibri"/>
            </a:endParaRPr>
          </a:p>
          <a:p>
            <a:pPr marL="327025" marR="377190" indent="-295910">
              <a:lnSpc>
                <a:spcPts val="2700"/>
              </a:lnSpc>
              <a:spcBef>
                <a:spcPts val="975"/>
              </a:spcBef>
              <a:buFont typeface="Arial"/>
              <a:buChar char="•"/>
              <a:tabLst>
                <a:tab pos="327025" algn="l"/>
                <a:tab pos="327660" algn="l"/>
              </a:tabLst>
            </a:pPr>
            <a:r>
              <a:rPr sz="2750" spc="-5" dirty="0">
                <a:latin typeface="Calibri"/>
                <a:cs typeface="Calibri"/>
              </a:rPr>
              <a:t>The</a:t>
            </a:r>
            <a:r>
              <a:rPr sz="2750" spc="90" dirty="0">
                <a:latin typeface="Calibri"/>
                <a:cs typeface="Calibri"/>
              </a:rPr>
              <a:t> </a:t>
            </a:r>
            <a:r>
              <a:rPr sz="2750" spc="-10" dirty="0">
                <a:latin typeface="Calibri"/>
                <a:cs typeface="Calibri"/>
              </a:rPr>
              <a:t>seven</a:t>
            </a:r>
            <a:r>
              <a:rPr sz="2750" spc="95" dirty="0">
                <a:latin typeface="Calibri"/>
                <a:cs typeface="Calibri"/>
              </a:rPr>
              <a:t> </a:t>
            </a:r>
            <a:r>
              <a:rPr sz="2750" spc="-15" dirty="0">
                <a:latin typeface="Calibri"/>
                <a:cs typeface="Calibri"/>
              </a:rPr>
              <a:t>elements</a:t>
            </a:r>
            <a:r>
              <a:rPr sz="2750" spc="235" dirty="0">
                <a:latin typeface="Calibri"/>
                <a:cs typeface="Calibri"/>
              </a:rPr>
              <a:t> </a:t>
            </a:r>
            <a:r>
              <a:rPr sz="2750" spc="25" dirty="0">
                <a:latin typeface="Calibri"/>
                <a:cs typeface="Calibri"/>
              </a:rPr>
              <a:t>of</a:t>
            </a:r>
            <a:r>
              <a:rPr sz="2750" spc="-40" dirty="0">
                <a:latin typeface="Calibri"/>
                <a:cs typeface="Calibri"/>
              </a:rPr>
              <a:t> </a:t>
            </a:r>
            <a:r>
              <a:rPr sz="2750" spc="-15" dirty="0">
                <a:latin typeface="Calibri"/>
                <a:cs typeface="Calibri"/>
              </a:rPr>
              <a:t>the</a:t>
            </a:r>
            <a:r>
              <a:rPr sz="2750" spc="140" dirty="0">
                <a:latin typeface="Calibri"/>
                <a:cs typeface="Calibri"/>
              </a:rPr>
              <a:t> </a:t>
            </a:r>
            <a:r>
              <a:rPr sz="2750" b="1" i="1" spc="20" dirty="0">
                <a:latin typeface="Calibri"/>
                <a:cs typeface="Calibri"/>
              </a:rPr>
              <a:t>cultural</a:t>
            </a:r>
            <a:r>
              <a:rPr sz="2750" b="1" i="1" spc="50" dirty="0">
                <a:latin typeface="Calibri"/>
                <a:cs typeface="Calibri"/>
              </a:rPr>
              <a:t> </a:t>
            </a:r>
            <a:r>
              <a:rPr sz="2750" b="1" i="1" spc="20" dirty="0">
                <a:latin typeface="Calibri"/>
                <a:cs typeface="Calibri"/>
              </a:rPr>
              <a:t>web</a:t>
            </a:r>
            <a:r>
              <a:rPr sz="2750" b="1" i="1" spc="10" dirty="0">
                <a:latin typeface="Calibri"/>
                <a:cs typeface="Calibri"/>
              </a:rPr>
              <a:t> </a:t>
            </a:r>
            <a:r>
              <a:rPr sz="2750" spc="5" dirty="0">
                <a:latin typeface="Calibri"/>
                <a:cs typeface="Calibri"/>
              </a:rPr>
              <a:t>may</a:t>
            </a:r>
            <a:r>
              <a:rPr sz="2750" spc="-5" dirty="0">
                <a:latin typeface="Calibri"/>
                <a:cs typeface="Calibri"/>
              </a:rPr>
              <a:t> be</a:t>
            </a:r>
            <a:r>
              <a:rPr sz="2750" spc="90" dirty="0">
                <a:latin typeface="Calibri"/>
                <a:cs typeface="Calibri"/>
              </a:rPr>
              <a:t> </a:t>
            </a:r>
            <a:r>
              <a:rPr sz="2750" spc="-20" dirty="0">
                <a:latin typeface="Calibri"/>
                <a:cs typeface="Calibri"/>
              </a:rPr>
              <a:t>useful </a:t>
            </a:r>
            <a:r>
              <a:rPr sz="2750" spc="-605" dirty="0">
                <a:latin typeface="Calibri"/>
                <a:cs typeface="Calibri"/>
              </a:rPr>
              <a:t> </a:t>
            </a:r>
            <a:r>
              <a:rPr sz="2750" spc="-15" dirty="0">
                <a:latin typeface="Calibri"/>
                <a:cs typeface="Calibri"/>
              </a:rPr>
              <a:t>for</a:t>
            </a:r>
            <a:r>
              <a:rPr sz="2750" spc="60" dirty="0">
                <a:latin typeface="Calibri"/>
                <a:cs typeface="Calibri"/>
              </a:rPr>
              <a:t> </a:t>
            </a:r>
            <a:r>
              <a:rPr sz="2750" spc="-5" dirty="0">
                <a:latin typeface="Calibri"/>
                <a:cs typeface="Calibri"/>
              </a:rPr>
              <a:t>analysing</a:t>
            </a:r>
            <a:r>
              <a:rPr sz="2750" spc="165" dirty="0">
                <a:latin typeface="Calibri"/>
                <a:cs typeface="Calibri"/>
              </a:rPr>
              <a:t> </a:t>
            </a:r>
            <a:r>
              <a:rPr sz="2750" spc="-10" dirty="0">
                <a:latin typeface="Calibri"/>
                <a:cs typeface="Calibri"/>
              </a:rPr>
              <a:t>organisational</a:t>
            </a:r>
            <a:r>
              <a:rPr sz="2750" spc="245" dirty="0">
                <a:latin typeface="Calibri"/>
                <a:cs typeface="Calibri"/>
              </a:rPr>
              <a:t> </a:t>
            </a:r>
            <a:r>
              <a:rPr sz="2750" spc="-10" dirty="0">
                <a:latin typeface="Calibri"/>
                <a:cs typeface="Calibri"/>
              </a:rPr>
              <a:t>cultures</a:t>
            </a:r>
            <a:r>
              <a:rPr sz="2750" spc="160" dirty="0">
                <a:latin typeface="Calibri"/>
                <a:cs typeface="Calibri"/>
              </a:rPr>
              <a:t> </a:t>
            </a:r>
            <a:r>
              <a:rPr sz="2750" spc="5" dirty="0">
                <a:latin typeface="Calibri"/>
                <a:cs typeface="Calibri"/>
              </a:rPr>
              <a:t>and</a:t>
            </a:r>
            <a:r>
              <a:rPr sz="2750" spc="90" dirty="0">
                <a:latin typeface="Calibri"/>
                <a:cs typeface="Calibri"/>
              </a:rPr>
              <a:t> </a:t>
            </a:r>
            <a:r>
              <a:rPr sz="2750" spc="-20" dirty="0">
                <a:latin typeface="Calibri"/>
                <a:cs typeface="Calibri"/>
              </a:rPr>
              <a:t>their </a:t>
            </a:r>
            <a:r>
              <a:rPr sz="2750" spc="-15" dirty="0">
                <a:latin typeface="Calibri"/>
                <a:cs typeface="Calibri"/>
              </a:rPr>
              <a:t> relationships</a:t>
            </a:r>
            <a:r>
              <a:rPr sz="2750" spc="310" dirty="0">
                <a:latin typeface="Calibri"/>
                <a:cs typeface="Calibri"/>
              </a:rPr>
              <a:t> </a:t>
            </a:r>
            <a:r>
              <a:rPr sz="2750" spc="-10" dirty="0">
                <a:latin typeface="Calibri"/>
                <a:cs typeface="Calibri"/>
              </a:rPr>
              <a:t>to</a:t>
            </a:r>
            <a:r>
              <a:rPr sz="2750" spc="10" dirty="0">
                <a:latin typeface="Calibri"/>
                <a:cs typeface="Calibri"/>
              </a:rPr>
              <a:t> </a:t>
            </a:r>
            <a:r>
              <a:rPr sz="2750" spc="-20" dirty="0">
                <a:latin typeface="Calibri"/>
                <a:cs typeface="Calibri"/>
              </a:rPr>
              <a:t>strategic</a:t>
            </a:r>
            <a:r>
              <a:rPr sz="2750" spc="220" dirty="0">
                <a:latin typeface="Calibri"/>
                <a:cs typeface="Calibri"/>
              </a:rPr>
              <a:t> </a:t>
            </a:r>
            <a:r>
              <a:rPr sz="2750" spc="-5" dirty="0">
                <a:latin typeface="Calibri"/>
                <a:cs typeface="Calibri"/>
              </a:rPr>
              <a:t>change.</a:t>
            </a:r>
            <a:endParaRPr sz="2750" dirty="0">
              <a:latin typeface="Calibri"/>
              <a:cs typeface="Calibri"/>
            </a:endParaRPr>
          </a:p>
          <a:p>
            <a:pPr marL="327025" marR="5080" indent="-295910">
              <a:lnSpc>
                <a:spcPct val="81200"/>
              </a:lnSpc>
              <a:spcBef>
                <a:spcPts val="1015"/>
              </a:spcBef>
              <a:buFont typeface="Arial"/>
              <a:buChar char="•"/>
              <a:tabLst>
                <a:tab pos="327025" algn="l"/>
                <a:tab pos="327660" algn="l"/>
              </a:tabLst>
            </a:pPr>
            <a:r>
              <a:rPr sz="2750" spc="-10" dirty="0">
                <a:latin typeface="Calibri"/>
                <a:cs typeface="Calibri"/>
              </a:rPr>
              <a:t>Historic</a:t>
            </a:r>
            <a:r>
              <a:rPr sz="2750" spc="145" dirty="0">
                <a:latin typeface="Calibri"/>
                <a:cs typeface="Calibri"/>
              </a:rPr>
              <a:t> </a:t>
            </a:r>
            <a:r>
              <a:rPr sz="2750" spc="5" dirty="0">
                <a:latin typeface="Calibri"/>
                <a:cs typeface="Calibri"/>
              </a:rPr>
              <a:t>and</a:t>
            </a:r>
            <a:r>
              <a:rPr sz="2750" spc="15" dirty="0">
                <a:latin typeface="Calibri"/>
                <a:cs typeface="Calibri"/>
              </a:rPr>
              <a:t> </a:t>
            </a:r>
            <a:r>
              <a:rPr sz="2750" spc="-15" dirty="0">
                <a:latin typeface="Calibri"/>
                <a:cs typeface="Calibri"/>
              </a:rPr>
              <a:t>cultural</a:t>
            </a:r>
            <a:r>
              <a:rPr sz="2750" spc="235" dirty="0">
                <a:latin typeface="Calibri"/>
                <a:cs typeface="Calibri"/>
              </a:rPr>
              <a:t> </a:t>
            </a:r>
            <a:r>
              <a:rPr sz="2750" spc="-15" dirty="0">
                <a:latin typeface="Calibri"/>
                <a:cs typeface="Calibri"/>
              </a:rPr>
              <a:t>influences</a:t>
            </a:r>
            <a:r>
              <a:rPr sz="2750" spc="310" dirty="0">
                <a:latin typeface="Calibri"/>
                <a:cs typeface="Calibri"/>
              </a:rPr>
              <a:t> </a:t>
            </a:r>
            <a:r>
              <a:rPr sz="2750" spc="5" dirty="0">
                <a:latin typeface="Calibri"/>
                <a:cs typeface="Calibri"/>
              </a:rPr>
              <a:t>may</a:t>
            </a:r>
            <a:r>
              <a:rPr sz="2750" spc="-10" dirty="0">
                <a:latin typeface="Calibri"/>
                <a:cs typeface="Calibri"/>
              </a:rPr>
              <a:t> </a:t>
            </a:r>
            <a:r>
              <a:rPr sz="2750" spc="-5" dirty="0">
                <a:latin typeface="Calibri"/>
                <a:cs typeface="Calibri"/>
              </a:rPr>
              <a:t>give</a:t>
            </a:r>
            <a:r>
              <a:rPr sz="2750" spc="15" dirty="0">
                <a:latin typeface="Calibri"/>
                <a:cs typeface="Calibri"/>
              </a:rPr>
              <a:t> </a:t>
            </a:r>
            <a:r>
              <a:rPr sz="2750" spc="-10" dirty="0">
                <a:latin typeface="Calibri"/>
                <a:cs typeface="Calibri"/>
              </a:rPr>
              <a:t>rise</a:t>
            </a:r>
            <a:r>
              <a:rPr sz="2750" spc="170" dirty="0">
                <a:latin typeface="Calibri"/>
                <a:cs typeface="Calibri"/>
              </a:rPr>
              <a:t> </a:t>
            </a:r>
            <a:r>
              <a:rPr sz="2750" spc="-10" dirty="0">
                <a:latin typeface="Calibri"/>
                <a:cs typeface="Calibri"/>
              </a:rPr>
              <a:t>to</a:t>
            </a:r>
            <a:r>
              <a:rPr sz="2750" spc="114" dirty="0">
                <a:latin typeface="Calibri"/>
                <a:cs typeface="Calibri"/>
              </a:rPr>
              <a:t> </a:t>
            </a:r>
            <a:r>
              <a:rPr sz="2750" b="1" i="1" spc="20" dirty="0">
                <a:latin typeface="Calibri"/>
                <a:cs typeface="Calibri"/>
              </a:rPr>
              <a:t>strategic </a:t>
            </a:r>
            <a:r>
              <a:rPr sz="2750" b="1" i="1" spc="-610" dirty="0">
                <a:latin typeface="Calibri"/>
                <a:cs typeface="Calibri"/>
              </a:rPr>
              <a:t> </a:t>
            </a:r>
            <a:r>
              <a:rPr sz="2750" b="1" i="1" spc="15" dirty="0">
                <a:latin typeface="Calibri"/>
                <a:cs typeface="Calibri"/>
              </a:rPr>
              <a:t>drift</a:t>
            </a:r>
            <a:r>
              <a:rPr sz="2750" b="1" i="1" spc="-5" dirty="0">
                <a:latin typeface="Calibri"/>
                <a:cs typeface="Calibri"/>
              </a:rPr>
              <a:t> </a:t>
            </a:r>
            <a:r>
              <a:rPr sz="2750" spc="20" dirty="0">
                <a:latin typeface="Calibri"/>
                <a:cs typeface="Calibri"/>
              </a:rPr>
              <a:t>as</a:t>
            </a:r>
            <a:r>
              <a:rPr sz="2750" spc="15" dirty="0">
                <a:latin typeface="Calibri"/>
                <a:cs typeface="Calibri"/>
              </a:rPr>
              <a:t> </a:t>
            </a:r>
            <a:r>
              <a:rPr sz="2750" spc="-20" dirty="0">
                <a:latin typeface="Calibri"/>
                <a:cs typeface="Calibri"/>
              </a:rPr>
              <a:t>strategy</a:t>
            </a:r>
            <a:r>
              <a:rPr sz="2750" spc="140" dirty="0">
                <a:latin typeface="Calibri"/>
                <a:cs typeface="Calibri"/>
              </a:rPr>
              <a:t> </a:t>
            </a:r>
            <a:r>
              <a:rPr sz="2750" spc="-5" dirty="0">
                <a:latin typeface="Calibri"/>
                <a:cs typeface="Calibri"/>
              </a:rPr>
              <a:t>develops</a:t>
            </a:r>
            <a:r>
              <a:rPr sz="2750" spc="165" dirty="0">
                <a:latin typeface="Calibri"/>
                <a:cs typeface="Calibri"/>
              </a:rPr>
              <a:t> </a:t>
            </a:r>
            <a:r>
              <a:rPr sz="2750" spc="-5" dirty="0">
                <a:latin typeface="Calibri"/>
                <a:cs typeface="Calibri"/>
              </a:rPr>
              <a:t>incrementally</a:t>
            </a:r>
            <a:r>
              <a:rPr sz="2750" spc="215" dirty="0">
                <a:latin typeface="Calibri"/>
                <a:cs typeface="Calibri"/>
              </a:rPr>
              <a:t> </a:t>
            </a:r>
            <a:r>
              <a:rPr sz="2750" spc="30" dirty="0">
                <a:latin typeface="Calibri"/>
                <a:cs typeface="Calibri"/>
              </a:rPr>
              <a:t>on</a:t>
            </a:r>
            <a:r>
              <a:rPr sz="2750" spc="15" dirty="0">
                <a:latin typeface="Calibri"/>
                <a:cs typeface="Calibri"/>
              </a:rPr>
              <a:t> </a:t>
            </a:r>
            <a:r>
              <a:rPr sz="2750" spc="-10" dirty="0">
                <a:latin typeface="Calibri"/>
                <a:cs typeface="Calibri"/>
              </a:rPr>
              <a:t>the</a:t>
            </a:r>
            <a:r>
              <a:rPr sz="2750" spc="100" dirty="0">
                <a:latin typeface="Calibri"/>
                <a:cs typeface="Calibri"/>
              </a:rPr>
              <a:t> </a:t>
            </a:r>
            <a:r>
              <a:rPr sz="2750" spc="-10" dirty="0">
                <a:latin typeface="Calibri"/>
                <a:cs typeface="Calibri"/>
              </a:rPr>
              <a:t>basis</a:t>
            </a:r>
            <a:r>
              <a:rPr sz="2750" spc="165" dirty="0">
                <a:latin typeface="Calibri"/>
                <a:cs typeface="Calibri"/>
              </a:rPr>
              <a:t> </a:t>
            </a:r>
            <a:r>
              <a:rPr sz="2750" spc="25" dirty="0">
                <a:latin typeface="Calibri"/>
                <a:cs typeface="Calibri"/>
              </a:rPr>
              <a:t>of </a:t>
            </a:r>
            <a:r>
              <a:rPr sz="2750" spc="30" dirty="0">
                <a:latin typeface="Calibri"/>
                <a:cs typeface="Calibri"/>
              </a:rPr>
              <a:t> </a:t>
            </a:r>
            <a:r>
              <a:rPr sz="2750" spc="-5" dirty="0">
                <a:latin typeface="Calibri"/>
                <a:cs typeface="Calibri"/>
              </a:rPr>
              <a:t>such </a:t>
            </a:r>
            <a:r>
              <a:rPr sz="2750" spc="-15" dirty="0">
                <a:latin typeface="Calibri"/>
                <a:cs typeface="Calibri"/>
              </a:rPr>
              <a:t>influences</a:t>
            </a:r>
            <a:r>
              <a:rPr sz="2750" spc="-10" dirty="0">
                <a:latin typeface="Calibri"/>
                <a:cs typeface="Calibri"/>
              </a:rPr>
              <a:t> </a:t>
            </a:r>
            <a:r>
              <a:rPr sz="2750" spc="5" dirty="0">
                <a:latin typeface="Calibri"/>
                <a:cs typeface="Calibri"/>
              </a:rPr>
              <a:t>and </a:t>
            </a:r>
            <a:r>
              <a:rPr sz="2750" spc="-25" dirty="0">
                <a:latin typeface="Calibri"/>
                <a:cs typeface="Calibri"/>
              </a:rPr>
              <a:t>fails</a:t>
            </a:r>
            <a:r>
              <a:rPr sz="2750" spc="-20" dirty="0">
                <a:latin typeface="Calibri"/>
                <a:cs typeface="Calibri"/>
              </a:rPr>
              <a:t> </a:t>
            </a:r>
            <a:r>
              <a:rPr sz="2750" spc="-10" dirty="0">
                <a:latin typeface="Calibri"/>
                <a:cs typeface="Calibri"/>
              </a:rPr>
              <a:t>to </a:t>
            </a:r>
            <a:r>
              <a:rPr sz="2750" spc="-25" dirty="0">
                <a:latin typeface="Calibri"/>
                <a:cs typeface="Calibri"/>
              </a:rPr>
              <a:t>keep </a:t>
            </a:r>
            <a:r>
              <a:rPr sz="2750" spc="10" dirty="0">
                <a:latin typeface="Calibri"/>
                <a:cs typeface="Calibri"/>
              </a:rPr>
              <a:t>pace </a:t>
            </a:r>
            <a:r>
              <a:rPr sz="2750" spc="-20" dirty="0">
                <a:latin typeface="Calibri"/>
                <a:cs typeface="Calibri"/>
              </a:rPr>
              <a:t>with</a:t>
            </a:r>
            <a:r>
              <a:rPr sz="2750" spc="-15" dirty="0">
                <a:latin typeface="Calibri"/>
                <a:cs typeface="Calibri"/>
              </a:rPr>
              <a:t> </a:t>
            </a:r>
            <a:r>
              <a:rPr sz="2750" spc="10" dirty="0">
                <a:latin typeface="Calibri"/>
                <a:cs typeface="Calibri"/>
              </a:rPr>
              <a:t>a </a:t>
            </a:r>
            <a:r>
              <a:rPr sz="2750" spc="-10" dirty="0">
                <a:latin typeface="Calibri"/>
                <a:cs typeface="Calibri"/>
              </a:rPr>
              <a:t>changing </a:t>
            </a:r>
            <a:r>
              <a:rPr sz="2750" spc="-5" dirty="0">
                <a:latin typeface="Calibri"/>
                <a:cs typeface="Calibri"/>
              </a:rPr>
              <a:t> </a:t>
            </a:r>
            <a:r>
              <a:rPr sz="2750" spc="-15" dirty="0">
                <a:latin typeface="Calibri"/>
                <a:cs typeface="Calibri"/>
              </a:rPr>
              <a:t>environment.</a:t>
            </a:r>
            <a:endParaRPr sz="2750" dirty="0">
              <a:latin typeface="Calibri"/>
              <a:cs typeface="Calibri"/>
            </a:endParaRPr>
          </a:p>
          <a:p>
            <a:pPr marL="327025" marR="197485" indent="-295910">
              <a:lnSpc>
                <a:spcPts val="2710"/>
              </a:lnSpc>
              <a:spcBef>
                <a:spcPts val="965"/>
              </a:spcBef>
              <a:buFont typeface="Arial"/>
              <a:buChar char="•"/>
              <a:tabLst>
                <a:tab pos="327025" algn="l"/>
                <a:tab pos="327660" algn="l"/>
              </a:tabLst>
            </a:pPr>
            <a:r>
              <a:rPr sz="2750" i="1" spc="-5" dirty="0">
                <a:latin typeface="Calibri"/>
                <a:cs typeface="Calibri"/>
              </a:rPr>
              <a:t>Is</a:t>
            </a:r>
            <a:r>
              <a:rPr sz="2750" i="1" spc="20" dirty="0">
                <a:latin typeface="Calibri"/>
                <a:cs typeface="Calibri"/>
              </a:rPr>
              <a:t> </a:t>
            </a:r>
            <a:r>
              <a:rPr sz="2750" i="1" spc="15" dirty="0">
                <a:latin typeface="Calibri"/>
                <a:cs typeface="Calibri"/>
              </a:rPr>
              <a:t>your</a:t>
            </a:r>
            <a:r>
              <a:rPr sz="2750" i="1" spc="65" dirty="0">
                <a:latin typeface="Calibri"/>
                <a:cs typeface="Calibri"/>
              </a:rPr>
              <a:t> </a:t>
            </a:r>
            <a:r>
              <a:rPr sz="2750" i="1" spc="-5" dirty="0">
                <a:latin typeface="Calibri"/>
                <a:cs typeface="Calibri"/>
              </a:rPr>
              <a:t>organizational</a:t>
            </a:r>
            <a:r>
              <a:rPr sz="2750" i="1" spc="165" dirty="0">
                <a:latin typeface="Calibri"/>
                <a:cs typeface="Calibri"/>
              </a:rPr>
              <a:t> </a:t>
            </a:r>
            <a:r>
              <a:rPr sz="2750" i="1" spc="-10" dirty="0">
                <a:latin typeface="Calibri"/>
                <a:cs typeface="Calibri"/>
              </a:rPr>
              <a:t>case</a:t>
            </a:r>
            <a:r>
              <a:rPr sz="2750" i="1" spc="150" dirty="0">
                <a:latin typeface="Calibri"/>
                <a:cs typeface="Calibri"/>
              </a:rPr>
              <a:t> </a:t>
            </a:r>
            <a:r>
              <a:rPr sz="2750" i="1" spc="-5" dirty="0">
                <a:latin typeface="Calibri"/>
                <a:cs typeface="Calibri"/>
              </a:rPr>
              <a:t>study</a:t>
            </a:r>
            <a:r>
              <a:rPr sz="2750" i="1" spc="75" dirty="0">
                <a:latin typeface="Calibri"/>
                <a:cs typeface="Calibri"/>
              </a:rPr>
              <a:t> </a:t>
            </a:r>
            <a:r>
              <a:rPr sz="2750" i="1" dirty="0">
                <a:latin typeface="Calibri"/>
                <a:cs typeface="Calibri"/>
              </a:rPr>
              <a:t>experiencing</a:t>
            </a:r>
            <a:r>
              <a:rPr sz="2750" i="1" spc="120" dirty="0">
                <a:latin typeface="Calibri"/>
                <a:cs typeface="Calibri"/>
              </a:rPr>
              <a:t> </a:t>
            </a:r>
            <a:r>
              <a:rPr sz="2750" i="1" spc="-15" dirty="0">
                <a:latin typeface="Calibri"/>
                <a:cs typeface="Calibri"/>
              </a:rPr>
              <a:t>‘strategic </a:t>
            </a:r>
            <a:r>
              <a:rPr sz="2750" i="1" spc="-605" dirty="0">
                <a:latin typeface="Calibri"/>
                <a:cs typeface="Calibri"/>
              </a:rPr>
              <a:t> </a:t>
            </a:r>
            <a:r>
              <a:rPr sz="2750" i="1" dirty="0">
                <a:latin typeface="Calibri"/>
                <a:cs typeface="Calibri"/>
              </a:rPr>
              <a:t>drift’?</a:t>
            </a:r>
            <a:endParaRPr sz="2750" dirty="0">
              <a:latin typeface="Calibri"/>
              <a:cs typeface="Calibri"/>
            </a:endParaRPr>
          </a:p>
          <a:p>
            <a:pPr marL="327025" marR="379730" indent="-295910">
              <a:lnSpc>
                <a:spcPts val="2700"/>
              </a:lnSpc>
              <a:spcBef>
                <a:spcPts val="969"/>
              </a:spcBef>
              <a:buFont typeface="Arial"/>
              <a:buChar char="•"/>
              <a:tabLst>
                <a:tab pos="327025" algn="l"/>
                <a:tab pos="327660" algn="l"/>
              </a:tabLst>
            </a:pPr>
            <a:r>
              <a:rPr sz="2750" spc="-5" dirty="0">
                <a:latin typeface="Calibri"/>
                <a:cs typeface="Calibri"/>
              </a:rPr>
              <a:t>There</a:t>
            </a:r>
            <a:r>
              <a:rPr sz="2750" spc="95" dirty="0">
                <a:latin typeface="Calibri"/>
                <a:cs typeface="Calibri"/>
              </a:rPr>
              <a:t> </a:t>
            </a:r>
            <a:r>
              <a:rPr sz="2750" spc="15" dirty="0">
                <a:latin typeface="Calibri"/>
                <a:cs typeface="Calibri"/>
              </a:rPr>
              <a:t>are</a:t>
            </a:r>
            <a:r>
              <a:rPr sz="2750" spc="-50" dirty="0">
                <a:latin typeface="Calibri"/>
                <a:cs typeface="Calibri"/>
              </a:rPr>
              <a:t> </a:t>
            </a:r>
            <a:r>
              <a:rPr sz="2750" spc="-5" dirty="0">
                <a:latin typeface="Calibri"/>
                <a:cs typeface="Calibri"/>
              </a:rPr>
              <a:t>criticisms</a:t>
            </a:r>
            <a:r>
              <a:rPr sz="2750" spc="240" dirty="0">
                <a:latin typeface="Calibri"/>
                <a:cs typeface="Calibri"/>
              </a:rPr>
              <a:t> </a:t>
            </a:r>
            <a:r>
              <a:rPr sz="2750" spc="25" dirty="0">
                <a:latin typeface="Calibri"/>
                <a:cs typeface="Calibri"/>
              </a:rPr>
              <a:t>of</a:t>
            </a:r>
            <a:r>
              <a:rPr sz="2750" spc="-45" dirty="0">
                <a:latin typeface="Calibri"/>
                <a:cs typeface="Calibri"/>
              </a:rPr>
              <a:t> </a:t>
            </a:r>
            <a:r>
              <a:rPr sz="2750" dirty="0">
                <a:latin typeface="Calibri"/>
                <a:cs typeface="Calibri"/>
              </a:rPr>
              <a:t>both</a:t>
            </a:r>
            <a:r>
              <a:rPr sz="2750" spc="95" dirty="0">
                <a:latin typeface="Calibri"/>
                <a:cs typeface="Calibri"/>
              </a:rPr>
              <a:t> </a:t>
            </a:r>
            <a:r>
              <a:rPr sz="2750" spc="-15" dirty="0">
                <a:latin typeface="Calibri"/>
                <a:cs typeface="Calibri"/>
              </a:rPr>
              <a:t>the</a:t>
            </a:r>
            <a:r>
              <a:rPr sz="2750" spc="90" dirty="0">
                <a:latin typeface="Calibri"/>
                <a:cs typeface="Calibri"/>
              </a:rPr>
              <a:t> </a:t>
            </a:r>
            <a:r>
              <a:rPr sz="2750" spc="-15" dirty="0">
                <a:latin typeface="Calibri"/>
                <a:cs typeface="Calibri"/>
              </a:rPr>
              <a:t>cultural</a:t>
            </a:r>
            <a:r>
              <a:rPr sz="2750" spc="160" dirty="0">
                <a:latin typeface="Calibri"/>
                <a:cs typeface="Calibri"/>
              </a:rPr>
              <a:t> </a:t>
            </a:r>
            <a:r>
              <a:rPr sz="2750" spc="-10" dirty="0">
                <a:latin typeface="Calibri"/>
                <a:cs typeface="Calibri"/>
              </a:rPr>
              <a:t>web</a:t>
            </a:r>
            <a:r>
              <a:rPr sz="2750" spc="95" dirty="0">
                <a:latin typeface="Calibri"/>
                <a:cs typeface="Calibri"/>
              </a:rPr>
              <a:t> </a:t>
            </a:r>
            <a:r>
              <a:rPr sz="2750" spc="5" dirty="0">
                <a:latin typeface="Calibri"/>
                <a:cs typeface="Calibri"/>
              </a:rPr>
              <a:t>approach </a:t>
            </a:r>
            <a:r>
              <a:rPr sz="2750" spc="-610" dirty="0">
                <a:latin typeface="Calibri"/>
                <a:cs typeface="Calibri"/>
              </a:rPr>
              <a:t> </a:t>
            </a:r>
            <a:r>
              <a:rPr sz="2750" spc="5" dirty="0">
                <a:latin typeface="Calibri"/>
                <a:cs typeface="Calibri"/>
              </a:rPr>
              <a:t>and</a:t>
            </a:r>
            <a:r>
              <a:rPr sz="2750" spc="85" dirty="0">
                <a:latin typeface="Calibri"/>
                <a:cs typeface="Calibri"/>
              </a:rPr>
              <a:t> </a:t>
            </a:r>
            <a:r>
              <a:rPr sz="2750" spc="-10" dirty="0">
                <a:latin typeface="Calibri"/>
                <a:cs typeface="Calibri"/>
              </a:rPr>
              <a:t>the</a:t>
            </a:r>
            <a:r>
              <a:rPr sz="2750" spc="90" dirty="0">
                <a:latin typeface="Calibri"/>
                <a:cs typeface="Calibri"/>
              </a:rPr>
              <a:t> </a:t>
            </a:r>
            <a:r>
              <a:rPr sz="2750" dirty="0">
                <a:latin typeface="Calibri"/>
                <a:cs typeface="Calibri"/>
              </a:rPr>
              <a:t>change</a:t>
            </a:r>
            <a:r>
              <a:rPr sz="2750" spc="90" dirty="0">
                <a:latin typeface="Calibri"/>
                <a:cs typeface="Calibri"/>
              </a:rPr>
              <a:t> </a:t>
            </a:r>
            <a:r>
              <a:rPr sz="2750" spc="5" dirty="0">
                <a:latin typeface="Calibri"/>
                <a:cs typeface="Calibri"/>
              </a:rPr>
              <a:t>management</a:t>
            </a:r>
            <a:r>
              <a:rPr sz="2750" spc="170" dirty="0">
                <a:latin typeface="Calibri"/>
                <a:cs typeface="Calibri"/>
              </a:rPr>
              <a:t> </a:t>
            </a:r>
            <a:r>
              <a:rPr sz="2750" spc="-20" dirty="0">
                <a:latin typeface="Calibri"/>
                <a:cs typeface="Calibri"/>
              </a:rPr>
              <a:t>literature</a:t>
            </a:r>
            <a:endParaRPr sz="2750" dirty="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24000" y="0"/>
            <a:ext cx="3028950" cy="6858000"/>
          </a:xfrm>
          <a:prstGeom prst="rect">
            <a:avLst/>
          </a:prstGeom>
        </p:spPr>
      </p:pic>
      <p:sp>
        <p:nvSpPr>
          <p:cNvPr id="3" name="object 3"/>
          <p:cNvSpPr txBox="1"/>
          <p:nvPr/>
        </p:nvSpPr>
        <p:spPr>
          <a:xfrm>
            <a:off x="2010409" y="768349"/>
            <a:ext cx="2193290" cy="3200876"/>
          </a:xfrm>
          <a:prstGeom prst="rect">
            <a:avLst/>
          </a:prstGeom>
        </p:spPr>
        <p:txBody>
          <a:bodyPr vert="horz" wrap="square" lIns="0" tIns="71120" rIns="0" bIns="0" rtlCol="0">
            <a:spAutoFit/>
          </a:bodyPr>
          <a:lstStyle/>
          <a:p>
            <a:pPr marL="12700" marR="5080" indent="257175" algn="r">
              <a:lnSpc>
                <a:spcPts val="3460"/>
              </a:lnSpc>
              <a:spcBef>
                <a:spcPts val="560"/>
              </a:spcBef>
            </a:pPr>
            <a:r>
              <a:rPr sz="3200" spc="85" dirty="0">
                <a:solidFill>
                  <a:srgbClr val="FFFFFF"/>
                </a:solidFill>
                <a:latin typeface="Calibri Light"/>
                <a:cs typeface="Calibri Light"/>
              </a:rPr>
              <a:t>C</a:t>
            </a:r>
            <a:r>
              <a:rPr sz="3200" spc="60" dirty="0">
                <a:solidFill>
                  <a:srgbClr val="FFFFFF"/>
                </a:solidFill>
                <a:latin typeface="Calibri Light"/>
                <a:cs typeface="Calibri Light"/>
              </a:rPr>
              <a:t>u</a:t>
            </a:r>
            <a:r>
              <a:rPr sz="3200" spc="-35" dirty="0">
                <a:solidFill>
                  <a:srgbClr val="FFFFFF"/>
                </a:solidFill>
                <a:latin typeface="Calibri Light"/>
                <a:cs typeface="Calibri Light"/>
              </a:rPr>
              <a:t>l</a:t>
            </a:r>
            <a:r>
              <a:rPr sz="3200" spc="-10" dirty="0">
                <a:solidFill>
                  <a:srgbClr val="FFFFFF"/>
                </a:solidFill>
                <a:latin typeface="Calibri Light"/>
                <a:cs typeface="Calibri Light"/>
              </a:rPr>
              <a:t>tu</a:t>
            </a:r>
            <a:r>
              <a:rPr sz="3200" spc="-55" dirty="0">
                <a:solidFill>
                  <a:srgbClr val="FFFFFF"/>
                </a:solidFill>
                <a:latin typeface="Calibri Light"/>
                <a:cs typeface="Calibri Light"/>
              </a:rPr>
              <a:t>r</a:t>
            </a:r>
            <a:r>
              <a:rPr sz="3200" spc="10" dirty="0">
                <a:solidFill>
                  <a:srgbClr val="FFFFFF"/>
                </a:solidFill>
                <a:latin typeface="Calibri Light"/>
                <a:cs typeface="Calibri Light"/>
              </a:rPr>
              <a:t>e</a:t>
            </a:r>
            <a:r>
              <a:rPr sz="3200" spc="-295" dirty="0">
                <a:solidFill>
                  <a:srgbClr val="FFFFFF"/>
                </a:solidFill>
                <a:latin typeface="Calibri Light"/>
                <a:cs typeface="Calibri Light"/>
              </a:rPr>
              <a:t> </a:t>
            </a:r>
            <a:r>
              <a:rPr sz="3200" spc="60" dirty="0">
                <a:solidFill>
                  <a:srgbClr val="FFFFFF"/>
                </a:solidFill>
                <a:latin typeface="Calibri Light"/>
                <a:cs typeface="Calibri Light"/>
              </a:rPr>
              <a:t>a</a:t>
            </a:r>
            <a:r>
              <a:rPr sz="3200" spc="10" dirty="0">
                <a:solidFill>
                  <a:srgbClr val="FFFFFF"/>
                </a:solidFill>
                <a:latin typeface="Calibri Light"/>
                <a:cs typeface="Calibri Light"/>
              </a:rPr>
              <a:t>s</a:t>
            </a:r>
            <a:r>
              <a:rPr sz="3200" spc="-100" dirty="0">
                <a:solidFill>
                  <a:srgbClr val="FFFFFF"/>
                </a:solidFill>
                <a:latin typeface="Calibri Light"/>
                <a:cs typeface="Calibri Light"/>
              </a:rPr>
              <a:t> </a:t>
            </a:r>
            <a:r>
              <a:rPr sz="3200" spc="5" dirty="0">
                <a:solidFill>
                  <a:srgbClr val="FFFFFF"/>
                </a:solidFill>
                <a:latin typeface="Calibri Light"/>
                <a:cs typeface="Calibri Light"/>
              </a:rPr>
              <a:t>a  </a:t>
            </a:r>
            <a:r>
              <a:rPr sz="3200" spc="60" dirty="0">
                <a:solidFill>
                  <a:srgbClr val="FFFFFF"/>
                </a:solidFill>
                <a:latin typeface="Calibri Light"/>
                <a:cs typeface="Calibri Light"/>
              </a:rPr>
              <a:t>ba</a:t>
            </a:r>
            <a:r>
              <a:rPr sz="3200" spc="20" dirty="0">
                <a:solidFill>
                  <a:srgbClr val="FFFFFF"/>
                </a:solidFill>
                <a:latin typeface="Calibri Light"/>
                <a:cs typeface="Calibri Light"/>
              </a:rPr>
              <a:t>r</a:t>
            </a:r>
            <a:r>
              <a:rPr sz="3200" spc="-55" dirty="0">
                <a:solidFill>
                  <a:srgbClr val="FFFFFF"/>
                </a:solidFill>
                <a:latin typeface="Calibri Light"/>
                <a:cs typeface="Calibri Light"/>
              </a:rPr>
              <a:t>r</a:t>
            </a:r>
            <a:r>
              <a:rPr sz="3200" spc="-35" dirty="0">
                <a:solidFill>
                  <a:srgbClr val="FFFFFF"/>
                </a:solidFill>
                <a:latin typeface="Calibri Light"/>
                <a:cs typeface="Calibri Light"/>
              </a:rPr>
              <a:t>i</a:t>
            </a:r>
            <a:r>
              <a:rPr sz="3200" spc="-10" dirty="0">
                <a:solidFill>
                  <a:srgbClr val="FFFFFF"/>
                </a:solidFill>
                <a:latin typeface="Calibri Light"/>
                <a:cs typeface="Calibri Light"/>
              </a:rPr>
              <a:t>e</a:t>
            </a:r>
            <a:r>
              <a:rPr sz="3200" spc="10" dirty="0">
                <a:solidFill>
                  <a:srgbClr val="FFFFFF"/>
                </a:solidFill>
                <a:latin typeface="Calibri Light"/>
                <a:cs typeface="Calibri Light"/>
              </a:rPr>
              <a:t>r</a:t>
            </a:r>
            <a:r>
              <a:rPr sz="3200" spc="-265" dirty="0">
                <a:solidFill>
                  <a:srgbClr val="FFFFFF"/>
                </a:solidFill>
                <a:latin typeface="Calibri Light"/>
                <a:cs typeface="Calibri Light"/>
              </a:rPr>
              <a:t> </a:t>
            </a:r>
            <a:r>
              <a:rPr sz="3200" spc="65" dirty="0">
                <a:solidFill>
                  <a:srgbClr val="FFFFFF"/>
                </a:solidFill>
                <a:latin typeface="Calibri Light"/>
                <a:cs typeface="Calibri Light"/>
              </a:rPr>
              <a:t>t</a:t>
            </a:r>
            <a:r>
              <a:rPr sz="3200" spc="5" dirty="0">
                <a:solidFill>
                  <a:srgbClr val="FFFFFF"/>
                </a:solidFill>
                <a:latin typeface="Calibri Light"/>
                <a:cs typeface="Calibri Light"/>
              </a:rPr>
              <a:t>o  </a:t>
            </a:r>
            <a:r>
              <a:rPr sz="3200" spc="-20" dirty="0">
                <a:solidFill>
                  <a:srgbClr val="FFFFFF"/>
                </a:solidFill>
                <a:latin typeface="Calibri Light"/>
                <a:cs typeface="Calibri Light"/>
              </a:rPr>
              <a:t>strategic </a:t>
            </a:r>
            <a:r>
              <a:rPr sz="3200" spc="-15" dirty="0">
                <a:solidFill>
                  <a:srgbClr val="FFFFFF"/>
                </a:solidFill>
                <a:latin typeface="Calibri Light"/>
                <a:cs typeface="Calibri Light"/>
              </a:rPr>
              <a:t> </a:t>
            </a:r>
            <a:r>
              <a:rPr sz="3200" spc="60" dirty="0">
                <a:solidFill>
                  <a:srgbClr val="FFFFFF"/>
                </a:solidFill>
                <a:latin typeface="Calibri Light"/>
                <a:cs typeface="Calibri Light"/>
              </a:rPr>
              <a:t>ch</a:t>
            </a:r>
            <a:r>
              <a:rPr sz="3200" spc="-10" dirty="0">
                <a:solidFill>
                  <a:srgbClr val="FFFFFF"/>
                </a:solidFill>
                <a:latin typeface="Calibri Light"/>
                <a:cs typeface="Calibri Light"/>
              </a:rPr>
              <a:t>an</a:t>
            </a:r>
            <a:r>
              <a:rPr sz="3200" spc="-5" dirty="0">
                <a:solidFill>
                  <a:srgbClr val="FFFFFF"/>
                </a:solidFill>
                <a:latin typeface="Calibri Light"/>
                <a:cs typeface="Calibri Light"/>
              </a:rPr>
              <a:t>g</a:t>
            </a:r>
            <a:r>
              <a:rPr sz="3200" spc="10" dirty="0">
                <a:solidFill>
                  <a:srgbClr val="FFFFFF"/>
                </a:solidFill>
                <a:latin typeface="Calibri Light"/>
                <a:cs typeface="Calibri Light"/>
              </a:rPr>
              <a:t>e</a:t>
            </a:r>
            <a:r>
              <a:rPr sz="3200" spc="-295" dirty="0">
                <a:solidFill>
                  <a:srgbClr val="FFFFFF"/>
                </a:solidFill>
                <a:latin typeface="Calibri Light"/>
                <a:cs typeface="Calibri Light"/>
              </a:rPr>
              <a:t> </a:t>
            </a:r>
            <a:r>
              <a:rPr sz="3200" spc="10" dirty="0">
                <a:solidFill>
                  <a:srgbClr val="FFFFFF"/>
                </a:solidFill>
                <a:latin typeface="Calibri Light"/>
                <a:cs typeface="Calibri Light"/>
              </a:rPr>
              <a:t>–</a:t>
            </a:r>
            <a:r>
              <a:rPr sz="3200" spc="-80" dirty="0">
                <a:solidFill>
                  <a:srgbClr val="FFFFFF"/>
                </a:solidFill>
                <a:latin typeface="Calibri Light"/>
                <a:cs typeface="Calibri Light"/>
              </a:rPr>
              <a:t> </a:t>
            </a:r>
            <a:r>
              <a:rPr sz="3200" spc="60" dirty="0">
                <a:solidFill>
                  <a:srgbClr val="FFFFFF"/>
                </a:solidFill>
                <a:latin typeface="Calibri Light"/>
                <a:cs typeface="Calibri Light"/>
              </a:rPr>
              <a:t>an</a:t>
            </a:r>
            <a:r>
              <a:rPr sz="3200" spc="5" dirty="0">
                <a:solidFill>
                  <a:srgbClr val="FFFFFF"/>
                </a:solidFill>
                <a:latin typeface="Calibri Light"/>
                <a:cs typeface="Calibri Light"/>
              </a:rPr>
              <a:t>d  </a:t>
            </a:r>
            <a:r>
              <a:rPr sz="3200" spc="10" dirty="0">
                <a:solidFill>
                  <a:srgbClr val="FFFFFF"/>
                </a:solidFill>
                <a:latin typeface="Calibri Light"/>
                <a:cs typeface="Calibri Light"/>
              </a:rPr>
              <a:t>a</a:t>
            </a:r>
            <a:r>
              <a:rPr sz="3200" spc="-70" dirty="0">
                <a:solidFill>
                  <a:srgbClr val="FFFFFF"/>
                </a:solidFill>
                <a:latin typeface="Calibri Light"/>
                <a:cs typeface="Calibri Light"/>
              </a:rPr>
              <a:t> </a:t>
            </a:r>
            <a:r>
              <a:rPr sz="3200" spc="65" dirty="0">
                <a:solidFill>
                  <a:srgbClr val="FFFFFF"/>
                </a:solidFill>
                <a:latin typeface="Calibri Light"/>
                <a:cs typeface="Calibri Light"/>
              </a:rPr>
              <a:t>t</a:t>
            </a:r>
            <a:r>
              <a:rPr sz="3200" spc="85" dirty="0">
                <a:solidFill>
                  <a:srgbClr val="FFFFFF"/>
                </a:solidFill>
                <a:latin typeface="Calibri Light"/>
                <a:cs typeface="Calibri Light"/>
              </a:rPr>
              <a:t>r</a:t>
            </a:r>
            <a:r>
              <a:rPr sz="3200" spc="35" dirty="0">
                <a:solidFill>
                  <a:srgbClr val="FFFFFF"/>
                </a:solidFill>
                <a:latin typeface="Calibri Light"/>
                <a:cs typeface="Calibri Light"/>
              </a:rPr>
              <a:t>i</a:t>
            </a:r>
            <a:r>
              <a:rPr sz="3200" dirty="0">
                <a:solidFill>
                  <a:srgbClr val="FFFFFF"/>
                </a:solidFill>
                <a:latin typeface="Calibri Light"/>
                <a:cs typeface="Calibri Light"/>
              </a:rPr>
              <a:t>g</a:t>
            </a:r>
            <a:r>
              <a:rPr sz="3200" spc="-80" dirty="0">
                <a:solidFill>
                  <a:srgbClr val="FFFFFF"/>
                </a:solidFill>
                <a:latin typeface="Calibri Light"/>
                <a:cs typeface="Calibri Light"/>
              </a:rPr>
              <a:t>g</a:t>
            </a:r>
            <a:r>
              <a:rPr sz="3200" spc="-10" dirty="0">
                <a:solidFill>
                  <a:srgbClr val="FFFFFF"/>
                </a:solidFill>
                <a:latin typeface="Calibri Light"/>
                <a:cs typeface="Calibri Light"/>
              </a:rPr>
              <a:t>e</a:t>
            </a:r>
            <a:r>
              <a:rPr sz="3200" spc="5" dirty="0">
                <a:solidFill>
                  <a:srgbClr val="FFFFFF"/>
                </a:solidFill>
                <a:latin typeface="Calibri Light"/>
                <a:cs typeface="Calibri Light"/>
              </a:rPr>
              <a:t>r</a:t>
            </a:r>
            <a:r>
              <a:rPr sz="3200" spc="-265" dirty="0">
                <a:solidFill>
                  <a:srgbClr val="FFFFFF"/>
                </a:solidFill>
                <a:latin typeface="Calibri Light"/>
                <a:cs typeface="Calibri Light"/>
              </a:rPr>
              <a:t> </a:t>
            </a:r>
            <a:r>
              <a:rPr sz="3200" spc="10" dirty="0">
                <a:solidFill>
                  <a:srgbClr val="FFFFFF"/>
                </a:solidFill>
                <a:latin typeface="Calibri Light"/>
                <a:cs typeface="Calibri Light"/>
              </a:rPr>
              <a:t>f</a:t>
            </a:r>
            <a:r>
              <a:rPr sz="3200" spc="50" dirty="0">
                <a:solidFill>
                  <a:srgbClr val="FFFFFF"/>
                </a:solidFill>
                <a:latin typeface="Calibri Light"/>
                <a:cs typeface="Calibri Light"/>
              </a:rPr>
              <a:t>o</a:t>
            </a:r>
            <a:r>
              <a:rPr sz="3200" spc="5" dirty="0">
                <a:solidFill>
                  <a:srgbClr val="FFFFFF"/>
                </a:solidFill>
                <a:latin typeface="Calibri Light"/>
                <a:cs typeface="Calibri Light"/>
              </a:rPr>
              <a:t>r  </a:t>
            </a:r>
            <a:r>
              <a:rPr sz="3200" spc="-20" dirty="0">
                <a:solidFill>
                  <a:srgbClr val="FFFFFF"/>
                </a:solidFill>
                <a:latin typeface="Calibri Light"/>
                <a:cs typeface="Calibri Light"/>
              </a:rPr>
              <a:t>‘strategic</a:t>
            </a:r>
            <a:endParaRPr sz="3200" dirty="0">
              <a:latin typeface="Calibri Light"/>
              <a:cs typeface="Calibri Light"/>
            </a:endParaRPr>
          </a:p>
          <a:p>
            <a:pPr marR="12700" algn="r">
              <a:lnSpc>
                <a:spcPts val="3375"/>
              </a:lnSpc>
            </a:pPr>
            <a:r>
              <a:rPr sz="3200" spc="55" dirty="0">
                <a:solidFill>
                  <a:srgbClr val="FFFFFF"/>
                </a:solidFill>
                <a:latin typeface="Calibri Light"/>
                <a:cs typeface="Calibri Light"/>
              </a:rPr>
              <a:t>d</a:t>
            </a:r>
            <a:r>
              <a:rPr sz="3200" spc="90" dirty="0">
                <a:solidFill>
                  <a:srgbClr val="FFFFFF"/>
                </a:solidFill>
                <a:latin typeface="Calibri Light"/>
                <a:cs typeface="Calibri Light"/>
              </a:rPr>
              <a:t>r</a:t>
            </a:r>
            <a:r>
              <a:rPr sz="3200" spc="-35" dirty="0">
                <a:solidFill>
                  <a:srgbClr val="FFFFFF"/>
                </a:solidFill>
                <a:latin typeface="Calibri Light"/>
                <a:cs typeface="Calibri Light"/>
              </a:rPr>
              <a:t>i</a:t>
            </a:r>
            <a:r>
              <a:rPr sz="3200" spc="5" dirty="0">
                <a:solidFill>
                  <a:srgbClr val="FFFFFF"/>
                </a:solidFill>
                <a:latin typeface="Calibri Light"/>
                <a:cs typeface="Calibri Light"/>
              </a:rPr>
              <a:t>f</a:t>
            </a:r>
            <a:r>
              <a:rPr sz="3200" spc="145" dirty="0">
                <a:solidFill>
                  <a:srgbClr val="FFFFFF"/>
                </a:solidFill>
                <a:latin typeface="Calibri Light"/>
                <a:cs typeface="Calibri Light"/>
              </a:rPr>
              <a:t>t</a:t>
            </a:r>
            <a:r>
              <a:rPr sz="3200" spc="5" dirty="0">
                <a:solidFill>
                  <a:srgbClr val="FFFFFF"/>
                </a:solidFill>
                <a:latin typeface="Calibri Light"/>
                <a:cs typeface="Calibri Light"/>
              </a:rPr>
              <a:t>’</a:t>
            </a:r>
            <a:r>
              <a:rPr sz="3200" spc="-320" dirty="0">
                <a:solidFill>
                  <a:srgbClr val="FFFFFF"/>
                </a:solidFill>
                <a:latin typeface="Calibri Light"/>
                <a:cs typeface="Calibri Light"/>
              </a:rPr>
              <a:t> </a:t>
            </a:r>
            <a:r>
              <a:rPr sz="3200" spc="90" dirty="0">
                <a:solidFill>
                  <a:srgbClr val="FFFFFF"/>
                </a:solidFill>
                <a:latin typeface="Calibri Light"/>
                <a:cs typeface="Calibri Light"/>
              </a:rPr>
              <a:t>(1</a:t>
            </a:r>
            <a:r>
              <a:rPr sz="3200" spc="5" dirty="0">
                <a:solidFill>
                  <a:srgbClr val="FFFFFF"/>
                </a:solidFill>
                <a:latin typeface="Calibri Light"/>
                <a:cs typeface="Calibri Light"/>
              </a:rPr>
              <a:t>)</a:t>
            </a:r>
            <a:endParaRPr sz="3200" dirty="0">
              <a:latin typeface="Calibri Light"/>
              <a:cs typeface="Calibri Light"/>
            </a:endParaRPr>
          </a:p>
        </p:txBody>
      </p:sp>
      <p:sp>
        <p:nvSpPr>
          <p:cNvPr id="4" name="object 4"/>
          <p:cNvSpPr txBox="1">
            <a:spLocks noGrp="1"/>
          </p:cNvSpPr>
          <p:nvPr>
            <p:ph type="title"/>
          </p:nvPr>
        </p:nvSpPr>
        <p:spPr>
          <a:xfrm>
            <a:off x="1934528" y="458927"/>
            <a:ext cx="10515600" cy="1664943"/>
          </a:xfrm>
          <a:prstGeom prst="rect">
            <a:avLst/>
          </a:prstGeom>
        </p:spPr>
        <p:txBody>
          <a:bodyPr vert="horz" wrap="square" lIns="0" tIns="40005" rIns="0" bIns="0" rtlCol="0" anchor="ctr">
            <a:spAutoFit/>
          </a:bodyPr>
          <a:lstStyle/>
          <a:p>
            <a:pPr marL="3009900" marR="5080">
              <a:lnSpc>
                <a:spcPct val="90800"/>
              </a:lnSpc>
              <a:spcBef>
                <a:spcPts val="315"/>
              </a:spcBef>
            </a:pPr>
            <a:r>
              <a:rPr spc="5" dirty="0">
                <a:latin typeface="Calibri"/>
                <a:cs typeface="Calibri"/>
              </a:rPr>
              <a:t>“</a:t>
            </a:r>
            <a:r>
              <a:rPr sz="2400" spc="5" dirty="0">
                <a:latin typeface="Calibri"/>
                <a:cs typeface="Calibri"/>
              </a:rPr>
              <a:t>Faced</a:t>
            </a:r>
            <a:r>
              <a:rPr sz="2400" spc="-95" dirty="0">
                <a:latin typeface="Calibri"/>
                <a:cs typeface="Calibri"/>
              </a:rPr>
              <a:t> </a:t>
            </a:r>
            <a:r>
              <a:rPr sz="2400" b="0" dirty="0">
                <a:latin typeface="Calibri"/>
                <a:cs typeface="Calibri"/>
              </a:rPr>
              <a:t>with</a:t>
            </a:r>
            <a:r>
              <a:rPr sz="2400" spc="-15" dirty="0">
                <a:latin typeface="Calibri"/>
                <a:cs typeface="Calibri"/>
              </a:rPr>
              <a:t> </a:t>
            </a:r>
            <a:r>
              <a:rPr sz="2400" spc="-5" dirty="0">
                <a:latin typeface="Calibri"/>
                <a:cs typeface="Calibri"/>
              </a:rPr>
              <a:t>pressures</a:t>
            </a:r>
            <a:r>
              <a:rPr sz="2400" spc="-90" dirty="0">
                <a:latin typeface="Calibri"/>
                <a:cs typeface="Calibri"/>
              </a:rPr>
              <a:t> </a:t>
            </a:r>
            <a:r>
              <a:rPr sz="2400" b="0" dirty="0">
                <a:latin typeface="Calibri"/>
                <a:cs typeface="Calibri"/>
              </a:rPr>
              <a:t>for</a:t>
            </a:r>
            <a:r>
              <a:rPr sz="2400" spc="-10" dirty="0">
                <a:latin typeface="Calibri"/>
                <a:cs typeface="Calibri"/>
              </a:rPr>
              <a:t> </a:t>
            </a:r>
            <a:r>
              <a:rPr sz="2400" spc="5" dirty="0">
                <a:latin typeface="Calibri"/>
                <a:cs typeface="Calibri"/>
              </a:rPr>
              <a:t>change,</a:t>
            </a:r>
            <a:r>
              <a:rPr sz="2400" spc="-105" dirty="0">
                <a:latin typeface="Calibri"/>
                <a:cs typeface="Calibri"/>
              </a:rPr>
              <a:t> </a:t>
            </a:r>
            <a:r>
              <a:rPr sz="2400" spc="5" dirty="0"/>
              <a:t>managers</a:t>
            </a:r>
            <a:r>
              <a:rPr sz="2400" spc="-100" dirty="0"/>
              <a:t> </a:t>
            </a:r>
            <a:r>
              <a:rPr sz="2400" spc="-5" dirty="0"/>
              <a:t>are</a:t>
            </a:r>
            <a:r>
              <a:rPr sz="2400" spc="20" dirty="0"/>
              <a:t> </a:t>
            </a:r>
            <a:r>
              <a:rPr sz="2400" spc="-15" dirty="0"/>
              <a:t>likely </a:t>
            </a:r>
            <a:r>
              <a:rPr sz="2400" spc="-370" dirty="0"/>
              <a:t> </a:t>
            </a:r>
            <a:r>
              <a:rPr sz="2400" spc="10" dirty="0"/>
              <a:t>to </a:t>
            </a:r>
            <a:r>
              <a:rPr sz="2400" dirty="0"/>
              <a:t>deal </a:t>
            </a:r>
            <a:r>
              <a:rPr sz="2400" spc="10" dirty="0"/>
              <a:t>with </a:t>
            </a:r>
            <a:r>
              <a:rPr sz="2400" dirty="0"/>
              <a:t>the situation </a:t>
            </a:r>
            <a:r>
              <a:rPr sz="2400" spc="20" dirty="0"/>
              <a:t>in </a:t>
            </a:r>
            <a:r>
              <a:rPr sz="2400" dirty="0"/>
              <a:t>ways </a:t>
            </a:r>
            <a:r>
              <a:rPr sz="2400" spc="10" dirty="0"/>
              <a:t>which </a:t>
            </a:r>
            <a:r>
              <a:rPr sz="2400" spc="-5" dirty="0"/>
              <a:t>are </a:t>
            </a:r>
            <a:r>
              <a:rPr sz="2400" spc="20" dirty="0"/>
              <a:t>in </a:t>
            </a:r>
            <a:r>
              <a:rPr sz="2400" spc="10" dirty="0"/>
              <a:t>line </a:t>
            </a:r>
            <a:r>
              <a:rPr sz="2400" spc="15" dirty="0"/>
              <a:t> </a:t>
            </a:r>
            <a:r>
              <a:rPr sz="2400" spc="10" dirty="0"/>
              <a:t>with </a:t>
            </a:r>
            <a:r>
              <a:rPr sz="2400" dirty="0"/>
              <a:t>the </a:t>
            </a:r>
            <a:r>
              <a:rPr sz="2400" spc="-5" dirty="0"/>
              <a:t>paradigm </a:t>
            </a:r>
            <a:r>
              <a:rPr sz="2400" spc="-10" dirty="0"/>
              <a:t>and </a:t>
            </a:r>
            <a:r>
              <a:rPr sz="2400" dirty="0"/>
              <a:t>the </a:t>
            </a:r>
            <a:r>
              <a:rPr sz="2400" spc="5" dirty="0"/>
              <a:t>cultural, social </a:t>
            </a:r>
            <a:r>
              <a:rPr sz="2400" spc="-10" dirty="0"/>
              <a:t>and </a:t>
            </a:r>
            <a:r>
              <a:rPr sz="2400" spc="-5" dirty="0"/>
              <a:t> </a:t>
            </a:r>
            <a:r>
              <a:rPr sz="2400" spc="-20" dirty="0"/>
              <a:t>po</a:t>
            </a:r>
            <a:r>
              <a:rPr sz="2400" spc="25" dirty="0"/>
              <a:t>li</a:t>
            </a:r>
            <a:r>
              <a:rPr sz="2400" spc="5" dirty="0"/>
              <a:t>t</a:t>
            </a:r>
            <a:r>
              <a:rPr sz="2400" spc="30" dirty="0"/>
              <a:t>ic</a:t>
            </a:r>
            <a:r>
              <a:rPr sz="2400" spc="-20" dirty="0"/>
              <a:t>a</a:t>
            </a:r>
            <a:r>
              <a:rPr sz="2400" spc="5" dirty="0"/>
              <a:t>l</a:t>
            </a:r>
            <a:r>
              <a:rPr sz="2400" spc="-140" dirty="0"/>
              <a:t> </a:t>
            </a:r>
            <a:r>
              <a:rPr sz="2400" spc="-20" dirty="0"/>
              <a:t>no</a:t>
            </a:r>
            <a:r>
              <a:rPr sz="2400" spc="-10" dirty="0"/>
              <a:t>r</a:t>
            </a:r>
            <a:r>
              <a:rPr sz="2400" spc="35" dirty="0"/>
              <a:t>m</a:t>
            </a:r>
            <a:r>
              <a:rPr sz="2400" spc="10" dirty="0"/>
              <a:t>s</a:t>
            </a:r>
            <a:r>
              <a:rPr sz="2400" spc="-25" dirty="0"/>
              <a:t> </a:t>
            </a:r>
            <a:r>
              <a:rPr sz="2400" spc="-20" dirty="0"/>
              <a:t>o</a:t>
            </a:r>
            <a:r>
              <a:rPr sz="2400" spc="5" dirty="0"/>
              <a:t>f</a:t>
            </a:r>
            <a:r>
              <a:rPr sz="2400" spc="-35" dirty="0"/>
              <a:t> </a:t>
            </a:r>
            <a:r>
              <a:rPr sz="2400" spc="-20" dirty="0"/>
              <a:t>o</a:t>
            </a:r>
            <a:r>
              <a:rPr sz="2400" spc="-10" dirty="0"/>
              <a:t>r</a:t>
            </a:r>
            <a:r>
              <a:rPr sz="2400" spc="15" dirty="0"/>
              <a:t>g</a:t>
            </a:r>
            <a:r>
              <a:rPr sz="2400" spc="-20" dirty="0"/>
              <a:t>an</a:t>
            </a:r>
            <a:r>
              <a:rPr sz="2400" spc="25" dirty="0"/>
              <a:t>i</a:t>
            </a:r>
            <a:r>
              <a:rPr sz="2400" spc="-10" dirty="0"/>
              <a:t>z</a:t>
            </a:r>
            <a:r>
              <a:rPr sz="2400" spc="-20" dirty="0"/>
              <a:t>a</a:t>
            </a:r>
            <a:r>
              <a:rPr sz="2400" spc="5" dirty="0"/>
              <a:t>t</a:t>
            </a:r>
            <a:r>
              <a:rPr sz="2400" spc="30" dirty="0"/>
              <a:t>i</a:t>
            </a:r>
            <a:r>
              <a:rPr sz="2400" spc="-20" dirty="0"/>
              <a:t>ona</a:t>
            </a:r>
            <a:r>
              <a:rPr sz="2400" spc="5" dirty="0"/>
              <a:t>l</a:t>
            </a:r>
            <a:r>
              <a:rPr sz="2400" spc="-60" dirty="0"/>
              <a:t> </a:t>
            </a:r>
            <a:r>
              <a:rPr sz="2400" spc="25" dirty="0"/>
              <a:t>li</a:t>
            </a:r>
            <a:r>
              <a:rPr sz="2400" spc="-20" dirty="0"/>
              <a:t>f</a:t>
            </a:r>
            <a:r>
              <a:rPr sz="2400" spc="85" dirty="0"/>
              <a:t>e</a:t>
            </a:r>
            <a:r>
              <a:rPr sz="2400" spc="5" dirty="0">
                <a:latin typeface="Calibri"/>
                <a:cs typeface="Calibri"/>
              </a:rPr>
              <a:t>.</a:t>
            </a:r>
          </a:p>
        </p:txBody>
      </p:sp>
      <p:sp>
        <p:nvSpPr>
          <p:cNvPr id="5" name="object 5"/>
          <p:cNvSpPr txBox="1"/>
          <p:nvPr/>
        </p:nvSpPr>
        <p:spPr>
          <a:xfrm>
            <a:off x="5214240" y="2790253"/>
            <a:ext cx="4585335" cy="2282190"/>
          </a:xfrm>
          <a:prstGeom prst="rect">
            <a:avLst/>
          </a:prstGeom>
        </p:spPr>
        <p:txBody>
          <a:bodyPr vert="horz" wrap="square" lIns="0" tIns="41275" rIns="0" bIns="0" rtlCol="0">
            <a:spAutoFit/>
          </a:bodyPr>
          <a:lstStyle/>
          <a:p>
            <a:pPr marL="12700" marR="5080">
              <a:lnSpc>
                <a:spcPct val="90200"/>
              </a:lnSpc>
              <a:spcBef>
                <a:spcPts val="325"/>
              </a:spcBef>
            </a:pPr>
            <a:r>
              <a:rPr sz="1700" spc="-5" dirty="0">
                <a:latin typeface="Calibri"/>
                <a:cs typeface="Calibri"/>
              </a:rPr>
              <a:t>This raises difficulties when </a:t>
            </a:r>
            <a:r>
              <a:rPr sz="1700" dirty="0">
                <a:latin typeface="Calibri"/>
                <a:cs typeface="Calibri"/>
              </a:rPr>
              <a:t>managing </a:t>
            </a:r>
            <a:r>
              <a:rPr sz="1700" spc="5" dirty="0">
                <a:latin typeface="Calibri"/>
                <a:cs typeface="Calibri"/>
              </a:rPr>
              <a:t>strategic </a:t>
            </a:r>
            <a:r>
              <a:rPr sz="1700" spc="10" dirty="0">
                <a:latin typeface="Calibri"/>
                <a:cs typeface="Calibri"/>
              </a:rPr>
              <a:t> change </a:t>
            </a:r>
            <a:r>
              <a:rPr sz="1700" dirty="0">
                <a:latin typeface="Calibri"/>
                <a:cs typeface="Calibri"/>
              </a:rPr>
              <a:t>for </a:t>
            </a:r>
            <a:r>
              <a:rPr sz="1700" spc="-5" dirty="0">
                <a:latin typeface="Calibri"/>
                <a:cs typeface="Calibri"/>
              </a:rPr>
              <a:t>it </a:t>
            </a:r>
            <a:r>
              <a:rPr sz="1700" b="1" spc="10" dirty="0">
                <a:latin typeface="Calibri"/>
                <a:cs typeface="Calibri"/>
              </a:rPr>
              <a:t>may </a:t>
            </a:r>
            <a:r>
              <a:rPr sz="1700" b="1" spc="-5" dirty="0">
                <a:latin typeface="Calibri"/>
                <a:cs typeface="Calibri"/>
              </a:rPr>
              <a:t>be that </a:t>
            </a:r>
            <a:r>
              <a:rPr sz="1700" b="1" dirty="0">
                <a:latin typeface="Calibri"/>
                <a:cs typeface="Calibri"/>
              </a:rPr>
              <a:t>the </a:t>
            </a:r>
            <a:r>
              <a:rPr sz="1700" b="1" spc="5" dirty="0">
                <a:latin typeface="Calibri"/>
                <a:cs typeface="Calibri"/>
              </a:rPr>
              <a:t>action </a:t>
            </a:r>
            <a:r>
              <a:rPr sz="1700" b="1" spc="10" dirty="0">
                <a:latin typeface="Calibri"/>
                <a:cs typeface="Calibri"/>
              </a:rPr>
              <a:t>required </a:t>
            </a:r>
            <a:r>
              <a:rPr sz="1700" b="1" spc="20" dirty="0">
                <a:latin typeface="Calibri"/>
                <a:cs typeface="Calibri"/>
              </a:rPr>
              <a:t>is </a:t>
            </a:r>
            <a:r>
              <a:rPr sz="1700" b="1" spc="25" dirty="0">
                <a:latin typeface="Calibri"/>
                <a:cs typeface="Calibri"/>
              </a:rPr>
              <a:t> </a:t>
            </a:r>
            <a:r>
              <a:rPr sz="1700" b="1" dirty="0">
                <a:latin typeface="Calibri"/>
                <a:cs typeface="Calibri"/>
              </a:rPr>
              <a:t>outside the scope </a:t>
            </a:r>
            <a:r>
              <a:rPr sz="1700" b="1" spc="-5" dirty="0">
                <a:latin typeface="Calibri"/>
                <a:cs typeface="Calibri"/>
              </a:rPr>
              <a:t>of </a:t>
            </a:r>
            <a:r>
              <a:rPr sz="1700" b="1" dirty="0">
                <a:latin typeface="Calibri"/>
                <a:cs typeface="Calibri"/>
              </a:rPr>
              <a:t>the </a:t>
            </a:r>
            <a:r>
              <a:rPr sz="1700" b="1" spc="-5" dirty="0">
                <a:latin typeface="Calibri"/>
                <a:cs typeface="Calibri"/>
              </a:rPr>
              <a:t>paradigm </a:t>
            </a:r>
            <a:r>
              <a:rPr sz="1700" spc="10" dirty="0">
                <a:latin typeface="Calibri"/>
                <a:cs typeface="Calibri"/>
              </a:rPr>
              <a:t>and the </a:t>
            </a:r>
            <a:r>
              <a:rPr sz="1700" spc="15" dirty="0">
                <a:latin typeface="Calibri"/>
                <a:cs typeface="Calibri"/>
              </a:rPr>
              <a:t> </a:t>
            </a:r>
            <a:r>
              <a:rPr sz="1700" spc="5" dirty="0">
                <a:latin typeface="Calibri"/>
                <a:cs typeface="Calibri"/>
              </a:rPr>
              <a:t>constraints</a:t>
            </a:r>
            <a:r>
              <a:rPr sz="1700" spc="-165" dirty="0">
                <a:latin typeface="Calibri"/>
                <a:cs typeface="Calibri"/>
              </a:rPr>
              <a:t> </a:t>
            </a:r>
            <a:r>
              <a:rPr sz="1700" dirty="0">
                <a:latin typeface="Calibri"/>
                <a:cs typeface="Calibri"/>
              </a:rPr>
              <a:t>of</a:t>
            </a:r>
            <a:r>
              <a:rPr sz="1700" spc="-80" dirty="0">
                <a:latin typeface="Calibri"/>
                <a:cs typeface="Calibri"/>
              </a:rPr>
              <a:t> </a:t>
            </a:r>
            <a:r>
              <a:rPr sz="1700" spc="10" dirty="0">
                <a:latin typeface="Calibri"/>
                <a:cs typeface="Calibri"/>
              </a:rPr>
              <a:t>the</a:t>
            </a:r>
            <a:r>
              <a:rPr sz="1700" spc="-40" dirty="0">
                <a:latin typeface="Calibri"/>
                <a:cs typeface="Calibri"/>
              </a:rPr>
              <a:t> </a:t>
            </a:r>
            <a:r>
              <a:rPr sz="1700" spc="5" dirty="0">
                <a:latin typeface="Calibri"/>
                <a:cs typeface="Calibri"/>
              </a:rPr>
              <a:t>cultural</a:t>
            </a:r>
            <a:r>
              <a:rPr sz="1700" spc="-105" dirty="0">
                <a:latin typeface="Calibri"/>
                <a:cs typeface="Calibri"/>
              </a:rPr>
              <a:t> </a:t>
            </a:r>
            <a:r>
              <a:rPr sz="1700" spc="5" dirty="0">
                <a:latin typeface="Calibri"/>
                <a:cs typeface="Calibri"/>
              </a:rPr>
              <a:t>web-that</a:t>
            </a:r>
            <a:r>
              <a:rPr sz="1700" spc="-65" dirty="0">
                <a:latin typeface="Calibri"/>
                <a:cs typeface="Calibri"/>
              </a:rPr>
              <a:t> </a:t>
            </a:r>
            <a:r>
              <a:rPr sz="1700" spc="-10" dirty="0">
                <a:latin typeface="Calibri"/>
                <a:cs typeface="Calibri"/>
              </a:rPr>
              <a:t>members</a:t>
            </a:r>
            <a:r>
              <a:rPr sz="1700" spc="-5" dirty="0">
                <a:latin typeface="Calibri"/>
                <a:cs typeface="Calibri"/>
              </a:rPr>
              <a:t> </a:t>
            </a:r>
            <a:r>
              <a:rPr sz="1700" dirty="0">
                <a:latin typeface="Calibri"/>
                <a:cs typeface="Calibri"/>
              </a:rPr>
              <a:t>of</a:t>
            </a:r>
            <a:r>
              <a:rPr sz="1700" spc="70" dirty="0">
                <a:latin typeface="Calibri"/>
                <a:cs typeface="Calibri"/>
              </a:rPr>
              <a:t> </a:t>
            </a:r>
            <a:r>
              <a:rPr sz="1700" spc="10" dirty="0">
                <a:latin typeface="Calibri"/>
                <a:cs typeface="Calibri"/>
              </a:rPr>
              <a:t>the </a:t>
            </a:r>
            <a:r>
              <a:rPr sz="1700" spc="-370" dirty="0">
                <a:latin typeface="Calibri"/>
                <a:cs typeface="Calibri"/>
              </a:rPr>
              <a:t> </a:t>
            </a:r>
            <a:r>
              <a:rPr sz="1700" spc="-5" dirty="0">
                <a:latin typeface="Calibri"/>
                <a:cs typeface="Calibri"/>
              </a:rPr>
              <a:t>o</a:t>
            </a:r>
            <a:r>
              <a:rPr sz="1700" spc="5" dirty="0">
                <a:latin typeface="Calibri"/>
                <a:cs typeface="Calibri"/>
              </a:rPr>
              <a:t>r</a:t>
            </a:r>
            <a:r>
              <a:rPr sz="1700" spc="15" dirty="0">
                <a:latin typeface="Calibri"/>
                <a:cs typeface="Calibri"/>
              </a:rPr>
              <a:t>g</a:t>
            </a:r>
            <a:r>
              <a:rPr sz="1700" spc="10" dirty="0">
                <a:latin typeface="Calibri"/>
                <a:cs typeface="Calibri"/>
              </a:rPr>
              <a:t>a</a:t>
            </a:r>
            <a:r>
              <a:rPr sz="1700" dirty="0">
                <a:latin typeface="Calibri"/>
                <a:cs typeface="Calibri"/>
              </a:rPr>
              <a:t>n</a:t>
            </a:r>
            <a:r>
              <a:rPr sz="1700" spc="-20" dirty="0">
                <a:latin typeface="Calibri"/>
                <a:cs typeface="Calibri"/>
              </a:rPr>
              <a:t>i</a:t>
            </a:r>
            <a:r>
              <a:rPr sz="1700" dirty="0">
                <a:latin typeface="Calibri"/>
                <a:cs typeface="Calibri"/>
              </a:rPr>
              <a:t>z</a:t>
            </a:r>
            <a:r>
              <a:rPr sz="1700" spc="10" dirty="0">
                <a:latin typeface="Calibri"/>
                <a:cs typeface="Calibri"/>
              </a:rPr>
              <a:t>a</a:t>
            </a:r>
            <a:r>
              <a:rPr sz="1700" spc="20" dirty="0">
                <a:latin typeface="Calibri"/>
                <a:cs typeface="Calibri"/>
              </a:rPr>
              <a:t>t</a:t>
            </a:r>
            <a:r>
              <a:rPr sz="1700" spc="-20" dirty="0">
                <a:latin typeface="Calibri"/>
                <a:cs typeface="Calibri"/>
              </a:rPr>
              <a:t>i</a:t>
            </a:r>
            <a:r>
              <a:rPr sz="1700" spc="-5" dirty="0">
                <a:latin typeface="Calibri"/>
                <a:cs typeface="Calibri"/>
              </a:rPr>
              <a:t>o</a:t>
            </a:r>
            <a:r>
              <a:rPr sz="1700" spc="10" dirty="0">
                <a:latin typeface="Calibri"/>
                <a:cs typeface="Calibri"/>
              </a:rPr>
              <a:t>n</a:t>
            </a:r>
            <a:r>
              <a:rPr sz="1700" spc="-170" dirty="0">
                <a:latin typeface="Calibri"/>
                <a:cs typeface="Calibri"/>
              </a:rPr>
              <a:t> </a:t>
            </a:r>
            <a:r>
              <a:rPr sz="1700" spc="-20" dirty="0">
                <a:latin typeface="Calibri"/>
                <a:cs typeface="Calibri"/>
              </a:rPr>
              <a:t>w</a:t>
            </a:r>
            <a:r>
              <a:rPr sz="1700" spc="-5" dirty="0">
                <a:latin typeface="Calibri"/>
                <a:cs typeface="Calibri"/>
              </a:rPr>
              <a:t>o</a:t>
            </a:r>
            <a:r>
              <a:rPr sz="1700" dirty="0">
                <a:latin typeface="Calibri"/>
                <a:cs typeface="Calibri"/>
              </a:rPr>
              <a:t>u</a:t>
            </a:r>
            <a:r>
              <a:rPr sz="1700" spc="-20" dirty="0">
                <a:latin typeface="Calibri"/>
                <a:cs typeface="Calibri"/>
              </a:rPr>
              <a:t>l</a:t>
            </a:r>
            <a:r>
              <a:rPr sz="1700" spc="10" dirty="0">
                <a:latin typeface="Calibri"/>
                <a:cs typeface="Calibri"/>
              </a:rPr>
              <a:t>d</a:t>
            </a:r>
            <a:r>
              <a:rPr sz="1700" spc="-20" dirty="0">
                <a:latin typeface="Calibri"/>
                <a:cs typeface="Calibri"/>
              </a:rPr>
              <a:t> </a:t>
            </a:r>
            <a:r>
              <a:rPr sz="1700" dirty="0">
                <a:latin typeface="Calibri"/>
                <a:cs typeface="Calibri"/>
              </a:rPr>
              <a:t>b</a:t>
            </a:r>
            <a:r>
              <a:rPr sz="1700" spc="10" dirty="0">
                <a:latin typeface="Calibri"/>
                <a:cs typeface="Calibri"/>
              </a:rPr>
              <a:t>e</a:t>
            </a:r>
            <a:r>
              <a:rPr sz="1700" spc="-30" dirty="0">
                <a:latin typeface="Calibri"/>
                <a:cs typeface="Calibri"/>
              </a:rPr>
              <a:t> </a:t>
            </a:r>
            <a:r>
              <a:rPr sz="1700" b="1" spc="-10" dirty="0">
                <a:latin typeface="Calibri"/>
                <a:cs typeface="Calibri"/>
              </a:rPr>
              <a:t>r</a:t>
            </a:r>
            <a:r>
              <a:rPr sz="1700" b="1" spc="40" dirty="0">
                <a:latin typeface="Calibri"/>
                <a:cs typeface="Calibri"/>
              </a:rPr>
              <a:t>e</a:t>
            </a:r>
            <a:r>
              <a:rPr sz="1700" b="1" spc="-20" dirty="0">
                <a:latin typeface="Calibri"/>
                <a:cs typeface="Calibri"/>
              </a:rPr>
              <a:t>qu</a:t>
            </a:r>
            <a:r>
              <a:rPr sz="1700" b="1" spc="30" dirty="0">
                <a:latin typeface="Calibri"/>
                <a:cs typeface="Calibri"/>
              </a:rPr>
              <a:t>i</a:t>
            </a:r>
            <a:r>
              <a:rPr sz="1700" b="1" spc="-10" dirty="0">
                <a:latin typeface="Calibri"/>
                <a:cs typeface="Calibri"/>
              </a:rPr>
              <a:t>r</a:t>
            </a:r>
            <a:r>
              <a:rPr sz="1700" b="1" spc="40" dirty="0">
                <a:latin typeface="Calibri"/>
                <a:cs typeface="Calibri"/>
              </a:rPr>
              <a:t>e</a:t>
            </a:r>
            <a:r>
              <a:rPr sz="1700" b="1" spc="10" dirty="0">
                <a:latin typeface="Calibri"/>
                <a:cs typeface="Calibri"/>
              </a:rPr>
              <a:t>d</a:t>
            </a:r>
            <a:r>
              <a:rPr sz="1700" b="1" spc="-185" dirty="0">
                <a:latin typeface="Calibri"/>
                <a:cs typeface="Calibri"/>
              </a:rPr>
              <a:t> </a:t>
            </a:r>
            <a:r>
              <a:rPr sz="1700" b="1" spc="10" dirty="0">
                <a:latin typeface="Calibri"/>
                <a:cs typeface="Calibri"/>
              </a:rPr>
              <a:t>to</a:t>
            </a:r>
            <a:r>
              <a:rPr sz="1700" b="1" spc="-30" dirty="0">
                <a:latin typeface="Calibri"/>
                <a:cs typeface="Calibri"/>
              </a:rPr>
              <a:t> </a:t>
            </a:r>
            <a:r>
              <a:rPr sz="1700" b="1" spc="35" dirty="0">
                <a:latin typeface="Calibri"/>
                <a:cs typeface="Calibri"/>
              </a:rPr>
              <a:t>c</a:t>
            </a:r>
            <a:r>
              <a:rPr sz="1700" b="1" spc="-20" dirty="0">
                <a:latin typeface="Calibri"/>
                <a:cs typeface="Calibri"/>
              </a:rPr>
              <a:t>han</a:t>
            </a:r>
            <a:r>
              <a:rPr sz="1700" b="1" spc="15" dirty="0">
                <a:latin typeface="Calibri"/>
                <a:cs typeface="Calibri"/>
              </a:rPr>
              <a:t>g</a:t>
            </a:r>
            <a:r>
              <a:rPr sz="1700" b="1" spc="10" dirty="0">
                <a:latin typeface="Calibri"/>
                <a:cs typeface="Calibri"/>
              </a:rPr>
              <a:t>e</a:t>
            </a:r>
            <a:endParaRPr sz="1700" dirty="0">
              <a:latin typeface="Calibri"/>
              <a:cs typeface="Calibri"/>
            </a:endParaRPr>
          </a:p>
          <a:p>
            <a:pPr marL="12700">
              <a:lnSpc>
                <a:spcPts val="1720"/>
              </a:lnSpc>
            </a:pPr>
            <a:r>
              <a:rPr sz="1700" b="1" spc="-5" dirty="0">
                <a:latin typeface="Calibri"/>
                <a:cs typeface="Calibri"/>
              </a:rPr>
              <a:t>s</a:t>
            </a:r>
            <a:r>
              <a:rPr sz="1700" b="1" spc="-20" dirty="0">
                <a:latin typeface="Calibri"/>
                <a:cs typeface="Calibri"/>
              </a:rPr>
              <a:t>ub</a:t>
            </a:r>
            <a:r>
              <a:rPr sz="1700" b="1" spc="-5" dirty="0">
                <a:latin typeface="Calibri"/>
                <a:cs typeface="Calibri"/>
              </a:rPr>
              <a:t>s</a:t>
            </a:r>
            <a:r>
              <a:rPr sz="1700" b="1" spc="5" dirty="0">
                <a:latin typeface="Calibri"/>
                <a:cs typeface="Calibri"/>
              </a:rPr>
              <a:t>t</a:t>
            </a:r>
            <a:r>
              <a:rPr sz="1700" b="1" spc="-20" dirty="0">
                <a:latin typeface="Calibri"/>
                <a:cs typeface="Calibri"/>
              </a:rPr>
              <a:t>an</a:t>
            </a:r>
            <a:r>
              <a:rPr sz="1700" b="1" spc="5" dirty="0">
                <a:latin typeface="Calibri"/>
                <a:cs typeface="Calibri"/>
              </a:rPr>
              <a:t>t</a:t>
            </a:r>
            <a:r>
              <a:rPr sz="1700" b="1" spc="25" dirty="0">
                <a:latin typeface="Calibri"/>
                <a:cs typeface="Calibri"/>
              </a:rPr>
              <a:t>i</a:t>
            </a:r>
            <a:r>
              <a:rPr sz="1700" b="1" spc="-20" dirty="0">
                <a:latin typeface="Calibri"/>
                <a:cs typeface="Calibri"/>
              </a:rPr>
              <a:t>a</a:t>
            </a:r>
            <a:r>
              <a:rPr sz="1700" b="1" spc="25" dirty="0">
                <a:latin typeface="Calibri"/>
                <a:cs typeface="Calibri"/>
              </a:rPr>
              <a:t>ll</a:t>
            </a:r>
            <a:r>
              <a:rPr sz="1700" b="1" spc="10" dirty="0">
                <a:latin typeface="Calibri"/>
                <a:cs typeface="Calibri"/>
              </a:rPr>
              <a:t>y</a:t>
            </a:r>
            <a:r>
              <a:rPr sz="1700" b="1" spc="-155" dirty="0">
                <a:latin typeface="Calibri"/>
                <a:cs typeface="Calibri"/>
              </a:rPr>
              <a:t> </a:t>
            </a:r>
            <a:r>
              <a:rPr sz="1700" b="1" spc="5" dirty="0">
                <a:latin typeface="Calibri"/>
                <a:cs typeface="Calibri"/>
              </a:rPr>
              <a:t>t</a:t>
            </a:r>
            <a:r>
              <a:rPr sz="1700" b="1" spc="-20" dirty="0">
                <a:latin typeface="Calibri"/>
                <a:cs typeface="Calibri"/>
              </a:rPr>
              <a:t>h</a:t>
            </a:r>
            <a:r>
              <a:rPr sz="1700" b="1" spc="35" dirty="0">
                <a:latin typeface="Calibri"/>
                <a:cs typeface="Calibri"/>
              </a:rPr>
              <a:t>e</a:t>
            </a:r>
            <a:r>
              <a:rPr sz="1700" b="1" spc="25" dirty="0">
                <a:latin typeface="Calibri"/>
                <a:cs typeface="Calibri"/>
              </a:rPr>
              <a:t>i</a:t>
            </a:r>
            <a:r>
              <a:rPr sz="1700" b="1" spc="5" dirty="0">
                <a:latin typeface="Calibri"/>
                <a:cs typeface="Calibri"/>
              </a:rPr>
              <a:t>r</a:t>
            </a:r>
            <a:r>
              <a:rPr sz="1700" b="1" spc="-100" dirty="0">
                <a:latin typeface="Calibri"/>
                <a:cs typeface="Calibri"/>
              </a:rPr>
              <a:t> </a:t>
            </a:r>
            <a:r>
              <a:rPr sz="1700" b="1" spc="35" dirty="0">
                <a:latin typeface="Calibri"/>
                <a:cs typeface="Calibri"/>
              </a:rPr>
              <a:t>c</a:t>
            </a:r>
            <a:r>
              <a:rPr sz="1700" b="1" spc="-20" dirty="0">
                <a:latin typeface="Calibri"/>
                <a:cs typeface="Calibri"/>
              </a:rPr>
              <a:t>o</a:t>
            </a:r>
            <a:r>
              <a:rPr sz="1700" b="1" spc="-10" dirty="0">
                <a:latin typeface="Calibri"/>
                <a:cs typeface="Calibri"/>
              </a:rPr>
              <a:t>r</a:t>
            </a:r>
            <a:r>
              <a:rPr sz="1700" b="1" spc="10" dirty="0">
                <a:latin typeface="Calibri"/>
                <a:cs typeface="Calibri"/>
              </a:rPr>
              <a:t>e</a:t>
            </a:r>
            <a:r>
              <a:rPr sz="1700" b="1" spc="-60" dirty="0">
                <a:latin typeface="Calibri"/>
                <a:cs typeface="Calibri"/>
              </a:rPr>
              <a:t> </a:t>
            </a:r>
            <a:r>
              <a:rPr sz="1700" b="1" spc="-20" dirty="0">
                <a:latin typeface="Calibri"/>
                <a:cs typeface="Calibri"/>
              </a:rPr>
              <a:t>b</a:t>
            </a:r>
            <a:r>
              <a:rPr sz="1700" b="1" spc="35" dirty="0">
                <a:latin typeface="Calibri"/>
                <a:cs typeface="Calibri"/>
              </a:rPr>
              <a:t>e</a:t>
            </a:r>
            <a:r>
              <a:rPr sz="1700" b="1" spc="25" dirty="0">
                <a:latin typeface="Calibri"/>
                <a:cs typeface="Calibri"/>
              </a:rPr>
              <a:t>li</a:t>
            </a:r>
            <a:r>
              <a:rPr sz="1700" b="1" spc="35" dirty="0">
                <a:latin typeface="Calibri"/>
                <a:cs typeface="Calibri"/>
              </a:rPr>
              <a:t>e</a:t>
            </a:r>
            <a:r>
              <a:rPr sz="1700" b="1" spc="-20" dirty="0">
                <a:latin typeface="Calibri"/>
                <a:cs typeface="Calibri"/>
              </a:rPr>
              <a:t>f</a:t>
            </a:r>
            <a:r>
              <a:rPr sz="1700" b="1" spc="10" dirty="0">
                <a:latin typeface="Calibri"/>
                <a:cs typeface="Calibri"/>
              </a:rPr>
              <a:t>s</a:t>
            </a:r>
            <a:r>
              <a:rPr sz="1700" b="1" spc="-175" dirty="0">
                <a:latin typeface="Calibri"/>
                <a:cs typeface="Calibri"/>
              </a:rPr>
              <a:t> </a:t>
            </a:r>
            <a:r>
              <a:rPr sz="1700" b="1" spc="-20" dirty="0">
                <a:latin typeface="Calibri"/>
                <a:cs typeface="Calibri"/>
              </a:rPr>
              <a:t>o</a:t>
            </a:r>
            <a:r>
              <a:rPr sz="1700" b="1" spc="5" dirty="0">
                <a:latin typeface="Calibri"/>
                <a:cs typeface="Calibri"/>
              </a:rPr>
              <a:t>r</a:t>
            </a:r>
            <a:r>
              <a:rPr sz="1700" b="1" spc="-25" dirty="0">
                <a:latin typeface="Calibri"/>
                <a:cs typeface="Calibri"/>
              </a:rPr>
              <a:t> </a:t>
            </a:r>
            <a:r>
              <a:rPr sz="1700" b="1" spc="5" dirty="0">
                <a:latin typeface="Calibri"/>
                <a:cs typeface="Calibri"/>
              </a:rPr>
              <a:t>‘t</a:t>
            </a:r>
            <a:r>
              <a:rPr sz="1700" b="1" spc="-15" dirty="0">
                <a:latin typeface="Calibri"/>
                <a:cs typeface="Calibri"/>
              </a:rPr>
              <a:t>h</a:t>
            </a:r>
            <a:r>
              <a:rPr sz="1700" b="1" spc="10" dirty="0">
                <a:latin typeface="Calibri"/>
                <a:cs typeface="Calibri"/>
              </a:rPr>
              <a:t>e</a:t>
            </a:r>
            <a:r>
              <a:rPr sz="1700" b="1" spc="-60" dirty="0">
                <a:latin typeface="Calibri"/>
                <a:cs typeface="Calibri"/>
              </a:rPr>
              <a:t> </a:t>
            </a:r>
            <a:r>
              <a:rPr sz="1700" b="1" spc="5" dirty="0">
                <a:latin typeface="Calibri"/>
                <a:cs typeface="Calibri"/>
              </a:rPr>
              <a:t>w</a:t>
            </a:r>
            <a:r>
              <a:rPr sz="1700" b="1" spc="-20" dirty="0">
                <a:latin typeface="Calibri"/>
                <a:cs typeface="Calibri"/>
              </a:rPr>
              <a:t>a</a:t>
            </a:r>
            <a:r>
              <a:rPr sz="1700" b="1" spc="10" dirty="0">
                <a:latin typeface="Calibri"/>
                <a:cs typeface="Calibri"/>
              </a:rPr>
              <a:t>y</a:t>
            </a:r>
            <a:r>
              <a:rPr sz="1700" b="1" spc="-80" dirty="0">
                <a:latin typeface="Calibri"/>
                <a:cs typeface="Calibri"/>
              </a:rPr>
              <a:t> </a:t>
            </a:r>
            <a:r>
              <a:rPr sz="1700" b="1" spc="5" dirty="0">
                <a:latin typeface="Calibri"/>
                <a:cs typeface="Calibri"/>
              </a:rPr>
              <a:t>w</a:t>
            </a:r>
            <a:r>
              <a:rPr sz="1700" b="1" spc="10" dirty="0">
                <a:latin typeface="Calibri"/>
                <a:cs typeface="Calibri"/>
              </a:rPr>
              <a:t>e</a:t>
            </a:r>
            <a:r>
              <a:rPr sz="1700" b="1" spc="15" dirty="0">
                <a:latin typeface="Calibri"/>
                <a:cs typeface="Calibri"/>
              </a:rPr>
              <a:t> </a:t>
            </a:r>
            <a:r>
              <a:rPr sz="1700" b="1" spc="-20" dirty="0">
                <a:latin typeface="Calibri"/>
                <a:cs typeface="Calibri"/>
              </a:rPr>
              <a:t>d</a:t>
            </a:r>
            <a:r>
              <a:rPr sz="1700" b="1" spc="10" dirty="0">
                <a:latin typeface="Calibri"/>
                <a:cs typeface="Calibri"/>
              </a:rPr>
              <a:t>o</a:t>
            </a:r>
            <a:endParaRPr sz="1700" dirty="0">
              <a:latin typeface="Calibri"/>
              <a:cs typeface="Calibri"/>
            </a:endParaRPr>
          </a:p>
          <a:p>
            <a:pPr marL="12700">
              <a:lnSpc>
                <a:spcPts val="1960"/>
              </a:lnSpc>
            </a:pPr>
            <a:r>
              <a:rPr sz="1700" b="1" spc="5" dirty="0">
                <a:latin typeface="Calibri"/>
                <a:cs typeface="Calibri"/>
              </a:rPr>
              <a:t>t</a:t>
            </a:r>
            <a:r>
              <a:rPr sz="1700" b="1" spc="-20" dirty="0">
                <a:latin typeface="Calibri"/>
                <a:cs typeface="Calibri"/>
              </a:rPr>
              <a:t>h</a:t>
            </a:r>
            <a:r>
              <a:rPr sz="1700" b="1" spc="25" dirty="0">
                <a:latin typeface="Calibri"/>
                <a:cs typeface="Calibri"/>
              </a:rPr>
              <a:t>i</a:t>
            </a:r>
            <a:r>
              <a:rPr sz="1700" b="1" spc="-20" dirty="0">
                <a:latin typeface="Calibri"/>
                <a:cs typeface="Calibri"/>
              </a:rPr>
              <a:t>n</a:t>
            </a:r>
            <a:r>
              <a:rPr sz="1700" b="1" spc="15" dirty="0">
                <a:latin typeface="Calibri"/>
                <a:cs typeface="Calibri"/>
              </a:rPr>
              <a:t>g</a:t>
            </a:r>
            <a:r>
              <a:rPr sz="1700" b="1" spc="10" dirty="0">
                <a:latin typeface="Calibri"/>
                <a:cs typeface="Calibri"/>
              </a:rPr>
              <a:t>s</a:t>
            </a:r>
            <a:r>
              <a:rPr sz="1700" b="1" spc="-100" dirty="0">
                <a:latin typeface="Calibri"/>
                <a:cs typeface="Calibri"/>
              </a:rPr>
              <a:t> </a:t>
            </a:r>
            <a:r>
              <a:rPr sz="1700" b="1" spc="-20" dirty="0">
                <a:latin typeface="Calibri"/>
                <a:cs typeface="Calibri"/>
              </a:rPr>
              <a:t>a</a:t>
            </a:r>
            <a:r>
              <a:rPr sz="1700" b="1" spc="-10" dirty="0">
                <a:latin typeface="Calibri"/>
                <a:cs typeface="Calibri"/>
              </a:rPr>
              <a:t>r</a:t>
            </a:r>
            <a:r>
              <a:rPr sz="1700" b="1" spc="-20" dirty="0">
                <a:latin typeface="Calibri"/>
                <a:cs typeface="Calibri"/>
              </a:rPr>
              <a:t>oun</a:t>
            </a:r>
            <a:r>
              <a:rPr sz="1700" b="1" spc="10" dirty="0">
                <a:latin typeface="Calibri"/>
                <a:cs typeface="Calibri"/>
              </a:rPr>
              <a:t>d</a:t>
            </a:r>
            <a:r>
              <a:rPr sz="1700" b="1" spc="35" dirty="0">
                <a:latin typeface="Calibri"/>
                <a:cs typeface="Calibri"/>
              </a:rPr>
              <a:t> </a:t>
            </a:r>
            <a:r>
              <a:rPr sz="1700" b="1" spc="-20" dirty="0">
                <a:latin typeface="Calibri"/>
                <a:cs typeface="Calibri"/>
              </a:rPr>
              <a:t>h</a:t>
            </a:r>
            <a:r>
              <a:rPr sz="1700" b="1" spc="35" dirty="0">
                <a:latin typeface="Calibri"/>
                <a:cs typeface="Calibri"/>
              </a:rPr>
              <a:t>e</a:t>
            </a:r>
            <a:r>
              <a:rPr sz="1700" b="1" spc="-10" dirty="0">
                <a:latin typeface="Calibri"/>
                <a:cs typeface="Calibri"/>
              </a:rPr>
              <a:t>r</a:t>
            </a:r>
            <a:r>
              <a:rPr sz="1700" b="1" spc="35" dirty="0">
                <a:latin typeface="Calibri"/>
                <a:cs typeface="Calibri"/>
              </a:rPr>
              <a:t>e</a:t>
            </a:r>
            <a:r>
              <a:rPr sz="1700" b="1" spc="-140" dirty="0">
                <a:latin typeface="Calibri"/>
                <a:cs typeface="Calibri"/>
              </a:rPr>
              <a:t>’</a:t>
            </a:r>
            <a:r>
              <a:rPr sz="1700" b="1" spc="5" dirty="0">
                <a:latin typeface="Calibri"/>
                <a:cs typeface="Calibri"/>
              </a:rPr>
              <a:t>.</a:t>
            </a:r>
            <a:endParaRPr sz="1700" dirty="0">
              <a:latin typeface="Calibri"/>
              <a:cs typeface="Calibri"/>
            </a:endParaRPr>
          </a:p>
          <a:p>
            <a:pPr marL="12700">
              <a:lnSpc>
                <a:spcPts val="1960"/>
              </a:lnSpc>
              <a:spcBef>
                <a:spcPts val="740"/>
              </a:spcBef>
            </a:pPr>
            <a:r>
              <a:rPr sz="1700" spc="-5" dirty="0">
                <a:latin typeface="Calibri"/>
                <a:cs typeface="Calibri"/>
              </a:rPr>
              <a:t>Desirable</a:t>
            </a:r>
            <a:r>
              <a:rPr sz="1700" spc="-45" dirty="0">
                <a:latin typeface="Calibri"/>
                <a:cs typeface="Calibri"/>
              </a:rPr>
              <a:t> </a:t>
            </a:r>
            <a:r>
              <a:rPr sz="1700" spc="10" dirty="0">
                <a:latin typeface="Calibri"/>
                <a:cs typeface="Calibri"/>
              </a:rPr>
              <a:t>as</a:t>
            </a:r>
            <a:r>
              <a:rPr sz="1700" spc="-10" dirty="0">
                <a:latin typeface="Calibri"/>
                <a:cs typeface="Calibri"/>
              </a:rPr>
              <a:t> </a:t>
            </a:r>
            <a:r>
              <a:rPr sz="1700" spc="5" dirty="0">
                <a:latin typeface="Calibri"/>
                <a:cs typeface="Calibri"/>
              </a:rPr>
              <a:t>this</a:t>
            </a:r>
            <a:r>
              <a:rPr sz="1700" spc="-5" dirty="0">
                <a:latin typeface="Calibri"/>
                <a:cs typeface="Calibri"/>
              </a:rPr>
              <a:t> </a:t>
            </a:r>
            <a:r>
              <a:rPr sz="1700" dirty="0">
                <a:latin typeface="Calibri"/>
                <a:cs typeface="Calibri"/>
              </a:rPr>
              <a:t>may</a:t>
            </a:r>
            <a:r>
              <a:rPr sz="1700" spc="-45" dirty="0">
                <a:latin typeface="Calibri"/>
                <a:cs typeface="Calibri"/>
              </a:rPr>
              <a:t> </a:t>
            </a:r>
            <a:r>
              <a:rPr sz="1700" spc="-5" dirty="0">
                <a:latin typeface="Calibri"/>
                <a:cs typeface="Calibri"/>
              </a:rPr>
              <a:t>be,</a:t>
            </a:r>
            <a:r>
              <a:rPr sz="1700" spc="30" dirty="0">
                <a:latin typeface="Calibri"/>
                <a:cs typeface="Calibri"/>
              </a:rPr>
              <a:t> </a:t>
            </a:r>
            <a:r>
              <a:rPr sz="1700" b="1" dirty="0">
                <a:latin typeface="Calibri"/>
                <a:cs typeface="Calibri"/>
              </a:rPr>
              <a:t>the</a:t>
            </a:r>
            <a:r>
              <a:rPr sz="1700" b="1" spc="-50" dirty="0">
                <a:latin typeface="Calibri"/>
                <a:cs typeface="Calibri"/>
              </a:rPr>
              <a:t> </a:t>
            </a:r>
            <a:r>
              <a:rPr sz="1700" b="1" spc="15" dirty="0">
                <a:latin typeface="Calibri"/>
                <a:cs typeface="Calibri"/>
              </a:rPr>
              <a:t>evidence</a:t>
            </a:r>
            <a:r>
              <a:rPr sz="1700" b="1" spc="-130" dirty="0">
                <a:latin typeface="Calibri"/>
                <a:cs typeface="Calibri"/>
              </a:rPr>
              <a:t> </a:t>
            </a:r>
            <a:r>
              <a:rPr sz="1700" b="1" spc="15" dirty="0">
                <a:latin typeface="Calibri"/>
                <a:cs typeface="Calibri"/>
              </a:rPr>
              <a:t>is</a:t>
            </a:r>
            <a:r>
              <a:rPr sz="1700" b="1" spc="-95" dirty="0">
                <a:latin typeface="Calibri"/>
                <a:cs typeface="Calibri"/>
              </a:rPr>
              <a:t> </a:t>
            </a:r>
            <a:r>
              <a:rPr sz="1700" b="1" spc="-5" dirty="0">
                <a:latin typeface="Calibri"/>
                <a:cs typeface="Calibri"/>
              </a:rPr>
              <a:t>that</a:t>
            </a:r>
            <a:r>
              <a:rPr sz="1700" b="1" spc="-10" dirty="0">
                <a:latin typeface="Calibri"/>
                <a:cs typeface="Calibri"/>
              </a:rPr>
              <a:t> </a:t>
            </a:r>
            <a:r>
              <a:rPr sz="1700" b="1" spc="5" dirty="0">
                <a:latin typeface="Calibri"/>
                <a:cs typeface="Calibri"/>
              </a:rPr>
              <a:t>this</a:t>
            </a:r>
            <a:endParaRPr sz="1700" dirty="0">
              <a:latin typeface="Calibri"/>
              <a:cs typeface="Calibri"/>
            </a:endParaRPr>
          </a:p>
          <a:p>
            <a:pPr marL="12700">
              <a:lnSpc>
                <a:spcPts val="1960"/>
              </a:lnSpc>
            </a:pPr>
            <a:r>
              <a:rPr sz="1700" b="1" dirty="0">
                <a:latin typeface="Calibri"/>
                <a:cs typeface="Calibri"/>
              </a:rPr>
              <a:t>does</a:t>
            </a:r>
            <a:r>
              <a:rPr sz="1700" b="1" spc="-40" dirty="0">
                <a:latin typeface="Calibri"/>
                <a:cs typeface="Calibri"/>
              </a:rPr>
              <a:t> </a:t>
            </a:r>
            <a:r>
              <a:rPr sz="1700" b="1" spc="-10" dirty="0">
                <a:latin typeface="Calibri"/>
                <a:cs typeface="Calibri"/>
              </a:rPr>
              <a:t>not</a:t>
            </a:r>
            <a:r>
              <a:rPr sz="1700" b="1" spc="-30" dirty="0">
                <a:latin typeface="Calibri"/>
                <a:cs typeface="Calibri"/>
              </a:rPr>
              <a:t> </a:t>
            </a:r>
            <a:r>
              <a:rPr sz="1700" b="1" spc="10" dirty="0">
                <a:latin typeface="Calibri"/>
                <a:cs typeface="Calibri"/>
              </a:rPr>
              <a:t>occur</a:t>
            </a:r>
            <a:r>
              <a:rPr sz="1700" b="1" spc="-35" dirty="0">
                <a:latin typeface="Calibri"/>
                <a:cs typeface="Calibri"/>
              </a:rPr>
              <a:t> </a:t>
            </a:r>
            <a:r>
              <a:rPr sz="1700" b="1" spc="15" dirty="0">
                <a:latin typeface="Calibri"/>
                <a:cs typeface="Calibri"/>
              </a:rPr>
              <a:t>easily…</a:t>
            </a:r>
            <a:r>
              <a:rPr sz="1700" spc="15" dirty="0">
                <a:latin typeface="Calibri"/>
                <a:cs typeface="Calibri"/>
              </a:rPr>
              <a:t>”</a:t>
            </a:r>
            <a:endParaRPr sz="1700" dirty="0">
              <a:latin typeface="Calibri"/>
              <a:cs typeface="Calibri"/>
            </a:endParaRPr>
          </a:p>
        </p:txBody>
      </p:sp>
      <p:sp>
        <p:nvSpPr>
          <p:cNvPr id="6" name="object 6"/>
          <p:cNvSpPr txBox="1"/>
          <p:nvPr/>
        </p:nvSpPr>
        <p:spPr>
          <a:xfrm>
            <a:off x="1577340" y="6571297"/>
            <a:ext cx="9016365" cy="231474"/>
          </a:xfrm>
          <a:prstGeom prst="rect">
            <a:avLst/>
          </a:prstGeom>
        </p:spPr>
        <p:txBody>
          <a:bodyPr vert="horz" wrap="square" lIns="0" tIns="15875" rIns="0" bIns="0" rtlCol="0">
            <a:spAutoFit/>
          </a:bodyPr>
          <a:lstStyle/>
          <a:p>
            <a:pPr marL="38100">
              <a:spcBef>
                <a:spcPts val="125"/>
              </a:spcBef>
            </a:pPr>
            <a:r>
              <a:rPr sz="1400" spc="5" dirty="0">
                <a:solidFill>
                  <a:srgbClr val="111111"/>
                </a:solidFill>
                <a:latin typeface="Arial"/>
                <a:cs typeface="Arial"/>
              </a:rPr>
              <a:t>JOHNSON,</a:t>
            </a:r>
            <a:r>
              <a:rPr sz="1400" spc="-35" dirty="0">
                <a:solidFill>
                  <a:srgbClr val="111111"/>
                </a:solidFill>
                <a:latin typeface="Arial"/>
                <a:cs typeface="Arial"/>
              </a:rPr>
              <a:t> </a:t>
            </a:r>
            <a:r>
              <a:rPr sz="1400" spc="20" dirty="0">
                <a:solidFill>
                  <a:srgbClr val="111111"/>
                </a:solidFill>
                <a:latin typeface="Arial"/>
                <a:cs typeface="Arial"/>
              </a:rPr>
              <a:t>G.</a:t>
            </a:r>
            <a:r>
              <a:rPr sz="1400" spc="-110" dirty="0">
                <a:solidFill>
                  <a:srgbClr val="111111"/>
                </a:solidFill>
                <a:latin typeface="Arial"/>
                <a:cs typeface="Arial"/>
              </a:rPr>
              <a:t> </a:t>
            </a:r>
            <a:r>
              <a:rPr sz="1400" spc="35" dirty="0">
                <a:solidFill>
                  <a:srgbClr val="111111"/>
                </a:solidFill>
                <a:latin typeface="Arial"/>
                <a:cs typeface="Arial"/>
              </a:rPr>
              <a:t>1992.</a:t>
            </a:r>
            <a:r>
              <a:rPr sz="1400" spc="-185" dirty="0">
                <a:solidFill>
                  <a:srgbClr val="111111"/>
                </a:solidFill>
                <a:latin typeface="Arial"/>
                <a:cs typeface="Arial"/>
              </a:rPr>
              <a:t> </a:t>
            </a:r>
            <a:r>
              <a:rPr sz="1400" spc="-15" dirty="0">
                <a:solidFill>
                  <a:srgbClr val="111111"/>
                </a:solidFill>
                <a:latin typeface="Arial"/>
                <a:cs typeface="Arial"/>
              </a:rPr>
              <a:t>Managing</a:t>
            </a:r>
            <a:r>
              <a:rPr sz="1400" spc="100" dirty="0">
                <a:solidFill>
                  <a:srgbClr val="111111"/>
                </a:solidFill>
                <a:latin typeface="Arial"/>
                <a:cs typeface="Arial"/>
              </a:rPr>
              <a:t> </a:t>
            </a:r>
            <a:r>
              <a:rPr sz="1400" spc="5" dirty="0">
                <a:solidFill>
                  <a:srgbClr val="111111"/>
                </a:solidFill>
                <a:latin typeface="Arial"/>
                <a:cs typeface="Arial"/>
              </a:rPr>
              <a:t>strategic</a:t>
            </a:r>
            <a:r>
              <a:rPr sz="1400" spc="-125" dirty="0">
                <a:solidFill>
                  <a:srgbClr val="111111"/>
                </a:solidFill>
                <a:latin typeface="Arial"/>
                <a:cs typeface="Arial"/>
              </a:rPr>
              <a:t> </a:t>
            </a:r>
            <a:r>
              <a:rPr sz="1400" dirty="0">
                <a:solidFill>
                  <a:srgbClr val="111111"/>
                </a:solidFill>
                <a:latin typeface="Arial"/>
                <a:cs typeface="Arial"/>
              </a:rPr>
              <a:t>change</a:t>
            </a:r>
            <a:r>
              <a:rPr sz="1400" spc="-5" dirty="0">
                <a:solidFill>
                  <a:srgbClr val="111111"/>
                </a:solidFill>
                <a:latin typeface="Arial"/>
                <a:cs typeface="Arial"/>
              </a:rPr>
              <a:t> </a:t>
            </a:r>
            <a:r>
              <a:rPr sz="1400" spc="5" dirty="0">
                <a:solidFill>
                  <a:srgbClr val="111111"/>
                </a:solidFill>
                <a:latin typeface="Arial"/>
                <a:cs typeface="Arial"/>
              </a:rPr>
              <a:t>-</a:t>
            </a:r>
            <a:r>
              <a:rPr sz="1400" spc="-35" dirty="0">
                <a:solidFill>
                  <a:srgbClr val="111111"/>
                </a:solidFill>
                <a:latin typeface="Arial"/>
                <a:cs typeface="Arial"/>
              </a:rPr>
              <a:t> </a:t>
            </a:r>
            <a:r>
              <a:rPr sz="1400" spc="-5" dirty="0">
                <a:solidFill>
                  <a:srgbClr val="111111"/>
                </a:solidFill>
                <a:latin typeface="Arial"/>
                <a:cs typeface="Arial"/>
              </a:rPr>
              <a:t>strategy,</a:t>
            </a:r>
            <a:r>
              <a:rPr sz="1400" spc="-114" dirty="0">
                <a:solidFill>
                  <a:srgbClr val="111111"/>
                </a:solidFill>
                <a:latin typeface="Arial"/>
                <a:cs typeface="Arial"/>
              </a:rPr>
              <a:t> </a:t>
            </a:r>
            <a:r>
              <a:rPr sz="1400" spc="-10" dirty="0">
                <a:solidFill>
                  <a:srgbClr val="111111"/>
                </a:solidFill>
                <a:latin typeface="Arial"/>
                <a:cs typeface="Arial"/>
              </a:rPr>
              <a:t>culture</a:t>
            </a:r>
            <a:r>
              <a:rPr sz="1400" spc="20" dirty="0">
                <a:solidFill>
                  <a:srgbClr val="111111"/>
                </a:solidFill>
                <a:latin typeface="Arial"/>
                <a:cs typeface="Arial"/>
              </a:rPr>
              <a:t> </a:t>
            </a:r>
            <a:r>
              <a:rPr sz="1400" spc="-15" dirty="0">
                <a:solidFill>
                  <a:srgbClr val="111111"/>
                </a:solidFill>
                <a:latin typeface="Arial"/>
                <a:cs typeface="Arial"/>
              </a:rPr>
              <a:t>and</a:t>
            </a:r>
            <a:r>
              <a:rPr sz="1400" spc="20" dirty="0">
                <a:solidFill>
                  <a:srgbClr val="111111"/>
                </a:solidFill>
                <a:latin typeface="Arial"/>
                <a:cs typeface="Arial"/>
              </a:rPr>
              <a:t> </a:t>
            </a:r>
            <a:r>
              <a:rPr sz="1400" dirty="0">
                <a:solidFill>
                  <a:srgbClr val="111111"/>
                </a:solidFill>
                <a:latin typeface="Arial"/>
                <a:cs typeface="Arial"/>
              </a:rPr>
              <a:t>action.</a:t>
            </a:r>
            <a:r>
              <a:rPr sz="1400" spc="-45" dirty="0">
                <a:solidFill>
                  <a:srgbClr val="111111"/>
                </a:solidFill>
                <a:latin typeface="Arial"/>
                <a:cs typeface="Arial"/>
              </a:rPr>
              <a:t> </a:t>
            </a:r>
            <a:r>
              <a:rPr sz="1400" i="1" spc="35" dirty="0">
                <a:solidFill>
                  <a:srgbClr val="111111"/>
                </a:solidFill>
                <a:latin typeface="Arial"/>
                <a:cs typeface="Arial"/>
              </a:rPr>
              <a:t>Long</a:t>
            </a:r>
            <a:r>
              <a:rPr sz="1400" i="1" spc="-135" dirty="0">
                <a:solidFill>
                  <a:srgbClr val="111111"/>
                </a:solidFill>
                <a:latin typeface="Arial"/>
                <a:cs typeface="Arial"/>
              </a:rPr>
              <a:t> </a:t>
            </a:r>
            <a:r>
              <a:rPr sz="1400" i="1" spc="35" dirty="0">
                <a:solidFill>
                  <a:srgbClr val="111111"/>
                </a:solidFill>
                <a:latin typeface="Arial"/>
                <a:cs typeface="Arial"/>
              </a:rPr>
              <a:t>Range</a:t>
            </a:r>
            <a:r>
              <a:rPr sz="1400" i="1" spc="-130" dirty="0">
                <a:solidFill>
                  <a:srgbClr val="111111"/>
                </a:solidFill>
                <a:latin typeface="Arial"/>
                <a:cs typeface="Arial"/>
              </a:rPr>
              <a:t> </a:t>
            </a:r>
            <a:r>
              <a:rPr sz="1400" i="1" spc="10" dirty="0">
                <a:solidFill>
                  <a:srgbClr val="111111"/>
                </a:solidFill>
                <a:latin typeface="Arial"/>
                <a:cs typeface="Arial"/>
              </a:rPr>
              <a:t>Planning,</a:t>
            </a:r>
            <a:r>
              <a:rPr sz="1400" i="1" spc="-155" dirty="0">
                <a:solidFill>
                  <a:srgbClr val="111111"/>
                </a:solidFill>
                <a:latin typeface="Arial"/>
                <a:cs typeface="Arial"/>
              </a:rPr>
              <a:t> </a:t>
            </a:r>
            <a:r>
              <a:rPr sz="1400" spc="30" dirty="0">
                <a:solidFill>
                  <a:srgbClr val="111111"/>
                </a:solidFill>
                <a:latin typeface="Arial"/>
                <a:cs typeface="Arial"/>
              </a:rPr>
              <a:t>25</a:t>
            </a:r>
            <a:r>
              <a:rPr sz="1400" b="1" spc="30" dirty="0">
                <a:solidFill>
                  <a:srgbClr val="111111"/>
                </a:solidFill>
                <a:latin typeface="Arial"/>
                <a:cs typeface="Arial"/>
              </a:rPr>
              <a:t>,</a:t>
            </a:r>
            <a:r>
              <a:rPr sz="1400" b="1" spc="-114" dirty="0">
                <a:solidFill>
                  <a:srgbClr val="111111"/>
                </a:solidFill>
                <a:latin typeface="Arial"/>
                <a:cs typeface="Arial"/>
              </a:rPr>
              <a:t> </a:t>
            </a:r>
            <a:r>
              <a:rPr sz="1400" spc="5" dirty="0">
                <a:solidFill>
                  <a:srgbClr val="111111"/>
                </a:solidFill>
                <a:latin typeface="Arial"/>
                <a:cs typeface="Arial"/>
              </a:rPr>
              <a:t>28-36.</a:t>
            </a:r>
            <a:r>
              <a:rPr sz="1425" spc="7" baseline="38011" dirty="0">
                <a:solidFill>
                  <a:srgbClr val="7E7E7E"/>
                </a:solidFill>
                <a:latin typeface="Calibri"/>
                <a:cs typeface="Calibri"/>
              </a:rPr>
              <a:t>43</a:t>
            </a:r>
            <a:endParaRPr sz="1425" baseline="38011" dirty="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513841" y="-185293"/>
            <a:ext cx="9134475" cy="6858000"/>
            <a:chOff x="9525" y="0"/>
            <a:chExt cx="9134475" cy="6858000"/>
          </a:xfrm>
        </p:grpSpPr>
        <p:pic>
          <p:nvPicPr>
            <p:cNvPr id="3" name="object 3"/>
            <p:cNvPicPr/>
            <p:nvPr/>
          </p:nvPicPr>
          <p:blipFill>
            <a:blip r:embed="rId2" cstate="print"/>
            <a:stretch>
              <a:fillRect/>
            </a:stretch>
          </p:blipFill>
          <p:spPr>
            <a:xfrm>
              <a:off x="9525" y="657225"/>
              <a:ext cx="9115425" cy="5534025"/>
            </a:xfrm>
            <a:prstGeom prst="rect">
              <a:avLst/>
            </a:prstGeom>
          </p:spPr>
        </p:pic>
        <p:sp>
          <p:nvSpPr>
            <p:cNvPr id="4" name="object 4"/>
            <p:cNvSpPr/>
            <p:nvPr/>
          </p:nvSpPr>
          <p:spPr>
            <a:xfrm>
              <a:off x="342900" y="990600"/>
              <a:ext cx="8458200" cy="4876800"/>
            </a:xfrm>
            <a:custGeom>
              <a:avLst/>
              <a:gdLst/>
              <a:ahLst/>
              <a:cxnLst/>
              <a:rect l="l" t="t" r="r" b="b"/>
              <a:pathLst>
                <a:path w="8458200" h="4876800">
                  <a:moveTo>
                    <a:pt x="8458200" y="0"/>
                  </a:moveTo>
                  <a:lnTo>
                    <a:pt x="0" y="0"/>
                  </a:lnTo>
                  <a:lnTo>
                    <a:pt x="0" y="4876800"/>
                  </a:lnTo>
                  <a:lnTo>
                    <a:pt x="8458200" y="4876800"/>
                  </a:lnTo>
                  <a:lnTo>
                    <a:pt x="8458200" y="0"/>
                  </a:lnTo>
                  <a:close/>
                </a:path>
              </a:pathLst>
            </a:custGeom>
            <a:solidFill>
              <a:srgbClr val="FFFFFF"/>
            </a:solidFill>
          </p:spPr>
          <p:txBody>
            <a:bodyPr wrap="square" lIns="0" tIns="0" rIns="0" bIns="0" rtlCol="0"/>
            <a:lstStyle/>
            <a:p>
              <a:endParaRPr dirty="0"/>
            </a:p>
          </p:txBody>
        </p:sp>
      </p:grpSp>
      <p:sp>
        <p:nvSpPr>
          <p:cNvPr id="5" name="object 5"/>
          <p:cNvSpPr txBox="1"/>
          <p:nvPr/>
        </p:nvSpPr>
        <p:spPr>
          <a:xfrm>
            <a:off x="2460942" y="1625980"/>
            <a:ext cx="2667000" cy="3444240"/>
          </a:xfrm>
          <a:prstGeom prst="rect">
            <a:avLst/>
          </a:prstGeom>
        </p:spPr>
        <p:txBody>
          <a:bodyPr vert="horz" wrap="square" lIns="0" tIns="69850" rIns="0" bIns="0" rtlCol="0">
            <a:spAutoFit/>
          </a:bodyPr>
          <a:lstStyle/>
          <a:p>
            <a:pPr marL="12700" marR="5080">
              <a:lnSpc>
                <a:spcPct val="90000"/>
              </a:lnSpc>
              <a:spcBef>
                <a:spcPts val="550"/>
              </a:spcBef>
            </a:pPr>
            <a:r>
              <a:rPr sz="3500" spc="70" dirty="0">
                <a:latin typeface="Calibri Light"/>
                <a:cs typeface="Calibri Light"/>
              </a:rPr>
              <a:t>C</a:t>
            </a:r>
            <a:r>
              <a:rPr sz="3500" spc="55" dirty="0">
                <a:latin typeface="Calibri Light"/>
                <a:cs typeface="Calibri Light"/>
              </a:rPr>
              <a:t>u</a:t>
            </a:r>
            <a:r>
              <a:rPr sz="3500" spc="-25" dirty="0">
                <a:latin typeface="Calibri Light"/>
                <a:cs typeface="Calibri Light"/>
              </a:rPr>
              <a:t>ltu</a:t>
            </a:r>
            <a:r>
              <a:rPr sz="3500" spc="-85" dirty="0">
                <a:latin typeface="Calibri Light"/>
                <a:cs typeface="Calibri Light"/>
              </a:rPr>
              <a:t>r</a:t>
            </a:r>
            <a:r>
              <a:rPr sz="3500" spc="10" dirty="0">
                <a:latin typeface="Calibri Light"/>
                <a:cs typeface="Calibri Light"/>
              </a:rPr>
              <a:t>e</a:t>
            </a:r>
            <a:r>
              <a:rPr sz="3500" spc="-285" dirty="0">
                <a:latin typeface="Calibri Light"/>
                <a:cs typeface="Calibri Light"/>
              </a:rPr>
              <a:t> </a:t>
            </a:r>
            <a:r>
              <a:rPr sz="3500" spc="70" dirty="0">
                <a:latin typeface="Calibri Light"/>
                <a:cs typeface="Calibri Light"/>
              </a:rPr>
              <a:t>a</a:t>
            </a:r>
            <a:r>
              <a:rPr sz="3500" spc="10" dirty="0">
                <a:latin typeface="Calibri Light"/>
                <a:cs typeface="Calibri Light"/>
              </a:rPr>
              <a:t>s</a:t>
            </a:r>
            <a:r>
              <a:rPr sz="3500" spc="-135" dirty="0">
                <a:latin typeface="Calibri Light"/>
                <a:cs typeface="Calibri Light"/>
              </a:rPr>
              <a:t> </a:t>
            </a:r>
            <a:r>
              <a:rPr sz="3500" spc="5" dirty="0">
                <a:latin typeface="Calibri Light"/>
                <a:cs typeface="Calibri Light"/>
              </a:rPr>
              <a:t>a  </a:t>
            </a:r>
            <a:r>
              <a:rPr sz="3500" spc="55" dirty="0">
                <a:latin typeface="Calibri Light"/>
                <a:cs typeface="Calibri Light"/>
              </a:rPr>
              <a:t>b</a:t>
            </a:r>
            <a:r>
              <a:rPr sz="3500" spc="70" dirty="0">
                <a:latin typeface="Calibri Light"/>
                <a:cs typeface="Calibri Light"/>
              </a:rPr>
              <a:t>a</a:t>
            </a:r>
            <a:r>
              <a:rPr sz="3500" spc="-5" dirty="0">
                <a:latin typeface="Calibri Light"/>
                <a:cs typeface="Calibri Light"/>
              </a:rPr>
              <a:t>rr</a:t>
            </a:r>
            <a:r>
              <a:rPr sz="3500" spc="-30" dirty="0">
                <a:latin typeface="Calibri Light"/>
                <a:cs typeface="Calibri Light"/>
              </a:rPr>
              <a:t>i</a:t>
            </a:r>
            <a:r>
              <a:rPr sz="3500" spc="-10" dirty="0">
                <a:latin typeface="Calibri Light"/>
                <a:cs typeface="Calibri Light"/>
              </a:rPr>
              <a:t>e</a:t>
            </a:r>
            <a:r>
              <a:rPr sz="3500" spc="10" dirty="0">
                <a:latin typeface="Calibri Light"/>
                <a:cs typeface="Calibri Light"/>
              </a:rPr>
              <a:t>r</a:t>
            </a:r>
            <a:r>
              <a:rPr sz="3500" spc="-280" dirty="0">
                <a:latin typeface="Calibri Light"/>
                <a:cs typeface="Calibri Light"/>
              </a:rPr>
              <a:t> </a:t>
            </a:r>
            <a:r>
              <a:rPr sz="3500" spc="45" dirty="0">
                <a:latin typeface="Calibri Light"/>
                <a:cs typeface="Calibri Light"/>
              </a:rPr>
              <a:t>t</a:t>
            </a:r>
            <a:r>
              <a:rPr sz="3500" spc="5" dirty="0">
                <a:latin typeface="Calibri Light"/>
                <a:cs typeface="Calibri Light"/>
              </a:rPr>
              <a:t>o  </a:t>
            </a:r>
            <a:r>
              <a:rPr sz="3500" spc="-20" dirty="0">
                <a:latin typeface="Calibri Light"/>
                <a:cs typeface="Calibri Light"/>
              </a:rPr>
              <a:t>strategic </a:t>
            </a:r>
            <a:r>
              <a:rPr sz="3500" spc="-15" dirty="0">
                <a:latin typeface="Calibri Light"/>
                <a:cs typeface="Calibri Light"/>
              </a:rPr>
              <a:t> </a:t>
            </a:r>
            <a:r>
              <a:rPr sz="3500" spc="80" dirty="0">
                <a:latin typeface="Calibri Light"/>
                <a:cs typeface="Calibri Light"/>
              </a:rPr>
              <a:t>c</a:t>
            </a:r>
            <a:r>
              <a:rPr sz="3500" spc="55" dirty="0">
                <a:latin typeface="Calibri Light"/>
                <a:cs typeface="Calibri Light"/>
              </a:rPr>
              <a:t>h</a:t>
            </a:r>
            <a:r>
              <a:rPr sz="3500" spc="10" dirty="0">
                <a:latin typeface="Calibri Light"/>
                <a:cs typeface="Calibri Light"/>
              </a:rPr>
              <a:t>a</a:t>
            </a:r>
            <a:r>
              <a:rPr sz="3500" spc="-30" dirty="0">
                <a:latin typeface="Calibri Light"/>
                <a:cs typeface="Calibri Light"/>
              </a:rPr>
              <a:t>n</a:t>
            </a:r>
            <a:r>
              <a:rPr sz="3500" spc="-70" dirty="0">
                <a:latin typeface="Calibri Light"/>
                <a:cs typeface="Calibri Light"/>
              </a:rPr>
              <a:t>g</a:t>
            </a:r>
            <a:r>
              <a:rPr sz="3500" spc="10" dirty="0">
                <a:latin typeface="Calibri Light"/>
                <a:cs typeface="Calibri Light"/>
              </a:rPr>
              <a:t>e</a:t>
            </a:r>
            <a:r>
              <a:rPr sz="3500" spc="-285" dirty="0">
                <a:latin typeface="Calibri Light"/>
                <a:cs typeface="Calibri Light"/>
              </a:rPr>
              <a:t> </a:t>
            </a:r>
            <a:r>
              <a:rPr sz="3500" spc="10" dirty="0">
                <a:latin typeface="Calibri Light"/>
                <a:cs typeface="Calibri Light"/>
              </a:rPr>
              <a:t>–</a:t>
            </a:r>
            <a:r>
              <a:rPr sz="3500" spc="-75" dirty="0">
                <a:latin typeface="Calibri Light"/>
                <a:cs typeface="Calibri Light"/>
              </a:rPr>
              <a:t> </a:t>
            </a:r>
            <a:r>
              <a:rPr sz="3500" spc="70" dirty="0">
                <a:latin typeface="Calibri Light"/>
                <a:cs typeface="Calibri Light"/>
              </a:rPr>
              <a:t>a</a:t>
            </a:r>
            <a:r>
              <a:rPr sz="3500" spc="50" dirty="0">
                <a:latin typeface="Calibri Light"/>
                <a:cs typeface="Calibri Light"/>
              </a:rPr>
              <a:t>n</a:t>
            </a:r>
            <a:r>
              <a:rPr sz="3500" spc="15" dirty="0">
                <a:latin typeface="Calibri Light"/>
                <a:cs typeface="Calibri Light"/>
              </a:rPr>
              <a:t>d</a:t>
            </a:r>
            <a:r>
              <a:rPr sz="3500" spc="-300" dirty="0">
                <a:latin typeface="Calibri Light"/>
                <a:cs typeface="Calibri Light"/>
              </a:rPr>
              <a:t> </a:t>
            </a:r>
            <a:r>
              <a:rPr sz="3500" spc="5" dirty="0">
                <a:latin typeface="Calibri Light"/>
                <a:cs typeface="Calibri Light"/>
              </a:rPr>
              <a:t>a  </a:t>
            </a:r>
            <a:r>
              <a:rPr sz="3500" spc="45" dirty="0">
                <a:latin typeface="Calibri Light"/>
                <a:cs typeface="Calibri Light"/>
              </a:rPr>
              <a:t>t</a:t>
            </a:r>
            <a:r>
              <a:rPr sz="3500" spc="65" dirty="0">
                <a:latin typeface="Calibri Light"/>
                <a:cs typeface="Calibri Light"/>
              </a:rPr>
              <a:t>r</a:t>
            </a:r>
            <a:r>
              <a:rPr sz="3500" spc="45" dirty="0">
                <a:latin typeface="Calibri Light"/>
                <a:cs typeface="Calibri Light"/>
              </a:rPr>
              <a:t>i</a:t>
            </a:r>
            <a:r>
              <a:rPr sz="3500" spc="10" dirty="0">
                <a:latin typeface="Calibri Light"/>
                <a:cs typeface="Calibri Light"/>
              </a:rPr>
              <a:t>g</a:t>
            </a:r>
            <a:r>
              <a:rPr sz="3500" spc="-75" dirty="0">
                <a:latin typeface="Calibri Light"/>
                <a:cs typeface="Calibri Light"/>
              </a:rPr>
              <a:t>g</a:t>
            </a:r>
            <a:r>
              <a:rPr sz="3500" spc="-10" dirty="0">
                <a:latin typeface="Calibri Light"/>
                <a:cs typeface="Calibri Light"/>
              </a:rPr>
              <a:t>e</a:t>
            </a:r>
            <a:r>
              <a:rPr sz="3500" spc="10" dirty="0">
                <a:latin typeface="Calibri Light"/>
                <a:cs typeface="Calibri Light"/>
              </a:rPr>
              <a:t>r</a:t>
            </a:r>
            <a:r>
              <a:rPr sz="3500" spc="-280" dirty="0">
                <a:latin typeface="Calibri Light"/>
                <a:cs typeface="Calibri Light"/>
              </a:rPr>
              <a:t> </a:t>
            </a:r>
            <a:r>
              <a:rPr sz="3500" spc="5" dirty="0">
                <a:latin typeface="Calibri Light"/>
                <a:cs typeface="Calibri Light"/>
              </a:rPr>
              <a:t>f</a:t>
            </a:r>
            <a:r>
              <a:rPr sz="3500" spc="45" dirty="0">
                <a:latin typeface="Calibri Light"/>
                <a:cs typeface="Calibri Light"/>
              </a:rPr>
              <a:t>o</a:t>
            </a:r>
            <a:r>
              <a:rPr sz="3500" spc="5" dirty="0">
                <a:latin typeface="Calibri Light"/>
                <a:cs typeface="Calibri Light"/>
              </a:rPr>
              <a:t>r  </a:t>
            </a:r>
            <a:r>
              <a:rPr sz="3500" spc="35" dirty="0">
                <a:latin typeface="Calibri Light"/>
                <a:cs typeface="Calibri Light"/>
              </a:rPr>
              <a:t>‘</a:t>
            </a:r>
            <a:r>
              <a:rPr sz="3500" spc="-5" dirty="0">
                <a:latin typeface="Calibri Light"/>
                <a:cs typeface="Calibri Light"/>
              </a:rPr>
              <a:t>s</a:t>
            </a:r>
            <a:r>
              <a:rPr sz="3500" spc="-30" dirty="0">
                <a:latin typeface="Calibri Light"/>
                <a:cs typeface="Calibri Light"/>
              </a:rPr>
              <a:t>t</a:t>
            </a:r>
            <a:r>
              <a:rPr sz="3500" spc="-85" dirty="0">
                <a:latin typeface="Calibri Light"/>
                <a:cs typeface="Calibri Light"/>
              </a:rPr>
              <a:t>r</a:t>
            </a:r>
            <a:r>
              <a:rPr sz="3500" spc="-75" dirty="0">
                <a:latin typeface="Calibri Light"/>
                <a:cs typeface="Calibri Light"/>
              </a:rPr>
              <a:t>a</a:t>
            </a:r>
            <a:r>
              <a:rPr sz="3500" spc="-30" dirty="0">
                <a:latin typeface="Calibri Light"/>
                <a:cs typeface="Calibri Light"/>
              </a:rPr>
              <a:t>t</a:t>
            </a:r>
            <a:r>
              <a:rPr sz="3500" spc="-85" dirty="0">
                <a:latin typeface="Calibri Light"/>
                <a:cs typeface="Calibri Light"/>
              </a:rPr>
              <a:t>e</a:t>
            </a:r>
            <a:r>
              <a:rPr sz="3500" spc="10" dirty="0">
                <a:latin typeface="Calibri Light"/>
                <a:cs typeface="Calibri Light"/>
              </a:rPr>
              <a:t>g</a:t>
            </a:r>
            <a:r>
              <a:rPr sz="3500" spc="-30" dirty="0">
                <a:latin typeface="Calibri Light"/>
                <a:cs typeface="Calibri Light"/>
              </a:rPr>
              <a:t>i</a:t>
            </a:r>
            <a:r>
              <a:rPr sz="3500" spc="10" dirty="0">
                <a:latin typeface="Calibri Light"/>
                <a:cs typeface="Calibri Light"/>
              </a:rPr>
              <a:t>c</a:t>
            </a:r>
            <a:r>
              <a:rPr sz="3500" spc="-265" dirty="0">
                <a:latin typeface="Calibri Light"/>
                <a:cs typeface="Calibri Light"/>
              </a:rPr>
              <a:t> </a:t>
            </a:r>
            <a:r>
              <a:rPr sz="3500" spc="50" dirty="0">
                <a:latin typeface="Calibri Light"/>
                <a:cs typeface="Calibri Light"/>
              </a:rPr>
              <a:t>d</a:t>
            </a:r>
            <a:r>
              <a:rPr sz="3500" spc="60" dirty="0">
                <a:latin typeface="Calibri Light"/>
                <a:cs typeface="Calibri Light"/>
              </a:rPr>
              <a:t>r</a:t>
            </a:r>
            <a:r>
              <a:rPr sz="3500" spc="-25" dirty="0">
                <a:latin typeface="Calibri Light"/>
                <a:cs typeface="Calibri Light"/>
              </a:rPr>
              <a:t>i</a:t>
            </a:r>
            <a:r>
              <a:rPr sz="3500" spc="5" dirty="0">
                <a:latin typeface="Calibri Light"/>
                <a:cs typeface="Calibri Light"/>
              </a:rPr>
              <a:t>f</a:t>
            </a:r>
            <a:r>
              <a:rPr sz="3500" spc="114" dirty="0">
                <a:latin typeface="Calibri Light"/>
                <a:cs typeface="Calibri Light"/>
              </a:rPr>
              <a:t>t</a:t>
            </a:r>
            <a:r>
              <a:rPr sz="3500" spc="5" dirty="0">
                <a:latin typeface="Calibri Light"/>
                <a:cs typeface="Calibri Light"/>
              </a:rPr>
              <a:t>’  </a:t>
            </a:r>
            <a:r>
              <a:rPr sz="3500" spc="35" dirty="0">
                <a:latin typeface="Calibri Light"/>
                <a:cs typeface="Calibri Light"/>
              </a:rPr>
              <a:t>(2)</a:t>
            </a:r>
            <a:endParaRPr sz="3500" dirty="0">
              <a:latin typeface="Calibri Light"/>
              <a:cs typeface="Calibri Light"/>
            </a:endParaRPr>
          </a:p>
        </p:txBody>
      </p:sp>
      <p:grpSp>
        <p:nvGrpSpPr>
          <p:cNvPr id="6" name="object 6"/>
          <p:cNvGrpSpPr/>
          <p:nvPr/>
        </p:nvGrpSpPr>
        <p:grpSpPr>
          <a:xfrm>
            <a:off x="5512309" y="1747266"/>
            <a:ext cx="3593465" cy="3068320"/>
            <a:chOff x="3988308" y="1747266"/>
            <a:chExt cx="3593465" cy="3068320"/>
          </a:xfrm>
        </p:grpSpPr>
        <p:sp>
          <p:nvSpPr>
            <p:cNvPr id="7" name="object 7"/>
            <p:cNvSpPr/>
            <p:nvPr/>
          </p:nvSpPr>
          <p:spPr>
            <a:xfrm>
              <a:off x="3988308" y="1789176"/>
              <a:ext cx="49530" cy="49530"/>
            </a:xfrm>
            <a:custGeom>
              <a:avLst/>
              <a:gdLst/>
              <a:ahLst/>
              <a:cxnLst/>
              <a:rect l="l" t="t" r="r" b="b"/>
              <a:pathLst>
                <a:path w="49529" h="49530">
                  <a:moveTo>
                    <a:pt x="31495" y="0"/>
                  </a:moveTo>
                  <a:lnTo>
                    <a:pt x="17906" y="0"/>
                  </a:lnTo>
                  <a:lnTo>
                    <a:pt x="12064" y="2412"/>
                  </a:lnTo>
                  <a:lnTo>
                    <a:pt x="2412" y="12064"/>
                  </a:lnTo>
                  <a:lnTo>
                    <a:pt x="0" y="17907"/>
                  </a:lnTo>
                  <a:lnTo>
                    <a:pt x="0" y="24764"/>
                  </a:lnTo>
                  <a:lnTo>
                    <a:pt x="0" y="31623"/>
                  </a:lnTo>
                  <a:lnTo>
                    <a:pt x="2412" y="37464"/>
                  </a:lnTo>
                  <a:lnTo>
                    <a:pt x="12064" y="47116"/>
                  </a:lnTo>
                  <a:lnTo>
                    <a:pt x="17906" y="49529"/>
                  </a:lnTo>
                  <a:lnTo>
                    <a:pt x="31495" y="49529"/>
                  </a:lnTo>
                  <a:lnTo>
                    <a:pt x="37337" y="47116"/>
                  </a:lnTo>
                  <a:lnTo>
                    <a:pt x="47116" y="37464"/>
                  </a:lnTo>
                  <a:lnTo>
                    <a:pt x="49529" y="31623"/>
                  </a:lnTo>
                  <a:lnTo>
                    <a:pt x="49529" y="17907"/>
                  </a:lnTo>
                  <a:lnTo>
                    <a:pt x="47116" y="12064"/>
                  </a:lnTo>
                  <a:lnTo>
                    <a:pt x="37337" y="2412"/>
                  </a:lnTo>
                  <a:lnTo>
                    <a:pt x="31495" y="0"/>
                  </a:lnTo>
                  <a:close/>
                </a:path>
              </a:pathLst>
            </a:custGeom>
            <a:solidFill>
              <a:srgbClr val="000000">
                <a:alpha val="54901"/>
              </a:srgbClr>
            </a:solidFill>
          </p:spPr>
          <p:txBody>
            <a:bodyPr wrap="square" lIns="0" tIns="0" rIns="0" bIns="0" rtlCol="0"/>
            <a:lstStyle/>
            <a:p>
              <a:endParaRPr dirty="0"/>
            </a:p>
          </p:txBody>
        </p:sp>
        <p:pic>
          <p:nvPicPr>
            <p:cNvPr id="8" name="object 8"/>
            <p:cNvPicPr/>
            <p:nvPr/>
          </p:nvPicPr>
          <p:blipFill>
            <a:blip r:embed="rId3" cstate="print">
              <a:biLevel thresh="75000"/>
            </a:blip>
            <a:stretch>
              <a:fillRect/>
            </a:stretch>
          </p:blipFill>
          <p:spPr>
            <a:xfrm>
              <a:off x="4219702" y="1747266"/>
              <a:ext cx="3299332" cy="172338"/>
            </a:xfrm>
            <a:prstGeom prst="rect">
              <a:avLst/>
            </a:prstGeom>
          </p:spPr>
        </p:pic>
        <p:pic>
          <p:nvPicPr>
            <p:cNvPr id="9" name="object 9"/>
            <p:cNvPicPr/>
            <p:nvPr/>
          </p:nvPicPr>
          <p:blipFill>
            <a:blip r:embed="rId4" cstate="print">
              <a:biLevel thresh="75000"/>
            </a:blip>
            <a:stretch>
              <a:fillRect/>
            </a:stretch>
          </p:blipFill>
          <p:spPr>
            <a:xfrm>
              <a:off x="4215003" y="1966341"/>
              <a:ext cx="3317240" cy="172466"/>
            </a:xfrm>
            <a:prstGeom prst="rect">
              <a:avLst/>
            </a:prstGeom>
          </p:spPr>
        </p:pic>
        <p:pic>
          <p:nvPicPr>
            <p:cNvPr id="10" name="object 10"/>
            <p:cNvPicPr/>
            <p:nvPr/>
          </p:nvPicPr>
          <p:blipFill>
            <a:blip r:embed="rId5" cstate="print">
              <a:biLevel thresh="75000"/>
            </a:blip>
            <a:stretch>
              <a:fillRect/>
            </a:stretch>
          </p:blipFill>
          <p:spPr>
            <a:xfrm>
              <a:off x="4215638" y="2185416"/>
              <a:ext cx="3365881" cy="172466"/>
            </a:xfrm>
            <a:prstGeom prst="rect">
              <a:avLst/>
            </a:prstGeom>
          </p:spPr>
        </p:pic>
        <p:pic>
          <p:nvPicPr>
            <p:cNvPr id="11" name="object 11"/>
            <p:cNvPicPr/>
            <p:nvPr/>
          </p:nvPicPr>
          <p:blipFill>
            <a:blip r:embed="rId6" cstate="print">
              <a:biLevel thresh="75000"/>
            </a:blip>
            <a:stretch>
              <a:fillRect/>
            </a:stretch>
          </p:blipFill>
          <p:spPr>
            <a:xfrm>
              <a:off x="4219194" y="2414016"/>
              <a:ext cx="2715386" cy="172466"/>
            </a:xfrm>
            <a:prstGeom prst="rect">
              <a:avLst/>
            </a:prstGeom>
          </p:spPr>
        </p:pic>
        <p:pic>
          <p:nvPicPr>
            <p:cNvPr id="12" name="object 12"/>
            <p:cNvPicPr/>
            <p:nvPr/>
          </p:nvPicPr>
          <p:blipFill>
            <a:blip r:embed="rId7" cstate="print">
              <a:biLevel thresh="75000"/>
            </a:blip>
            <a:stretch>
              <a:fillRect/>
            </a:stretch>
          </p:blipFill>
          <p:spPr>
            <a:xfrm>
              <a:off x="4215003" y="2633852"/>
              <a:ext cx="3291713" cy="171704"/>
            </a:xfrm>
            <a:prstGeom prst="rect">
              <a:avLst/>
            </a:prstGeom>
          </p:spPr>
        </p:pic>
        <p:pic>
          <p:nvPicPr>
            <p:cNvPr id="13" name="object 13"/>
            <p:cNvPicPr/>
            <p:nvPr/>
          </p:nvPicPr>
          <p:blipFill>
            <a:blip r:embed="rId8" cstate="print">
              <a:biLevel thresh="75000"/>
            </a:blip>
            <a:stretch>
              <a:fillRect/>
            </a:stretch>
          </p:blipFill>
          <p:spPr>
            <a:xfrm>
              <a:off x="4221353" y="2852927"/>
              <a:ext cx="3170428" cy="137922"/>
            </a:xfrm>
            <a:prstGeom prst="rect">
              <a:avLst/>
            </a:prstGeom>
          </p:spPr>
        </p:pic>
        <p:pic>
          <p:nvPicPr>
            <p:cNvPr id="14" name="object 14"/>
            <p:cNvPicPr/>
            <p:nvPr/>
          </p:nvPicPr>
          <p:blipFill>
            <a:blip r:embed="rId9" cstate="print">
              <a:biLevel thresh="75000"/>
            </a:blip>
            <a:stretch>
              <a:fillRect/>
            </a:stretch>
          </p:blipFill>
          <p:spPr>
            <a:xfrm>
              <a:off x="4215003" y="3069463"/>
              <a:ext cx="3248787" cy="174244"/>
            </a:xfrm>
            <a:prstGeom prst="rect">
              <a:avLst/>
            </a:prstGeom>
          </p:spPr>
        </p:pic>
        <p:sp>
          <p:nvSpPr>
            <p:cNvPr id="15" name="object 15"/>
            <p:cNvSpPr/>
            <p:nvPr/>
          </p:nvSpPr>
          <p:spPr>
            <a:xfrm>
              <a:off x="3988308" y="3798951"/>
              <a:ext cx="49530" cy="49530"/>
            </a:xfrm>
            <a:custGeom>
              <a:avLst/>
              <a:gdLst/>
              <a:ahLst/>
              <a:cxnLst/>
              <a:rect l="l" t="t" r="r" b="b"/>
              <a:pathLst>
                <a:path w="49529" h="49529">
                  <a:moveTo>
                    <a:pt x="31495" y="0"/>
                  </a:moveTo>
                  <a:lnTo>
                    <a:pt x="17906" y="0"/>
                  </a:lnTo>
                  <a:lnTo>
                    <a:pt x="12064" y="2412"/>
                  </a:lnTo>
                  <a:lnTo>
                    <a:pt x="2412" y="12065"/>
                  </a:lnTo>
                  <a:lnTo>
                    <a:pt x="0" y="17906"/>
                  </a:lnTo>
                  <a:lnTo>
                    <a:pt x="0" y="24765"/>
                  </a:lnTo>
                  <a:lnTo>
                    <a:pt x="0" y="31623"/>
                  </a:lnTo>
                  <a:lnTo>
                    <a:pt x="2412" y="37465"/>
                  </a:lnTo>
                  <a:lnTo>
                    <a:pt x="12064" y="47117"/>
                  </a:lnTo>
                  <a:lnTo>
                    <a:pt x="17906" y="49530"/>
                  </a:lnTo>
                  <a:lnTo>
                    <a:pt x="31495" y="49530"/>
                  </a:lnTo>
                  <a:lnTo>
                    <a:pt x="37337" y="47117"/>
                  </a:lnTo>
                  <a:lnTo>
                    <a:pt x="47116" y="37465"/>
                  </a:lnTo>
                  <a:lnTo>
                    <a:pt x="49529" y="31623"/>
                  </a:lnTo>
                  <a:lnTo>
                    <a:pt x="49529" y="17906"/>
                  </a:lnTo>
                  <a:lnTo>
                    <a:pt x="47116" y="12065"/>
                  </a:lnTo>
                  <a:lnTo>
                    <a:pt x="37337" y="2412"/>
                  </a:lnTo>
                  <a:lnTo>
                    <a:pt x="31495" y="0"/>
                  </a:lnTo>
                  <a:close/>
                </a:path>
              </a:pathLst>
            </a:custGeom>
            <a:solidFill>
              <a:srgbClr val="000000">
                <a:alpha val="54901"/>
              </a:srgbClr>
            </a:solidFill>
          </p:spPr>
          <p:txBody>
            <a:bodyPr wrap="square" lIns="0" tIns="0" rIns="0" bIns="0" rtlCol="0"/>
            <a:lstStyle/>
            <a:p>
              <a:endParaRPr dirty="0"/>
            </a:p>
          </p:txBody>
        </p:sp>
        <p:pic>
          <p:nvPicPr>
            <p:cNvPr id="16" name="object 16"/>
            <p:cNvPicPr/>
            <p:nvPr/>
          </p:nvPicPr>
          <p:blipFill>
            <a:blip r:embed="rId10" cstate="print">
              <a:biLevel thresh="75000"/>
            </a:blip>
            <a:stretch>
              <a:fillRect/>
            </a:stretch>
          </p:blipFill>
          <p:spPr>
            <a:xfrm>
              <a:off x="4212336" y="3757041"/>
              <a:ext cx="1124585" cy="172465"/>
            </a:xfrm>
            <a:prstGeom prst="rect">
              <a:avLst/>
            </a:prstGeom>
          </p:spPr>
        </p:pic>
        <p:pic>
          <p:nvPicPr>
            <p:cNvPr id="17" name="object 17"/>
            <p:cNvPicPr/>
            <p:nvPr/>
          </p:nvPicPr>
          <p:blipFill>
            <a:blip r:embed="rId11" cstate="print">
              <a:biLevel thresh="75000"/>
            </a:blip>
            <a:stretch>
              <a:fillRect/>
            </a:stretch>
          </p:blipFill>
          <p:spPr>
            <a:xfrm>
              <a:off x="5409819" y="3757041"/>
              <a:ext cx="1520062" cy="172338"/>
            </a:xfrm>
            <a:prstGeom prst="rect">
              <a:avLst/>
            </a:prstGeom>
          </p:spPr>
        </p:pic>
        <p:pic>
          <p:nvPicPr>
            <p:cNvPr id="18" name="object 18"/>
            <p:cNvPicPr/>
            <p:nvPr/>
          </p:nvPicPr>
          <p:blipFill>
            <a:blip r:embed="rId12" cstate="print">
              <a:biLevel thresh="75000"/>
            </a:blip>
            <a:stretch>
              <a:fillRect/>
            </a:stretch>
          </p:blipFill>
          <p:spPr>
            <a:xfrm>
              <a:off x="4214114" y="3976877"/>
              <a:ext cx="3121152" cy="171704"/>
            </a:xfrm>
            <a:prstGeom prst="rect">
              <a:avLst/>
            </a:prstGeom>
          </p:spPr>
        </p:pic>
        <p:pic>
          <p:nvPicPr>
            <p:cNvPr id="19" name="object 19"/>
            <p:cNvPicPr/>
            <p:nvPr/>
          </p:nvPicPr>
          <p:blipFill>
            <a:blip r:embed="rId13" cstate="print">
              <a:biLevel thresh="75000"/>
            </a:blip>
            <a:stretch>
              <a:fillRect/>
            </a:stretch>
          </p:blipFill>
          <p:spPr>
            <a:xfrm>
              <a:off x="4209415" y="4195191"/>
              <a:ext cx="2742438" cy="138683"/>
            </a:xfrm>
            <a:prstGeom prst="rect">
              <a:avLst/>
            </a:prstGeom>
          </p:spPr>
        </p:pic>
        <p:pic>
          <p:nvPicPr>
            <p:cNvPr id="20" name="object 20"/>
            <p:cNvPicPr/>
            <p:nvPr/>
          </p:nvPicPr>
          <p:blipFill>
            <a:blip r:embed="rId14" cstate="print">
              <a:biLevel thresh="75000"/>
            </a:blip>
            <a:stretch>
              <a:fillRect/>
            </a:stretch>
          </p:blipFill>
          <p:spPr>
            <a:xfrm>
              <a:off x="4219194" y="4423791"/>
              <a:ext cx="3135249" cy="172338"/>
            </a:xfrm>
            <a:prstGeom prst="rect">
              <a:avLst/>
            </a:prstGeom>
          </p:spPr>
        </p:pic>
        <p:pic>
          <p:nvPicPr>
            <p:cNvPr id="21" name="object 21"/>
            <p:cNvPicPr/>
            <p:nvPr/>
          </p:nvPicPr>
          <p:blipFill>
            <a:blip r:embed="rId15" cstate="print">
              <a:biLevel thresh="75000"/>
            </a:blip>
            <a:stretch>
              <a:fillRect/>
            </a:stretch>
          </p:blipFill>
          <p:spPr>
            <a:xfrm>
              <a:off x="4215003" y="4643627"/>
              <a:ext cx="1846199" cy="171704"/>
            </a:xfrm>
            <a:prstGeom prst="rect">
              <a:avLst/>
            </a:prstGeom>
          </p:spPr>
        </p:pic>
      </p:grpSp>
      <p:sp>
        <p:nvSpPr>
          <p:cNvPr id="22" name="object 22"/>
          <p:cNvSpPr txBox="1"/>
          <p:nvPr/>
        </p:nvSpPr>
        <p:spPr>
          <a:xfrm>
            <a:off x="1602740" y="6571297"/>
            <a:ext cx="8862695" cy="231474"/>
          </a:xfrm>
          <a:prstGeom prst="rect">
            <a:avLst/>
          </a:prstGeom>
        </p:spPr>
        <p:txBody>
          <a:bodyPr vert="horz" wrap="square" lIns="0" tIns="15875" rIns="0" bIns="0" rtlCol="0">
            <a:spAutoFit/>
          </a:bodyPr>
          <a:lstStyle/>
          <a:p>
            <a:pPr marL="12700">
              <a:spcBef>
                <a:spcPts val="125"/>
              </a:spcBef>
            </a:pPr>
            <a:r>
              <a:rPr sz="1400" spc="5" dirty="0">
                <a:solidFill>
                  <a:srgbClr val="111111"/>
                </a:solidFill>
                <a:latin typeface="Arial"/>
                <a:cs typeface="Arial"/>
              </a:rPr>
              <a:t>JOHNSON,</a:t>
            </a:r>
            <a:r>
              <a:rPr sz="1400" spc="-35" dirty="0">
                <a:solidFill>
                  <a:srgbClr val="111111"/>
                </a:solidFill>
                <a:latin typeface="Arial"/>
                <a:cs typeface="Arial"/>
              </a:rPr>
              <a:t> </a:t>
            </a:r>
            <a:r>
              <a:rPr sz="1400" spc="20" dirty="0">
                <a:solidFill>
                  <a:srgbClr val="111111"/>
                </a:solidFill>
                <a:latin typeface="Arial"/>
                <a:cs typeface="Arial"/>
              </a:rPr>
              <a:t>G.</a:t>
            </a:r>
            <a:r>
              <a:rPr sz="1400" spc="-110" dirty="0">
                <a:solidFill>
                  <a:srgbClr val="111111"/>
                </a:solidFill>
                <a:latin typeface="Arial"/>
                <a:cs typeface="Arial"/>
              </a:rPr>
              <a:t> </a:t>
            </a:r>
            <a:r>
              <a:rPr sz="1400" spc="35" dirty="0">
                <a:solidFill>
                  <a:srgbClr val="111111"/>
                </a:solidFill>
                <a:latin typeface="Arial"/>
                <a:cs typeface="Arial"/>
              </a:rPr>
              <a:t>1992.</a:t>
            </a:r>
            <a:r>
              <a:rPr sz="1400" spc="-180" dirty="0">
                <a:solidFill>
                  <a:srgbClr val="111111"/>
                </a:solidFill>
                <a:latin typeface="Arial"/>
                <a:cs typeface="Arial"/>
              </a:rPr>
              <a:t> </a:t>
            </a:r>
            <a:r>
              <a:rPr sz="1400" spc="-15" dirty="0">
                <a:solidFill>
                  <a:srgbClr val="111111"/>
                </a:solidFill>
                <a:latin typeface="Arial"/>
                <a:cs typeface="Arial"/>
              </a:rPr>
              <a:t>Managing</a:t>
            </a:r>
            <a:r>
              <a:rPr sz="1400" spc="100" dirty="0">
                <a:solidFill>
                  <a:srgbClr val="111111"/>
                </a:solidFill>
                <a:latin typeface="Arial"/>
                <a:cs typeface="Arial"/>
              </a:rPr>
              <a:t> </a:t>
            </a:r>
            <a:r>
              <a:rPr sz="1400" spc="5" dirty="0">
                <a:solidFill>
                  <a:srgbClr val="111111"/>
                </a:solidFill>
                <a:latin typeface="Arial"/>
                <a:cs typeface="Arial"/>
              </a:rPr>
              <a:t>strategic</a:t>
            </a:r>
            <a:r>
              <a:rPr sz="1400" spc="-125" dirty="0">
                <a:solidFill>
                  <a:srgbClr val="111111"/>
                </a:solidFill>
                <a:latin typeface="Arial"/>
                <a:cs typeface="Arial"/>
              </a:rPr>
              <a:t> </a:t>
            </a:r>
            <a:r>
              <a:rPr sz="1400" dirty="0">
                <a:solidFill>
                  <a:srgbClr val="111111"/>
                </a:solidFill>
                <a:latin typeface="Arial"/>
                <a:cs typeface="Arial"/>
              </a:rPr>
              <a:t>change</a:t>
            </a:r>
            <a:r>
              <a:rPr sz="1400" spc="-5" dirty="0">
                <a:solidFill>
                  <a:srgbClr val="111111"/>
                </a:solidFill>
                <a:latin typeface="Arial"/>
                <a:cs typeface="Arial"/>
              </a:rPr>
              <a:t> </a:t>
            </a:r>
            <a:r>
              <a:rPr sz="1400" spc="5" dirty="0">
                <a:solidFill>
                  <a:srgbClr val="111111"/>
                </a:solidFill>
                <a:latin typeface="Arial"/>
                <a:cs typeface="Arial"/>
              </a:rPr>
              <a:t>-</a:t>
            </a:r>
            <a:r>
              <a:rPr sz="1400" spc="-35" dirty="0">
                <a:solidFill>
                  <a:srgbClr val="111111"/>
                </a:solidFill>
                <a:latin typeface="Arial"/>
                <a:cs typeface="Arial"/>
              </a:rPr>
              <a:t> </a:t>
            </a:r>
            <a:r>
              <a:rPr sz="1400" spc="-5" dirty="0">
                <a:solidFill>
                  <a:srgbClr val="111111"/>
                </a:solidFill>
                <a:latin typeface="Arial"/>
                <a:cs typeface="Arial"/>
              </a:rPr>
              <a:t>strategy,</a:t>
            </a:r>
            <a:r>
              <a:rPr sz="1400" spc="-114" dirty="0">
                <a:solidFill>
                  <a:srgbClr val="111111"/>
                </a:solidFill>
                <a:latin typeface="Arial"/>
                <a:cs typeface="Arial"/>
              </a:rPr>
              <a:t> </a:t>
            </a:r>
            <a:r>
              <a:rPr sz="1400" spc="-10" dirty="0">
                <a:solidFill>
                  <a:srgbClr val="111111"/>
                </a:solidFill>
                <a:latin typeface="Arial"/>
                <a:cs typeface="Arial"/>
              </a:rPr>
              <a:t>culture</a:t>
            </a:r>
            <a:r>
              <a:rPr sz="1400" spc="25" dirty="0">
                <a:solidFill>
                  <a:srgbClr val="111111"/>
                </a:solidFill>
                <a:latin typeface="Arial"/>
                <a:cs typeface="Arial"/>
              </a:rPr>
              <a:t> </a:t>
            </a:r>
            <a:r>
              <a:rPr sz="1400" spc="-15" dirty="0">
                <a:solidFill>
                  <a:srgbClr val="111111"/>
                </a:solidFill>
                <a:latin typeface="Arial"/>
                <a:cs typeface="Arial"/>
              </a:rPr>
              <a:t>and</a:t>
            </a:r>
            <a:r>
              <a:rPr sz="1400" spc="20" dirty="0">
                <a:solidFill>
                  <a:srgbClr val="111111"/>
                </a:solidFill>
                <a:latin typeface="Arial"/>
                <a:cs typeface="Arial"/>
              </a:rPr>
              <a:t> </a:t>
            </a:r>
            <a:r>
              <a:rPr sz="1400" dirty="0">
                <a:solidFill>
                  <a:srgbClr val="111111"/>
                </a:solidFill>
                <a:latin typeface="Arial"/>
                <a:cs typeface="Arial"/>
              </a:rPr>
              <a:t>action.</a:t>
            </a:r>
            <a:r>
              <a:rPr sz="1400" spc="-45" dirty="0">
                <a:solidFill>
                  <a:srgbClr val="111111"/>
                </a:solidFill>
                <a:latin typeface="Arial"/>
                <a:cs typeface="Arial"/>
              </a:rPr>
              <a:t> </a:t>
            </a:r>
            <a:r>
              <a:rPr sz="1400" i="1" spc="35" dirty="0">
                <a:solidFill>
                  <a:srgbClr val="111111"/>
                </a:solidFill>
                <a:latin typeface="Arial"/>
                <a:cs typeface="Arial"/>
              </a:rPr>
              <a:t>Long</a:t>
            </a:r>
            <a:r>
              <a:rPr sz="1400" i="1" spc="-135" dirty="0">
                <a:solidFill>
                  <a:srgbClr val="111111"/>
                </a:solidFill>
                <a:latin typeface="Arial"/>
                <a:cs typeface="Arial"/>
              </a:rPr>
              <a:t> </a:t>
            </a:r>
            <a:r>
              <a:rPr sz="1400" i="1" spc="35" dirty="0">
                <a:solidFill>
                  <a:srgbClr val="111111"/>
                </a:solidFill>
                <a:latin typeface="Arial"/>
                <a:cs typeface="Arial"/>
              </a:rPr>
              <a:t>Range</a:t>
            </a:r>
            <a:r>
              <a:rPr sz="1400" i="1" spc="-130" dirty="0">
                <a:solidFill>
                  <a:srgbClr val="111111"/>
                </a:solidFill>
                <a:latin typeface="Arial"/>
                <a:cs typeface="Arial"/>
              </a:rPr>
              <a:t> </a:t>
            </a:r>
            <a:r>
              <a:rPr sz="1400" i="1" spc="10" dirty="0">
                <a:solidFill>
                  <a:srgbClr val="111111"/>
                </a:solidFill>
                <a:latin typeface="Arial"/>
                <a:cs typeface="Arial"/>
              </a:rPr>
              <a:t>Planning,</a:t>
            </a:r>
            <a:r>
              <a:rPr sz="1400" i="1" spc="-160" dirty="0">
                <a:solidFill>
                  <a:srgbClr val="111111"/>
                </a:solidFill>
                <a:latin typeface="Arial"/>
                <a:cs typeface="Arial"/>
              </a:rPr>
              <a:t> </a:t>
            </a:r>
            <a:r>
              <a:rPr sz="1400" spc="30" dirty="0">
                <a:solidFill>
                  <a:srgbClr val="111111"/>
                </a:solidFill>
                <a:latin typeface="Arial"/>
                <a:cs typeface="Arial"/>
              </a:rPr>
              <a:t>25</a:t>
            </a:r>
            <a:r>
              <a:rPr sz="1400" b="1" spc="30" dirty="0">
                <a:solidFill>
                  <a:srgbClr val="111111"/>
                </a:solidFill>
                <a:latin typeface="Arial"/>
                <a:cs typeface="Arial"/>
              </a:rPr>
              <a:t>,</a:t>
            </a:r>
            <a:r>
              <a:rPr sz="1400" b="1" spc="-110" dirty="0">
                <a:solidFill>
                  <a:srgbClr val="111111"/>
                </a:solidFill>
                <a:latin typeface="Arial"/>
                <a:cs typeface="Arial"/>
              </a:rPr>
              <a:t> </a:t>
            </a:r>
            <a:r>
              <a:rPr sz="1400" spc="30" dirty="0">
                <a:solidFill>
                  <a:srgbClr val="111111"/>
                </a:solidFill>
                <a:latin typeface="Arial"/>
                <a:cs typeface="Arial"/>
              </a:rPr>
              <a:t>28-36.</a:t>
            </a:r>
            <a:endParaRPr sz="1400" dirty="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46668" y="2049780"/>
            <a:ext cx="1890395" cy="1324610"/>
          </a:xfrm>
          <a:prstGeom prst="rect">
            <a:avLst/>
          </a:prstGeom>
        </p:spPr>
        <p:txBody>
          <a:bodyPr vert="horz" wrap="square" lIns="0" tIns="8255" rIns="0" bIns="0" rtlCol="0">
            <a:spAutoFit/>
          </a:bodyPr>
          <a:lstStyle/>
          <a:p>
            <a:pPr marL="12700" marR="5080">
              <a:lnSpc>
                <a:spcPts val="5180"/>
              </a:lnSpc>
              <a:spcBef>
                <a:spcPts val="65"/>
              </a:spcBef>
            </a:pPr>
            <a:r>
              <a:rPr sz="4200" spc="40" dirty="0">
                <a:latin typeface="Calibri Light"/>
                <a:cs typeface="Calibri Light"/>
              </a:rPr>
              <a:t>S</a:t>
            </a:r>
            <a:r>
              <a:rPr sz="4200" spc="35" dirty="0">
                <a:latin typeface="Calibri Light"/>
                <a:cs typeface="Calibri Light"/>
              </a:rPr>
              <a:t>t</a:t>
            </a:r>
            <a:r>
              <a:rPr sz="4200" spc="-25" dirty="0">
                <a:latin typeface="Calibri Light"/>
                <a:cs typeface="Calibri Light"/>
              </a:rPr>
              <a:t>r</a:t>
            </a:r>
            <a:r>
              <a:rPr sz="4200" spc="-105" dirty="0">
                <a:latin typeface="Calibri Light"/>
                <a:cs typeface="Calibri Light"/>
              </a:rPr>
              <a:t>a</a:t>
            </a:r>
            <a:r>
              <a:rPr sz="4200" spc="-110" dirty="0">
                <a:latin typeface="Calibri Light"/>
                <a:cs typeface="Calibri Light"/>
              </a:rPr>
              <a:t>t</a:t>
            </a:r>
            <a:r>
              <a:rPr sz="4200" spc="-55" dirty="0">
                <a:latin typeface="Calibri Light"/>
                <a:cs typeface="Calibri Light"/>
              </a:rPr>
              <a:t>e</a:t>
            </a:r>
            <a:r>
              <a:rPr sz="4200" spc="-20" dirty="0">
                <a:latin typeface="Calibri Light"/>
                <a:cs typeface="Calibri Light"/>
              </a:rPr>
              <a:t>g</a:t>
            </a:r>
            <a:r>
              <a:rPr sz="4200" spc="40" dirty="0">
                <a:latin typeface="Calibri Light"/>
                <a:cs typeface="Calibri Light"/>
              </a:rPr>
              <a:t>i</a:t>
            </a:r>
            <a:r>
              <a:rPr sz="4200" dirty="0">
                <a:latin typeface="Calibri Light"/>
                <a:cs typeface="Calibri Light"/>
              </a:rPr>
              <a:t>c  </a:t>
            </a:r>
            <a:r>
              <a:rPr sz="4200" spc="15" dirty="0">
                <a:latin typeface="Calibri Light"/>
                <a:cs typeface="Calibri Light"/>
              </a:rPr>
              <a:t>drift</a:t>
            </a:r>
            <a:endParaRPr sz="4200" dirty="0">
              <a:latin typeface="Calibri Light"/>
              <a:cs typeface="Calibri Light"/>
            </a:endParaRPr>
          </a:p>
        </p:txBody>
      </p:sp>
      <p:sp>
        <p:nvSpPr>
          <p:cNvPr id="3" name="object 3"/>
          <p:cNvSpPr txBox="1"/>
          <p:nvPr/>
        </p:nvSpPr>
        <p:spPr>
          <a:xfrm>
            <a:off x="2546668" y="3497390"/>
            <a:ext cx="2017395" cy="1002197"/>
          </a:xfrm>
          <a:prstGeom prst="rect">
            <a:avLst/>
          </a:prstGeom>
        </p:spPr>
        <p:txBody>
          <a:bodyPr vert="horz" wrap="square" lIns="0" tIns="67945" rIns="0" bIns="0" rtlCol="0">
            <a:spAutoFit/>
          </a:bodyPr>
          <a:lstStyle/>
          <a:p>
            <a:pPr marL="12700">
              <a:spcBef>
                <a:spcPts val="535"/>
              </a:spcBef>
            </a:pPr>
            <a:r>
              <a:rPr sz="1200" spc="-10" dirty="0">
                <a:latin typeface="Calibri"/>
                <a:cs typeface="Calibri"/>
              </a:rPr>
              <a:t>JOHNSON,</a:t>
            </a:r>
            <a:r>
              <a:rPr sz="1200" spc="10" dirty="0">
                <a:latin typeface="Calibri"/>
                <a:cs typeface="Calibri"/>
              </a:rPr>
              <a:t> </a:t>
            </a:r>
            <a:r>
              <a:rPr sz="1200" spc="-5" dirty="0">
                <a:latin typeface="Calibri"/>
                <a:cs typeface="Calibri"/>
              </a:rPr>
              <a:t>G.</a:t>
            </a:r>
            <a:r>
              <a:rPr sz="1200" spc="5" dirty="0">
                <a:latin typeface="Calibri"/>
                <a:cs typeface="Calibri"/>
              </a:rPr>
              <a:t> </a:t>
            </a:r>
            <a:r>
              <a:rPr sz="1200" spc="-10" dirty="0">
                <a:latin typeface="Calibri"/>
                <a:cs typeface="Calibri"/>
              </a:rPr>
              <a:t>1992.</a:t>
            </a:r>
            <a:endParaRPr sz="1200" dirty="0">
              <a:latin typeface="Calibri"/>
              <a:cs typeface="Calibri"/>
            </a:endParaRPr>
          </a:p>
          <a:p>
            <a:pPr marL="12700" marR="252729">
              <a:lnSpc>
                <a:spcPts val="1950"/>
              </a:lnSpc>
              <a:spcBef>
                <a:spcPts val="75"/>
              </a:spcBef>
            </a:pPr>
            <a:r>
              <a:rPr sz="1200" spc="-5" dirty="0">
                <a:latin typeface="Calibri"/>
                <a:cs typeface="Calibri"/>
              </a:rPr>
              <a:t>Managing</a:t>
            </a:r>
            <a:r>
              <a:rPr sz="1200" spc="-35" dirty="0">
                <a:latin typeface="Calibri"/>
                <a:cs typeface="Calibri"/>
              </a:rPr>
              <a:t> </a:t>
            </a:r>
            <a:r>
              <a:rPr sz="1200" dirty="0">
                <a:latin typeface="Calibri"/>
                <a:cs typeface="Calibri"/>
              </a:rPr>
              <a:t>strategic</a:t>
            </a:r>
            <a:r>
              <a:rPr sz="1200" spc="-50" dirty="0">
                <a:latin typeface="Calibri"/>
                <a:cs typeface="Calibri"/>
              </a:rPr>
              <a:t> </a:t>
            </a:r>
            <a:r>
              <a:rPr sz="1200" dirty="0">
                <a:latin typeface="Calibri"/>
                <a:cs typeface="Calibri"/>
              </a:rPr>
              <a:t>change</a:t>
            </a:r>
            <a:r>
              <a:rPr sz="1200" spc="-40" dirty="0">
                <a:latin typeface="Calibri"/>
                <a:cs typeface="Calibri"/>
              </a:rPr>
              <a:t> </a:t>
            </a:r>
            <a:r>
              <a:rPr sz="1200" dirty="0">
                <a:latin typeface="Calibri"/>
                <a:cs typeface="Calibri"/>
              </a:rPr>
              <a:t>- </a:t>
            </a:r>
            <a:r>
              <a:rPr sz="1200" spc="-254" dirty="0">
                <a:latin typeface="Calibri"/>
                <a:cs typeface="Calibri"/>
              </a:rPr>
              <a:t> </a:t>
            </a:r>
            <a:r>
              <a:rPr sz="1200" spc="50" dirty="0">
                <a:latin typeface="Calibri"/>
                <a:cs typeface="Calibri"/>
              </a:rPr>
              <a:t>s</a:t>
            </a:r>
            <a:r>
              <a:rPr sz="1200" spc="-30" dirty="0">
                <a:latin typeface="Calibri"/>
                <a:cs typeface="Calibri"/>
              </a:rPr>
              <a:t>t</a:t>
            </a:r>
            <a:r>
              <a:rPr sz="1200" spc="-45" dirty="0">
                <a:latin typeface="Calibri"/>
                <a:cs typeface="Calibri"/>
              </a:rPr>
              <a:t>r</a:t>
            </a:r>
            <a:r>
              <a:rPr sz="1200" spc="20" dirty="0">
                <a:latin typeface="Calibri"/>
                <a:cs typeface="Calibri"/>
              </a:rPr>
              <a:t>a</a:t>
            </a:r>
            <a:r>
              <a:rPr sz="1200" spc="-30" dirty="0">
                <a:latin typeface="Calibri"/>
                <a:cs typeface="Calibri"/>
              </a:rPr>
              <a:t>t</a:t>
            </a:r>
            <a:r>
              <a:rPr sz="1200" dirty="0">
                <a:latin typeface="Calibri"/>
                <a:cs typeface="Calibri"/>
              </a:rPr>
              <a:t>e</a:t>
            </a:r>
            <a:r>
              <a:rPr sz="1200" spc="30" dirty="0">
                <a:latin typeface="Calibri"/>
                <a:cs typeface="Calibri"/>
              </a:rPr>
              <a:t>g</a:t>
            </a:r>
            <a:r>
              <a:rPr sz="1200" spc="-95" dirty="0">
                <a:latin typeface="Calibri"/>
                <a:cs typeface="Calibri"/>
              </a:rPr>
              <a:t>y</a:t>
            </a:r>
            <a:r>
              <a:rPr sz="1200" dirty="0">
                <a:latin typeface="Calibri"/>
                <a:cs typeface="Calibri"/>
              </a:rPr>
              <a:t>,</a:t>
            </a:r>
            <a:r>
              <a:rPr sz="1200" spc="-50" dirty="0">
                <a:latin typeface="Calibri"/>
                <a:cs typeface="Calibri"/>
              </a:rPr>
              <a:t> </a:t>
            </a:r>
            <a:r>
              <a:rPr sz="1200" spc="15" dirty="0">
                <a:latin typeface="Calibri"/>
                <a:cs typeface="Calibri"/>
              </a:rPr>
              <a:t>c</a:t>
            </a:r>
            <a:r>
              <a:rPr sz="1200" spc="-35" dirty="0">
                <a:latin typeface="Calibri"/>
                <a:cs typeface="Calibri"/>
              </a:rPr>
              <a:t>u</a:t>
            </a:r>
            <a:r>
              <a:rPr sz="1200" spc="20" dirty="0">
                <a:latin typeface="Calibri"/>
                <a:cs typeface="Calibri"/>
              </a:rPr>
              <a:t>l</a:t>
            </a:r>
            <a:r>
              <a:rPr sz="1200" spc="-30" dirty="0">
                <a:latin typeface="Calibri"/>
                <a:cs typeface="Calibri"/>
              </a:rPr>
              <a:t>t</a:t>
            </a:r>
            <a:r>
              <a:rPr sz="1200" spc="-35" dirty="0">
                <a:latin typeface="Calibri"/>
                <a:cs typeface="Calibri"/>
              </a:rPr>
              <a:t>u</a:t>
            </a:r>
            <a:r>
              <a:rPr sz="1200" spc="-45" dirty="0">
                <a:latin typeface="Calibri"/>
                <a:cs typeface="Calibri"/>
              </a:rPr>
              <a:t>r</a:t>
            </a:r>
            <a:r>
              <a:rPr sz="1200" dirty="0">
                <a:latin typeface="Calibri"/>
                <a:cs typeface="Calibri"/>
              </a:rPr>
              <a:t>e</a:t>
            </a:r>
            <a:r>
              <a:rPr sz="1200" spc="25" dirty="0">
                <a:latin typeface="Calibri"/>
                <a:cs typeface="Calibri"/>
              </a:rPr>
              <a:t> </a:t>
            </a:r>
            <a:r>
              <a:rPr sz="1200" spc="20" dirty="0">
                <a:latin typeface="Calibri"/>
                <a:cs typeface="Calibri"/>
              </a:rPr>
              <a:t>a</a:t>
            </a:r>
            <a:r>
              <a:rPr sz="1200" spc="-35" dirty="0">
                <a:latin typeface="Calibri"/>
                <a:cs typeface="Calibri"/>
              </a:rPr>
              <a:t>n</a:t>
            </a:r>
            <a:r>
              <a:rPr sz="1200" dirty="0">
                <a:latin typeface="Calibri"/>
                <a:cs typeface="Calibri"/>
              </a:rPr>
              <a:t>d</a:t>
            </a:r>
            <a:r>
              <a:rPr sz="1200" spc="-5" dirty="0">
                <a:latin typeface="Calibri"/>
                <a:cs typeface="Calibri"/>
              </a:rPr>
              <a:t> </a:t>
            </a:r>
            <a:r>
              <a:rPr sz="1200" spc="20" dirty="0">
                <a:latin typeface="Calibri"/>
                <a:cs typeface="Calibri"/>
              </a:rPr>
              <a:t>a</a:t>
            </a:r>
            <a:r>
              <a:rPr sz="1200" spc="15" dirty="0">
                <a:latin typeface="Calibri"/>
                <a:cs typeface="Calibri"/>
              </a:rPr>
              <a:t>c</a:t>
            </a:r>
            <a:r>
              <a:rPr sz="1200" spc="-30" dirty="0">
                <a:latin typeface="Calibri"/>
                <a:cs typeface="Calibri"/>
              </a:rPr>
              <a:t>t</a:t>
            </a:r>
            <a:r>
              <a:rPr sz="1200" spc="20" dirty="0">
                <a:latin typeface="Calibri"/>
                <a:cs typeface="Calibri"/>
              </a:rPr>
              <a:t>i</a:t>
            </a:r>
            <a:r>
              <a:rPr sz="1200" spc="-35" dirty="0">
                <a:latin typeface="Calibri"/>
                <a:cs typeface="Calibri"/>
              </a:rPr>
              <a:t>on</a:t>
            </a:r>
            <a:r>
              <a:rPr sz="1200" dirty="0">
                <a:latin typeface="Calibri"/>
                <a:cs typeface="Calibri"/>
              </a:rPr>
              <a:t>.</a:t>
            </a:r>
          </a:p>
          <a:p>
            <a:pPr marL="12700">
              <a:spcBef>
                <a:spcPts val="295"/>
              </a:spcBef>
            </a:pPr>
            <a:r>
              <a:rPr sz="1200" i="1" spc="-5" dirty="0">
                <a:latin typeface="Calibri"/>
                <a:cs typeface="Calibri"/>
              </a:rPr>
              <a:t>Long </a:t>
            </a:r>
            <a:r>
              <a:rPr sz="1200" i="1" spc="-10" dirty="0">
                <a:latin typeface="Calibri"/>
                <a:cs typeface="Calibri"/>
              </a:rPr>
              <a:t>Range</a:t>
            </a:r>
            <a:r>
              <a:rPr sz="1200" i="1" spc="-30" dirty="0">
                <a:latin typeface="Calibri"/>
                <a:cs typeface="Calibri"/>
              </a:rPr>
              <a:t> </a:t>
            </a:r>
            <a:r>
              <a:rPr sz="1200" i="1" spc="-10" dirty="0">
                <a:latin typeface="Calibri"/>
                <a:cs typeface="Calibri"/>
              </a:rPr>
              <a:t>Planning,</a:t>
            </a:r>
            <a:r>
              <a:rPr sz="1200" i="1" spc="35" dirty="0">
                <a:latin typeface="Calibri"/>
                <a:cs typeface="Calibri"/>
              </a:rPr>
              <a:t> </a:t>
            </a:r>
            <a:r>
              <a:rPr sz="1200" spc="-10" dirty="0">
                <a:latin typeface="Calibri"/>
                <a:cs typeface="Calibri"/>
              </a:rPr>
              <a:t>25</a:t>
            </a:r>
            <a:r>
              <a:rPr sz="1200" b="1" spc="-10" dirty="0">
                <a:latin typeface="Calibri"/>
                <a:cs typeface="Calibri"/>
              </a:rPr>
              <a:t>,</a:t>
            </a:r>
            <a:r>
              <a:rPr sz="1200" b="1" spc="80" dirty="0">
                <a:latin typeface="Calibri"/>
                <a:cs typeface="Calibri"/>
              </a:rPr>
              <a:t> </a:t>
            </a:r>
            <a:r>
              <a:rPr sz="1200" spc="-10" dirty="0">
                <a:latin typeface="Calibri"/>
                <a:cs typeface="Calibri"/>
              </a:rPr>
              <a:t>28-36.</a:t>
            </a:r>
            <a:endParaRPr sz="1200" dirty="0">
              <a:latin typeface="Calibri"/>
              <a:cs typeface="Calibri"/>
            </a:endParaRPr>
          </a:p>
        </p:txBody>
      </p:sp>
      <p:pic>
        <p:nvPicPr>
          <p:cNvPr id="4" name="object 4"/>
          <p:cNvPicPr/>
          <p:nvPr/>
        </p:nvPicPr>
        <p:blipFill>
          <a:blip r:embed="rId2" cstate="print"/>
          <a:stretch>
            <a:fillRect/>
          </a:stretch>
        </p:blipFill>
        <p:spPr>
          <a:xfrm>
            <a:off x="4810126" y="1390651"/>
            <a:ext cx="5210175" cy="40290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383791" y="228600"/>
            <a:ext cx="9124950" cy="6858000"/>
            <a:chOff x="0" y="0"/>
            <a:chExt cx="9124950" cy="6858000"/>
          </a:xfrm>
        </p:grpSpPr>
        <p:sp>
          <p:nvSpPr>
            <p:cNvPr id="3" name="object 3"/>
            <p:cNvSpPr/>
            <p:nvPr/>
          </p:nvSpPr>
          <p:spPr>
            <a:xfrm>
              <a:off x="0" y="0"/>
              <a:ext cx="5600700" cy="6858000"/>
            </a:xfrm>
            <a:custGeom>
              <a:avLst/>
              <a:gdLst/>
              <a:ahLst/>
              <a:cxnLst/>
              <a:rect l="l" t="t" r="r" b="b"/>
              <a:pathLst>
                <a:path w="5600700" h="6858000">
                  <a:moveTo>
                    <a:pt x="5600700" y="0"/>
                  </a:moveTo>
                  <a:lnTo>
                    <a:pt x="0" y="0"/>
                  </a:lnTo>
                  <a:lnTo>
                    <a:pt x="0" y="6858000"/>
                  </a:lnTo>
                  <a:lnTo>
                    <a:pt x="5600700" y="6858000"/>
                  </a:lnTo>
                  <a:lnTo>
                    <a:pt x="5600700" y="0"/>
                  </a:lnTo>
                  <a:close/>
                </a:path>
              </a:pathLst>
            </a:custGeom>
            <a:solidFill>
              <a:srgbClr val="4471C4">
                <a:alpha val="59999"/>
              </a:srgbClr>
            </a:solidFill>
          </p:spPr>
          <p:txBody>
            <a:bodyPr wrap="square" lIns="0" tIns="0" rIns="0" bIns="0" rtlCol="0"/>
            <a:lstStyle/>
            <a:p>
              <a:endParaRPr dirty="0"/>
            </a:p>
          </p:txBody>
        </p:sp>
        <p:sp>
          <p:nvSpPr>
            <p:cNvPr id="4" name="object 4"/>
            <p:cNvSpPr/>
            <p:nvPr/>
          </p:nvSpPr>
          <p:spPr>
            <a:xfrm>
              <a:off x="0" y="0"/>
              <a:ext cx="5600700" cy="6858000"/>
            </a:xfrm>
            <a:custGeom>
              <a:avLst/>
              <a:gdLst/>
              <a:ahLst/>
              <a:cxnLst/>
              <a:rect l="l" t="t" r="r" b="b"/>
              <a:pathLst>
                <a:path w="5600700" h="6858000">
                  <a:moveTo>
                    <a:pt x="5600700" y="0"/>
                  </a:moveTo>
                  <a:lnTo>
                    <a:pt x="0" y="0"/>
                  </a:lnTo>
                  <a:lnTo>
                    <a:pt x="0" y="6858000"/>
                  </a:lnTo>
                  <a:lnTo>
                    <a:pt x="5600700" y="6858000"/>
                  </a:lnTo>
                  <a:lnTo>
                    <a:pt x="5600700" y="0"/>
                  </a:lnTo>
                  <a:close/>
                </a:path>
              </a:pathLst>
            </a:custGeom>
            <a:solidFill>
              <a:srgbClr val="E1EFD9">
                <a:alpha val="39999"/>
              </a:srgbClr>
            </a:solidFill>
          </p:spPr>
          <p:txBody>
            <a:bodyPr wrap="square" lIns="0" tIns="0" rIns="0" bIns="0" rtlCol="0"/>
            <a:lstStyle/>
            <a:p>
              <a:endParaRPr dirty="0"/>
            </a:p>
          </p:txBody>
        </p:sp>
        <p:pic>
          <p:nvPicPr>
            <p:cNvPr id="5" name="object 5"/>
            <p:cNvPicPr/>
            <p:nvPr/>
          </p:nvPicPr>
          <p:blipFill>
            <a:blip r:embed="rId2" cstate="print"/>
            <a:stretch>
              <a:fillRect/>
            </a:stretch>
          </p:blipFill>
          <p:spPr>
            <a:xfrm>
              <a:off x="0" y="12699"/>
              <a:ext cx="5525770" cy="6845300"/>
            </a:xfrm>
            <a:prstGeom prst="rect">
              <a:avLst/>
            </a:prstGeom>
          </p:spPr>
        </p:pic>
        <p:pic>
          <p:nvPicPr>
            <p:cNvPr id="6" name="object 6"/>
            <p:cNvPicPr/>
            <p:nvPr/>
          </p:nvPicPr>
          <p:blipFill>
            <a:blip r:embed="rId3" cstate="print"/>
            <a:stretch>
              <a:fillRect/>
            </a:stretch>
          </p:blipFill>
          <p:spPr>
            <a:xfrm>
              <a:off x="9525" y="657225"/>
              <a:ext cx="9115425" cy="5534025"/>
            </a:xfrm>
            <a:prstGeom prst="rect">
              <a:avLst/>
            </a:prstGeom>
          </p:spPr>
        </p:pic>
        <p:sp>
          <p:nvSpPr>
            <p:cNvPr id="7" name="object 7"/>
            <p:cNvSpPr/>
            <p:nvPr/>
          </p:nvSpPr>
          <p:spPr>
            <a:xfrm>
              <a:off x="218948" y="485520"/>
              <a:ext cx="8458200" cy="4876800"/>
            </a:xfrm>
            <a:custGeom>
              <a:avLst/>
              <a:gdLst/>
              <a:ahLst/>
              <a:cxnLst/>
              <a:rect l="l" t="t" r="r" b="b"/>
              <a:pathLst>
                <a:path w="8458200" h="4876800">
                  <a:moveTo>
                    <a:pt x="8458200" y="0"/>
                  </a:moveTo>
                  <a:lnTo>
                    <a:pt x="0" y="0"/>
                  </a:lnTo>
                  <a:lnTo>
                    <a:pt x="0" y="4876800"/>
                  </a:lnTo>
                  <a:lnTo>
                    <a:pt x="8458200" y="4876800"/>
                  </a:lnTo>
                  <a:lnTo>
                    <a:pt x="8458200" y="0"/>
                  </a:lnTo>
                  <a:close/>
                </a:path>
              </a:pathLst>
            </a:custGeom>
            <a:solidFill>
              <a:srgbClr val="FFFFFF"/>
            </a:solidFill>
          </p:spPr>
          <p:txBody>
            <a:bodyPr wrap="square" lIns="0" tIns="0" rIns="0" bIns="0" rtlCol="0"/>
            <a:lstStyle/>
            <a:p>
              <a:endParaRPr dirty="0"/>
            </a:p>
          </p:txBody>
        </p:sp>
      </p:grpSp>
      <p:sp>
        <p:nvSpPr>
          <p:cNvPr id="8" name="object 8"/>
          <p:cNvSpPr txBox="1">
            <a:spLocks noGrp="1"/>
          </p:cNvSpPr>
          <p:nvPr>
            <p:ph type="title"/>
          </p:nvPr>
        </p:nvSpPr>
        <p:spPr>
          <a:xfrm>
            <a:off x="2460943" y="1625980"/>
            <a:ext cx="2444115" cy="1526540"/>
          </a:xfrm>
          <a:prstGeom prst="rect">
            <a:avLst/>
          </a:prstGeom>
        </p:spPr>
        <p:txBody>
          <a:bodyPr vert="horz" wrap="square" lIns="0" tIns="67945" rIns="0" bIns="0" rtlCol="0" anchor="ctr">
            <a:spAutoFit/>
          </a:bodyPr>
          <a:lstStyle/>
          <a:p>
            <a:pPr marL="12700" marR="5080">
              <a:lnSpc>
                <a:spcPct val="90300"/>
              </a:lnSpc>
              <a:spcBef>
                <a:spcPts val="535"/>
              </a:spcBef>
            </a:pPr>
            <a:r>
              <a:rPr sz="3500" spc="100" dirty="0">
                <a:latin typeface="Calibri Light"/>
                <a:cs typeface="Calibri Light"/>
              </a:rPr>
              <a:t>T</a:t>
            </a:r>
            <a:r>
              <a:rPr sz="3500" spc="55" dirty="0">
                <a:latin typeface="Calibri Light"/>
                <a:cs typeface="Calibri Light"/>
              </a:rPr>
              <a:t>h</a:t>
            </a:r>
            <a:r>
              <a:rPr sz="3500" spc="10" dirty="0">
                <a:latin typeface="Calibri Light"/>
                <a:cs typeface="Calibri Light"/>
              </a:rPr>
              <a:t>e</a:t>
            </a:r>
            <a:r>
              <a:rPr sz="3500" spc="-285" dirty="0">
                <a:latin typeface="Calibri Light"/>
                <a:cs typeface="Calibri Light"/>
              </a:rPr>
              <a:t> </a:t>
            </a:r>
            <a:r>
              <a:rPr sz="3500" spc="45" dirty="0">
                <a:latin typeface="Calibri Light"/>
                <a:cs typeface="Calibri Light"/>
              </a:rPr>
              <a:t>t</a:t>
            </a:r>
            <a:r>
              <a:rPr sz="3500" spc="65" dirty="0">
                <a:latin typeface="Calibri Light"/>
                <a:cs typeface="Calibri Light"/>
              </a:rPr>
              <a:t>e</a:t>
            </a:r>
            <a:r>
              <a:rPr sz="3500" spc="-20" dirty="0">
                <a:latin typeface="Calibri Light"/>
                <a:cs typeface="Calibri Light"/>
              </a:rPr>
              <a:t>nd</a:t>
            </a:r>
            <a:r>
              <a:rPr sz="3500" spc="-10" dirty="0">
                <a:latin typeface="Calibri Light"/>
                <a:cs typeface="Calibri Light"/>
              </a:rPr>
              <a:t>e</a:t>
            </a:r>
            <a:r>
              <a:rPr sz="3500" spc="-95" dirty="0">
                <a:latin typeface="Calibri Light"/>
                <a:cs typeface="Calibri Light"/>
              </a:rPr>
              <a:t>n</a:t>
            </a:r>
            <a:r>
              <a:rPr sz="3500" dirty="0">
                <a:latin typeface="Calibri Light"/>
                <a:cs typeface="Calibri Light"/>
              </a:rPr>
              <a:t>cy  </a:t>
            </a:r>
            <a:r>
              <a:rPr sz="3500" spc="-20" dirty="0">
                <a:latin typeface="Calibri Light"/>
                <a:cs typeface="Calibri Light"/>
              </a:rPr>
              <a:t>towards </a:t>
            </a:r>
            <a:r>
              <a:rPr sz="3500" spc="-15" dirty="0">
                <a:latin typeface="Calibri Light"/>
                <a:cs typeface="Calibri Light"/>
              </a:rPr>
              <a:t> </a:t>
            </a:r>
            <a:r>
              <a:rPr sz="3500" spc="-5" dirty="0">
                <a:latin typeface="Calibri Light"/>
                <a:cs typeface="Calibri Light"/>
              </a:rPr>
              <a:t>s</a:t>
            </a:r>
            <a:r>
              <a:rPr sz="3500" spc="45" dirty="0">
                <a:latin typeface="Calibri Light"/>
                <a:cs typeface="Calibri Light"/>
              </a:rPr>
              <a:t>t</a:t>
            </a:r>
            <a:r>
              <a:rPr sz="3500" spc="-85" dirty="0">
                <a:latin typeface="Calibri Light"/>
                <a:cs typeface="Calibri Light"/>
              </a:rPr>
              <a:t>r</a:t>
            </a:r>
            <a:r>
              <a:rPr sz="3500" spc="10" dirty="0">
                <a:latin typeface="Calibri Light"/>
                <a:cs typeface="Calibri Light"/>
              </a:rPr>
              <a:t>a</a:t>
            </a:r>
            <a:r>
              <a:rPr sz="3500" spc="-40" dirty="0">
                <a:latin typeface="Calibri Light"/>
                <a:cs typeface="Calibri Light"/>
              </a:rPr>
              <a:t>t</a:t>
            </a:r>
            <a:r>
              <a:rPr sz="3500" spc="-85" dirty="0">
                <a:latin typeface="Calibri Light"/>
                <a:cs typeface="Calibri Light"/>
              </a:rPr>
              <a:t>e</a:t>
            </a:r>
            <a:r>
              <a:rPr sz="3500" spc="10" dirty="0">
                <a:latin typeface="Calibri Light"/>
                <a:cs typeface="Calibri Light"/>
              </a:rPr>
              <a:t>g</a:t>
            </a:r>
            <a:r>
              <a:rPr sz="3500" spc="-30" dirty="0">
                <a:latin typeface="Calibri Light"/>
                <a:cs typeface="Calibri Light"/>
              </a:rPr>
              <a:t>i</a:t>
            </a:r>
            <a:r>
              <a:rPr sz="3500" spc="10" dirty="0">
                <a:latin typeface="Calibri Light"/>
                <a:cs typeface="Calibri Light"/>
              </a:rPr>
              <a:t>c</a:t>
            </a:r>
            <a:r>
              <a:rPr sz="3500" spc="-270" dirty="0">
                <a:latin typeface="Calibri Light"/>
                <a:cs typeface="Calibri Light"/>
              </a:rPr>
              <a:t> </a:t>
            </a:r>
            <a:r>
              <a:rPr sz="3500" spc="55" dirty="0">
                <a:latin typeface="Calibri Light"/>
                <a:cs typeface="Calibri Light"/>
              </a:rPr>
              <a:t>d</a:t>
            </a:r>
            <a:r>
              <a:rPr sz="3500" spc="65" dirty="0">
                <a:latin typeface="Calibri Light"/>
                <a:cs typeface="Calibri Light"/>
              </a:rPr>
              <a:t>r</a:t>
            </a:r>
            <a:r>
              <a:rPr sz="3500" spc="-30" dirty="0">
                <a:latin typeface="Calibri Light"/>
                <a:cs typeface="Calibri Light"/>
              </a:rPr>
              <a:t>i</a:t>
            </a:r>
            <a:r>
              <a:rPr sz="3500" spc="5" dirty="0">
                <a:latin typeface="Calibri Light"/>
                <a:cs typeface="Calibri Light"/>
              </a:rPr>
              <a:t>ft</a:t>
            </a:r>
            <a:endParaRPr sz="3500" dirty="0">
              <a:latin typeface="Calibri Light"/>
              <a:cs typeface="Calibri Light"/>
            </a:endParaRPr>
          </a:p>
        </p:txBody>
      </p:sp>
      <p:grpSp>
        <p:nvGrpSpPr>
          <p:cNvPr id="9" name="object 9"/>
          <p:cNvGrpSpPr/>
          <p:nvPr/>
        </p:nvGrpSpPr>
        <p:grpSpPr>
          <a:xfrm>
            <a:off x="5499100" y="1662589"/>
            <a:ext cx="3978275" cy="3145790"/>
            <a:chOff x="3981322" y="1744345"/>
            <a:chExt cx="3978275" cy="3145790"/>
          </a:xfrm>
        </p:grpSpPr>
        <p:pic>
          <p:nvPicPr>
            <p:cNvPr id="10" name="object 10"/>
            <p:cNvPicPr/>
            <p:nvPr/>
          </p:nvPicPr>
          <p:blipFill>
            <a:blip r:embed="rId4" cstate="print">
              <a:biLevel thresh="75000"/>
            </a:blip>
            <a:stretch>
              <a:fillRect/>
            </a:stretch>
          </p:blipFill>
          <p:spPr>
            <a:xfrm>
              <a:off x="3993641" y="1744345"/>
              <a:ext cx="3679698" cy="164083"/>
            </a:xfrm>
            <a:prstGeom prst="rect">
              <a:avLst/>
            </a:prstGeom>
          </p:spPr>
        </p:pic>
        <p:pic>
          <p:nvPicPr>
            <p:cNvPr id="11" name="object 11"/>
            <p:cNvPicPr/>
            <p:nvPr/>
          </p:nvPicPr>
          <p:blipFill>
            <a:blip r:embed="rId5" cstate="print">
              <a:biLevel thresh="75000"/>
            </a:blip>
            <a:stretch>
              <a:fillRect/>
            </a:stretch>
          </p:blipFill>
          <p:spPr>
            <a:xfrm>
              <a:off x="3981322" y="1954149"/>
              <a:ext cx="2032145" cy="163829"/>
            </a:xfrm>
            <a:prstGeom prst="rect">
              <a:avLst/>
            </a:prstGeom>
          </p:spPr>
        </p:pic>
        <p:pic>
          <p:nvPicPr>
            <p:cNvPr id="12" name="object 12"/>
            <p:cNvPicPr/>
            <p:nvPr/>
          </p:nvPicPr>
          <p:blipFill>
            <a:blip r:embed="rId6" cstate="print">
              <a:biLevel thresh="75000"/>
            </a:blip>
            <a:stretch>
              <a:fillRect/>
            </a:stretch>
          </p:blipFill>
          <p:spPr>
            <a:xfrm>
              <a:off x="6039992" y="1954530"/>
              <a:ext cx="1566672" cy="163449"/>
            </a:xfrm>
            <a:prstGeom prst="rect">
              <a:avLst/>
            </a:prstGeom>
          </p:spPr>
        </p:pic>
        <p:pic>
          <p:nvPicPr>
            <p:cNvPr id="13" name="object 13"/>
            <p:cNvPicPr/>
            <p:nvPr/>
          </p:nvPicPr>
          <p:blipFill>
            <a:blip r:embed="rId7" cstate="print">
              <a:biLevel thresh="75000"/>
            </a:blip>
            <a:stretch>
              <a:fillRect/>
            </a:stretch>
          </p:blipFill>
          <p:spPr>
            <a:xfrm>
              <a:off x="3991990" y="2164080"/>
              <a:ext cx="3353435" cy="163449"/>
            </a:xfrm>
            <a:prstGeom prst="rect">
              <a:avLst/>
            </a:prstGeom>
          </p:spPr>
        </p:pic>
        <p:pic>
          <p:nvPicPr>
            <p:cNvPr id="14" name="object 14"/>
            <p:cNvPicPr/>
            <p:nvPr/>
          </p:nvPicPr>
          <p:blipFill>
            <a:blip r:embed="rId8" cstate="print">
              <a:biLevel thresh="75000"/>
            </a:blip>
            <a:stretch>
              <a:fillRect/>
            </a:stretch>
          </p:blipFill>
          <p:spPr>
            <a:xfrm>
              <a:off x="3984370" y="2487295"/>
              <a:ext cx="3632707" cy="164083"/>
            </a:xfrm>
            <a:prstGeom prst="rect">
              <a:avLst/>
            </a:prstGeom>
          </p:spPr>
        </p:pic>
        <p:pic>
          <p:nvPicPr>
            <p:cNvPr id="15" name="object 15"/>
            <p:cNvPicPr/>
            <p:nvPr/>
          </p:nvPicPr>
          <p:blipFill>
            <a:blip r:embed="rId9" cstate="print">
              <a:biLevel thresh="75000"/>
            </a:blip>
            <a:stretch>
              <a:fillRect/>
            </a:stretch>
          </p:blipFill>
          <p:spPr>
            <a:xfrm>
              <a:off x="3986021" y="2697480"/>
              <a:ext cx="1276223" cy="163449"/>
            </a:xfrm>
            <a:prstGeom prst="rect">
              <a:avLst/>
            </a:prstGeom>
          </p:spPr>
        </p:pic>
        <p:sp>
          <p:nvSpPr>
            <p:cNvPr id="16" name="object 16"/>
            <p:cNvSpPr/>
            <p:nvPr/>
          </p:nvSpPr>
          <p:spPr>
            <a:xfrm>
              <a:off x="4035424" y="3070098"/>
              <a:ext cx="47625" cy="47625"/>
            </a:xfrm>
            <a:custGeom>
              <a:avLst/>
              <a:gdLst/>
              <a:ahLst/>
              <a:cxnLst/>
              <a:rect l="l" t="t" r="r" b="b"/>
              <a:pathLst>
                <a:path w="47625" h="47625">
                  <a:moveTo>
                    <a:pt x="29972" y="0"/>
                  </a:moveTo>
                  <a:lnTo>
                    <a:pt x="17017" y="0"/>
                  </a:lnTo>
                  <a:lnTo>
                    <a:pt x="11557" y="2286"/>
                  </a:lnTo>
                  <a:lnTo>
                    <a:pt x="2286" y="11429"/>
                  </a:lnTo>
                  <a:lnTo>
                    <a:pt x="0" y="17017"/>
                  </a:lnTo>
                  <a:lnTo>
                    <a:pt x="0" y="23494"/>
                  </a:lnTo>
                  <a:lnTo>
                    <a:pt x="0" y="29972"/>
                  </a:lnTo>
                  <a:lnTo>
                    <a:pt x="2286" y="35560"/>
                  </a:lnTo>
                  <a:lnTo>
                    <a:pt x="6858" y="40259"/>
                  </a:lnTo>
                  <a:lnTo>
                    <a:pt x="11557" y="44830"/>
                  </a:lnTo>
                  <a:lnTo>
                    <a:pt x="17017" y="47116"/>
                  </a:lnTo>
                  <a:lnTo>
                    <a:pt x="29972" y="47116"/>
                  </a:lnTo>
                  <a:lnTo>
                    <a:pt x="35560" y="44830"/>
                  </a:lnTo>
                  <a:lnTo>
                    <a:pt x="40259" y="40259"/>
                  </a:lnTo>
                  <a:lnTo>
                    <a:pt x="44830" y="35560"/>
                  </a:lnTo>
                  <a:lnTo>
                    <a:pt x="47116" y="29972"/>
                  </a:lnTo>
                  <a:lnTo>
                    <a:pt x="47116" y="17017"/>
                  </a:lnTo>
                  <a:lnTo>
                    <a:pt x="44830" y="11429"/>
                  </a:lnTo>
                  <a:lnTo>
                    <a:pt x="35560" y="2286"/>
                  </a:lnTo>
                  <a:lnTo>
                    <a:pt x="29972" y="0"/>
                  </a:lnTo>
                  <a:close/>
                </a:path>
              </a:pathLst>
            </a:custGeom>
            <a:solidFill>
              <a:srgbClr val="000000">
                <a:alpha val="54901"/>
              </a:srgbClr>
            </a:solidFill>
          </p:spPr>
          <p:txBody>
            <a:bodyPr wrap="square" lIns="0" tIns="0" rIns="0" bIns="0" rtlCol="0"/>
            <a:lstStyle/>
            <a:p>
              <a:endParaRPr dirty="0"/>
            </a:p>
          </p:txBody>
        </p:sp>
        <p:pic>
          <p:nvPicPr>
            <p:cNvPr id="17" name="object 17"/>
            <p:cNvPicPr/>
            <p:nvPr/>
          </p:nvPicPr>
          <p:blipFill>
            <a:blip r:embed="rId10" cstate="print">
              <a:biLevel thresh="75000"/>
            </a:blip>
            <a:stretch>
              <a:fillRect/>
            </a:stretch>
          </p:blipFill>
          <p:spPr>
            <a:xfrm>
              <a:off x="4263262" y="3031236"/>
              <a:ext cx="1324102" cy="163067"/>
            </a:xfrm>
            <a:prstGeom prst="rect">
              <a:avLst/>
            </a:prstGeom>
          </p:spPr>
        </p:pic>
        <p:sp>
          <p:nvSpPr>
            <p:cNvPr id="18" name="object 18"/>
            <p:cNvSpPr/>
            <p:nvPr/>
          </p:nvSpPr>
          <p:spPr>
            <a:xfrm>
              <a:off x="5634100" y="3101086"/>
              <a:ext cx="96520" cy="13970"/>
            </a:xfrm>
            <a:custGeom>
              <a:avLst/>
              <a:gdLst/>
              <a:ahLst/>
              <a:cxnLst/>
              <a:rect l="l" t="t" r="r" b="b"/>
              <a:pathLst>
                <a:path w="96520" h="13969">
                  <a:moveTo>
                    <a:pt x="93345" y="0"/>
                  </a:moveTo>
                  <a:lnTo>
                    <a:pt x="2286" y="0"/>
                  </a:lnTo>
                  <a:lnTo>
                    <a:pt x="1397" y="508"/>
                  </a:lnTo>
                  <a:lnTo>
                    <a:pt x="253" y="2666"/>
                  </a:lnTo>
                  <a:lnTo>
                    <a:pt x="0" y="4317"/>
                  </a:lnTo>
                  <a:lnTo>
                    <a:pt x="0" y="9016"/>
                  </a:lnTo>
                  <a:lnTo>
                    <a:pt x="253" y="10794"/>
                  </a:lnTo>
                  <a:lnTo>
                    <a:pt x="1397" y="12953"/>
                  </a:lnTo>
                  <a:lnTo>
                    <a:pt x="2286" y="13462"/>
                  </a:lnTo>
                  <a:lnTo>
                    <a:pt x="93979" y="13462"/>
                  </a:lnTo>
                  <a:lnTo>
                    <a:pt x="94869" y="12953"/>
                  </a:lnTo>
                  <a:lnTo>
                    <a:pt x="96012" y="10794"/>
                  </a:lnTo>
                  <a:lnTo>
                    <a:pt x="96265" y="9016"/>
                  </a:lnTo>
                  <a:lnTo>
                    <a:pt x="96265" y="6603"/>
                  </a:lnTo>
                  <a:lnTo>
                    <a:pt x="96265" y="4444"/>
                  </a:lnTo>
                  <a:lnTo>
                    <a:pt x="95758" y="2159"/>
                  </a:lnTo>
                  <a:lnTo>
                    <a:pt x="94741" y="635"/>
                  </a:lnTo>
                  <a:lnTo>
                    <a:pt x="93345" y="0"/>
                  </a:lnTo>
                  <a:close/>
                </a:path>
              </a:pathLst>
            </a:custGeom>
            <a:solidFill>
              <a:srgbClr val="000000">
                <a:alpha val="54901"/>
              </a:srgbClr>
            </a:solidFill>
          </p:spPr>
          <p:txBody>
            <a:bodyPr wrap="square" lIns="0" tIns="0" rIns="0" bIns="0" rtlCol="0"/>
            <a:lstStyle/>
            <a:p>
              <a:endParaRPr dirty="0"/>
            </a:p>
          </p:txBody>
        </p:sp>
        <p:pic>
          <p:nvPicPr>
            <p:cNvPr id="19" name="object 19"/>
            <p:cNvPicPr/>
            <p:nvPr/>
          </p:nvPicPr>
          <p:blipFill>
            <a:blip r:embed="rId11" cstate="print">
              <a:biLevel thresh="75000"/>
            </a:blip>
            <a:stretch>
              <a:fillRect/>
            </a:stretch>
          </p:blipFill>
          <p:spPr>
            <a:xfrm>
              <a:off x="5782690" y="3030855"/>
              <a:ext cx="1929384" cy="163449"/>
            </a:xfrm>
            <a:prstGeom prst="rect">
              <a:avLst/>
            </a:prstGeom>
          </p:spPr>
        </p:pic>
        <p:pic>
          <p:nvPicPr>
            <p:cNvPr id="20" name="object 20"/>
            <p:cNvPicPr/>
            <p:nvPr/>
          </p:nvPicPr>
          <p:blipFill>
            <a:blip r:embed="rId12" cstate="print">
              <a:biLevel thresh="75000"/>
            </a:blip>
            <a:stretch>
              <a:fillRect/>
            </a:stretch>
          </p:blipFill>
          <p:spPr>
            <a:xfrm>
              <a:off x="4033646" y="3240405"/>
              <a:ext cx="544067" cy="163449"/>
            </a:xfrm>
            <a:prstGeom prst="rect">
              <a:avLst/>
            </a:prstGeom>
          </p:spPr>
        </p:pic>
        <p:pic>
          <p:nvPicPr>
            <p:cNvPr id="21" name="object 21"/>
            <p:cNvPicPr/>
            <p:nvPr/>
          </p:nvPicPr>
          <p:blipFill>
            <a:blip r:embed="rId13" cstate="print">
              <a:biLevel thresh="75000"/>
            </a:blip>
            <a:stretch>
              <a:fillRect/>
            </a:stretch>
          </p:blipFill>
          <p:spPr>
            <a:xfrm>
              <a:off x="4906390" y="3239770"/>
              <a:ext cx="2381402" cy="164083"/>
            </a:xfrm>
            <a:prstGeom prst="rect">
              <a:avLst/>
            </a:prstGeom>
          </p:spPr>
        </p:pic>
        <p:pic>
          <p:nvPicPr>
            <p:cNvPr id="22" name="object 22"/>
            <p:cNvPicPr/>
            <p:nvPr/>
          </p:nvPicPr>
          <p:blipFill>
            <a:blip r:embed="rId14" cstate="print">
              <a:biLevel thresh="75000"/>
            </a:blip>
            <a:stretch>
              <a:fillRect/>
            </a:stretch>
          </p:blipFill>
          <p:spPr>
            <a:xfrm>
              <a:off x="4032757" y="3440430"/>
              <a:ext cx="1526031" cy="163449"/>
            </a:xfrm>
            <a:prstGeom prst="rect">
              <a:avLst/>
            </a:prstGeom>
          </p:spPr>
        </p:pic>
        <p:pic>
          <p:nvPicPr>
            <p:cNvPr id="23" name="object 23"/>
            <p:cNvPicPr/>
            <p:nvPr/>
          </p:nvPicPr>
          <p:blipFill>
            <a:blip r:embed="rId15" cstate="print">
              <a:biLevel thresh="75000"/>
            </a:blip>
            <a:stretch>
              <a:fillRect/>
            </a:stretch>
          </p:blipFill>
          <p:spPr>
            <a:xfrm>
              <a:off x="5820790" y="3439795"/>
              <a:ext cx="1186688" cy="131952"/>
            </a:xfrm>
            <a:prstGeom prst="rect">
              <a:avLst/>
            </a:prstGeom>
          </p:spPr>
        </p:pic>
        <p:sp>
          <p:nvSpPr>
            <p:cNvPr id="24" name="object 24"/>
            <p:cNvSpPr/>
            <p:nvPr/>
          </p:nvSpPr>
          <p:spPr>
            <a:xfrm>
              <a:off x="4035424" y="3813048"/>
              <a:ext cx="47625" cy="47625"/>
            </a:xfrm>
            <a:custGeom>
              <a:avLst/>
              <a:gdLst/>
              <a:ahLst/>
              <a:cxnLst/>
              <a:rect l="l" t="t" r="r" b="b"/>
              <a:pathLst>
                <a:path w="47625" h="47625">
                  <a:moveTo>
                    <a:pt x="29972" y="0"/>
                  </a:moveTo>
                  <a:lnTo>
                    <a:pt x="17017" y="0"/>
                  </a:lnTo>
                  <a:lnTo>
                    <a:pt x="11557" y="2285"/>
                  </a:lnTo>
                  <a:lnTo>
                    <a:pt x="2286" y="11429"/>
                  </a:lnTo>
                  <a:lnTo>
                    <a:pt x="0" y="17018"/>
                  </a:lnTo>
                  <a:lnTo>
                    <a:pt x="0" y="23494"/>
                  </a:lnTo>
                  <a:lnTo>
                    <a:pt x="0" y="29971"/>
                  </a:lnTo>
                  <a:lnTo>
                    <a:pt x="2286" y="35559"/>
                  </a:lnTo>
                  <a:lnTo>
                    <a:pt x="6858" y="40258"/>
                  </a:lnTo>
                  <a:lnTo>
                    <a:pt x="11557" y="44831"/>
                  </a:lnTo>
                  <a:lnTo>
                    <a:pt x="17017" y="47116"/>
                  </a:lnTo>
                  <a:lnTo>
                    <a:pt x="29972" y="47116"/>
                  </a:lnTo>
                  <a:lnTo>
                    <a:pt x="35560" y="44831"/>
                  </a:lnTo>
                  <a:lnTo>
                    <a:pt x="40259" y="40258"/>
                  </a:lnTo>
                  <a:lnTo>
                    <a:pt x="44830" y="35559"/>
                  </a:lnTo>
                  <a:lnTo>
                    <a:pt x="47116" y="29971"/>
                  </a:lnTo>
                  <a:lnTo>
                    <a:pt x="47116" y="17018"/>
                  </a:lnTo>
                  <a:lnTo>
                    <a:pt x="44830" y="11429"/>
                  </a:lnTo>
                  <a:lnTo>
                    <a:pt x="35560" y="2285"/>
                  </a:lnTo>
                  <a:lnTo>
                    <a:pt x="29972" y="0"/>
                  </a:lnTo>
                  <a:close/>
                </a:path>
              </a:pathLst>
            </a:custGeom>
            <a:solidFill>
              <a:srgbClr val="000000">
                <a:alpha val="54901"/>
              </a:srgbClr>
            </a:solidFill>
          </p:spPr>
          <p:txBody>
            <a:bodyPr wrap="square" lIns="0" tIns="0" rIns="0" bIns="0" rtlCol="0"/>
            <a:lstStyle/>
            <a:p>
              <a:endParaRPr dirty="0"/>
            </a:p>
          </p:txBody>
        </p:sp>
        <p:pic>
          <p:nvPicPr>
            <p:cNvPr id="25" name="object 25"/>
            <p:cNvPicPr/>
            <p:nvPr/>
          </p:nvPicPr>
          <p:blipFill>
            <a:blip r:embed="rId16" cstate="print">
              <a:biLevel thresh="75000"/>
            </a:blip>
            <a:stretch>
              <a:fillRect/>
            </a:stretch>
          </p:blipFill>
          <p:spPr>
            <a:xfrm>
              <a:off x="4249800" y="3773424"/>
              <a:ext cx="1857756" cy="163830"/>
            </a:xfrm>
            <a:prstGeom prst="rect">
              <a:avLst/>
            </a:prstGeom>
          </p:spPr>
        </p:pic>
        <p:sp>
          <p:nvSpPr>
            <p:cNvPr id="26" name="object 26"/>
            <p:cNvSpPr/>
            <p:nvPr/>
          </p:nvSpPr>
          <p:spPr>
            <a:xfrm>
              <a:off x="6139941" y="3840988"/>
              <a:ext cx="98425" cy="19050"/>
            </a:xfrm>
            <a:custGeom>
              <a:avLst/>
              <a:gdLst/>
              <a:ahLst/>
              <a:cxnLst/>
              <a:rect l="l" t="t" r="r" b="b"/>
              <a:pathLst>
                <a:path w="98425" h="19050">
                  <a:moveTo>
                    <a:pt x="96012" y="0"/>
                  </a:moveTo>
                  <a:lnTo>
                    <a:pt x="5969" y="0"/>
                  </a:lnTo>
                  <a:lnTo>
                    <a:pt x="5207" y="254"/>
                  </a:lnTo>
                  <a:lnTo>
                    <a:pt x="0" y="16256"/>
                  </a:lnTo>
                  <a:lnTo>
                    <a:pt x="254" y="17272"/>
                  </a:lnTo>
                  <a:lnTo>
                    <a:pt x="1270" y="18668"/>
                  </a:lnTo>
                  <a:lnTo>
                    <a:pt x="2032" y="19050"/>
                  </a:lnTo>
                  <a:lnTo>
                    <a:pt x="92075" y="19050"/>
                  </a:lnTo>
                  <a:lnTo>
                    <a:pt x="98044" y="3810"/>
                  </a:lnTo>
                  <a:lnTo>
                    <a:pt x="98044" y="2412"/>
                  </a:lnTo>
                  <a:lnTo>
                    <a:pt x="97790" y="1397"/>
                  </a:lnTo>
                  <a:lnTo>
                    <a:pt x="96774" y="254"/>
                  </a:lnTo>
                  <a:lnTo>
                    <a:pt x="96012" y="0"/>
                  </a:lnTo>
                  <a:close/>
                </a:path>
              </a:pathLst>
            </a:custGeom>
            <a:solidFill>
              <a:srgbClr val="000000">
                <a:alpha val="54901"/>
              </a:srgbClr>
            </a:solidFill>
          </p:spPr>
          <p:txBody>
            <a:bodyPr wrap="square" lIns="0" tIns="0" rIns="0" bIns="0" rtlCol="0"/>
            <a:lstStyle/>
            <a:p>
              <a:endParaRPr dirty="0"/>
            </a:p>
          </p:txBody>
        </p:sp>
        <p:pic>
          <p:nvPicPr>
            <p:cNvPr id="27" name="object 27"/>
            <p:cNvPicPr/>
            <p:nvPr/>
          </p:nvPicPr>
          <p:blipFill>
            <a:blip r:embed="rId17" cstate="print">
              <a:biLevel thresh="75000"/>
            </a:blip>
            <a:stretch>
              <a:fillRect/>
            </a:stretch>
          </p:blipFill>
          <p:spPr>
            <a:xfrm>
              <a:off x="6286955" y="3773170"/>
              <a:ext cx="1672134" cy="164084"/>
            </a:xfrm>
            <a:prstGeom prst="rect">
              <a:avLst/>
            </a:prstGeom>
          </p:spPr>
        </p:pic>
        <p:pic>
          <p:nvPicPr>
            <p:cNvPr id="28" name="object 28"/>
            <p:cNvPicPr/>
            <p:nvPr/>
          </p:nvPicPr>
          <p:blipFill>
            <a:blip r:embed="rId18" cstate="print">
              <a:biLevel thresh="75000"/>
            </a:blip>
            <a:stretch>
              <a:fillRect/>
            </a:stretch>
          </p:blipFill>
          <p:spPr>
            <a:xfrm>
              <a:off x="4256658" y="3982720"/>
              <a:ext cx="3489324" cy="164084"/>
            </a:xfrm>
            <a:prstGeom prst="rect">
              <a:avLst/>
            </a:prstGeom>
          </p:spPr>
        </p:pic>
        <p:sp>
          <p:nvSpPr>
            <p:cNvPr id="29" name="object 29"/>
            <p:cNvSpPr/>
            <p:nvPr/>
          </p:nvSpPr>
          <p:spPr>
            <a:xfrm>
              <a:off x="4035424" y="4355973"/>
              <a:ext cx="47625" cy="47625"/>
            </a:xfrm>
            <a:custGeom>
              <a:avLst/>
              <a:gdLst/>
              <a:ahLst/>
              <a:cxnLst/>
              <a:rect l="l" t="t" r="r" b="b"/>
              <a:pathLst>
                <a:path w="47625" h="47625">
                  <a:moveTo>
                    <a:pt x="29972" y="0"/>
                  </a:moveTo>
                  <a:lnTo>
                    <a:pt x="17017" y="0"/>
                  </a:lnTo>
                  <a:lnTo>
                    <a:pt x="11557" y="2285"/>
                  </a:lnTo>
                  <a:lnTo>
                    <a:pt x="2286" y="11429"/>
                  </a:lnTo>
                  <a:lnTo>
                    <a:pt x="0" y="17018"/>
                  </a:lnTo>
                  <a:lnTo>
                    <a:pt x="0" y="23494"/>
                  </a:lnTo>
                  <a:lnTo>
                    <a:pt x="0" y="29971"/>
                  </a:lnTo>
                  <a:lnTo>
                    <a:pt x="2286" y="35559"/>
                  </a:lnTo>
                  <a:lnTo>
                    <a:pt x="6858" y="40258"/>
                  </a:lnTo>
                  <a:lnTo>
                    <a:pt x="11557" y="44831"/>
                  </a:lnTo>
                  <a:lnTo>
                    <a:pt x="17017" y="47116"/>
                  </a:lnTo>
                  <a:lnTo>
                    <a:pt x="29972" y="47116"/>
                  </a:lnTo>
                  <a:lnTo>
                    <a:pt x="35560" y="44831"/>
                  </a:lnTo>
                  <a:lnTo>
                    <a:pt x="40259" y="40258"/>
                  </a:lnTo>
                  <a:lnTo>
                    <a:pt x="44830" y="35559"/>
                  </a:lnTo>
                  <a:lnTo>
                    <a:pt x="47116" y="29971"/>
                  </a:lnTo>
                  <a:lnTo>
                    <a:pt x="47116" y="17018"/>
                  </a:lnTo>
                  <a:lnTo>
                    <a:pt x="44830" y="11429"/>
                  </a:lnTo>
                  <a:lnTo>
                    <a:pt x="35560" y="2285"/>
                  </a:lnTo>
                  <a:lnTo>
                    <a:pt x="29972" y="0"/>
                  </a:lnTo>
                  <a:close/>
                </a:path>
              </a:pathLst>
            </a:custGeom>
            <a:solidFill>
              <a:srgbClr val="000000">
                <a:alpha val="54901"/>
              </a:srgbClr>
            </a:solidFill>
          </p:spPr>
          <p:txBody>
            <a:bodyPr wrap="square" lIns="0" tIns="0" rIns="0" bIns="0" rtlCol="0"/>
            <a:lstStyle/>
            <a:p>
              <a:endParaRPr dirty="0"/>
            </a:p>
          </p:txBody>
        </p:sp>
        <p:pic>
          <p:nvPicPr>
            <p:cNvPr id="30" name="object 30"/>
            <p:cNvPicPr/>
            <p:nvPr/>
          </p:nvPicPr>
          <p:blipFill>
            <a:blip r:embed="rId19" cstate="print">
              <a:biLevel thresh="75000"/>
            </a:blip>
            <a:stretch>
              <a:fillRect/>
            </a:stretch>
          </p:blipFill>
          <p:spPr>
            <a:xfrm>
              <a:off x="4253229" y="4317111"/>
              <a:ext cx="1091946" cy="163068"/>
            </a:xfrm>
            <a:prstGeom prst="rect">
              <a:avLst/>
            </a:prstGeom>
          </p:spPr>
        </p:pic>
        <p:sp>
          <p:nvSpPr>
            <p:cNvPr id="31" name="object 31"/>
            <p:cNvSpPr/>
            <p:nvPr/>
          </p:nvSpPr>
          <p:spPr>
            <a:xfrm>
              <a:off x="5376798" y="4383913"/>
              <a:ext cx="97155" cy="19050"/>
            </a:xfrm>
            <a:custGeom>
              <a:avLst/>
              <a:gdLst/>
              <a:ahLst/>
              <a:cxnLst/>
              <a:rect l="l" t="t" r="r" b="b"/>
              <a:pathLst>
                <a:path w="97154" h="19050">
                  <a:moveTo>
                    <a:pt x="93090" y="0"/>
                  </a:moveTo>
                  <a:lnTo>
                    <a:pt x="2793" y="0"/>
                  </a:lnTo>
                  <a:lnTo>
                    <a:pt x="1650" y="635"/>
                  </a:lnTo>
                  <a:lnTo>
                    <a:pt x="380" y="3556"/>
                  </a:lnTo>
                  <a:lnTo>
                    <a:pt x="0" y="6095"/>
                  </a:lnTo>
                  <a:lnTo>
                    <a:pt x="0" y="12954"/>
                  </a:lnTo>
                  <a:lnTo>
                    <a:pt x="380" y="15367"/>
                  </a:lnTo>
                  <a:lnTo>
                    <a:pt x="1650" y="18287"/>
                  </a:lnTo>
                  <a:lnTo>
                    <a:pt x="2793" y="19050"/>
                  </a:lnTo>
                  <a:lnTo>
                    <a:pt x="93852" y="19050"/>
                  </a:lnTo>
                  <a:lnTo>
                    <a:pt x="94996" y="18287"/>
                  </a:lnTo>
                  <a:lnTo>
                    <a:pt x="96265" y="15367"/>
                  </a:lnTo>
                  <a:lnTo>
                    <a:pt x="96647" y="12954"/>
                  </a:lnTo>
                  <a:lnTo>
                    <a:pt x="96647" y="9525"/>
                  </a:lnTo>
                  <a:lnTo>
                    <a:pt x="96647" y="7747"/>
                  </a:lnTo>
                  <a:lnTo>
                    <a:pt x="96392" y="4953"/>
                  </a:lnTo>
                  <a:lnTo>
                    <a:pt x="95250" y="1269"/>
                  </a:lnTo>
                  <a:lnTo>
                    <a:pt x="94361" y="381"/>
                  </a:lnTo>
                  <a:lnTo>
                    <a:pt x="93090" y="0"/>
                  </a:lnTo>
                  <a:close/>
                </a:path>
              </a:pathLst>
            </a:custGeom>
            <a:solidFill>
              <a:srgbClr val="000000">
                <a:alpha val="54901"/>
              </a:srgbClr>
            </a:solidFill>
          </p:spPr>
          <p:txBody>
            <a:bodyPr wrap="square" lIns="0" tIns="0" rIns="0" bIns="0" rtlCol="0"/>
            <a:lstStyle/>
            <a:p>
              <a:endParaRPr dirty="0"/>
            </a:p>
          </p:txBody>
        </p:sp>
        <p:pic>
          <p:nvPicPr>
            <p:cNvPr id="32" name="object 32"/>
            <p:cNvPicPr/>
            <p:nvPr/>
          </p:nvPicPr>
          <p:blipFill>
            <a:blip r:embed="rId20" cstate="print">
              <a:biLevel thresh="75000"/>
            </a:blip>
            <a:stretch>
              <a:fillRect/>
            </a:stretch>
          </p:blipFill>
          <p:spPr>
            <a:xfrm>
              <a:off x="5519546" y="4316095"/>
              <a:ext cx="2255011" cy="164084"/>
            </a:xfrm>
            <a:prstGeom prst="rect">
              <a:avLst/>
            </a:prstGeom>
          </p:spPr>
        </p:pic>
        <p:pic>
          <p:nvPicPr>
            <p:cNvPr id="33" name="object 33"/>
            <p:cNvPicPr/>
            <p:nvPr/>
          </p:nvPicPr>
          <p:blipFill>
            <a:blip r:embed="rId21" cstate="print">
              <a:biLevel thresh="75000"/>
            </a:blip>
            <a:stretch>
              <a:fillRect/>
            </a:stretch>
          </p:blipFill>
          <p:spPr>
            <a:xfrm>
              <a:off x="4249292" y="4516120"/>
              <a:ext cx="3506597" cy="164084"/>
            </a:xfrm>
            <a:prstGeom prst="rect">
              <a:avLst/>
            </a:prstGeom>
          </p:spPr>
        </p:pic>
        <p:pic>
          <p:nvPicPr>
            <p:cNvPr id="34" name="object 34"/>
            <p:cNvPicPr/>
            <p:nvPr/>
          </p:nvPicPr>
          <p:blipFill>
            <a:blip r:embed="rId12" cstate="print">
              <a:biLevel thresh="75000"/>
            </a:blip>
            <a:stretch>
              <a:fillRect/>
            </a:stretch>
          </p:blipFill>
          <p:spPr>
            <a:xfrm>
              <a:off x="4252721" y="4726305"/>
              <a:ext cx="544067" cy="163449"/>
            </a:xfrm>
            <a:prstGeom prst="rect">
              <a:avLst/>
            </a:prstGeom>
          </p:spPr>
        </p:pic>
      </p:grpSp>
      <p:sp>
        <p:nvSpPr>
          <p:cNvPr id="35" name="object 35"/>
          <p:cNvSpPr txBox="1"/>
          <p:nvPr/>
        </p:nvSpPr>
        <p:spPr>
          <a:xfrm>
            <a:off x="1602740" y="6571297"/>
            <a:ext cx="8862695" cy="231474"/>
          </a:xfrm>
          <a:prstGeom prst="rect">
            <a:avLst/>
          </a:prstGeom>
        </p:spPr>
        <p:txBody>
          <a:bodyPr vert="horz" wrap="square" lIns="0" tIns="15875" rIns="0" bIns="0" rtlCol="0">
            <a:spAutoFit/>
          </a:bodyPr>
          <a:lstStyle/>
          <a:p>
            <a:pPr marL="12700">
              <a:spcBef>
                <a:spcPts val="125"/>
              </a:spcBef>
            </a:pPr>
            <a:r>
              <a:rPr sz="1400" spc="5" dirty="0">
                <a:solidFill>
                  <a:srgbClr val="111111"/>
                </a:solidFill>
                <a:latin typeface="Arial"/>
                <a:cs typeface="Arial"/>
              </a:rPr>
              <a:t>JOHNSON,</a:t>
            </a:r>
            <a:r>
              <a:rPr sz="1400" spc="-35" dirty="0">
                <a:solidFill>
                  <a:srgbClr val="111111"/>
                </a:solidFill>
                <a:latin typeface="Arial"/>
                <a:cs typeface="Arial"/>
              </a:rPr>
              <a:t> </a:t>
            </a:r>
            <a:r>
              <a:rPr sz="1400" spc="20" dirty="0">
                <a:solidFill>
                  <a:srgbClr val="111111"/>
                </a:solidFill>
                <a:latin typeface="Arial"/>
                <a:cs typeface="Arial"/>
              </a:rPr>
              <a:t>G.</a:t>
            </a:r>
            <a:r>
              <a:rPr sz="1400" spc="-110" dirty="0">
                <a:solidFill>
                  <a:srgbClr val="111111"/>
                </a:solidFill>
                <a:latin typeface="Arial"/>
                <a:cs typeface="Arial"/>
              </a:rPr>
              <a:t> </a:t>
            </a:r>
            <a:r>
              <a:rPr sz="1400" spc="35" dirty="0">
                <a:solidFill>
                  <a:srgbClr val="111111"/>
                </a:solidFill>
                <a:latin typeface="Arial"/>
                <a:cs typeface="Arial"/>
              </a:rPr>
              <a:t>1992.</a:t>
            </a:r>
            <a:r>
              <a:rPr sz="1400" spc="-180" dirty="0">
                <a:solidFill>
                  <a:srgbClr val="111111"/>
                </a:solidFill>
                <a:latin typeface="Arial"/>
                <a:cs typeface="Arial"/>
              </a:rPr>
              <a:t> </a:t>
            </a:r>
            <a:r>
              <a:rPr sz="1400" spc="-15" dirty="0">
                <a:solidFill>
                  <a:srgbClr val="111111"/>
                </a:solidFill>
                <a:latin typeface="Arial"/>
                <a:cs typeface="Arial"/>
              </a:rPr>
              <a:t>Managing</a:t>
            </a:r>
            <a:r>
              <a:rPr sz="1400" spc="100" dirty="0">
                <a:solidFill>
                  <a:srgbClr val="111111"/>
                </a:solidFill>
                <a:latin typeface="Arial"/>
                <a:cs typeface="Arial"/>
              </a:rPr>
              <a:t> </a:t>
            </a:r>
            <a:r>
              <a:rPr sz="1400" spc="5" dirty="0">
                <a:solidFill>
                  <a:srgbClr val="111111"/>
                </a:solidFill>
                <a:latin typeface="Arial"/>
                <a:cs typeface="Arial"/>
              </a:rPr>
              <a:t>strategic</a:t>
            </a:r>
            <a:r>
              <a:rPr sz="1400" spc="-125" dirty="0">
                <a:solidFill>
                  <a:srgbClr val="111111"/>
                </a:solidFill>
                <a:latin typeface="Arial"/>
                <a:cs typeface="Arial"/>
              </a:rPr>
              <a:t> </a:t>
            </a:r>
            <a:r>
              <a:rPr sz="1400" dirty="0">
                <a:solidFill>
                  <a:srgbClr val="111111"/>
                </a:solidFill>
                <a:latin typeface="Arial"/>
                <a:cs typeface="Arial"/>
              </a:rPr>
              <a:t>change</a:t>
            </a:r>
            <a:r>
              <a:rPr sz="1400" spc="-5" dirty="0">
                <a:solidFill>
                  <a:srgbClr val="111111"/>
                </a:solidFill>
                <a:latin typeface="Arial"/>
                <a:cs typeface="Arial"/>
              </a:rPr>
              <a:t> </a:t>
            </a:r>
            <a:r>
              <a:rPr sz="1400" spc="5" dirty="0">
                <a:solidFill>
                  <a:srgbClr val="111111"/>
                </a:solidFill>
                <a:latin typeface="Arial"/>
                <a:cs typeface="Arial"/>
              </a:rPr>
              <a:t>-</a:t>
            </a:r>
            <a:r>
              <a:rPr sz="1400" spc="-35" dirty="0">
                <a:solidFill>
                  <a:srgbClr val="111111"/>
                </a:solidFill>
                <a:latin typeface="Arial"/>
                <a:cs typeface="Arial"/>
              </a:rPr>
              <a:t> </a:t>
            </a:r>
            <a:r>
              <a:rPr sz="1400" spc="-5" dirty="0">
                <a:solidFill>
                  <a:srgbClr val="111111"/>
                </a:solidFill>
                <a:latin typeface="Arial"/>
                <a:cs typeface="Arial"/>
              </a:rPr>
              <a:t>strategy,</a:t>
            </a:r>
            <a:r>
              <a:rPr sz="1400" spc="-114" dirty="0">
                <a:solidFill>
                  <a:srgbClr val="111111"/>
                </a:solidFill>
                <a:latin typeface="Arial"/>
                <a:cs typeface="Arial"/>
              </a:rPr>
              <a:t> </a:t>
            </a:r>
            <a:r>
              <a:rPr sz="1400" spc="-10" dirty="0">
                <a:solidFill>
                  <a:srgbClr val="111111"/>
                </a:solidFill>
                <a:latin typeface="Arial"/>
                <a:cs typeface="Arial"/>
              </a:rPr>
              <a:t>culture</a:t>
            </a:r>
            <a:r>
              <a:rPr sz="1400" spc="25" dirty="0">
                <a:solidFill>
                  <a:srgbClr val="111111"/>
                </a:solidFill>
                <a:latin typeface="Arial"/>
                <a:cs typeface="Arial"/>
              </a:rPr>
              <a:t> </a:t>
            </a:r>
            <a:r>
              <a:rPr sz="1400" spc="-15" dirty="0">
                <a:solidFill>
                  <a:srgbClr val="111111"/>
                </a:solidFill>
                <a:latin typeface="Arial"/>
                <a:cs typeface="Arial"/>
              </a:rPr>
              <a:t>and</a:t>
            </a:r>
            <a:r>
              <a:rPr sz="1400" spc="20" dirty="0">
                <a:solidFill>
                  <a:srgbClr val="111111"/>
                </a:solidFill>
                <a:latin typeface="Arial"/>
                <a:cs typeface="Arial"/>
              </a:rPr>
              <a:t> </a:t>
            </a:r>
            <a:r>
              <a:rPr sz="1400" dirty="0">
                <a:solidFill>
                  <a:srgbClr val="111111"/>
                </a:solidFill>
                <a:latin typeface="Arial"/>
                <a:cs typeface="Arial"/>
              </a:rPr>
              <a:t>action.</a:t>
            </a:r>
            <a:r>
              <a:rPr sz="1400" spc="-45" dirty="0">
                <a:solidFill>
                  <a:srgbClr val="111111"/>
                </a:solidFill>
                <a:latin typeface="Arial"/>
                <a:cs typeface="Arial"/>
              </a:rPr>
              <a:t> </a:t>
            </a:r>
            <a:r>
              <a:rPr sz="1400" i="1" spc="35" dirty="0">
                <a:solidFill>
                  <a:srgbClr val="111111"/>
                </a:solidFill>
                <a:latin typeface="Arial"/>
                <a:cs typeface="Arial"/>
              </a:rPr>
              <a:t>Long</a:t>
            </a:r>
            <a:r>
              <a:rPr sz="1400" i="1" spc="-135" dirty="0">
                <a:solidFill>
                  <a:srgbClr val="111111"/>
                </a:solidFill>
                <a:latin typeface="Arial"/>
                <a:cs typeface="Arial"/>
              </a:rPr>
              <a:t> </a:t>
            </a:r>
            <a:r>
              <a:rPr sz="1400" i="1" spc="35" dirty="0">
                <a:solidFill>
                  <a:srgbClr val="111111"/>
                </a:solidFill>
                <a:latin typeface="Arial"/>
                <a:cs typeface="Arial"/>
              </a:rPr>
              <a:t>Range</a:t>
            </a:r>
            <a:r>
              <a:rPr sz="1400" i="1" spc="-130" dirty="0">
                <a:solidFill>
                  <a:srgbClr val="111111"/>
                </a:solidFill>
                <a:latin typeface="Arial"/>
                <a:cs typeface="Arial"/>
              </a:rPr>
              <a:t> </a:t>
            </a:r>
            <a:r>
              <a:rPr sz="1400" i="1" spc="10" dirty="0">
                <a:solidFill>
                  <a:srgbClr val="111111"/>
                </a:solidFill>
                <a:latin typeface="Arial"/>
                <a:cs typeface="Arial"/>
              </a:rPr>
              <a:t>Planning,</a:t>
            </a:r>
            <a:r>
              <a:rPr sz="1400" i="1" spc="-160" dirty="0">
                <a:solidFill>
                  <a:srgbClr val="111111"/>
                </a:solidFill>
                <a:latin typeface="Arial"/>
                <a:cs typeface="Arial"/>
              </a:rPr>
              <a:t> </a:t>
            </a:r>
            <a:r>
              <a:rPr sz="1400" spc="30" dirty="0">
                <a:solidFill>
                  <a:srgbClr val="111111"/>
                </a:solidFill>
                <a:latin typeface="Arial"/>
                <a:cs typeface="Arial"/>
              </a:rPr>
              <a:t>25</a:t>
            </a:r>
            <a:r>
              <a:rPr sz="1400" b="1" spc="30" dirty="0">
                <a:solidFill>
                  <a:srgbClr val="111111"/>
                </a:solidFill>
                <a:latin typeface="Arial"/>
                <a:cs typeface="Arial"/>
              </a:rPr>
              <a:t>,</a:t>
            </a:r>
            <a:r>
              <a:rPr sz="1400" b="1" spc="-110" dirty="0">
                <a:solidFill>
                  <a:srgbClr val="111111"/>
                </a:solidFill>
                <a:latin typeface="Arial"/>
                <a:cs typeface="Arial"/>
              </a:rPr>
              <a:t> </a:t>
            </a:r>
            <a:r>
              <a:rPr sz="1400" spc="30" dirty="0">
                <a:solidFill>
                  <a:srgbClr val="111111"/>
                </a:solidFill>
                <a:latin typeface="Arial"/>
                <a:cs typeface="Arial"/>
              </a:rPr>
              <a:t>28-36.</a:t>
            </a:r>
            <a:endParaRPr sz="1400" dirty="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32025" y="609282"/>
            <a:ext cx="5599430" cy="701040"/>
          </a:xfrm>
          <a:prstGeom prst="rect">
            <a:avLst/>
          </a:prstGeom>
        </p:spPr>
        <p:txBody>
          <a:bodyPr vert="horz" wrap="square" lIns="0" tIns="16510" rIns="0" bIns="0" rtlCol="0" anchor="ctr">
            <a:spAutoFit/>
          </a:bodyPr>
          <a:lstStyle/>
          <a:p>
            <a:pPr marL="12700">
              <a:lnSpc>
                <a:spcPct val="100000"/>
              </a:lnSpc>
              <a:spcBef>
                <a:spcPts val="130"/>
              </a:spcBef>
            </a:pPr>
            <a:r>
              <a:rPr spc="40" dirty="0">
                <a:latin typeface="Calibri Light"/>
                <a:cs typeface="Calibri Light"/>
              </a:rPr>
              <a:t>C</a:t>
            </a:r>
            <a:r>
              <a:rPr spc="55" dirty="0">
                <a:latin typeface="Calibri Light"/>
                <a:cs typeface="Calibri Light"/>
              </a:rPr>
              <a:t>r</a:t>
            </a:r>
            <a:r>
              <a:rPr spc="5" dirty="0">
                <a:latin typeface="Calibri Light"/>
                <a:cs typeface="Calibri Light"/>
              </a:rPr>
              <a:t>i</a:t>
            </a:r>
            <a:r>
              <a:rPr spc="-20" dirty="0">
                <a:latin typeface="Calibri Light"/>
                <a:cs typeface="Calibri Light"/>
              </a:rPr>
              <a:t>t</a:t>
            </a:r>
            <a:r>
              <a:rPr spc="5" dirty="0">
                <a:latin typeface="Calibri Light"/>
                <a:cs typeface="Calibri Light"/>
              </a:rPr>
              <a:t>i</a:t>
            </a:r>
            <a:r>
              <a:rPr spc="-75" dirty="0">
                <a:latin typeface="Calibri Light"/>
                <a:cs typeface="Calibri Light"/>
              </a:rPr>
              <a:t>c</a:t>
            </a:r>
            <a:r>
              <a:rPr spc="5" dirty="0">
                <a:latin typeface="Calibri Light"/>
                <a:cs typeface="Calibri Light"/>
              </a:rPr>
              <a:t>i</a:t>
            </a:r>
            <a:r>
              <a:rPr spc="-60" dirty="0">
                <a:latin typeface="Calibri Light"/>
                <a:cs typeface="Calibri Light"/>
              </a:rPr>
              <a:t>s</a:t>
            </a:r>
            <a:r>
              <a:rPr spc="-30" dirty="0">
                <a:latin typeface="Calibri Light"/>
                <a:cs typeface="Calibri Light"/>
              </a:rPr>
              <a:t>m</a:t>
            </a:r>
            <a:r>
              <a:rPr spc="10" dirty="0">
                <a:latin typeface="Calibri Light"/>
                <a:cs typeface="Calibri Light"/>
              </a:rPr>
              <a:t>s</a:t>
            </a:r>
            <a:r>
              <a:rPr spc="-305" dirty="0">
                <a:latin typeface="Calibri Light"/>
                <a:cs typeface="Calibri Light"/>
              </a:rPr>
              <a:t> </a:t>
            </a:r>
            <a:r>
              <a:rPr spc="25" dirty="0">
                <a:latin typeface="Calibri Light"/>
                <a:cs typeface="Calibri Light"/>
              </a:rPr>
              <a:t>o</a:t>
            </a:r>
            <a:r>
              <a:rPr spc="5" dirty="0">
                <a:latin typeface="Calibri Light"/>
                <a:cs typeface="Calibri Light"/>
              </a:rPr>
              <a:t>f</a:t>
            </a:r>
            <a:r>
              <a:rPr spc="-145" dirty="0">
                <a:latin typeface="Calibri Light"/>
                <a:cs typeface="Calibri Light"/>
              </a:rPr>
              <a:t> </a:t>
            </a:r>
            <a:r>
              <a:rPr spc="70" dirty="0">
                <a:latin typeface="Calibri Light"/>
                <a:cs typeface="Calibri Light"/>
              </a:rPr>
              <a:t>c</a:t>
            </a:r>
            <a:r>
              <a:rPr spc="30" dirty="0">
                <a:latin typeface="Calibri Light"/>
                <a:cs typeface="Calibri Light"/>
              </a:rPr>
              <a:t>u</a:t>
            </a:r>
            <a:r>
              <a:rPr spc="5" dirty="0">
                <a:latin typeface="Calibri Light"/>
                <a:cs typeface="Calibri Light"/>
              </a:rPr>
              <a:t>l</a:t>
            </a:r>
            <a:r>
              <a:rPr spc="-20" dirty="0">
                <a:latin typeface="Calibri Light"/>
                <a:cs typeface="Calibri Light"/>
              </a:rPr>
              <a:t>t</a:t>
            </a:r>
            <a:r>
              <a:rPr spc="-40" dirty="0">
                <a:latin typeface="Calibri Light"/>
                <a:cs typeface="Calibri Light"/>
              </a:rPr>
              <a:t>u</a:t>
            </a:r>
            <a:r>
              <a:rPr spc="-95" dirty="0">
                <a:latin typeface="Calibri Light"/>
                <a:cs typeface="Calibri Light"/>
              </a:rPr>
              <a:t>r</a:t>
            </a:r>
            <a:r>
              <a:rPr spc="-50" dirty="0">
                <a:latin typeface="Calibri Light"/>
                <a:cs typeface="Calibri Light"/>
              </a:rPr>
              <a:t>a</a:t>
            </a:r>
            <a:r>
              <a:rPr spc="5" dirty="0">
                <a:latin typeface="Calibri Light"/>
                <a:cs typeface="Calibri Light"/>
              </a:rPr>
              <a:t>l</a:t>
            </a:r>
            <a:r>
              <a:rPr spc="-245" dirty="0">
                <a:latin typeface="Calibri Light"/>
                <a:cs typeface="Calibri Light"/>
              </a:rPr>
              <a:t> </a:t>
            </a:r>
            <a:r>
              <a:rPr dirty="0">
                <a:latin typeface="Calibri Light"/>
                <a:cs typeface="Calibri Light"/>
              </a:rPr>
              <a:t>w</a:t>
            </a:r>
            <a:r>
              <a:rPr spc="70" dirty="0">
                <a:latin typeface="Calibri Light"/>
                <a:cs typeface="Calibri Light"/>
              </a:rPr>
              <a:t>e</a:t>
            </a:r>
            <a:r>
              <a:rPr spc="15" dirty="0">
                <a:latin typeface="Calibri Light"/>
                <a:cs typeface="Calibri Light"/>
              </a:rPr>
              <a:t>b</a:t>
            </a:r>
            <a:endParaRPr dirty="0">
              <a:latin typeface="Calibri Light"/>
              <a:cs typeface="Calibri Light"/>
            </a:endParaRPr>
          </a:p>
        </p:txBody>
      </p:sp>
      <p:sp>
        <p:nvSpPr>
          <p:cNvPr id="3" name="object 3"/>
          <p:cNvSpPr txBox="1"/>
          <p:nvPr/>
        </p:nvSpPr>
        <p:spPr>
          <a:xfrm>
            <a:off x="2232025" y="1794256"/>
            <a:ext cx="7442200" cy="3396615"/>
          </a:xfrm>
          <a:prstGeom prst="rect">
            <a:avLst/>
          </a:prstGeom>
        </p:spPr>
        <p:txBody>
          <a:bodyPr vert="horz" wrap="square" lIns="0" tIns="50800" rIns="0" bIns="0" rtlCol="0">
            <a:spAutoFit/>
          </a:bodyPr>
          <a:lstStyle/>
          <a:p>
            <a:pPr marL="241300" marR="37465" indent="-229235">
              <a:lnSpc>
                <a:spcPct val="91800"/>
              </a:lnSpc>
              <a:spcBef>
                <a:spcPts val="400"/>
              </a:spcBef>
              <a:buFont typeface="Arial"/>
              <a:buChar char="•"/>
              <a:tabLst>
                <a:tab pos="241935" algn="l"/>
                <a:tab pos="6590030" algn="l"/>
              </a:tabLst>
            </a:pPr>
            <a:r>
              <a:rPr sz="2750" b="1" dirty="0">
                <a:latin typeface="Calibri"/>
                <a:cs typeface="Calibri"/>
              </a:rPr>
              <a:t>Sub </a:t>
            </a:r>
            <a:r>
              <a:rPr sz="2750" b="1" spc="10" dirty="0">
                <a:latin typeface="Calibri"/>
                <a:cs typeface="Calibri"/>
              </a:rPr>
              <a:t>cultures: </a:t>
            </a:r>
            <a:r>
              <a:rPr sz="2750" spc="15" dirty="0">
                <a:latin typeface="Calibri"/>
                <a:cs typeface="Calibri"/>
              </a:rPr>
              <a:t>Does </a:t>
            </a:r>
            <a:r>
              <a:rPr sz="2750" spc="20" dirty="0">
                <a:latin typeface="Calibri"/>
                <a:cs typeface="Calibri"/>
              </a:rPr>
              <a:t>an </a:t>
            </a:r>
            <a:r>
              <a:rPr sz="2750" spc="-15" dirty="0">
                <a:latin typeface="Calibri"/>
                <a:cs typeface="Calibri"/>
              </a:rPr>
              <a:t>organisation</a:t>
            </a:r>
            <a:r>
              <a:rPr sz="2750" spc="-10" dirty="0">
                <a:latin typeface="Calibri"/>
                <a:cs typeface="Calibri"/>
              </a:rPr>
              <a:t> have </a:t>
            </a:r>
            <a:r>
              <a:rPr sz="2750" spc="10" dirty="0">
                <a:latin typeface="Calibri"/>
                <a:cs typeface="Calibri"/>
              </a:rPr>
              <a:t>one </a:t>
            </a:r>
            <a:r>
              <a:rPr sz="2750" spc="15" dirty="0">
                <a:latin typeface="Calibri"/>
                <a:cs typeface="Calibri"/>
              </a:rPr>
              <a:t> </a:t>
            </a:r>
            <a:r>
              <a:rPr sz="2750" spc="-10" dirty="0">
                <a:latin typeface="Calibri"/>
                <a:cs typeface="Calibri"/>
              </a:rPr>
              <a:t>culture?</a:t>
            </a:r>
            <a:r>
              <a:rPr sz="2750" spc="204" dirty="0">
                <a:latin typeface="Calibri"/>
                <a:cs typeface="Calibri"/>
              </a:rPr>
              <a:t> </a:t>
            </a:r>
            <a:r>
              <a:rPr sz="2750" spc="-5" dirty="0">
                <a:latin typeface="Calibri"/>
                <a:cs typeface="Calibri"/>
              </a:rPr>
              <a:t>Might</a:t>
            </a:r>
            <a:r>
              <a:rPr sz="2750" spc="105" dirty="0">
                <a:latin typeface="Calibri"/>
                <a:cs typeface="Calibri"/>
              </a:rPr>
              <a:t> </a:t>
            </a:r>
            <a:r>
              <a:rPr sz="2750" spc="-10" dirty="0">
                <a:latin typeface="Calibri"/>
                <a:cs typeface="Calibri"/>
              </a:rPr>
              <a:t>the</a:t>
            </a:r>
            <a:r>
              <a:rPr sz="2750" spc="110" dirty="0">
                <a:latin typeface="Calibri"/>
                <a:cs typeface="Calibri"/>
              </a:rPr>
              <a:t> </a:t>
            </a:r>
            <a:r>
              <a:rPr sz="2750" spc="-5" dirty="0">
                <a:latin typeface="Calibri"/>
                <a:cs typeface="Calibri"/>
              </a:rPr>
              <a:t>culture</a:t>
            </a:r>
            <a:r>
              <a:rPr sz="2750" spc="185" dirty="0">
                <a:latin typeface="Calibri"/>
                <a:cs typeface="Calibri"/>
              </a:rPr>
              <a:t> </a:t>
            </a:r>
            <a:r>
              <a:rPr sz="2750" spc="-30" dirty="0">
                <a:latin typeface="Calibri"/>
                <a:cs typeface="Calibri"/>
              </a:rPr>
              <a:t>differ</a:t>
            </a:r>
            <a:r>
              <a:rPr sz="2750" spc="225" dirty="0">
                <a:latin typeface="Calibri"/>
                <a:cs typeface="Calibri"/>
              </a:rPr>
              <a:t> </a:t>
            </a:r>
            <a:r>
              <a:rPr sz="2750" spc="-20" dirty="0">
                <a:latin typeface="Calibri"/>
                <a:cs typeface="Calibri"/>
              </a:rPr>
              <a:t>depending	</a:t>
            </a:r>
            <a:r>
              <a:rPr sz="2750" spc="30" dirty="0">
                <a:latin typeface="Calibri"/>
                <a:cs typeface="Calibri"/>
              </a:rPr>
              <a:t>on </a:t>
            </a:r>
            <a:r>
              <a:rPr sz="2750" spc="35" dirty="0">
                <a:latin typeface="Calibri"/>
                <a:cs typeface="Calibri"/>
              </a:rPr>
              <a:t> </a:t>
            </a:r>
            <a:r>
              <a:rPr sz="2750" spc="-25" dirty="0">
                <a:latin typeface="Calibri"/>
                <a:cs typeface="Calibri"/>
              </a:rPr>
              <a:t>different</a:t>
            </a:r>
            <a:r>
              <a:rPr sz="2750" spc="170" dirty="0">
                <a:latin typeface="Calibri"/>
                <a:cs typeface="Calibri"/>
              </a:rPr>
              <a:t> </a:t>
            </a:r>
            <a:r>
              <a:rPr sz="2750" spc="-5" dirty="0">
                <a:latin typeface="Calibri"/>
                <a:cs typeface="Calibri"/>
              </a:rPr>
              <a:t>product</a:t>
            </a:r>
            <a:r>
              <a:rPr sz="2750" spc="170" dirty="0">
                <a:latin typeface="Calibri"/>
                <a:cs typeface="Calibri"/>
              </a:rPr>
              <a:t> </a:t>
            </a:r>
            <a:r>
              <a:rPr sz="2750" spc="-10" dirty="0">
                <a:latin typeface="Calibri"/>
                <a:cs typeface="Calibri"/>
              </a:rPr>
              <a:t>divisions</a:t>
            </a:r>
            <a:r>
              <a:rPr sz="2750" spc="240" dirty="0">
                <a:latin typeface="Calibri"/>
                <a:cs typeface="Calibri"/>
              </a:rPr>
              <a:t> </a:t>
            </a:r>
            <a:r>
              <a:rPr sz="2750" spc="25" dirty="0">
                <a:latin typeface="Calibri"/>
                <a:cs typeface="Calibri"/>
              </a:rPr>
              <a:t>or</a:t>
            </a:r>
            <a:r>
              <a:rPr sz="2750" spc="55" dirty="0">
                <a:latin typeface="Calibri"/>
                <a:cs typeface="Calibri"/>
              </a:rPr>
              <a:t> </a:t>
            </a:r>
            <a:r>
              <a:rPr sz="2750" spc="-25" dirty="0">
                <a:latin typeface="Calibri"/>
                <a:cs typeface="Calibri"/>
              </a:rPr>
              <a:t>different</a:t>
            </a:r>
            <a:r>
              <a:rPr sz="2750" spc="170" dirty="0">
                <a:latin typeface="Calibri"/>
                <a:cs typeface="Calibri"/>
              </a:rPr>
              <a:t> </a:t>
            </a:r>
            <a:r>
              <a:rPr sz="2750" spc="-10" dirty="0">
                <a:latin typeface="Calibri"/>
                <a:cs typeface="Calibri"/>
              </a:rPr>
              <a:t>geographic </a:t>
            </a:r>
            <a:r>
              <a:rPr sz="2750" spc="-605" dirty="0">
                <a:latin typeface="Calibri"/>
                <a:cs typeface="Calibri"/>
              </a:rPr>
              <a:t> </a:t>
            </a:r>
            <a:r>
              <a:rPr sz="2750" dirty="0">
                <a:latin typeface="Calibri"/>
                <a:cs typeface="Calibri"/>
              </a:rPr>
              <a:t>locations?</a:t>
            </a:r>
            <a:r>
              <a:rPr sz="2750" spc="114" dirty="0">
                <a:latin typeface="Calibri"/>
                <a:cs typeface="Calibri"/>
              </a:rPr>
              <a:t> </a:t>
            </a:r>
            <a:r>
              <a:rPr sz="2750" spc="15" dirty="0">
                <a:latin typeface="Calibri"/>
                <a:cs typeface="Calibri"/>
              </a:rPr>
              <a:t>Does </a:t>
            </a:r>
            <a:r>
              <a:rPr sz="2750" spc="-10" dirty="0">
                <a:latin typeface="Calibri"/>
                <a:cs typeface="Calibri"/>
              </a:rPr>
              <a:t>the</a:t>
            </a:r>
            <a:r>
              <a:rPr sz="2750" spc="170" dirty="0">
                <a:latin typeface="Calibri"/>
                <a:cs typeface="Calibri"/>
              </a:rPr>
              <a:t> </a:t>
            </a:r>
            <a:r>
              <a:rPr sz="2750" spc="10" dirty="0">
                <a:latin typeface="Calibri"/>
                <a:cs typeface="Calibri"/>
              </a:rPr>
              <a:t>model </a:t>
            </a:r>
            <a:r>
              <a:rPr sz="2750" dirty="0">
                <a:latin typeface="Calibri"/>
                <a:cs typeface="Calibri"/>
              </a:rPr>
              <a:t>capture</a:t>
            </a:r>
            <a:r>
              <a:rPr sz="2750" spc="95" dirty="0">
                <a:latin typeface="Calibri"/>
                <a:cs typeface="Calibri"/>
              </a:rPr>
              <a:t> </a:t>
            </a:r>
            <a:r>
              <a:rPr sz="2750" spc="-20" dirty="0">
                <a:latin typeface="Calibri"/>
                <a:cs typeface="Calibri"/>
              </a:rPr>
              <a:t>this?</a:t>
            </a:r>
            <a:endParaRPr sz="2750" dirty="0">
              <a:latin typeface="Calibri"/>
              <a:cs typeface="Calibri"/>
            </a:endParaRPr>
          </a:p>
          <a:p>
            <a:pPr>
              <a:spcBef>
                <a:spcPts val="35"/>
              </a:spcBef>
              <a:buFont typeface="Arial"/>
              <a:buChar char="•"/>
            </a:pPr>
            <a:endParaRPr sz="4200" dirty="0">
              <a:latin typeface="Calibri"/>
              <a:cs typeface="Calibri"/>
            </a:endParaRPr>
          </a:p>
          <a:p>
            <a:pPr marL="241300" marR="5080" indent="-229235">
              <a:lnSpc>
                <a:spcPts val="3000"/>
              </a:lnSpc>
              <a:buFont typeface="Arial"/>
              <a:buChar char="•"/>
              <a:tabLst>
                <a:tab pos="241935" algn="l"/>
              </a:tabLst>
            </a:pPr>
            <a:r>
              <a:rPr sz="2750" b="1" spc="20" dirty="0">
                <a:latin typeface="Calibri"/>
                <a:cs typeface="Calibri"/>
              </a:rPr>
              <a:t>Low</a:t>
            </a:r>
            <a:r>
              <a:rPr sz="2750" b="1" spc="15" dirty="0">
                <a:latin typeface="Calibri"/>
                <a:cs typeface="Calibri"/>
              </a:rPr>
              <a:t> </a:t>
            </a:r>
            <a:r>
              <a:rPr sz="2750" b="1" spc="10" dirty="0">
                <a:latin typeface="Calibri"/>
                <a:cs typeface="Calibri"/>
              </a:rPr>
              <a:t>Prescriptive</a:t>
            </a:r>
            <a:r>
              <a:rPr sz="2750" b="1" dirty="0">
                <a:latin typeface="Calibri"/>
                <a:cs typeface="Calibri"/>
              </a:rPr>
              <a:t> </a:t>
            </a:r>
            <a:r>
              <a:rPr sz="2750" b="1" spc="20" dirty="0">
                <a:latin typeface="Calibri"/>
                <a:cs typeface="Calibri"/>
              </a:rPr>
              <a:t>benefit:</a:t>
            </a:r>
            <a:r>
              <a:rPr sz="2750" b="1" spc="65" dirty="0">
                <a:latin typeface="Calibri"/>
                <a:cs typeface="Calibri"/>
              </a:rPr>
              <a:t> </a:t>
            </a:r>
            <a:r>
              <a:rPr sz="2750" dirty="0">
                <a:latin typeface="Calibri"/>
                <a:cs typeface="Calibri"/>
              </a:rPr>
              <a:t>even</a:t>
            </a:r>
            <a:r>
              <a:rPr sz="2750" spc="20" dirty="0">
                <a:latin typeface="Calibri"/>
                <a:cs typeface="Calibri"/>
              </a:rPr>
              <a:t> </a:t>
            </a:r>
            <a:r>
              <a:rPr sz="2750" spc="-15" dirty="0">
                <a:latin typeface="Calibri"/>
                <a:cs typeface="Calibri"/>
              </a:rPr>
              <a:t>if</a:t>
            </a:r>
            <a:r>
              <a:rPr sz="2750" spc="30" dirty="0">
                <a:latin typeface="Calibri"/>
                <a:cs typeface="Calibri"/>
              </a:rPr>
              <a:t> you</a:t>
            </a:r>
            <a:r>
              <a:rPr sz="2750" spc="25" dirty="0">
                <a:latin typeface="Calibri"/>
                <a:cs typeface="Calibri"/>
              </a:rPr>
              <a:t> </a:t>
            </a:r>
            <a:r>
              <a:rPr sz="2750" spc="-20" dirty="0">
                <a:latin typeface="Calibri"/>
                <a:cs typeface="Calibri"/>
              </a:rPr>
              <a:t>identify </a:t>
            </a:r>
            <a:r>
              <a:rPr sz="2750" spc="-15" dirty="0">
                <a:latin typeface="Calibri"/>
                <a:cs typeface="Calibri"/>
              </a:rPr>
              <a:t> </a:t>
            </a:r>
            <a:r>
              <a:rPr sz="2750" spc="5" dirty="0">
                <a:latin typeface="Calibri"/>
                <a:cs typeface="Calibri"/>
              </a:rPr>
              <a:t>important </a:t>
            </a:r>
            <a:r>
              <a:rPr sz="2750" spc="-10" dirty="0">
                <a:latin typeface="Calibri"/>
                <a:cs typeface="Calibri"/>
              </a:rPr>
              <a:t>constraining</a:t>
            </a:r>
            <a:r>
              <a:rPr sz="2750" spc="-5" dirty="0">
                <a:latin typeface="Calibri"/>
                <a:cs typeface="Calibri"/>
              </a:rPr>
              <a:t> </a:t>
            </a:r>
            <a:r>
              <a:rPr sz="2750" spc="-15" dirty="0">
                <a:latin typeface="Calibri"/>
                <a:cs typeface="Calibri"/>
              </a:rPr>
              <a:t>influences</a:t>
            </a:r>
            <a:r>
              <a:rPr sz="2750" spc="-10" dirty="0">
                <a:latin typeface="Calibri"/>
                <a:cs typeface="Calibri"/>
              </a:rPr>
              <a:t> in </a:t>
            </a:r>
            <a:r>
              <a:rPr sz="2750" spc="-15" dirty="0">
                <a:latin typeface="Calibri"/>
                <a:cs typeface="Calibri"/>
              </a:rPr>
              <a:t>the </a:t>
            </a:r>
            <a:r>
              <a:rPr sz="2750" spc="-10" dirty="0">
                <a:latin typeface="Calibri"/>
                <a:cs typeface="Calibri"/>
              </a:rPr>
              <a:t>culture, </a:t>
            </a:r>
            <a:r>
              <a:rPr sz="2750" spc="-5" dirty="0">
                <a:latin typeface="Calibri"/>
                <a:cs typeface="Calibri"/>
              </a:rPr>
              <a:t> </a:t>
            </a:r>
            <a:r>
              <a:rPr sz="2750" spc="15" dirty="0">
                <a:latin typeface="Calibri"/>
                <a:cs typeface="Calibri"/>
              </a:rPr>
              <a:t>how </a:t>
            </a:r>
            <a:r>
              <a:rPr sz="2750" spc="-20" dirty="0">
                <a:latin typeface="Calibri"/>
                <a:cs typeface="Calibri"/>
              </a:rPr>
              <a:t>easy</a:t>
            </a:r>
            <a:r>
              <a:rPr sz="2750" spc="145" dirty="0">
                <a:latin typeface="Calibri"/>
                <a:cs typeface="Calibri"/>
              </a:rPr>
              <a:t> </a:t>
            </a:r>
            <a:r>
              <a:rPr sz="2750" spc="-15" dirty="0">
                <a:latin typeface="Calibri"/>
                <a:cs typeface="Calibri"/>
              </a:rPr>
              <a:t>is</a:t>
            </a:r>
            <a:r>
              <a:rPr sz="2750" spc="95" dirty="0">
                <a:latin typeface="Calibri"/>
                <a:cs typeface="Calibri"/>
              </a:rPr>
              <a:t> </a:t>
            </a:r>
            <a:r>
              <a:rPr sz="2750" spc="-15" dirty="0">
                <a:latin typeface="Calibri"/>
                <a:cs typeface="Calibri"/>
              </a:rPr>
              <a:t>it</a:t>
            </a:r>
            <a:r>
              <a:rPr sz="2750" spc="25" dirty="0">
                <a:latin typeface="Calibri"/>
                <a:cs typeface="Calibri"/>
              </a:rPr>
              <a:t> </a:t>
            </a:r>
            <a:r>
              <a:rPr sz="2750" spc="-5" dirty="0">
                <a:latin typeface="Calibri"/>
                <a:cs typeface="Calibri"/>
              </a:rPr>
              <a:t>to</a:t>
            </a:r>
            <a:r>
              <a:rPr sz="2750" spc="10" dirty="0">
                <a:latin typeface="Calibri"/>
                <a:cs typeface="Calibri"/>
              </a:rPr>
              <a:t> </a:t>
            </a:r>
            <a:r>
              <a:rPr sz="2750" dirty="0">
                <a:latin typeface="Calibri"/>
                <a:cs typeface="Calibri"/>
              </a:rPr>
              <a:t>change</a:t>
            </a:r>
            <a:r>
              <a:rPr sz="2750" spc="175" dirty="0">
                <a:latin typeface="Calibri"/>
                <a:cs typeface="Calibri"/>
              </a:rPr>
              <a:t> </a:t>
            </a:r>
            <a:r>
              <a:rPr sz="2750" spc="20" dirty="0">
                <a:latin typeface="Calibri"/>
                <a:cs typeface="Calibri"/>
              </a:rPr>
              <a:t>an </a:t>
            </a:r>
            <a:r>
              <a:rPr sz="2750" spc="-25" dirty="0">
                <a:latin typeface="Calibri"/>
                <a:cs typeface="Calibri"/>
              </a:rPr>
              <a:t>organisation’s</a:t>
            </a:r>
            <a:r>
              <a:rPr sz="2750" spc="245" dirty="0">
                <a:latin typeface="Calibri"/>
                <a:cs typeface="Calibri"/>
              </a:rPr>
              <a:t> </a:t>
            </a:r>
            <a:r>
              <a:rPr sz="2750" spc="-10" dirty="0">
                <a:latin typeface="Calibri"/>
                <a:cs typeface="Calibri"/>
              </a:rPr>
              <a:t>culture?</a:t>
            </a:r>
            <a:endParaRPr sz="2750" dirty="0">
              <a:latin typeface="Calibri"/>
              <a:cs typeface="Calibri"/>
            </a:endParaRPr>
          </a:p>
        </p:txBody>
      </p:sp>
      <p:sp>
        <p:nvSpPr>
          <p:cNvPr id="4" name="object 4"/>
          <p:cNvSpPr txBox="1"/>
          <p:nvPr/>
        </p:nvSpPr>
        <p:spPr>
          <a:xfrm>
            <a:off x="1674177" y="6434454"/>
            <a:ext cx="8568690" cy="348044"/>
          </a:xfrm>
          <a:prstGeom prst="rect">
            <a:avLst/>
          </a:prstGeom>
        </p:spPr>
        <p:txBody>
          <a:bodyPr vert="horz" wrap="square" lIns="0" tIns="12700" rIns="0" bIns="0" rtlCol="0">
            <a:spAutoFit/>
          </a:bodyPr>
          <a:lstStyle/>
          <a:p>
            <a:pPr marR="276225" algn="r">
              <a:lnSpc>
                <a:spcPts val="1435"/>
              </a:lnSpc>
              <a:spcBef>
                <a:spcPts val="100"/>
              </a:spcBef>
            </a:pPr>
            <a:r>
              <a:rPr sz="1200" spc="-10" dirty="0">
                <a:solidFill>
                  <a:srgbClr val="888888"/>
                </a:solidFill>
                <a:latin typeface="Calibri"/>
                <a:cs typeface="Calibri"/>
              </a:rPr>
              <a:t>47</a:t>
            </a:r>
            <a:endParaRPr sz="1200" dirty="0">
              <a:latin typeface="Calibri"/>
              <a:cs typeface="Calibri"/>
            </a:endParaRPr>
          </a:p>
          <a:p>
            <a:pPr marL="12700">
              <a:lnSpc>
                <a:spcPts val="1255"/>
              </a:lnSpc>
            </a:pPr>
            <a:r>
              <a:rPr sz="1050" spc="-45" dirty="0">
                <a:solidFill>
                  <a:srgbClr val="111111"/>
                </a:solidFill>
                <a:latin typeface="Arial"/>
                <a:cs typeface="Arial"/>
              </a:rPr>
              <a:t>JOHNSON,</a:t>
            </a:r>
            <a:r>
              <a:rPr sz="1050" spc="330" dirty="0">
                <a:solidFill>
                  <a:srgbClr val="111111"/>
                </a:solidFill>
                <a:latin typeface="Arial"/>
                <a:cs typeface="Arial"/>
              </a:rPr>
              <a:t> </a:t>
            </a:r>
            <a:r>
              <a:rPr sz="1050" dirty="0">
                <a:solidFill>
                  <a:srgbClr val="111111"/>
                </a:solidFill>
                <a:latin typeface="Arial"/>
                <a:cs typeface="Arial"/>
              </a:rPr>
              <a:t>G.,</a:t>
            </a:r>
            <a:r>
              <a:rPr sz="1050" spc="-55" dirty="0">
                <a:solidFill>
                  <a:srgbClr val="111111"/>
                </a:solidFill>
                <a:latin typeface="Arial"/>
                <a:cs typeface="Arial"/>
              </a:rPr>
              <a:t> </a:t>
            </a:r>
            <a:r>
              <a:rPr sz="1050" spc="-30" dirty="0">
                <a:solidFill>
                  <a:srgbClr val="111111"/>
                </a:solidFill>
                <a:latin typeface="Arial"/>
                <a:cs typeface="Arial"/>
              </a:rPr>
              <a:t>WHITTINGTON,</a:t>
            </a:r>
            <a:r>
              <a:rPr sz="1050" spc="335" dirty="0">
                <a:solidFill>
                  <a:srgbClr val="111111"/>
                </a:solidFill>
                <a:latin typeface="Arial"/>
                <a:cs typeface="Arial"/>
              </a:rPr>
              <a:t> </a:t>
            </a:r>
            <a:r>
              <a:rPr sz="1050" spc="-5" dirty="0">
                <a:solidFill>
                  <a:srgbClr val="111111"/>
                </a:solidFill>
                <a:latin typeface="Arial"/>
                <a:cs typeface="Arial"/>
              </a:rPr>
              <a:t>R.,</a:t>
            </a:r>
            <a:r>
              <a:rPr sz="1050" spc="-60" dirty="0">
                <a:solidFill>
                  <a:srgbClr val="111111"/>
                </a:solidFill>
                <a:latin typeface="Arial"/>
                <a:cs typeface="Arial"/>
              </a:rPr>
              <a:t> </a:t>
            </a:r>
            <a:r>
              <a:rPr sz="1050" spc="-25" dirty="0">
                <a:solidFill>
                  <a:srgbClr val="111111"/>
                </a:solidFill>
                <a:latin typeface="Arial"/>
                <a:cs typeface="Arial"/>
              </a:rPr>
              <a:t>SCHOLES,</a:t>
            </a:r>
            <a:r>
              <a:rPr sz="1050" spc="180" dirty="0">
                <a:solidFill>
                  <a:srgbClr val="111111"/>
                </a:solidFill>
                <a:latin typeface="Arial"/>
                <a:cs typeface="Arial"/>
              </a:rPr>
              <a:t> </a:t>
            </a:r>
            <a:r>
              <a:rPr sz="1050" spc="-10" dirty="0">
                <a:solidFill>
                  <a:srgbClr val="111111"/>
                </a:solidFill>
                <a:latin typeface="Arial"/>
                <a:cs typeface="Arial"/>
              </a:rPr>
              <a:t>K.,</a:t>
            </a:r>
            <a:r>
              <a:rPr sz="1050" spc="80" dirty="0">
                <a:solidFill>
                  <a:srgbClr val="111111"/>
                </a:solidFill>
                <a:latin typeface="Arial"/>
                <a:cs typeface="Arial"/>
              </a:rPr>
              <a:t> </a:t>
            </a:r>
            <a:r>
              <a:rPr sz="1050" spc="-40" dirty="0">
                <a:solidFill>
                  <a:srgbClr val="111111"/>
                </a:solidFill>
                <a:latin typeface="Arial"/>
                <a:cs typeface="Arial"/>
              </a:rPr>
              <a:t>ANGWIN,</a:t>
            </a:r>
            <a:r>
              <a:rPr sz="1050" spc="254" dirty="0">
                <a:solidFill>
                  <a:srgbClr val="111111"/>
                </a:solidFill>
                <a:latin typeface="Arial"/>
                <a:cs typeface="Arial"/>
              </a:rPr>
              <a:t> </a:t>
            </a:r>
            <a:r>
              <a:rPr sz="1050" spc="-5" dirty="0">
                <a:solidFill>
                  <a:srgbClr val="111111"/>
                </a:solidFill>
                <a:latin typeface="Arial"/>
                <a:cs typeface="Arial"/>
              </a:rPr>
              <a:t>D.,</a:t>
            </a:r>
            <a:r>
              <a:rPr sz="1050" spc="20" dirty="0">
                <a:solidFill>
                  <a:srgbClr val="111111"/>
                </a:solidFill>
                <a:latin typeface="Arial"/>
                <a:cs typeface="Arial"/>
              </a:rPr>
              <a:t> </a:t>
            </a:r>
            <a:r>
              <a:rPr sz="1050" dirty="0">
                <a:solidFill>
                  <a:srgbClr val="111111"/>
                </a:solidFill>
                <a:latin typeface="Arial"/>
                <a:cs typeface="Arial"/>
              </a:rPr>
              <a:t>&amp;</a:t>
            </a:r>
            <a:r>
              <a:rPr sz="1050" spc="-5" dirty="0">
                <a:solidFill>
                  <a:srgbClr val="111111"/>
                </a:solidFill>
                <a:latin typeface="Arial"/>
                <a:cs typeface="Arial"/>
              </a:rPr>
              <a:t> </a:t>
            </a:r>
            <a:r>
              <a:rPr sz="1050" spc="-25" dirty="0">
                <a:solidFill>
                  <a:srgbClr val="111111"/>
                </a:solidFill>
                <a:latin typeface="Arial"/>
                <a:cs typeface="Arial"/>
              </a:rPr>
              <a:t>REGNER,</a:t>
            </a:r>
            <a:r>
              <a:rPr sz="1050" spc="100" dirty="0">
                <a:solidFill>
                  <a:srgbClr val="111111"/>
                </a:solidFill>
                <a:latin typeface="Arial"/>
                <a:cs typeface="Arial"/>
              </a:rPr>
              <a:t> </a:t>
            </a:r>
            <a:r>
              <a:rPr sz="1050" spc="-15" dirty="0">
                <a:solidFill>
                  <a:srgbClr val="111111"/>
                </a:solidFill>
                <a:latin typeface="Arial"/>
                <a:cs typeface="Arial"/>
              </a:rPr>
              <a:t>P.</a:t>
            </a:r>
            <a:r>
              <a:rPr sz="1050" spc="340" dirty="0">
                <a:solidFill>
                  <a:srgbClr val="111111"/>
                </a:solidFill>
                <a:latin typeface="Arial"/>
                <a:cs typeface="Arial"/>
              </a:rPr>
              <a:t> </a:t>
            </a:r>
            <a:r>
              <a:rPr sz="1050" spc="5" dirty="0">
                <a:solidFill>
                  <a:srgbClr val="111111"/>
                </a:solidFill>
                <a:latin typeface="Arial"/>
                <a:cs typeface="Arial"/>
              </a:rPr>
              <a:t>2016.</a:t>
            </a:r>
            <a:r>
              <a:rPr sz="1050" spc="-60" dirty="0">
                <a:solidFill>
                  <a:srgbClr val="111111"/>
                </a:solidFill>
                <a:latin typeface="Arial"/>
                <a:cs typeface="Arial"/>
              </a:rPr>
              <a:t> </a:t>
            </a:r>
            <a:r>
              <a:rPr sz="1050" spc="-10" dirty="0">
                <a:solidFill>
                  <a:srgbClr val="111111"/>
                </a:solidFill>
                <a:latin typeface="Arial"/>
                <a:cs typeface="Arial"/>
              </a:rPr>
              <a:t>Exploring</a:t>
            </a:r>
            <a:r>
              <a:rPr sz="1050" spc="110" dirty="0">
                <a:solidFill>
                  <a:srgbClr val="111111"/>
                </a:solidFill>
                <a:latin typeface="Arial"/>
                <a:cs typeface="Arial"/>
              </a:rPr>
              <a:t> </a:t>
            </a:r>
            <a:r>
              <a:rPr sz="1050" dirty="0">
                <a:solidFill>
                  <a:srgbClr val="111111"/>
                </a:solidFill>
                <a:latin typeface="Arial"/>
                <a:cs typeface="Arial"/>
              </a:rPr>
              <a:t>Strategy:</a:t>
            </a:r>
            <a:r>
              <a:rPr sz="1050" spc="-55" dirty="0">
                <a:solidFill>
                  <a:srgbClr val="111111"/>
                </a:solidFill>
                <a:latin typeface="Arial"/>
                <a:cs typeface="Arial"/>
              </a:rPr>
              <a:t> </a:t>
            </a:r>
            <a:r>
              <a:rPr sz="1050" spc="-10" dirty="0">
                <a:solidFill>
                  <a:srgbClr val="111111"/>
                </a:solidFill>
                <a:latin typeface="Arial"/>
                <a:cs typeface="Arial"/>
              </a:rPr>
              <a:t>Text</a:t>
            </a:r>
            <a:r>
              <a:rPr sz="1050" spc="20" dirty="0">
                <a:solidFill>
                  <a:srgbClr val="111111"/>
                </a:solidFill>
                <a:latin typeface="Arial"/>
                <a:cs typeface="Arial"/>
              </a:rPr>
              <a:t> </a:t>
            </a:r>
            <a:r>
              <a:rPr sz="1050" spc="5" dirty="0">
                <a:solidFill>
                  <a:srgbClr val="111111"/>
                </a:solidFill>
                <a:latin typeface="Arial"/>
                <a:cs typeface="Arial"/>
              </a:rPr>
              <a:t>and</a:t>
            </a:r>
            <a:r>
              <a:rPr sz="1050" spc="-45" dirty="0">
                <a:solidFill>
                  <a:srgbClr val="111111"/>
                </a:solidFill>
                <a:latin typeface="Arial"/>
                <a:cs typeface="Arial"/>
              </a:rPr>
              <a:t> </a:t>
            </a:r>
            <a:r>
              <a:rPr sz="1050" dirty="0">
                <a:solidFill>
                  <a:srgbClr val="111111"/>
                </a:solidFill>
                <a:latin typeface="Arial"/>
                <a:cs typeface="Arial"/>
              </a:rPr>
              <a:t>cases.</a:t>
            </a:r>
            <a:r>
              <a:rPr sz="1050" spc="-60" dirty="0">
                <a:solidFill>
                  <a:srgbClr val="111111"/>
                </a:solidFill>
                <a:latin typeface="Arial"/>
                <a:cs typeface="Arial"/>
              </a:rPr>
              <a:t> </a:t>
            </a:r>
            <a:r>
              <a:rPr sz="1050" dirty="0">
                <a:solidFill>
                  <a:srgbClr val="111111"/>
                </a:solidFill>
                <a:latin typeface="Arial"/>
                <a:cs typeface="Arial"/>
              </a:rPr>
              <a:t>Pearson</a:t>
            </a:r>
            <a:r>
              <a:rPr sz="1050" spc="-45" dirty="0">
                <a:solidFill>
                  <a:srgbClr val="111111"/>
                </a:solidFill>
                <a:latin typeface="Arial"/>
                <a:cs typeface="Arial"/>
              </a:rPr>
              <a:t> </a:t>
            </a:r>
            <a:r>
              <a:rPr sz="1050" dirty="0">
                <a:solidFill>
                  <a:srgbClr val="111111"/>
                </a:solidFill>
                <a:latin typeface="Arial"/>
                <a:cs typeface="Arial"/>
              </a:rPr>
              <a:t>Education.</a:t>
            </a:r>
            <a:endParaRPr sz="1050" dirty="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0825" y="638174"/>
            <a:ext cx="4309110" cy="1217930"/>
          </a:xfrm>
          <a:prstGeom prst="rect">
            <a:avLst/>
          </a:prstGeom>
        </p:spPr>
        <p:txBody>
          <a:bodyPr vert="horz" wrap="square" lIns="0" tIns="86995" rIns="0" bIns="0" rtlCol="0" anchor="ctr">
            <a:spAutoFit/>
          </a:bodyPr>
          <a:lstStyle/>
          <a:p>
            <a:pPr marL="12700" marR="5080">
              <a:lnSpc>
                <a:spcPts val="4430"/>
              </a:lnSpc>
              <a:spcBef>
                <a:spcPts val="685"/>
              </a:spcBef>
            </a:pPr>
            <a:r>
              <a:rPr sz="4100" spc="-5" dirty="0">
                <a:latin typeface="Calibri Light"/>
                <a:cs typeface="Calibri Light"/>
              </a:rPr>
              <a:t>What</a:t>
            </a:r>
            <a:r>
              <a:rPr sz="4100" spc="-75" dirty="0">
                <a:latin typeface="Calibri Light"/>
                <a:cs typeface="Calibri Light"/>
              </a:rPr>
              <a:t> </a:t>
            </a:r>
            <a:r>
              <a:rPr sz="4100" dirty="0">
                <a:latin typeface="Calibri Light"/>
                <a:cs typeface="Calibri Light"/>
              </a:rPr>
              <a:t>is</a:t>
            </a:r>
            <a:r>
              <a:rPr sz="4100" spc="-95" dirty="0">
                <a:latin typeface="Calibri Light"/>
                <a:cs typeface="Calibri Light"/>
              </a:rPr>
              <a:t> </a:t>
            </a:r>
            <a:r>
              <a:rPr sz="4100" spc="-5" dirty="0">
                <a:latin typeface="Calibri Light"/>
                <a:cs typeface="Calibri Light"/>
              </a:rPr>
              <a:t>organisation </a:t>
            </a:r>
            <a:r>
              <a:rPr sz="4100" spc="-915" dirty="0">
                <a:latin typeface="Calibri Light"/>
                <a:cs typeface="Calibri Light"/>
              </a:rPr>
              <a:t> </a:t>
            </a:r>
            <a:r>
              <a:rPr sz="4100" spc="-5" dirty="0">
                <a:latin typeface="Calibri Light"/>
                <a:cs typeface="Calibri Light"/>
              </a:rPr>
              <a:t>culture?</a:t>
            </a:r>
            <a:endParaRPr sz="4100" dirty="0">
              <a:latin typeface="Calibri Light"/>
              <a:cs typeface="Calibri Light"/>
            </a:endParaRPr>
          </a:p>
        </p:txBody>
      </p:sp>
      <p:sp>
        <p:nvSpPr>
          <p:cNvPr id="3" name="object 3"/>
          <p:cNvSpPr/>
          <p:nvPr/>
        </p:nvSpPr>
        <p:spPr>
          <a:xfrm>
            <a:off x="8377935" y="2446020"/>
            <a:ext cx="400050" cy="266700"/>
          </a:xfrm>
          <a:custGeom>
            <a:avLst/>
            <a:gdLst/>
            <a:ahLst/>
            <a:cxnLst/>
            <a:rect l="l" t="t" r="r" b="b"/>
            <a:pathLst>
              <a:path w="400050" h="266700">
                <a:moveTo>
                  <a:pt x="400050" y="0"/>
                </a:moveTo>
                <a:lnTo>
                  <a:pt x="0" y="0"/>
                </a:lnTo>
                <a:lnTo>
                  <a:pt x="0" y="266700"/>
                </a:lnTo>
                <a:lnTo>
                  <a:pt x="400050" y="266700"/>
                </a:lnTo>
                <a:lnTo>
                  <a:pt x="400050" y="0"/>
                </a:lnTo>
                <a:close/>
              </a:path>
            </a:pathLst>
          </a:custGeom>
          <a:solidFill>
            <a:srgbClr val="FFFF00"/>
          </a:solidFill>
        </p:spPr>
        <p:txBody>
          <a:bodyPr wrap="square" lIns="0" tIns="0" rIns="0" bIns="0" rtlCol="0"/>
          <a:lstStyle/>
          <a:p>
            <a:endParaRPr dirty="0"/>
          </a:p>
        </p:txBody>
      </p:sp>
      <p:sp>
        <p:nvSpPr>
          <p:cNvPr id="4" name="object 4"/>
          <p:cNvSpPr/>
          <p:nvPr/>
        </p:nvSpPr>
        <p:spPr>
          <a:xfrm>
            <a:off x="8377935" y="3417570"/>
            <a:ext cx="228600" cy="266700"/>
          </a:xfrm>
          <a:custGeom>
            <a:avLst/>
            <a:gdLst/>
            <a:ahLst/>
            <a:cxnLst/>
            <a:rect l="l" t="t" r="r" b="b"/>
            <a:pathLst>
              <a:path w="228600" h="266700">
                <a:moveTo>
                  <a:pt x="228600" y="0"/>
                </a:moveTo>
                <a:lnTo>
                  <a:pt x="0" y="0"/>
                </a:lnTo>
                <a:lnTo>
                  <a:pt x="0" y="266699"/>
                </a:lnTo>
                <a:lnTo>
                  <a:pt x="228600" y="266699"/>
                </a:lnTo>
                <a:lnTo>
                  <a:pt x="228600" y="0"/>
                </a:lnTo>
                <a:close/>
              </a:path>
            </a:pathLst>
          </a:custGeom>
          <a:solidFill>
            <a:srgbClr val="FFFF00"/>
          </a:solidFill>
        </p:spPr>
        <p:txBody>
          <a:bodyPr wrap="square" lIns="0" tIns="0" rIns="0" bIns="0" rtlCol="0"/>
          <a:lstStyle/>
          <a:p>
            <a:endParaRPr dirty="0"/>
          </a:p>
        </p:txBody>
      </p:sp>
      <p:sp>
        <p:nvSpPr>
          <p:cNvPr id="5" name="object 5"/>
          <p:cNvSpPr txBox="1"/>
          <p:nvPr/>
        </p:nvSpPr>
        <p:spPr>
          <a:xfrm>
            <a:off x="5330825" y="2427287"/>
            <a:ext cx="4786630" cy="277640"/>
          </a:xfrm>
          <a:prstGeom prst="rect">
            <a:avLst/>
          </a:prstGeom>
        </p:spPr>
        <p:txBody>
          <a:bodyPr vert="horz" wrap="square" lIns="0" tIns="15875" rIns="0" bIns="0" rtlCol="0">
            <a:spAutoFit/>
          </a:bodyPr>
          <a:lstStyle/>
          <a:p>
            <a:pPr marL="241300" indent="-229235">
              <a:spcBef>
                <a:spcPts val="125"/>
              </a:spcBef>
              <a:buFont typeface="Arial"/>
              <a:buChar char="•"/>
              <a:tabLst>
                <a:tab pos="241300" algn="l"/>
                <a:tab pos="241935" algn="l"/>
              </a:tabLst>
            </a:pPr>
            <a:r>
              <a:rPr sz="1700" spc="10" dirty="0">
                <a:latin typeface="Calibri"/>
                <a:cs typeface="Calibri"/>
              </a:rPr>
              <a:t>Is</a:t>
            </a:r>
            <a:r>
              <a:rPr sz="1700" spc="-5" dirty="0">
                <a:latin typeface="Calibri"/>
                <a:cs typeface="Calibri"/>
              </a:rPr>
              <a:t> it</a:t>
            </a:r>
            <a:r>
              <a:rPr sz="1700" spc="10" dirty="0">
                <a:latin typeface="Calibri"/>
                <a:cs typeface="Calibri"/>
              </a:rPr>
              <a:t> </a:t>
            </a:r>
            <a:r>
              <a:rPr sz="1700" spc="-5" dirty="0">
                <a:latin typeface="Calibri"/>
                <a:cs typeface="Calibri"/>
              </a:rPr>
              <a:t>something</a:t>
            </a:r>
            <a:r>
              <a:rPr sz="1700" spc="-70" dirty="0">
                <a:latin typeface="Calibri"/>
                <a:cs typeface="Calibri"/>
              </a:rPr>
              <a:t> </a:t>
            </a:r>
            <a:r>
              <a:rPr sz="1700" spc="10" dirty="0">
                <a:latin typeface="Calibri"/>
                <a:cs typeface="Calibri"/>
              </a:rPr>
              <a:t>the</a:t>
            </a:r>
            <a:r>
              <a:rPr sz="1700" spc="-35" dirty="0">
                <a:latin typeface="Calibri"/>
                <a:cs typeface="Calibri"/>
              </a:rPr>
              <a:t> </a:t>
            </a:r>
            <a:r>
              <a:rPr sz="1700" dirty="0">
                <a:latin typeface="Calibri"/>
                <a:cs typeface="Calibri"/>
              </a:rPr>
              <a:t>organisation</a:t>
            </a:r>
            <a:r>
              <a:rPr sz="1700" spc="-135" dirty="0">
                <a:latin typeface="Calibri"/>
                <a:cs typeface="Calibri"/>
              </a:rPr>
              <a:t> </a:t>
            </a:r>
            <a:r>
              <a:rPr sz="1700" spc="5" dirty="0">
                <a:latin typeface="Calibri"/>
                <a:cs typeface="Calibri"/>
              </a:rPr>
              <a:t>'has'</a:t>
            </a:r>
            <a:r>
              <a:rPr sz="1700" spc="-10" dirty="0">
                <a:latin typeface="Calibri"/>
                <a:cs typeface="Calibri"/>
              </a:rPr>
              <a:t> </a:t>
            </a:r>
            <a:r>
              <a:rPr sz="1700" spc="-35" dirty="0">
                <a:latin typeface="Calibri"/>
                <a:cs typeface="Calibri"/>
              </a:rPr>
              <a:t>like</a:t>
            </a:r>
            <a:r>
              <a:rPr sz="1700" spc="30" dirty="0">
                <a:latin typeface="Calibri"/>
                <a:cs typeface="Calibri"/>
              </a:rPr>
              <a:t> </a:t>
            </a:r>
            <a:r>
              <a:rPr sz="1700" spc="10" dirty="0">
                <a:latin typeface="Calibri"/>
                <a:cs typeface="Calibri"/>
              </a:rPr>
              <a:t>a</a:t>
            </a:r>
            <a:r>
              <a:rPr sz="1700" spc="-10" dirty="0">
                <a:latin typeface="Calibri"/>
                <a:cs typeface="Calibri"/>
              </a:rPr>
              <a:t> </a:t>
            </a:r>
            <a:r>
              <a:rPr sz="1700" spc="5" dirty="0">
                <a:latin typeface="Calibri"/>
                <a:cs typeface="Calibri"/>
              </a:rPr>
              <a:t>resource</a:t>
            </a:r>
            <a:endParaRPr sz="1700" dirty="0">
              <a:latin typeface="Calibri"/>
              <a:cs typeface="Calibri"/>
            </a:endParaRPr>
          </a:p>
        </p:txBody>
      </p:sp>
      <p:sp>
        <p:nvSpPr>
          <p:cNvPr id="6" name="object 6"/>
          <p:cNvSpPr txBox="1"/>
          <p:nvPr/>
        </p:nvSpPr>
        <p:spPr>
          <a:xfrm>
            <a:off x="5330825" y="2570729"/>
            <a:ext cx="3436620" cy="757555"/>
          </a:xfrm>
          <a:prstGeom prst="rect">
            <a:avLst/>
          </a:prstGeom>
        </p:spPr>
        <p:txBody>
          <a:bodyPr vert="horz" wrap="square" lIns="0" tIns="111125" rIns="0" bIns="0" rtlCol="0">
            <a:spAutoFit/>
          </a:bodyPr>
          <a:lstStyle/>
          <a:p>
            <a:pPr marL="241300">
              <a:spcBef>
                <a:spcPts val="875"/>
              </a:spcBef>
            </a:pPr>
            <a:r>
              <a:rPr sz="1700" spc="20" dirty="0">
                <a:latin typeface="Calibri"/>
                <a:cs typeface="Calibri"/>
              </a:rPr>
              <a:t>t</a:t>
            </a:r>
            <a:r>
              <a:rPr sz="1700" dirty="0">
                <a:latin typeface="Calibri"/>
                <a:cs typeface="Calibri"/>
              </a:rPr>
              <a:t>h</a:t>
            </a:r>
            <a:r>
              <a:rPr sz="1700" spc="10" dirty="0">
                <a:latin typeface="Calibri"/>
                <a:cs typeface="Calibri"/>
              </a:rPr>
              <a:t>at</a:t>
            </a:r>
            <a:r>
              <a:rPr sz="1700" spc="-70" dirty="0">
                <a:latin typeface="Calibri"/>
                <a:cs typeface="Calibri"/>
              </a:rPr>
              <a:t> </a:t>
            </a:r>
            <a:r>
              <a:rPr sz="1700" spc="25" dirty="0">
                <a:latin typeface="Calibri"/>
                <a:cs typeface="Calibri"/>
              </a:rPr>
              <a:t>c</a:t>
            </a:r>
            <a:r>
              <a:rPr sz="1700" spc="10" dirty="0">
                <a:latin typeface="Calibri"/>
                <a:cs typeface="Calibri"/>
              </a:rPr>
              <a:t>an</a:t>
            </a:r>
            <a:r>
              <a:rPr sz="1700" spc="-95" dirty="0">
                <a:latin typeface="Calibri"/>
                <a:cs typeface="Calibri"/>
              </a:rPr>
              <a:t> </a:t>
            </a:r>
            <a:r>
              <a:rPr sz="1700" dirty="0">
                <a:latin typeface="Calibri"/>
                <a:cs typeface="Calibri"/>
              </a:rPr>
              <a:t>b</a:t>
            </a:r>
            <a:r>
              <a:rPr sz="1700" spc="10" dirty="0">
                <a:latin typeface="Calibri"/>
                <a:cs typeface="Calibri"/>
              </a:rPr>
              <a:t>e</a:t>
            </a:r>
            <a:r>
              <a:rPr sz="1700" spc="25" dirty="0">
                <a:latin typeface="Calibri"/>
                <a:cs typeface="Calibri"/>
              </a:rPr>
              <a:t> </a:t>
            </a:r>
            <a:r>
              <a:rPr sz="1700" spc="-5" dirty="0">
                <a:latin typeface="Calibri"/>
                <a:cs typeface="Calibri"/>
              </a:rPr>
              <a:t>o</a:t>
            </a:r>
            <a:r>
              <a:rPr sz="1700" spc="-20" dirty="0">
                <a:latin typeface="Calibri"/>
                <a:cs typeface="Calibri"/>
              </a:rPr>
              <a:t>w</a:t>
            </a:r>
            <a:r>
              <a:rPr sz="1700" dirty="0">
                <a:latin typeface="Calibri"/>
                <a:cs typeface="Calibri"/>
              </a:rPr>
              <a:t>n</a:t>
            </a:r>
            <a:r>
              <a:rPr sz="1700" spc="-25" dirty="0">
                <a:latin typeface="Calibri"/>
                <a:cs typeface="Calibri"/>
              </a:rPr>
              <a:t>e</a:t>
            </a:r>
            <a:r>
              <a:rPr sz="1700" spc="10" dirty="0">
                <a:latin typeface="Calibri"/>
                <a:cs typeface="Calibri"/>
              </a:rPr>
              <a:t>d</a:t>
            </a:r>
            <a:r>
              <a:rPr sz="1700" spc="-20" dirty="0">
                <a:latin typeface="Calibri"/>
                <a:cs typeface="Calibri"/>
              </a:rPr>
              <a:t> </a:t>
            </a:r>
            <a:r>
              <a:rPr sz="1700" spc="10" dirty="0">
                <a:latin typeface="Calibri"/>
                <a:cs typeface="Calibri"/>
              </a:rPr>
              <a:t>a</a:t>
            </a:r>
            <a:r>
              <a:rPr sz="1700" dirty="0">
                <a:latin typeface="Calibri"/>
                <a:cs typeface="Calibri"/>
              </a:rPr>
              <a:t>n</a:t>
            </a:r>
            <a:r>
              <a:rPr sz="1700" spc="10" dirty="0">
                <a:latin typeface="Calibri"/>
                <a:cs typeface="Calibri"/>
              </a:rPr>
              <a:t>d</a:t>
            </a:r>
            <a:r>
              <a:rPr sz="1700" spc="-20" dirty="0">
                <a:latin typeface="Calibri"/>
                <a:cs typeface="Calibri"/>
              </a:rPr>
              <a:t> </a:t>
            </a:r>
            <a:r>
              <a:rPr sz="1700" spc="-15" dirty="0">
                <a:latin typeface="Calibri"/>
                <a:cs typeface="Calibri"/>
              </a:rPr>
              <a:t>m</a:t>
            </a:r>
            <a:r>
              <a:rPr sz="1700" spc="10" dirty="0">
                <a:latin typeface="Calibri"/>
                <a:cs typeface="Calibri"/>
              </a:rPr>
              <a:t>a</a:t>
            </a:r>
            <a:r>
              <a:rPr sz="1700" dirty="0">
                <a:latin typeface="Calibri"/>
                <a:cs typeface="Calibri"/>
              </a:rPr>
              <a:t>n</a:t>
            </a:r>
            <a:r>
              <a:rPr sz="1700" spc="-20" dirty="0">
                <a:latin typeface="Calibri"/>
                <a:cs typeface="Calibri"/>
              </a:rPr>
              <a:t>i</a:t>
            </a:r>
            <a:r>
              <a:rPr sz="1700" dirty="0">
                <a:latin typeface="Calibri"/>
                <a:cs typeface="Calibri"/>
              </a:rPr>
              <a:t>pu</a:t>
            </a:r>
            <a:r>
              <a:rPr sz="1700" spc="-20" dirty="0">
                <a:latin typeface="Calibri"/>
                <a:cs typeface="Calibri"/>
              </a:rPr>
              <a:t>l</a:t>
            </a:r>
            <a:r>
              <a:rPr sz="1700" spc="10" dirty="0">
                <a:latin typeface="Calibri"/>
                <a:cs typeface="Calibri"/>
              </a:rPr>
              <a:t>a</a:t>
            </a:r>
            <a:r>
              <a:rPr sz="1700" spc="20" dirty="0">
                <a:latin typeface="Calibri"/>
                <a:cs typeface="Calibri"/>
              </a:rPr>
              <a:t>t</a:t>
            </a:r>
            <a:r>
              <a:rPr sz="1700" spc="-25" dirty="0">
                <a:latin typeface="Calibri"/>
                <a:cs typeface="Calibri"/>
              </a:rPr>
              <a:t>e</a:t>
            </a:r>
            <a:r>
              <a:rPr sz="1700" spc="10" dirty="0">
                <a:latin typeface="Calibri"/>
                <a:cs typeface="Calibri"/>
              </a:rPr>
              <a:t>d</a:t>
            </a:r>
            <a:endParaRPr sz="1700" dirty="0">
              <a:latin typeface="Calibri"/>
              <a:cs typeface="Calibri"/>
            </a:endParaRPr>
          </a:p>
          <a:p>
            <a:pPr marL="12700">
              <a:spcBef>
                <a:spcPts val="785"/>
              </a:spcBef>
            </a:pPr>
            <a:r>
              <a:rPr spc="5" dirty="0">
                <a:latin typeface="Calibri"/>
                <a:cs typeface="Calibri"/>
              </a:rPr>
              <a:t>OR</a:t>
            </a:r>
            <a:endParaRPr dirty="0">
              <a:latin typeface="Calibri"/>
              <a:cs typeface="Calibri"/>
            </a:endParaRPr>
          </a:p>
        </p:txBody>
      </p:sp>
      <p:sp>
        <p:nvSpPr>
          <p:cNvPr id="7" name="object 7"/>
          <p:cNvSpPr txBox="1"/>
          <p:nvPr/>
        </p:nvSpPr>
        <p:spPr>
          <a:xfrm>
            <a:off x="5330826" y="3400108"/>
            <a:ext cx="4768215" cy="985519"/>
          </a:xfrm>
          <a:prstGeom prst="rect">
            <a:avLst/>
          </a:prstGeom>
        </p:spPr>
        <p:txBody>
          <a:bodyPr vert="horz" wrap="square" lIns="0" tIns="43180" rIns="0" bIns="0" rtlCol="0">
            <a:spAutoFit/>
          </a:bodyPr>
          <a:lstStyle/>
          <a:p>
            <a:pPr marL="241300" marR="5080" indent="-229235">
              <a:lnSpc>
                <a:spcPct val="89600"/>
              </a:lnSpc>
              <a:spcBef>
                <a:spcPts val="340"/>
              </a:spcBef>
              <a:buFont typeface="Arial"/>
              <a:buChar char="•"/>
              <a:tabLst>
                <a:tab pos="241300" algn="l"/>
                <a:tab pos="241935" algn="l"/>
              </a:tabLst>
            </a:pPr>
            <a:r>
              <a:rPr sz="1700" spc="10" dirty="0">
                <a:latin typeface="Calibri"/>
                <a:cs typeface="Calibri"/>
              </a:rPr>
              <a:t>Is</a:t>
            </a:r>
            <a:r>
              <a:rPr sz="1700" dirty="0">
                <a:latin typeface="Calibri"/>
                <a:cs typeface="Calibri"/>
              </a:rPr>
              <a:t> </a:t>
            </a:r>
            <a:r>
              <a:rPr sz="1700" spc="-5" dirty="0">
                <a:latin typeface="Calibri"/>
                <a:cs typeface="Calibri"/>
              </a:rPr>
              <a:t>it</a:t>
            </a:r>
            <a:r>
              <a:rPr sz="1700" spc="20" dirty="0">
                <a:latin typeface="Calibri"/>
                <a:cs typeface="Calibri"/>
              </a:rPr>
              <a:t> </a:t>
            </a:r>
            <a:r>
              <a:rPr sz="1700" spc="-5" dirty="0">
                <a:latin typeface="Calibri"/>
                <a:cs typeface="Calibri"/>
              </a:rPr>
              <a:t>something</a:t>
            </a:r>
            <a:r>
              <a:rPr sz="1700" spc="-60" dirty="0">
                <a:latin typeface="Calibri"/>
                <a:cs typeface="Calibri"/>
              </a:rPr>
              <a:t> </a:t>
            </a:r>
            <a:r>
              <a:rPr sz="1700" spc="10" dirty="0">
                <a:latin typeface="Calibri"/>
                <a:cs typeface="Calibri"/>
              </a:rPr>
              <a:t>the</a:t>
            </a:r>
            <a:r>
              <a:rPr sz="1700" spc="-35" dirty="0">
                <a:latin typeface="Calibri"/>
                <a:cs typeface="Calibri"/>
              </a:rPr>
              <a:t> </a:t>
            </a:r>
            <a:r>
              <a:rPr sz="1700" dirty="0">
                <a:latin typeface="Calibri"/>
                <a:cs typeface="Calibri"/>
              </a:rPr>
              <a:t>organisation</a:t>
            </a:r>
            <a:r>
              <a:rPr sz="1700" spc="-125" dirty="0">
                <a:latin typeface="Calibri"/>
                <a:cs typeface="Calibri"/>
              </a:rPr>
              <a:t> </a:t>
            </a:r>
            <a:r>
              <a:rPr sz="1700" spc="-5" dirty="0">
                <a:latin typeface="Calibri"/>
                <a:cs typeface="Calibri"/>
              </a:rPr>
              <a:t>'is'; </a:t>
            </a:r>
            <a:r>
              <a:rPr sz="1700" dirty="0">
                <a:latin typeface="Calibri"/>
                <a:cs typeface="Calibri"/>
              </a:rPr>
              <a:t>fundamental</a:t>
            </a:r>
            <a:r>
              <a:rPr sz="1700" spc="-95" dirty="0">
                <a:latin typeface="Calibri"/>
                <a:cs typeface="Calibri"/>
              </a:rPr>
              <a:t> </a:t>
            </a:r>
            <a:r>
              <a:rPr sz="1700" spc="20" dirty="0">
                <a:latin typeface="Calibri"/>
                <a:cs typeface="Calibri"/>
              </a:rPr>
              <a:t>to </a:t>
            </a:r>
            <a:r>
              <a:rPr sz="1700" spc="-370" dirty="0">
                <a:latin typeface="Calibri"/>
                <a:cs typeface="Calibri"/>
              </a:rPr>
              <a:t> </a:t>
            </a:r>
            <a:r>
              <a:rPr sz="1700" spc="10" dirty="0">
                <a:latin typeface="Calibri"/>
                <a:cs typeface="Calibri"/>
              </a:rPr>
              <a:t>the </a:t>
            </a:r>
            <a:r>
              <a:rPr sz="1700" spc="-10" dirty="0">
                <a:latin typeface="Calibri"/>
                <a:cs typeface="Calibri"/>
              </a:rPr>
              <a:t>very </a:t>
            </a:r>
            <a:r>
              <a:rPr sz="1700" dirty="0">
                <a:latin typeface="Calibri"/>
                <a:cs typeface="Calibri"/>
              </a:rPr>
              <a:t>fabric of </a:t>
            </a:r>
            <a:r>
              <a:rPr sz="1700" spc="10" dirty="0">
                <a:latin typeface="Calibri"/>
                <a:cs typeface="Calibri"/>
              </a:rPr>
              <a:t>the </a:t>
            </a:r>
            <a:r>
              <a:rPr sz="1700" dirty="0">
                <a:latin typeface="Calibri"/>
                <a:cs typeface="Calibri"/>
              </a:rPr>
              <a:t>'way </a:t>
            </a:r>
            <a:r>
              <a:rPr sz="1700" spc="5" dirty="0">
                <a:latin typeface="Calibri"/>
                <a:cs typeface="Calibri"/>
              </a:rPr>
              <a:t>things are done around </a:t>
            </a:r>
            <a:r>
              <a:rPr sz="1700" spc="10" dirty="0">
                <a:latin typeface="Calibri"/>
                <a:cs typeface="Calibri"/>
              </a:rPr>
              <a:t> </a:t>
            </a:r>
            <a:r>
              <a:rPr sz="1700" spc="-10" dirty="0">
                <a:latin typeface="Calibri"/>
                <a:cs typeface="Calibri"/>
              </a:rPr>
              <a:t>here', </a:t>
            </a:r>
            <a:r>
              <a:rPr sz="1700" spc="5" dirty="0">
                <a:latin typeface="Calibri"/>
                <a:cs typeface="Calibri"/>
              </a:rPr>
              <a:t>about </a:t>
            </a:r>
            <a:r>
              <a:rPr sz="1700" spc="-10" dirty="0">
                <a:latin typeface="Calibri"/>
                <a:cs typeface="Calibri"/>
              </a:rPr>
              <a:t>values </a:t>
            </a:r>
            <a:r>
              <a:rPr sz="1700" spc="10" dirty="0">
                <a:latin typeface="Calibri"/>
                <a:cs typeface="Calibri"/>
              </a:rPr>
              <a:t>and </a:t>
            </a:r>
            <a:r>
              <a:rPr sz="1700" spc="-10" dirty="0">
                <a:latin typeface="Calibri"/>
                <a:cs typeface="Calibri"/>
              </a:rPr>
              <a:t>beliefs, </a:t>
            </a:r>
            <a:r>
              <a:rPr sz="1700" spc="10" dirty="0">
                <a:latin typeface="Calibri"/>
                <a:cs typeface="Calibri"/>
              </a:rPr>
              <a:t>and thus </a:t>
            </a:r>
            <a:r>
              <a:rPr sz="1700" spc="-5" dirty="0">
                <a:latin typeface="Calibri"/>
                <a:cs typeface="Calibri"/>
              </a:rPr>
              <a:t>beyond </a:t>
            </a:r>
            <a:r>
              <a:rPr sz="1700" dirty="0">
                <a:latin typeface="Calibri"/>
                <a:cs typeface="Calibri"/>
              </a:rPr>
              <a:t> </a:t>
            </a:r>
            <a:r>
              <a:rPr sz="1700" spc="10" dirty="0">
                <a:latin typeface="Calibri"/>
                <a:cs typeface="Calibri"/>
              </a:rPr>
              <a:t>the</a:t>
            </a:r>
            <a:r>
              <a:rPr sz="1700" spc="-50" dirty="0">
                <a:latin typeface="Calibri"/>
                <a:cs typeface="Calibri"/>
              </a:rPr>
              <a:t> </a:t>
            </a:r>
            <a:r>
              <a:rPr sz="1700" spc="-10" dirty="0">
                <a:latin typeface="Calibri"/>
                <a:cs typeface="Calibri"/>
              </a:rPr>
              <a:t>remit</a:t>
            </a:r>
            <a:r>
              <a:rPr sz="1700" spc="5" dirty="0">
                <a:latin typeface="Calibri"/>
                <a:cs typeface="Calibri"/>
              </a:rPr>
              <a:t> </a:t>
            </a:r>
            <a:r>
              <a:rPr sz="1700" dirty="0">
                <a:latin typeface="Calibri"/>
                <a:cs typeface="Calibri"/>
              </a:rPr>
              <a:t>of</a:t>
            </a:r>
            <a:r>
              <a:rPr sz="1700" spc="-15" dirty="0">
                <a:latin typeface="Calibri"/>
                <a:cs typeface="Calibri"/>
              </a:rPr>
              <a:t> </a:t>
            </a:r>
            <a:r>
              <a:rPr sz="1700" dirty="0">
                <a:latin typeface="Calibri"/>
                <a:cs typeface="Calibri"/>
              </a:rPr>
              <a:t>'management'</a:t>
            </a:r>
          </a:p>
        </p:txBody>
      </p:sp>
      <p:pic>
        <p:nvPicPr>
          <p:cNvPr id="8" name="object 8"/>
          <p:cNvPicPr/>
          <p:nvPr/>
        </p:nvPicPr>
        <p:blipFill>
          <a:blip r:embed="rId2" cstate="print"/>
          <a:stretch>
            <a:fillRect/>
          </a:stretch>
        </p:blipFill>
        <p:spPr>
          <a:xfrm>
            <a:off x="1524001" y="47"/>
            <a:ext cx="3476623" cy="6857746"/>
          </a:xfrm>
          <a:prstGeom prst="rect">
            <a:avLst/>
          </a:prstGeom>
        </p:spPr>
      </p:pic>
      <p:sp>
        <p:nvSpPr>
          <p:cNvPr id="9" name="object 9"/>
          <p:cNvSpPr/>
          <p:nvPr/>
        </p:nvSpPr>
        <p:spPr>
          <a:xfrm>
            <a:off x="5334000" y="2114550"/>
            <a:ext cx="4732020" cy="0"/>
          </a:xfrm>
          <a:custGeom>
            <a:avLst/>
            <a:gdLst/>
            <a:ahLst/>
            <a:cxnLst/>
            <a:rect l="l" t="t" r="r" b="b"/>
            <a:pathLst>
              <a:path w="4732020">
                <a:moveTo>
                  <a:pt x="0" y="0"/>
                </a:moveTo>
                <a:lnTo>
                  <a:pt x="4732020" y="0"/>
                </a:lnTo>
              </a:path>
            </a:pathLst>
          </a:custGeom>
          <a:ln w="19050">
            <a:solidFill>
              <a:srgbClr val="876D44"/>
            </a:solidFill>
          </a:ln>
        </p:spPr>
        <p:txBody>
          <a:bodyPr wrap="square" lIns="0" tIns="0" rIns="0" bIns="0" rtlCol="0"/>
          <a:lstStyle/>
          <a:p>
            <a:endParaRPr dirty="0"/>
          </a:p>
        </p:txBody>
      </p:sp>
      <p:sp>
        <p:nvSpPr>
          <p:cNvPr id="10" name="object 10"/>
          <p:cNvSpPr txBox="1"/>
          <p:nvPr/>
        </p:nvSpPr>
        <p:spPr>
          <a:xfrm>
            <a:off x="9789159" y="6434454"/>
            <a:ext cx="177800" cy="197490"/>
          </a:xfrm>
          <a:prstGeom prst="rect">
            <a:avLst/>
          </a:prstGeom>
        </p:spPr>
        <p:txBody>
          <a:bodyPr vert="horz" wrap="square" lIns="0" tIns="12700" rIns="0" bIns="0" rtlCol="0">
            <a:spAutoFit/>
          </a:bodyPr>
          <a:lstStyle/>
          <a:p>
            <a:pPr marL="12700">
              <a:spcBef>
                <a:spcPts val="100"/>
              </a:spcBef>
            </a:pPr>
            <a:r>
              <a:rPr sz="1200" spc="-10" dirty="0">
                <a:solidFill>
                  <a:srgbClr val="888888"/>
                </a:solidFill>
                <a:latin typeface="Calibri"/>
                <a:cs typeface="Calibri"/>
              </a:rPr>
              <a:t>48</a:t>
            </a:r>
            <a:endParaRPr sz="1200" dirty="0">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32026" y="375285"/>
            <a:ext cx="7599045" cy="701040"/>
          </a:xfrm>
          <a:prstGeom prst="rect">
            <a:avLst/>
          </a:prstGeom>
        </p:spPr>
        <p:txBody>
          <a:bodyPr vert="horz" wrap="square" lIns="0" tIns="16510" rIns="0" bIns="0" rtlCol="0" anchor="ctr">
            <a:spAutoFit/>
          </a:bodyPr>
          <a:lstStyle/>
          <a:p>
            <a:pPr marL="12700">
              <a:lnSpc>
                <a:spcPct val="100000"/>
              </a:lnSpc>
              <a:spcBef>
                <a:spcPts val="130"/>
              </a:spcBef>
            </a:pPr>
            <a:r>
              <a:rPr spc="40" dirty="0">
                <a:latin typeface="Calibri Light"/>
                <a:cs typeface="Calibri Light"/>
              </a:rPr>
              <a:t>C</a:t>
            </a:r>
            <a:r>
              <a:rPr spc="55" dirty="0">
                <a:latin typeface="Calibri Light"/>
                <a:cs typeface="Calibri Light"/>
              </a:rPr>
              <a:t>r</a:t>
            </a:r>
            <a:r>
              <a:rPr spc="5" dirty="0">
                <a:latin typeface="Calibri Light"/>
                <a:cs typeface="Calibri Light"/>
              </a:rPr>
              <a:t>i</a:t>
            </a:r>
            <a:r>
              <a:rPr spc="-25" dirty="0">
                <a:latin typeface="Calibri Light"/>
                <a:cs typeface="Calibri Light"/>
              </a:rPr>
              <a:t>t</a:t>
            </a:r>
            <a:r>
              <a:rPr spc="5" dirty="0">
                <a:latin typeface="Calibri Light"/>
                <a:cs typeface="Calibri Light"/>
              </a:rPr>
              <a:t>i</a:t>
            </a:r>
            <a:r>
              <a:rPr spc="-70" dirty="0">
                <a:latin typeface="Calibri Light"/>
                <a:cs typeface="Calibri Light"/>
              </a:rPr>
              <a:t>c</a:t>
            </a:r>
            <a:r>
              <a:rPr spc="5" dirty="0">
                <a:latin typeface="Calibri Light"/>
                <a:cs typeface="Calibri Light"/>
              </a:rPr>
              <a:t>i</a:t>
            </a:r>
            <a:r>
              <a:rPr spc="-55" dirty="0">
                <a:latin typeface="Calibri Light"/>
                <a:cs typeface="Calibri Light"/>
              </a:rPr>
              <a:t>s</a:t>
            </a:r>
            <a:r>
              <a:rPr spc="-30" dirty="0">
                <a:latin typeface="Calibri Light"/>
                <a:cs typeface="Calibri Light"/>
              </a:rPr>
              <a:t>m</a:t>
            </a:r>
            <a:r>
              <a:rPr spc="10" dirty="0">
                <a:latin typeface="Calibri Light"/>
                <a:cs typeface="Calibri Light"/>
              </a:rPr>
              <a:t>s</a:t>
            </a:r>
            <a:r>
              <a:rPr spc="-305" dirty="0">
                <a:latin typeface="Calibri Light"/>
                <a:cs typeface="Calibri Light"/>
              </a:rPr>
              <a:t> </a:t>
            </a:r>
            <a:r>
              <a:rPr spc="25" dirty="0">
                <a:latin typeface="Calibri Light"/>
                <a:cs typeface="Calibri Light"/>
              </a:rPr>
              <a:t>o</a:t>
            </a:r>
            <a:r>
              <a:rPr spc="5" dirty="0">
                <a:latin typeface="Calibri Light"/>
                <a:cs typeface="Calibri Light"/>
              </a:rPr>
              <a:t>f</a:t>
            </a:r>
            <a:r>
              <a:rPr spc="-145" dirty="0">
                <a:latin typeface="Calibri Light"/>
                <a:cs typeface="Calibri Light"/>
              </a:rPr>
              <a:t> </a:t>
            </a:r>
            <a:r>
              <a:rPr spc="40" dirty="0">
                <a:latin typeface="Calibri Light"/>
                <a:cs typeface="Calibri Light"/>
              </a:rPr>
              <a:t>C</a:t>
            </a:r>
            <a:r>
              <a:rPr spc="30" dirty="0">
                <a:latin typeface="Calibri Light"/>
                <a:cs typeface="Calibri Light"/>
              </a:rPr>
              <a:t>h</a:t>
            </a:r>
            <a:r>
              <a:rPr spc="20" dirty="0">
                <a:latin typeface="Calibri Light"/>
                <a:cs typeface="Calibri Light"/>
              </a:rPr>
              <a:t>a</a:t>
            </a:r>
            <a:r>
              <a:rPr spc="-40" dirty="0">
                <a:latin typeface="Calibri Light"/>
                <a:cs typeface="Calibri Light"/>
              </a:rPr>
              <a:t>ng</a:t>
            </a:r>
            <a:r>
              <a:rPr spc="10" dirty="0">
                <a:latin typeface="Calibri Light"/>
                <a:cs typeface="Calibri Light"/>
              </a:rPr>
              <a:t>e</a:t>
            </a:r>
            <a:r>
              <a:rPr spc="-330" dirty="0">
                <a:latin typeface="Calibri Light"/>
                <a:cs typeface="Calibri Light"/>
              </a:rPr>
              <a:t> </a:t>
            </a:r>
            <a:r>
              <a:rPr spc="25" dirty="0">
                <a:latin typeface="Calibri Light"/>
                <a:cs typeface="Calibri Light"/>
              </a:rPr>
              <a:t>M</a:t>
            </a:r>
            <a:r>
              <a:rPr spc="30" dirty="0">
                <a:latin typeface="Calibri Light"/>
                <a:cs typeface="Calibri Light"/>
              </a:rPr>
              <a:t>an</a:t>
            </a:r>
            <a:r>
              <a:rPr spc="-50" dirty="0">
                <a:latin typeface="Calibri Light"/>
                <a:cs typeface="Calibri Light"/>
              </a:rPr>
              <a:t>a</a:t>
            </a:r>
            <a:r>
              <a:rPr spc="-40" dirty="0">
                <a:latin typeface="Calibri Light"/>
                <a:cs typeface="Calibri Light"/>
              </a:rPr>
              <a:t>g</a:t>
            </a:r>
            <a:r>
              <a:rPr spc="-75" dirty="0">
                <a:latin typeface="Calibri Light"/>
                <a:cs typeface="Calibri Light"/>
              </a:rPr>
              <a:t>e</a:t>
            </a:r>
            <a:r>
              <a:rPr spc="-30" dirty="0">
                <a:latin typeface="Calibri Light"/>
                <a:cs typeface="Calibri Light"/>
              </a:rPr>
              <a:t>m</a:t>
            </a:r>
            <a:r>
              <a:rPr spc="-75" dirty="0">
                <a:latin typeface="Calibri Light"/>
                <a:cs typeface="Calibri Light"/>
              </a:rPr>
              <a:t>e</a:t>
            </a:r>
            <a:r>
              <a:rPr spc="-110" dirty="0">
                <a:latin typeface="Calibri Light"/>
                <a:cs typeface="Calibri Light"/>
              </a:rPr>
              <a:t>n</a:t>
            </a:r>
            <a:r>
              <a:rPr spc="5" dirty="0">
                <a:latin typeface="Calibri Light"/>
                <a:cs typeface="Calibri Light"/>
              </a:rPr>
              <a:t>t</a:t>
            </a:r>
            <a:endParaRPr dirty="0">
              <a:latin typeface="Calibri Light"/>
              <a:cs typeface="Calibri Light"/>
            </a:endParaRPr>
          </a:p>
        </p:txBody>
      </p:sp>
      <p:sp>
        <p:nvSpPr>
          <p:cNvPr id="3" name="object 3"/>
          <p:cNvSpPr txBox="1"/>
          <p:nvPr/>
        </p:nvSpPr>
        <p:spPr>
          <a:xfrm>
            <a:off x="1901825" y="1588706"/>
            <a:ext cx="4400550" cy="4489450"/>
          </a:xfrm>
          <a:prstGeom prst="rect">
            <a:avLst/>
          </a:prstGeom>
        </p:spPr>
        <p:txBody>
          <a:bodyPr vert="horz" wrap="square" lIns="0" tIns="95250" rIns="0" bIns="0" rtlCol="0">
            <a:spAutoFit/>
          </a:bodyPr>
          <a:lstStyle/>
          <a:p>
            <a:pPr marL="12700" marR="195580">
              <a:lnSpc>
                <a:spcPct val="80000"/>
              </a:lnSpc>
              <a:spcBef>
                <a:spcPts val="750"/>
              </a:spcBef>
            </a:pPr>
            <a:r>
              <a:rPr sz="2600" b="1" spc="10" dirty="0">
                <a:latin typeface="Calibri"/>
                <a:cs typeface="Calibri"/>
              </a:rPr>
              <a:t>Static </a:t>
            </a:r>
            <a:r>
              <a:rPr sz="2600" b="1" spc="5" dirty="0">
                <a:latin typeface="Calibri"/>
                <a:cs typeface="Calibri"/>
              </a:rPr>
              <a:t>and </a:t>
            </a:r>
            <a:r>
              <a:rPr sz="2600" b="1" spc="10" dirty="0">
                <a:latin typeface="Calibri"/>
                <a:cs typeface="Calibri"/>
              </a:rPr>
              <a:t>Linear: </a:t>
            </a:r>
            <a:r>
              <a:rPr sz="2600" spc="5" dirty="0">
                <a:latin typeface="Calibri"/>
                <a:cs typeface="Calibri"/>
              </a:rPr>
              <a:t>Dominant </a:t>
            </a:r>
            <a:r>
              <a:rPr sz="2600" spc="10" dirty="0">
                <a:latin typeface="Calibri"/>
                <a:cs typeface="Calibri"/>
              </a:rPr>
              <a:t> </a:t>
            </a:r>
            <a:r>
              <a:rPr sz="2600" spc="-5" dirty="0">
                <a:latin typeface="Calibri"/>
                <a:cs typeface="Calibri"/>
              </a:rPr>
              <a:t>theories</a:t>
            </a:r>
            <a:r>
              <a:rPr sz="2600" spc="15" dirty="0">
                <a:latin typeface="Calibri"/>
                <a:cs typeface="Calibri"/>
              </a:rPr>
              <a:t> </a:t>
            </a:r>
            <a:r>
              <a:rPr sz="2600" spc="-10" dirty="0">
                <a:latin typeface="Calibri"/>
                <a:cs typeface="Calibri"/>
              </a:rPr>
              <a:t>of</a:t>
            </a:r>
            <a:r>
              <a:rPr sz="2600" spc="25" dirty="0">
                <a:latin typeface="Calibri"/>
                <a:cs typeface="Calibri"/>
              </a:rPr>
              <a:t> </a:t>
            </a:r>
            <a:r>
              <a:rPr sz="2600" dirty="0">
                <a:latin typeface="Calibri"/>
                <a:cs typeface="Calibri"/>
              </a:rPr>
              <a:t>change</a:t>
            </a:r>
            <a:r>
              <a:rPr sz="2600" spc="-100" dirty="0">
                <a:latin typeface="Calibri"/>
                <a:cs typeface="Calibri"/>
              </a:rPr>
              <a:t> </a:t>
            </a:r>
            <a:r>
              <a:rPr sz="2600" spc="10" dirty="0">
                <a:latin typeface="Calibri"/>
                <a:cs typeface="Calibri"/>
              </a:rPr>
              <a:t>such</a:t>
            </a:r>
            <a:r>
              <a:rPr sz="2600" spc="-30" dirty="0">
                <a:latin typeface="Calibri"/>
                <a:cs typeface="Calibri"/>
              </a:rPr>
              <a:t> </a:t>
            </a:r>
            <a:r>
              <a:rPr sz="2600" spc="20" dirty="0">
                <a:latin typeface="Calibri"/>
                <a:cs typeface="Calibri"/>
              </a:rPr>
              <a:t>as</a:t>
            </a:r>
            <a:r>
              <a:rPr sz="2600" spc="-55" dirty="0">
                <a:latin typeface="Calibri"/>
                <a:cs typeface="Calibri"/>
              </a:rPr>
              <a:t> </a:t>
            </a:r>
            <a:r>
              <a:rPr sz="2600" spc="-25" dirty="0">
                <a:latin typeface="Calibri"/>
                <a:cs typeface="Calibri"/>
              </a:rPr>
              <a:t>Kurt </a:t>
            </a:r>
            <a:r>
              <a:rPr sz="2600" spc="-570" dirty="0">
                <a:latin typeface="Calibri"/>
                <a:cs typeface="Calibri"/>
              </a:rPr>
              <a:t> </a:t>
            </a:r>
            <a:r>
              <a:rPr sz="2600" spc="-15" dirty="0">
                <a:latin typeface="Calibri"/>
                <a:cs typeface="Calibri"/>
              </a:rPr>
              <a:t>Lewin’s </a:t>
            </a:r>
            <a:r>
              <a:rPr sz="2600" spc="-5" dirty="0">
                <a:latin typeface="Calibri"/>
                <a:cs typeface="Calibri"/>
              </a:rPr>
              <a:t>models </a:t>
            </a:r>
            <a:r>
              <a:rPr sz="2600" spc="10" dirty="0">
                <a:latin typeface="Calibri"/>
                <a:cs typeface="Calibri"/>
              </a:rPr>
              <a:t>are </a:t>
            </a:r>
            <a:r>
              <a:rPr sz="2600" spc="5" dirty="0">
                <a:latin typeface="Calibri"/>
                <a:cs typeface="Calibri"/>
              </a:rPr>
              <a:t>based </a:t>
            </a:r>
            <a:r>
              <a:rPr sz="2600" spc="-5" dirty="0">
                <a:latin typeface="Calibri"/>
                <a:cs typeface="Calibri"/>
              </a:rPr>
              <a:t>on </a:t>
            </a:r>
            <a:r>
              <a:rPr sz="2600" dirty="0">
                <a:latin typeface="Calibri"/>
                <a:cs typeface="Calibri"/>
              </a:rPr>
              <a:t> </a:t>
            </a:r>
            <a:r>
              <a:rPr sz="2600" spc="-5" dirty="0">
                <a:latin typeface="Calibri"/>
                <a:cs typeface="Calibri"/>
              </a:rPr>
              <a:t>rational </a:t>
            </a:r>
            <a:r>
              <a:rPr sz="2600" spc="5" dirty="0">
                <a:latin typeface="Calibri"/>
                <a:cs typeface="Calibri"/>
              </a:rPr>
              <a:t>and </a:t>
            </a:r>
            <a:r>
              <a:rPr sz="2600" dirty="0">
                <a:latin typeface="Calibri"/>
                <a:cs typeface="Calibri"/>
              </a:rPr>
              <a:t>linear </a:t>
            </a:r>
            <a:r>
              <a:rPr sz="2600" spc="-5" dirty="0">
                <a:latin typeface="Calibri"/>
                <a:cs typeface="Calibri"/>
              </a:rPr>
              <a:t>models </a:t>
            </a:r>
            <a:r>
              <a:rPr sz="2600" spc="-10" dirty="0">
                <a:latin typeface="Calibri"/>
                <a:cs typeface="Calibri"/>
              </a:rPr>
              <a:t>of </a:t>
            </a:r>
            <a:r>
              <a:rPr sz="2600" spc="-5" dirty="0">
                <a:latin typeface="Calibri"/>
                <a:cs typeface="Calibri"/>
              </a:rPr>
              <a:t> thinking.</a:t>
            </a:r>
            <a:r>
              <a:rPr sz="2600" spc="15" dirty="0">
                <a:latin typeface="Calibri"/>
                <a:cs typeface="Calibri"/>
              </a:rPr>
              <a:t> In</a:t>
            </a:r>
            <a:r>
              <a:rPr sz="2600" spc="-20" dirty="0">
                <a:latin typeface="Calibri"/>
                <a:cs typeface="Calibri"/>
              </a:rPr>
              <a:t> </a:t>
            </a:r>
            <a:r>
              <a:rPr sz="2600" spc="5" dirty="0">
                <a:latin typeface="Calibri"/>
                <a:cs typeface="Calibri"/>
              </a:rPr>
              <a:t>reality</a:t>
            </a:r>
            <a:r>
              <a:rPr sz="2600" spc="-130" dirty="0">
                <a:latin typeface="Calibri"/>
                <a:cs typeface="Calibri"/>
              </a:rPr>
              <a:t> </a:t>
            </a:r>
            <a:r>
              <a:rPr sz="2600" spc="5" dirty="0">
                <a:latin typeface="Calibri"/>
                <a:cs typeface="Calibri"/>
              </a:rPr>
              <a:t>the</a:t>
            </a:r>
            <a:endParaRPr sz="2600" dirty="0">
              <a:latin typeface="Calibri"/>
              <a:cs typeface="Calibri"/>
            </a:endParaRPr>
          </a:p>
          <a:p>
            <a:pPr marL="12700">
              <a:lnSpc>
                <a:spcPts val="2195"/>
              </a:lnSpc>
            </a:pPr>
            <a:r>
              <a:rPr sz="2600" spc="-10" dirty="0">
                <a:latin typeface="Calibri"/>
                <a:cs typeface="Calibri"/>
              </a:rPr>
              <a:t>organization</a:t>
            </a:r>
            <a:r>
              <a:rPr sz="2600" spc="-35" dirty="0">
                <a:latin typeface="Calibri"/>
                <a:cs typeface="Calibri"/>
              </a:rPr>
              <a:t> </a:t>
            </a:r>
            <a:r>
              <a:rPr sz="2600" spc="-15" dirty="0">
                <a:latin typeface="Calibri"/>
                <a:cs typeface="Calibri"/>
              </a:rPr>
              <a:t>does</a:t>
            </a:r>
            <a:r>
              <a:rPr sz="2600" spc="15" dirty="0">
                <a:latin typeface="Calibri"/>
                <a:cs typeface="Calibri"/>
              </a:rPr>
              <a:t> </a:t>
            </a:r>
            <a:r>
              <a:rPr sz="2600" spc="-10" dirty="0">
                <a:latin typeface="Calibri"/>
                <a:cs typeface="Calibri"/>
              </a:rPr>
              <a:t>not</a:t>
            </a:r>
            <a:r>
              <a:rPr sz="2600" spc="15" dirty="0">
                <a:latin typeface="Calibri"/>
                <a:cs typeface="Calibri"/>
              </a:rPr>
              <a:t> </a:t>
            </a:r>
            <a:r>
              <a:rPr sz="2600" spc="-10" dirty="0">
                <a:latin typeface="Calibri"/>
                <a:cs typeface="Calibri"/>
              </a:rPr>
              <a:t>“refreeze”</a:t>
            </a:r>
            <a:endParaRPr sz="2600" dirty="0">
              <a:latin typeface="Calibri"/>
              <a:cs typeface="Calibri"/>
            </a:endParaRPr>
          </a:p>
          <a:p>
            <a:pPr marL="12700">
              <a:lnSpc>
                <a:spcPts val="2835"/>
              </a:lnSpc>
            </a:pPr>
            <a:r>
              <a:rPr sz="2600" spc="5" dirty="0">
                <a:latin typeface="Calibri"/>
                <a:cs typeface="Calibri"/>
              </a:rPr>
              <a:t>-</a:t>
            </a:r>
            <a:r>
              <a:rPr sz="2600" spc="-45" dirty="0">
                <a:latin typeface="Calibri"/>
                <a:cs typeface="Calibri"/>
              </a:rPr>
              <a:t> </a:t>
            </a:r>
            <a:r>
              <a:rPr sz="2600" spc="5" dirty="0">
                <a:latin typeface="Calibri"/>
                <a:cs typeface="Calibri"/>
              </a:rPr>
              <a:t>it</a:t>
            </a:r>
            <a:r>
              <a:rPr sz="2600" spc="15" dirty="0">
                <a:latin typeface="Calibri"/>
                <a:cs typeface="Calibri"/>
              </a:rPr>
              <a:t> </a:t>
            </a:r>
            <a:r>
              <a:rPr sz="2600" spc="5" dirty="0">
                <a:latin typeface="Calibri"/>
                <a:cs typeface="Calibri"/>
              </a:rPr>
              <a:t>is</a:t>
            </a:r>
            <a:r>
              <a:rPr sz="2600" spc="-40" dirty="0">
                <a:latin typeface="Calibri"/>
                <a:cs typeface="Calibri"/>
              </a:rPr>
              <a:t> </a:t>
            </a:r>
            <a:r>
              <a:rPr sz="2600" spc="10" dirty="0">
                <a:latin typeface="Calibri"/>
                <a:cs typeface="Calibri"/>
              </a:rPr>
              <a:t>in</a:t>
            </a:r>
            <a:r>
              <a:rPr sz="2600" spc="-30" dirty="0">
                <a:latin typeface="Calibri"/>
                <a:cs typeface="Calibri"/>
              </a:rPr>
              <a:t> </a:t>
            </a:r>
            <a:r>
              <a:rPr sz="2600" spc="10" dirty="0">
                <a:latin typeface="Calibri"/>
                <a:cs typeface="Calibri"/>
              </a:rPr>
              <a:t>a</a:t>
            </a:r>
            <a:r>
              <a:rPr sz="2600" spc="25" dirty="0">
                <a:latin typeface="Calibri"/>
                <a:cs typeface="Calibri"/>
              </a:rPr>
              <a:t> c</a:t>
            </a:r>
            <a:r>
              <a:rPr sz="2600" spc="-25" dirty="0">
                <a:latin typeface="Calibri"/>
                <a:cs typeface="Calibri"/>
              </a:rPr>
              <a:t>o</a:t>
            </a:r>
            <a:r>
              <a:rPr sz="2600" spc="-20" dirty="0">
                <a:latin typeface="Calibri"/>
                <a:cs typeface="Calibri"/>
              </a:rPr>
              <a:t>n</a:t>
            </a:r>
            <a:r>
              <a:rPr sz="2600" spc="25" dirty="0">
                <a:latin typeface="Calibri"/>
                <a:cs typeface="Calibri"/>
              </a:rPr>
              <a:t>st</a:t>
            </a:r>
            <a:r>
              <a:rPr sz="2600" spc="20" dirty="0">
                <a:latin typeface="Calibri"/>
                <a:cs typeface="Calibri"/>
              </a:rPr>
              <a:t>a</a:t>
            </a:r>
            <a:r>
              <a:rPr sz="2600" spc="-20" dirty="0">
                <a:latin typeface="Calibri"/>
                <a:cs typeface="Calibri"/>
              </a:rPr>
              <a:t>n</a:t>
            </a:r>
            <a:r>
              <a:rPr sz="2600" spc="10" dirty="0">
                <a:latin typeface="Calibri"/>
                <a:cs typeface="Calibri"/>
              </a:rPr>
              <a:t>t</a:t>
            </a:r>
            <a:r>
              <a:rPr sz="2600" spc="-200" dirty="0">
                <a:latin typeface="Calibri"/>
                <a:cs typeface="Calibri"/>
              </a:rPr>
              <a:t> </a:t>
            </a:r>
            <a:r>
              <a:rPr sz="2600" spc="25" dirty="0">
                <a:latin typeface="Calibri"/>
                <a:cs typeface="Calibri"/>
              </a:rPr>
              <a:t>st</a:t>
            </a:r>
            <a:r>
              <a:rPr sz="2600" spc="20" dirty="0">
                <a:latin typeface="Calibri"/>
                <a:cs typeface="Calibri"/>
              </a:rPr>
              <a:t>a</a:t>
            </a:r>
            <a:r>
              <a:rPr sz="2600" spc="25" dirty="0">
                <a:latin typeface="Calibri"/>
                <a:cs typeface="Calibri"/>
              </a:rPr>
              <a:t>t</a:t>
            </a:r>
            <a:r>
              <a:rPr sz="2600" spc="10" dirty="0">
                <a:latin typeface="Calibri"/>
                <a:cs typeface="Calibri"/>
              </a:rPr>
              <a:t>e</a:t>
            </a:r>
            <a:r>
              <a:rPr sz="2600" spc="-245" dirty="0">
                <a:latin typeface="Calibri"/>
                <a:cs typeface="Calibri"/>
              </a:rPr>
              <a:t> </a:t>
            </a:r>
            <a:r>
              <a:rPr sz="2600" spc="-25" dirty="0">
                <a:latin typeface="Calibri"/>
                <a:cs typeface="Calibri"/>
              </a:rPr>
              <a:t>o</a:t>
            </a:r>
            <a:r>
              <a:rPr sz="2600" spc="5" dirty="0">
                <a:latin typeface="Calibri"/>
                <a:cs typeface="Calibri"/>
              </a:rPr>
              <a:t>f</a:t>
            </a:r>
            <a:r>
              <a:rPr sz="2600" spc="25" dirty="0">
                <a:latin typeface="Calibri"/>
                <a:cs typeface="Calibri"/>
              </a:rPr>
              <a:t> </a:t>
            </a:r>
            <a:r>
              <a:rPr sz="2600" spc="30" dirty="0">
                <a:latin typeface="Calibri"/>
                <a:cs typeface="Calibri"/>
              </a:rPr>
              <a:t>f</a:t>
            </a:r>
            <a:r>
              <a:rPr sz="2600" spc="5" dirty="0">
                <a:latin typeface="Calibri"/>
                <a:cs typeface="Calibri"/>
              </a:rPr>
              <a:t>l</a:t>
            </a:r>
            <a:r>
              <a:rPr sz="2600" spc="-25" dirty="0">
                <a:latin typeface="Calibri"/>
                <a:cs typeface="Calibri"/>
              </a:rPr>
              <a:t>u</a:t>
            </a:r>
            <a:r>
              <a:rPr sz="2600" spc="10" dirty="0">
                <a:latin typeface="Calibri"/>
                <a:cs typeface="Calibri"/>
              </a:rPr>
              <a:t>x</a:t>
            </a:r>
            <a:endParaRPr sz="2600" dirty="0">
              <a:latin typeface="Calibri"/>
              <a:cs typeface="Calibri"/>
            </a:endParaRPr>
          </a:p>
          <a:p>
            <a:pPr>
              <a:spcBef>
                <a:spcPts val="30"/>
              </a:spcBef>
            </a:pPr>
            <a:endParaRPr sz="3650" dirty="0">
              <a:latin typeface="Calibri"/>
              <a:cs typeface="Calibri"/>
            </a:endParaRPr>
          </a:p>
          <a:p>
            <a:pPr marL="12700" marR="184785">
              <a:lnSpc>
                <a:spcPct val="80000"/>
              </a:lnSpc>
            </a:pPr>
            <a:r>
              <a:rPr sz="2600" b="1" spc="40" dirty="0">
                <a:latin typeface="Calibri"/>
                <a:cs typeface="Calibri"/>
              </a:rPr>
              <a:t>C</a:t>
            </a:r>
            <a:r>
              <a:rPr sz="2600" b="1" spc="20" dirty="0">
                <a:latin typeface="Calibri"/>
                <a:cs typeface="Calibri"/>
              </a:rPr>
              <a:t>h</a:t>
            </a:r>
            <a:r>
              <a:rPr sz="2600" b="1" spc="-15" dirty="0">
                <a:latin typeface="Calibri"/>
                <a:cs typeface="Calibri"/>
              </a:rPr>
              <a:t>a</a:t>
            </a:r>
            <a:r>
              <a:rPr sz="2600" b="1" spc="20" dirty="0">
                <a:latin typeface="Calibri"/>
                <a:cs typeface="Calibri"/>
              </a:rPr>
              <a:t>n</a:t>
            </a:r>
            <a:r>
              <a:rPr sz="2600" b="1" spc="35" dirty="0">
                <a:latin typeface="Calibri"/>
                <a:cs typeface="Calibri"/>
              </a:rPr>
              <a:t>g</a:t>
            </a:r>
            <a:r>
              <a:rPr sz="2600" b="1" spc="10" dirty="0">
                <a:latin typeface="Calibri"/>
                <a:cs typeface="Calibri"/>
              </a:rPr>
              <a:t>e</a:t>
            </a:r>
            <a:r>
              <a:rPr sz="2600" b="1" spc="-185" dirty="0">
                <a:latin typeface="Calibri"/>
                <a:cs typeface="Calibri"/>
              </a:rPr>
              <a:t> </a:t>
            </a:r>
            <a:r>
              <a:rPr sz="2600" b="1" spc="-15" dirty="0">
                <a:latin typeface="Calibri"/>
                <a:cs typeface="Calibri"/>
              </a:rPr>
              <a:t>a</a:t>
            </a:r>
            <a:r>
              <a:rPr sz="2600" b="1" spc="35" dirty="0">
                <a:latin typeface="Calibri"/>
                <a:cs typeface="Calibri"/>
              </a:rPr>
              <a:t>ge</a:t>
            </a:r>
            <a:r>
              <a:rPr sz="2600" b="1" spc="20" dirty="0">
                <a:latin typeface="Calibri"/>
                <a:cs typeface="Calibri"/>
              </a:rPr>
              <a:t>n</a:t>
            </a:r>
            <a:r>
              <a:rPr sz="2600" b="1" spc="-5" dirty="0">
                <a:latin typeface="Calibri"/>
                <a:cs typeface="Calibri"/>
              </a:rPr>
              <a:t>t</a:t>
            </a:r>
            <a:r>
              <a:rPr sz="2600" b="1" spc="5" dirty="0">
                <a:latin typeface="Calibri"/>
                <a:cs typeface="Calibri"/>
              </a:rPr>
              <a:t>s:</a:t>
            </a:r>
            <a:r>
              <a:rPr sz="2600" b="1" spc="-100" dirty="0">
                <a:latin typeface="Calibri"/>
                <a:cs typeface="Calibri"/>
              </a:rPr>
              <a:t> </a:t>
            </a:r>
            <a:r>
              <a:rPr sz="2600" spc="5" dirty="0">
                <a:latin typeface="Calibri"/>
                <a:cs typeface="Calibri"/>
              </a:rPr>
              <a:t>T</a:t>
            </a:r>
            <a:r>
              <a:rPr sz="2600" spc="-20" dirty="0">
                <a:latin typeface="Calibri"/>
                <a:cs typeface="Calibri"/>
              </a:rPr>
              <a:t>h</a:t>
            </a:r>
            <a:r>
              <a:rPr sz="2600" spc="-25" dirty="0">
                <a:latin typeface="Calibri"/>
                <a:cs typeface="Calibri"/>
              </a:rPr>
              <a:t>e</a:t>
            </a:r>
            <a:r>
              <a:rPr sz="2600" spc="-10" dirty="0">
                <a:latin typeface="Calibri"/>
                <a:cs typeface="Calibri"/>
              </a:rPr>
              <a:t>r</a:t>
            </a:r>
            <a:r>
              <a:rPr sz="2600" spc="10" dirty="0">
                <a:latin typeface="Calibri"/>
                <a:cs typeface="Calibri"/>
              </a:rPr>
              <a:t>e</a:t>
            </a:r>
            <a:r>
              <a:rPr sz="2600" spc="-90" dirty="0">
                <a:latin typeface="Calibri"/>
                <a:cs typeface="Calibri"/>
              </a:rPr>
              <a:t> </a:t>
            </a:r>
            <a:r>
              <a:rPr sz="2600" spc="25" dirty="0">
                <a:latin typeface="Calibri"/>
                <a:cs typeface="Calibri"/>
              </a:rPr>
              <a:t>a</a:t>
            </a:r>
            <a:r>
              <a:rPr sz="2600" spc="-10" dirty="0">
                <a:latin typeface="Calibri"/>
                <a:cs typeface="Calibri"/>
              </a:rPr>
              <a:t>r</a:t>
            </a:r>
            <a:r>
              <a:rPr sz="2600" spc="5" dirty="0">
                <a:latin typeface="Calibri"/>
                <a:cs typeface="Calibri"/>
              </a:rPr>
              <a:t>e  implicit assumptions </a:t>
            </a:r>
            <a:r>
              <a:rPr sz="2600" spc="10" dirty="0">
                <a:latin typeface="Calibri"/>
                <a:cs typeface="Calibri"/>
              </a:rPr>
              <a:t>that </a:t>
            </a:r>
            <a:r>
              <a:rPr sz="2600" spc="15" dirty="0">
                <a:latin typeface="Calibri"/>
                <a:cs typeface="Calibri"/>
              </a:rPr>
              <a:t> </a:t>
            </a:r>
            <a:r>
              <a:rPr sz="2600" dirty="0">
                <a:latin typeface="Calibri"/>
                <a:cs typeface="Calibri"/>
              </a:rPr>
              <a:t>change </a:t>
            </a:r>
            <a:r>
              <a:rPr sz="2600" spc="20" dirty="0">
                <a:latin typeface="Calibri"/>
                <a:cs typeface="Calibri"/>
              </a:rPr>
              <a:t>can </a:t>
            </a:r>
            <a:r>
              <a:rPr sz="2600" spc="-5" dirty="0">
                <a:latin typeface="Calibri"/>
                <a:cs typeface="Calibri"/>
              </a:rPr>
              <a:t>be </a:t>
            </a:r>
            <a:r>
              <a:rPr sz="2600" dirty="0">
                <a:latin typeface="Calibri"/>
                <a:cs typeface="Calibri"/>
              </a:rPr>
              <a:t>managed </a:t>
            </a:r>
            <a:r>
              <a:rPr sz="2600" spc="5" dirty="0">
                <a:latin typeface="Calibri"/>
                <a:cs typeface="Calibri"/>
              </a:rPr>
              <a:t>and </a:t>
            </a:r>
            <a:r>
              <a:rPr sz="2600" spc="10" dirty="0">
                <a:latin typeface="Calibri"/>
                <a:cs typeface="Calibri"/>
              </a:rPr>
              <a:t> that </a:t>
            </a:r>
            <a:r>
              <a:rPr sz="2600" spc="5" dirty="0">
                <a:latin typeface="Calibri"/>
                <a:cs typeface="Calibri"/>
              </a:rPr>
              <a:t>if </a:t>
            </a:r>
            <a:r>
              <a:rPr sz="2600" dirty="0">
                <a:latin typeface="Calibri"/>
                <a:cs typeface="Calibri"/>
              </a:rPr>
              <a:t>there </a:t>
            </a:r>
            <a:r>
              <a:rPr sz="2600" spc="5" dirty="0">
                <a:latin typeface="Calibri"/>
                <a:cs typeface="Calibri"/>
              </a:rPr>
              <a:t>is </a:t>
            </a:r>
            <a:r>
              <a:rPr sz="2600" spc="10" dirty="0">
                <a:latin typeface="Calibri"/>
                <a:cs typeface="Calibri"/>
              </a:rPr>
              <a:t>a </a:t>
            </a:r>
            <a:r>
              <a:rPr sz="2600" spc="-20" dirty="0">
                <a:latin typeface="Calibri"/>
                <a:cs typeface="Calibri"/>
              </a:rPr>
              <a:t>‘change </a:t>
            </a:r>
            <a:r>
              <a:rPr sz="2600" spc="10" dirty="0">
                <a:latin typeface="Calibri"/>
                <a:cs typeface="Calibri"/>
              </a:rPr>
              <a:t>agent’ </a:t>
            </a:r>
            <a:r>
              <a:rPr sz="2600" spc="-575" dirty="0">
                <a:latin typeface="Calibri"/>
                <a:cs typeface="Calibri"/>
              </a:rPr>
              <a:t> </a:t>
            </a:r>
            <a:r>
              <a:rPr sz="2600" spc="25" dirty="0">
                <a:latin typeface="Calibri"/>
                <a:cs typeface="Calibri"/>
              </a:rPr>
              <a:t>t</a:t>
            </a:r>
            <a:r>
              <a:rPr sz="2600" spc="-15" dirty="0">
                <a:latin typeface="Calibri"/>
                <a:cs typeface="Calibri"/>
              </a:rPr>
              <a:t>h</a:t>
            </a:r>
            <a:r>
              <a:rPr sz="2600" spc="10" dirty="0">
                <a:latin typeface="Calibri"/>
                <a:cs typeface="Calibri"/>
              </a:rPr>
              <a:t>e</a:t>
            </a:r>
            <a:r>
              <a:rPr sz="2600" spc="-20" dirty="0">
                <a:latin typeface="Calibri"/>
                <a:cs typeface="Calibri"/>
              </a:rPr>
              <a:t> </a:t>
            </a:r>
            <a:r>
              <a:rPr sz="2600" spc="20" dirty="0">
                <a:latin typeface="Calibri"/>
                <a:cs typeface="Calibri"/>
              </a:rPr>
              <a:t>c</a:t>
            </a:r>
            <a:r>
              <a:rPr sz="2600" spc="-15" dirty="0">
                <a:latin typeface="Calibri"/>
                <a:cs typeface="Calibri"/>
              </a:rPr>
              <a:t>h</a:t>
            </a:r>
            <a:r>
              <a:rPr sz="2600" spc="25" dirty="0">
                <a:latin typeface="Calibri"/>
                <a:cs typeface="Calibri"/>
              </a:rPr>
              <a:t>a</a:t>
            </a:r>
            <a:r>
              <a:rPr sz="2600" spc="-15" dirty="0">
                <a:latin typeface="Calibri"/>
                <a:cs typeface="Calibri"/>
              </a:rPr>
              <a:t>n</a:t>
            </a:r>
            <a:r>
              <a:rPr sz="2600" spc="-30" dirty="0">
                <a:latin typeface="Calibri"/>
                <a:cs typeface="Calibri"/>
              </a:rPr>
              <a:t>g</a:t>
            </a:r>
            <a:r>
              <a:rPr sz="2600" spc="10" dirty="0">
                <a:latin typeface="Calibri"/>
                <a:cs typeface="Calibri"/>
              </a:rPr>
              <a:t>e</a:t>
            </a:r>
            <a:r>
              <a:rPr sz="2600" spc="-20" dirty="0">
                <a:latin typeface="Calibri"/>
                <a:cs typeface="Calibri"/>
              </a:rPr>
              <a:t> </a:t>
            </a:r>
            <a:r>
              <a:rPr sz="2600" spc="25" dirty="0">
                <a:latin typeface="Calibri"/>
                <a:cs typeface="Calibri"/>
              </a:rPr>
              <a:t>a</a:t>
            </a:r>
            <a:r>
              <a:rPr sz="2600" spc="-30" dirty="0">
                <a:latin typeface="Calibri"/>
                <a:cs typeface="Calibri"/>
              </a:rPr>
              <a:t>g</a:t>
            </a:r>
            <a:r>
              <a:rPr sz="2600" spc="-25" dirty="0">
                <a:latin typeface="Calibri"/>
                <a:cs typeface="Calibri"/>
              </a:rPr>
              <a:t>e</a:t>
            </a:r>
            <a:r>
              <a:rPr sz="2600" spc="-15" dirty="0">
                <a:latin typeface="Calibri"/>
                <a:cs typeface="Calibri"/>
              </a:rPr>
              <a:t>n</a:t>
            </a:r>
            <a:r>
              <a:rPr sz="2600" spc="25" dirty="0">
                <a:latin typeface="Calibri"/>
                <a:cs typeface="Calibri"/>
              </a:rPr>
              <a:t>t</a:t>
            </a:r>
            <a:r>
              <a:rPr sz="2600" spc="30" dirty="0">
                <a:latin typeface="Calibri"/>
                <a:cs typeface="Calibri"/>
              </a:rPr>
              <a:t>(s</a:t>
            </a:r>
            <a:r>
              <a:rPr sz="2600" spc="5" dirty="0">
                <a:latin typeface="Calibri"/>
                <a:cs typeface="Calibri"/>
              </a:rPr>
              <a:t>)</a:t>
            </a:r>
            <a:r>
              <a:rPr sz="2600" spc="-185" dirty="0">
                <a:latin typeface="Calibri"/>
                <a:cs typeface="Calibri"/>
              </a:rPr>
              <a:t> </a:t>
            </a:r>
            <a:r>
              <a:rPr sz="2600" spc="10" dirty="0">
                <a:latin typeface="Calibri"/>
                <a:cs typeface="Calibri"/>
              </a:rPr>
              <a:t>k</a:t>
            </a:r>
            <a:r>
              <a:rPr sz="2600" spc="-10" dirty="0">
                <a:latin typeface="Calibri"/>
                <a:cs typeface="Calibri"/>
              </a:rPr>
              <a:t>n</a:t>
            </a:r>
            <a:r>
              <a:rPr sz="2600" spc="-25" dirty="0">
                <a:latin typeface="Calibri"/>
                <a:cs typeface="Calibri"/>
              </a:rPr>
              <a:t>o</a:t>
            </a:r>
            <a:r>
              <a:rPr sz="2600" spc="20" dirty="0">
                <a:latin typeface="Calibri"/>
                <a:cs typeface="Calibri"/>
              </a:rPr>
              <a:t>w</a:t>
            </a:r>
            <a:r>
              <a:rPr sz="2600" spc="5" dirty="0">
                <a:latin typeface="Calibri"/>
                <a:cs typeface="Calibri"/>
              </a:rPr>
              <a:t> </a:t>
            </a:r>
            <a:r>
              <a:rPr sz="2600" spc="-10" dirty="0">
                <a:latin typeface="Calibri"/>
                <a:cs typeface="Calibri"/>
              </a:rPr>
              <a:t>b</a:t>
            </a:r>
            <a:r>
              <a:rPr sz="2600" spc="-25" dirty="0">
                <a:latin typeface="Calibri"/>
                <a:cs typeface="Calibri"/>
              </a:rPr>
              <a:t>e</a:t>
            </a:r>
            <a:r>
              <a:rPr sz="2600" spc="30" dirty="0">
                <a:latin typeface="Calibri"/>
                <a:cs typeface="Calibri"/>
              </a:rPr>
              <a:t>s</a:t>
            </a:r>
            <a:r>
              <a:rPr sz="2600" spc="25" dirty="0">
                <a:latin typeface="Calibri"/>
                <a:cs typeface="Calibri"/>
              </a:rPr>
              <a:t>t</a:t>
            </a:r>
            <a:r>
              <a:rPr sz="2600" spc="5" dirty="0">
                <a:latin typeface="Calibri"/>
                <a:cs typeface="Calibri"/>
              </a:rPr>
              <a:t>.</a:t>
            </a:r>
            <a:endParaRPr sz="2600" dirty="0">
              <a:latin typeface="Calibri"/>
              <a:cs typeface="Calibri"/>
            </a:endParaRPr>
          </a:p>
        </p:txBody>
      </p:sp>
      <p:sp>
        <p:nvSpPr>
          <p:cNvPr id="4" name="object 4"/>
          <p:cNvSpPr txBox="1"/>
          <p:nvPr/>
        </p:nvSpPr>
        <p:spPr>
          <a:xfrm>
            <a:off x="9793351" y="6434454"/>
            <a:ext cx="177800" cy="197490"/>
          </a:xfrm>
          <a:prstGeom prst="rect">
            <a:avLst/>
          </a:prstGeom>
        </p:spPr>
        <p:txBody>
          <a:bodyPr vert="horz" wrap="square" lIns="0" tIns="12700" rIns="0" bIns="0" rtlCol="0">
            <a:spAutoFit/>
          </a:bodyPr>
          <a:lstStyle/>
          <a:p>
            <a:pPr marL="12700">
              <a:spcBef>
                <a:spcPts val="100"/>
              </a:spcBef>
            </a:pPr>
            <a:r>
              <a:rPr sz="1200" spc="-10" dirty="0">
                <a:solidFill>
                  <a:srgbClr val="888888"/>
                </a:solidFill>
                <a:latin typeface="Calibri"/>
                <a:cs typeface="Calibri"/>
              </a:rPr>
              <a:t>49</a:t>
            </a:r>
            <a:endParaRPr sz="1200" dirty="0">
              <a:latin typeface="Calibri"/>
              <a:cs typeface="Calibri"/>
            </a:endParaRPr>
          </a:p>
        </p:txBody>
      </p:sp>
      <p:sp>
        <p:nvSpPr>
          <p:cNvPr id="5" name="object 5"/>
          <p:cNvSpPr txBox="1"/>
          <p:nvPr/>
        </p:nvSpPr>
        <p:spPr>
          <a:xfrm>
            <a:off x="1747203" y="6343967"/>
            <a:ext cx="7299325" cy="197490"/>
          </a:xfrm>
          <a:prstGeom prst="rect">
            <a:avLst/>
          </a:prstGeom>
        </p:spPr>
        <p:txBody>
          <a:bodyPr vert="horz" wrap="square" lIns="0" tIns="12700" rIns="0" bIns="0" rtlCol="0">
            <a:spAutoFit/>
          </a:bodyPr>
          <a:lstStyle/>
          <a:p>
            <a:pPr marL="12700">
              <a:spcBef>
                <a:spcPts val="100"/>
              </a:spcBef>
            </a:pPr>
            <a:r>
              <a:rPr sz="1200" spc="-15" dirty="0">
                <a:latin typeface="Calibri"/>
                <a:cs typeface="Calibri"/>
              </a:rPr>
              <a:t>Jarrett</a:t>
            </a:r>
            <a:r>
              <a:rPr sz="1200" spc="80" dirty="0">
                <a:latin typeface="Calibri"/>
                <a:cs typeface="Calibri"/>
              </a:rPr>
              <a:t> </a:t>
            </a:r>
            <a:r>
              <a:rPr sz="1200" spc="-30" dirty="0">
                <a:latin typeface="Calibri"/>
                <a:cs typeface="Calibri"/>
              </a:rPr>
              <a:t>M.</a:t>
            </a:r>
            <a:r>
              <a:rPr sz="1200" spc="25" dirty="0">
                <a:latin typeface="Calibri"/>
                <a:cs typeface="Calibri"/>
              </a:rPr>
              <a:t> </a:t>
            </a:r>
            <a:r>
              <a:rPr sz="1200" spc="-5" dirty="0">
                <a:latin typeface="Calibri"/>
                <a:cs typeface="Calibri"/>
              </a:rPr>
              <a:t>(2003)</a:t>
            </a:r>
            <a:r>
              <a:rPr sz="1200" spc="40" dirty="0">
                <a:latin typeface="Calibri"/>
                <a:cs typeface="Calibri"/>
              </a:rPr>
              <a:t> </a:t>
            </a:r>
            <a:r>
              <a:rPr sz="1200" spc="10" dirty="0">
                <a:latin typeface="Calibri"/>
                <a:cs typeface="Calibri"/>
              </a:rPr>
              <a:t>‘The</a:t>
            </a:r>
            <a:r>
              <a:rPr sz="1200" spc="35" dirty="0">
                <a:latin typeface="Calibri"/>
                <a:cs typeface="Calibri"/>
              </a:rPr>
              <a:t> </a:t>
            </a:r>
            <a:r>
              <a:rPr sz="1200" spc="5" dirty="0">
                <a:latin typeface="Calibri"/>
                <a:cs typeface="Calibri"/>
              </a:rPr>
              <a:t>seven</a:t>
            </a:r>
            <a:r>
              <a:rPr sz="1200" spc="-80" dirty="0">
                <a:latin typeface="Calibri"/>
                <a:cs typeface="Calibri"/>
              </a:rPr>
              <a:t> </a:t>
            </a:r>
            <a:r>
              <a:rPr sz="1200" spc="-30" dirty="0">
                <a:latin typeface="Calibri"/>
                <a:cs typeface="Calibri"/>
              </a:rPr>
              <a:t>myths</a:t>
            </a:r>
            <a:r>
              <a:rPr sz="1200" spc="90" dirty="0">
                <a:latin typeface="Calibri"/>
                <a:cs typeface="Calibri"/>
              </a:rPr>
              <a:t> </a:t>
            </a:r>
            <a:r>
              <a:rPr sz="1200" spc="-20" dirty="0">
                <a:latin typeface="Calibri"/>
                <a:cs typeface="Calibri"/>
              </a:rPr>
              <a:t>of</a:t>
            </a:r>
            <a:r>
              <a:rPr sz="1200" spc="35" dirty="0">
                <a:latin typeface="Calibri"/>
                <a:cs typeface="Calibri"/>
              </a:rPr>
              <a:t> </a:t>
            </a:r>
            <a:r>
              <a:rPr sz="1200" dirty="0">
                <a:latin typeface="Calibri"/>
                <a:cs typeface="Calibri"/>
              </a:rPr>
              <a:t>change</a:t>
            </a:r>
            <a:r>
              <a:rPr sz="1200" spc="-40" dirty="0">
                <a:latin typeface="Calibri"/>
                <a:cs typeface="Calibri"/>
              </a:rPr>
              <a:t> </a:t>
            </a:r>
            <a:r>
              <a:rPr sz="1200" spc="-20" dirty="0">
                <a:latin typeface="Calibri"/>
                <a:cs typeface="Calibri"/>
              </a:rPr>
              <a:t>management’,</a:t>
            </a:r>
            <a:r>
              <a:rPr sz="1200" spc="105" dirty="0">
                <a:latin typeface="Calibri"/>
                <a:cs typeface="Calibri"/>
              </a:rPr>
              <a:t> </a:t>
            </a:r>
            <a:r>
              <a:rPr sz="1200" spc="5" dirty="0">
                <a:latin typeface="Calibri"/>
                <a:cs typeface="Calibri"/>
              </a:rPr>
              <a:t>Business</a:t>
            </a:r>
            <a:r>
              <a:rPr sz="1200" spc="15" dirty="0">
                <a:latin typeface="Calibri"/>
                <a:cs typeface="Calibri"/>
              </a:rPr>
              <a:t> </a:t>
            </a:r>
            <a:r>
              <a:rPr sz="1200" spc="-10" dirty="0">
                <a:latin typeface="Calibri"/>
                <a:cs typeface="Calibri"/>
              </a:rPr>
              <a:t>Strategy</a:t>
            </a:r>
            <a:r>
              <a:rPr sz="1200" spc="-70" dirty="0">
                <a:latin typeface="Calibri"/>
                <a:cs typeface="Calibri"/>
              </a:rPr>
              <a:t> </a:t>
            </a:r>
            <a:r>
              <a:rPr sz="1200" dirty="0">
                <a:latin typeface="Calibri"/>
                <a:cs typeface="Calibri"/>
              </a:rPr>
              <a:t>Review</a:t>
            </a:r>
            <a:r>
              <a:rPr sz="1200" spc="-75" dirty="0">
                <a:latin typeface="Calibri"/>
                <a:cs typeface="Calibri"/>
              </a:rPr>
              <a:t> </a:t>
            </a:r>
            <a:r>
              <a:rPr sz="1200" spc="-10" dirty="0">
                <a:latin typeface="Calibri"/>
                <a:cs typeface="Calibri"/>
              </a:rPr>
              <a:t>Winter</a:t>
            </a:r>
            <a:r>
              <a:rPr sz="1200" spc="-15" dirty="0">
                <a:latin typeface="Calibri"/>
                <a:cs typeface="Calibri"/>
              </a:rPr>
              <a:t> </a:t>
            </a:r>
            <a:r>
              <a:rPr sz="1200" spc="-10" dirty="0">
                <a:latin typeface="Calibri"/>
                <a:cs typeface="Calibri"/>
              </a:rPr>
              <a:t>2003</a:t>
            </a:r>
            <a:r>
              <a:rPr sz="1200" spc="100" dirty="0">
                <a:latin typeface="Calibri"/>
                <a:cs typeface="Calibri"/>
              </a:rPr>
              <a:t> </a:t>
            </a:r>
            <a:r>
              <a:rPr sz="1200" spc="-35" dirty="0">
                <a:latin typeface="Calibri"/>
                <a:cs typeface="Calibri"/>
              </a:rPr>
              <a:t>Volume</a:t>
            </a:r>
            <a:r>
              <a:rPr sz="1200" spc="110" dirty="0">
                <a:latin typeface="Calibri"/>
                <a:cs typeface="Calibri"/>
              </a:rPr>
              <a:t> </a:t>
            </a:r>
            <a:r>
              <a:rPr sz="1200" spc="-5" dirty="0">
                <a:latin typeface="Calibri"/>
                <a:cs typeface="Calibri"/>
              </a:rPr>
              <a:t>14</a:t>
            </a:r>
            <a:r>
              <a:rPr sz="1200" spc="20" dirty="0">
                <a:latin typeface="Calibri"/>
                <a:cs typeface="Calibri"/>
              </a:rPr>
              <a:t> </a:t>
            </a:r>
            <a:r>
              <a:rPr sz="1200" spc="10" dirty="0">
                <a:latin typeface="Calibri"/>
                <a:cs typeface="Calibri"/>
              </a:rPr>
              <a:t>Issue</a:t>
            </a:r>
            <a:r>
              <a:rPr sz="1200" spc="-40" dirty="0">
                <a:latin typeface="Calibri"/>
                <a:cs typeface="Calibri"/>
              </a:rPr>
              <a:t> </a:t>
            </a:r>
            <a:r>
              <a:rPr sz="1200" dirty="0">
                <a:latin typeface="Calibri"/>
                <a:cs typeface="Calibri"/>
              </a:rPr>
              <a:t>4</a:t>
            </a:r>
          </a:p>
        </p:txBody>
      </p:sp>
      <p:pic>
        <p:nvPicPr>
          <p:cNvPr id="6" name="object 6"/>
          <p:cNvPicPr/>
          <p:nvPr/>
        </p:nvPicPr>
        <p:blipFill>
          <a:blip r:embed="rId2" cstate="print"/>
          <a:stretch>
            <a:fillRect/>
          </a:stretch>
        </p:blipFill>
        <p:spPr>
          <a:xfrm>
            <a:off x="6400801" y="1828800"/>
            <a:ext cx="4105275" cy="36576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47202" y="161924"/>
            <a:ext cx="7594600" cy="701040"/>
          </a:xfrm>
          <a:prstGeom prst="rect">
            <a:avLst/>
          </a:prstGeom>
        </p:spPr>
        <p:txBody>
          <a:bodyPr vert="horz" wrap="square" lIns="0" tIns="16510" rIns="0" bIns="0" rtlCol="0" anchor="ctr">
            <a:spAutoFit/>
          </a:bodyPr>
          <a:lstStyle/>
          <a:p>
            <a:pPr marL="12700">
              <a:lnSpc>
                <a:spcPct val="100000"/>
              </a:lnSpc>
              <a:spcBef>
                <a:spcPts val="130"/>
              </a:spcBef>
            </a:pPr>
            <a:r>
              <a:rPr spc="40" dirty="0">
                <a:latin typeface="Calibri Light"/>
                <a:cs typeface="Calibri Light"/>
              </a:rPr>
              <a:t>C</a:t>
            </a:r>
            <a:r>
              <a:rPr spc="55" dirty="0">
                <a:latin typeface="Calibri Light"/>
                <a:cs typeface="Calibri Light"/>
              </a:rPr>
              <a:t>r</a:t>
            </a:r>
            <a:r>
              <a:rPr spc="5" dirty="0">
                <a:latin typeface="Calibri Light"/>
                <a:cs typeface="Calibri Light"/>
              </a:rPr>
              <a:t>i</a:t>
            </a:r>
            <a:r>
              <a:rPr spc="-30" dirty="0">
                <a:latin typeface="Calibri Light"/>
                <a:cs typeface="Calibri Light"/>
              </a:rPr>
              <a:t>t</a:t>
            </a:r>
            <a:r>
              <a:rPr spc="5" dirty="0">
                <a:latin typeface="Calibri Light"/>
                <a:cs typeface="Calibri Light"/>
              </a:rPr>
              <a:t>i</a:t>
            </a:r>
            <a:r>
              <a:rPr spc="-75" dirty="0">
                <a:latin typeface="Calibri Light"/>
                <a:cs typeface="Calibri Light"/>
              </a:rPr>
              <a:t>c</a:t>
            </a:r>
            <a:r>
              <a:rPr spc="5" dirty="0">
                <a:latin typeface="Calibri Light"/>
                <a:cs typeface="Calibri Light"/>
              </a:rPr>
              <a:t>i</a:t>
            </a:r>
            <a:r>
              <a:rPr spc="-60" dirty="0">
                <a:latin typeface="Calibri Light"/>
                <a:cs typeface="Calibri Light"/>
              </a:rPr>
              <a:t>s</a:t>
            </a:r>
            <a:r>
              <a:rPr spc="-35" dirty="0">
                <a:latin typeface="Calibri Light"/>
                <a:cs typeface="Calibri Light"/>
              </a:rPr>
              <a:t>m</a:t>
            </a:r>
            <a:r>
              <a:rPr spc="10" dirty="0">
                <a:latin typeface="Calibri Light"/>
                <a:cs typeface="Calibri Light"/>
              </a:rPr>
              <a:t>s</a:t>
            </a:r>
            <a:r>
              <a:rPr spc="-310" dirty="0">
                <a:latin typeface="Calibri Light"/>
                <a:cs typeface="Calibri Light"/>
              </a:rPr>
              <a:t> </a:t>
            </a:r>
            <a:r>
              <a:rPr spc="25" dirty="0">
                <a:latin typeface="Calibri Light"/>
                <a:cs typeface="Calibri Light"/>
              </a:rPr>
              <a:t>o</a:t>
            </a:r>
            <a:r>
              <a:rPr spc="5" dirty="0">
                <a:latin typeface="Calibri Light"/>
                <a:cs typeface="Calibri Light"/>
              </a:rPr>
              <a:t>f</a:t>
            </a:r>
            <a:r>
              <a:rPr spc="-150" dirty="0">
                <a:latin typeface="Calibri Light"/>
                <a:cs typeface="Calibri Light"/>
              </a:rPr>
              <a:t> </a:t>
            </a:r>
            <a:r>
              <a:rPr spc="40" dirty="0">
                <a:latin typeface="Calibri Light"/>
                <a:cs typeface="Calibri Light"/>
              </a:rPr>
              <a:t>C</a:t>
            </a:r>
            <a:r>
              <a:rPr spc="30" dirty="0">
                <a:latin typeface="Calibri Light"/>
                <a:cs typeface="Calibri Light"/>
              </a:rPr>
              <a:t>h</a:t>
            </a:r>
            <a:r>
              <a:rPr spc="20" dirty="0">
                <a:latin typeface="Calibri Light"/>
                <a:cs typeface="Calibri Light"/>
              </a:rPr>
              <a:t>a</a:t>
            </a:r>
            <a:r>
              <a:rPr spc="-40" dirty="0">
                <a:latin typeface="Calibri Light"/>
                <a:cs typeface="Calibri Light"/>
              </a:rPr>
              <a:t>ng</a:t>
            </a:r>
            <a:r>
              <a:rPr spc="10" dirty="0">
                <a:latin typeface="Calibri Light"/>
                <a:cs typeface="Calibri Light"/>
              </a:rPr>
              <a:t>e</a:t>
            </a:r>
            <a:r>
              <a:rPr spc="-335" dirty="0">
                <a:latin typeface="Calibri Light"/>
                <a:cs typeface="Calibri Light"/>
              </a:rPr>
              <a:t> </a:t>
            </a:r>
            <a:r>
              <a:rPr spc="25" dirty="0">
                <a:latin typeface="Calibri Light"/>
                <a:cs typeface="Calibri Light"/>
              </a:rPr>
              <a:t>M</a:t>
            </a:r>
            <a:r>
              <a:rPr spc="30" dirty="0">
                <a:latin typeface="Calibri Light"/>
                <a:cs typeface="Calibri Light"/>
              </a:rPr>
              <a:t>an</a:t>
            </a:r>
            <a:r>
              <a:rPr spc="-50" dirty="0">
                <a:latin typeface="Calibri Light"/>
                <a:cs typeface="Calibri Light"/>
              </a:rPr>
              <a:t>a</a:t>
            </a:r>
            <a:r>
              <a:rPr spc="-40" dirty="0">
                <a:latin typeface="Calibri Light"/>
                <a:cs typeface="Calibri Light"/>
              </a:rPr>
              <a:t>g</a:t>
            </a:r>
            <a:r>
              <a:rPr spc="-75" dirty="0">
                <a:latin typeface="Calibri Light"/>
                <a:cs typeface="Calibri Light"/>
              </a:rPr>
              <a:t>e</a:t>
            </a:r>
            <a:r>
              <a:rPr spc="-35" dirty="0">
                <a:latin typeface="Calibri Light"/>
                <a:cs typeface="Calibri Light"/>
              </a:rPr>
              <a:t>m</a:t>
            </a:r>
            <a:r>
              <a:rPr spc="-75" dirty="0">
                <a:latin typeface="Calibri Light"/>
                <a:cs typeface="Calibri Light"/>
              </a:rPr>
              <a:t>e</a:t>
            </a:r>
            <a:r>
              <a:rPr spc="-110" dirty="0">
                <a:latin typeface="Calibri Light"/>
                <a:cs typeface="Calibri Light"/>
              </a:rPr>
              <a:t>n</a:t>
            </a:r>
            <a:r>
              <a:rPr spc="5" dirty="0">
                <a:latin typeface="Calibri Light"/>
                <a:cs typeface="Calibri Light"/>
              </a:rPr>
              <a:t>t</a:t>
            </a:r>
            <a:endParaRPr dirty="0">
              <a:latin typeface="Calibri Light"/>
              <a:cs typeface="Calibri Light"/>
            </a:endParaRPr>
          </a:p>
        </p:txBody>
      </p:sp>
      <p:sp>
        <p:nvSpPr>
          <p:cNvPr id="3" name="object 3"/>
          <p:cNvSpPr txBox="1"/>
          <p:nvPr/>
        </p:nvSpPr>
        <p:spPr>
          <a:xfrm>
            <a:off x="1824355" y="1022667"/>
            <a:ext cx="8592185" cy="2919388"/>
          </a:xfrm>
          <a:prstGeom prst="rect">
            <a:avLst/>
          </a:prstGeom>
        </p:spPr>
        <p:txBody>
          <a:bodyPr vert="horz" wrap="square" lIns="0" tIns="48894" rIns="0" bIns="0" rtlCol="0">
            <a:spAutoFit/>
          </a:bodyPr>
          <a:lstStyle/>
          <a:p>
            <a:pPr marL="241300" marR="5080" indent="-229235">
              <a:lnSpc>
                <a:spcPct val="92200"/>
              </a:lnSpc>
              <a:spcBef>
                <a:spcPts val="384"/>
              </a:spcBef>
              <a:buFont typeface="Arial"/>
              <a:buChar char="•"/>
              <a:tabLst>
                <a:tab pos="241935" algn="l"/>
              </a:tabLst>
            </a:pPr>
            <a:r>
              <a:rPr sz="2750" spc="-5" dirty="0">
                <a:latin typeface="Calibri"/>
                <a:cs typeface="Calibri"/>
              </a:rPr>
              <a:t>Rapid development</a:t>
            </a:r>
            <a:r>
              <a:rPr sz="2750" dirty="0">
                <a:latin typeface="Calibri"/>
                <a:cs typeface="Calibri"/>
              </a:rPr>
              <a:t> </a:t>
            </a:r>
            <a:r>
              <a:rPr sz="2750" spc="25" dirty="0">
                <a:latin typeface="Calibri"/>
                <a:cs typeface="Calibri"/>
              </a:rPr>
              <a:t>of </a:t>
            </a:r>
            <a:r>
              <a:rPr sz="2750" dirty="0">
                <a:latin typeface="Calibri"/>
                <a:cs typeface="Calibri"/>
              </a:rPr>
              <a:t>change </a:t>
            </a:r>
            <a:r>
              <a:rPr sz="2750" spc="5" dirty="0">
                <a:latin typeface="Calibri"/>
                <a:cs typeface="Calibri"/>
              </a:rPr>
              <a:t>and </a:t>
            </a:r>
            <a:r>
              <a:rPr sz="2750" spc="-20" dirty="0">
                <a:latin typeface="Calibri"/>
                <a:cs typeface="Calibri"/>
              </a:rPr>
              <a:t>its divergent</a:t>
            </a:r>
            <a:r>
              <a:rPr sz="2750" spc="-15" dirty="0">
                <a:latin typeface="Calibri"/>
                <a:cs typeface="Calibri"/>
              </a:rPr>
              <a:t> </a:t>
            </a:r>
            <a:r>
              <a:rPr sz="2750" spc="-10" dirty="0">
                <a:latin typeface="Calibri"/>
                <a:cs typeface="Calibri"/>
              </a:rPr>
              <a:t>origins </a:t>
            </a:r>
            <a:r>
              <a:rPr sz="2750" spc="-5" dirty="0">
                <a:latin typeface="Calibri"/>
                <a:cs typeface="Calibri"/>
              </a:rPr>
              <a:t> </a:t>
            </a:r>
            <a:r>
              <a:rPr sz="2750" spc="10" dirty="0">
                <a:latin typeface="Calibri"/>
                <a:cs typeface="Calibri"/>
              </a:rPr>
              <a:t>means</a:t>
            </a:r>
            <a:r>
              <a:rPr sz="2750" spc="85" dirty="0">
                <a:latin typeface="Calibri"/>
                <a:cs typeface="Calibri"/>
              </a:rPr>
              <a:t> </a:t>
            </a:r>
            <a:r>
              <a:rPr sz="2750" spc="-5" dirty="0">
                <a:latin typeface="Calibri"/>
                <a:cs typeface="Calibri"/>
              </a:rPr>
              <a:t>that</a:t>
            </a:r>
            <a:r>
              <a:rPr sz="2750" spc="95" dirty="0">
                <a:latin typeface="Calibri"/>
                <a:cs typeface="Calibri"/>
              </a:rPr>
              <a:t> </a:t>
            </a:r>
            <a:r>
              <a:rPr sz="2750" dirty="0">
                <a:latin typeface="Calibri"/>
                <a:cs typeface="Calibri"/>
              </a:rPr>
              <a:t>change</a:t>
            </a:r>
            <a:r>
              <a:rPr sz="2750" spc="90" dirty="0">
                <a:latin typeface="Calibri"/>
                <a:cs typeface="Calibri"/>
              </a:rPr>
              <a:t> </a:t>
            </a:r>
            <a:r>
              <a:rPr sz="2750" spc="-15" dirty="0">
                <a:latin typeface="Calibri"/>
                <a:cs typeface="Calibri"/>
              </a:rPr>
              <a:t>is</a:t>
            </a:r>
            <a:r>
              <a:rPr sz="2750" spc="85" dirty="0">
                <a:latin typeface="Calibri"/>
                <a:cs typeface="Calibri"/>
              </a:rPr>
              <a:t> </a:t>
            </a:r>
            <a:r>
              <a:rPr sz="2750" spc="10" dirty="0">
                <a:latin typeface="Calibri"/>
                <a:cs typeface="Calibri"/>
              </a:rPr>
              <a:t>not</a:t>
            </a:r>
            <a:r>
              <a:rPr sz="2750" spc="25" dirty="0">
                <a:latin typeface="Calibri"/>
                <a:cs typeface="Calibri"/>
              </a:rPr>
              <a:t> </a:t>
            </a:r>
            <a:r>
              <a:rPr sz="2750" spc="-5" dirty="0">
                <a:latin typeface="Calibri"/>
                <a:cs typeface="Calibri"/>
              </a:rPr>
              <a:t>something</a:t>
            </a:r>
            <a:r>
              <a:rPr sz="2750" spc="240" dirty="0">
                <a:latin typeface="Calibri"/>
                <a:cs typeface="Calibri"/>
              </a:rPr>
              <a:t> </a:t>
            </a:r>
            <a:r>
              <a:rPr sz="2750" spc="-5" dirty="0">
                <a:latin typeface="Calibri"/>
                <a:cs typeface="Calibri"/>
              </a:rPr>
              <a:t>that</a:t>
            </a:r>
            <a:r>
              <a:rPr sz="2750" spc="20" dirty="0">
                <a:latin typeface="Calibri"/>
                <a:cs typeface="Calibri"/>
              </a:rPr>
              <a:t> </a:t>
            </a:r>
            <a:r>
              <a:rPr sz="2750" spc="25" dirty="0">
                <a:latin typeface="Calibri"/>
                <a:cs typeface="Calibri"/>
              </a:rPr>
              <a:t>can</a:t>
            </a:r>
            <a:r>
              <a:rPr sz="2750" spc="15" dirty="0">
                <a:latin typeface="Calibri"/>
                <a:cs typeface="Calibri"/>
              </a:rPr>
              <a:t> </a:t>
            </a:r>
            <a:r>
              <a:rPr sz="2750" spc="-5" dirty="0">
                <a:latin typeface="Calibri"/>
                <a:cs typeface="Calibri"/>
              </a:rPr>
              <a:t>be</a:t>
            </a:r>
            <a:r>
              <a:rPr sz="2750" spc="15" dirty="0">
                <a:latin typeface="Calibri"/>
                <a:cs typeface="Calibri"/>
              </a:rPr>
              <a:t> </a:t>
            </a:r>
            <a:r>
              <a:rPr sz="2750" spc="5" dirty="0">
                <a:latin typeface="Calibri"/>
                <a:cs typeface="Calibri"/>
              </a:rPr>
              <a:t>managed </a:t>
            </a:r>
            <a:r>
              <a:rPr sz="2750" spc="-605" dirty="0">
                <a:latin typeface="Calibri"/>
                <a:cs typeface="Calibri"/>
              </a:rPr>
              <a:t> </a:t>
            </a:r>
            <a:r>
              <a:rPr sz="2750" spc="-20" dirty="0">
                <a:latin typeface="Calibri"/>
                <a:cs typeface="Calibri"/>
              </a:rPr>
              <a:t>with</a:t>
            </a:r>
            <a:r>
              <a:rPr sz="2750" spc="-15" dirty="0">
                <a:latin typeface="Calibri"/>
                <a:cs typeface="Calibri"/>
              </a:rPr>
              <a:t> </a:t>
            </a:r>
            <a:r>
              <a:rPr sz="2750" spc="-20" dirty="0">
                <a:latin typeface="Calibri"/>
                <a:cs typeface="Calibri"/>
              </a:rPr>
              <a:t>certainty. </a:t>
            </a:r>
            <a:r>
              <a:rPr sz="2750" b="1" spc="10" dirty="0">
                <a:latin typeface="Calibri"/>
                <a:cs typeface="Calibri"/>
              </a:rPr>
              <a:t>Outcomes </a:t>
            </a:r>
            <a:r>
              <a:rPr sz="2750" b="1" spc="-10" dirty="0">
                <a:latin typeface="Calibri"/>
                <a:cs typeface="Calibri"/>
              </a:rPr>
              <a:t>can </a:t>
            </a:r>
            <a:r>
              <a:rPr sz="2750" b="1" spc="15" dirty="0">
                <a:latin typeface="Calibri"/>
                <a:cs typeface="Calibri"/>
              </a:rPr>
              <a:t>be both </a:t>
            </a:r>
            <a:r>
              <a:rPr sz="2750" b="1" spc="20" dirty="0">
                <a:latin typeface="Calibri"/>
                <a:cs typeface="Calibri"/>
              </a:rPr>
              <a:t>divergent </a:t>
            </a:r>
            <a:r>
              <a:rPr sz="2750" b="1" spc="5" dirty="0">
                <a:latin typeface="Calibri"/>
                <a:cs typeface="Calibri"/>
              </a:rPr>
              <a:t>and </a:t>
            </a:r>
            <a:r>
              <a:rPr sz="2750" b="1" spc="10" dirty="0">
                <a:latin typeface="Calibri"/>
                <a:cs typeface="Calibri"/>
              </a:rPr>
              <a:t> </a:t>
            </a:r>
            <a:r>
              <a:rPr sz="2750" b="1" spc="5" dirty="0">
                <a:latin typeface="Calibri"/>
                <a:cs typeface="Calibri"/>
              </a:rPr>
              <a:t>unexpected.</a:t>
            </a:r>
            <a:r>
              <a:rPr sz="2750" b="1" spc="55" dirty="0">
                <a:latin typeface="Calibri"/>
                <a:cs typeface="Calibri"/>
              </a:rPr>
              <a:t> </a:t>
            </a:r>
            <a:r>
              <a:rPr sz="2750" b="1" spc="20" dirty="0">
                <a:latin typeface="Calibri"/>
                <a:cs typeface="Calibri"/>
              </a:rPr>
              <a:t>Change</a:t>
            </a:r>
            <a:r>
              <a:rPr sz="2750" b="1" spc="5" dirty="0">
                <a:latin typeface="Calibri"/>
                <a:cs typeface="Calibri"/>
              </a:rPr>
              <a:t> </a:t>
            </a:r>
            <a:r>
              <a:rPr sz="2750" b="1" spc="15" dirty="0">
                <a:latin typeface="Calibri"/>
                <a:cs typeface="Calibri"/>
              </a:rPr>
              <a:t>management</a:t>
            </a:r>
            <a:r>
              <a:rPr sz="2750" b="1" spc="-15" dirty="0">
                <a:latin typeface="Calibri"/>
                <a:cs typeface="Calibri"/>
              </a:rPr>
              <a:t> </a:t>
            </a:r>
            <a:r>
              <a:rPr sz="2750" b="1" spc="10" dirty="0">
                <a:latin typeface="Calibri"/>
                <a:cs typeface="Calibri"/>
              </a:rPr>
              <a:t>initiatives</a:t>
            </a:r>
            <a:r>
              <a:rPr sz="2750" b="1" spc="65" dirty="0">
                <a:latin typeface="Calibri"/>
                <a:cs typeface="Calibri"/>
              </a:rPr>
              <a:t> </a:t>
            </a:r>
            <a:r>
              <a:rPr sz="2750" b="1" spc="-10" dirty="0">
                <a:latin typeface="Calibri"/>
                <a:cs typeface="Calibri"/>
              </a:rPr>
              <a:t>can</a:t>
            </a:r>
            <a:r>
              <a:rPr sz="2750" b="1" spc="60" dirty="0">
                <a:latin typeface="Calibri"/>
                <a:cs typeface="Calibri"/>
              </a:rPr>
              <a:t> </a:t>
            </a:r>
            <a:r>
              <a:rPr sz="2750" b="1" spc="5" dirty="0">
                <a:latin typeface="Calibri"/>
                <a:cs typeface="Calibri"/>
              </a:rPr>
              <a:t>lead</a:t>
            </a:r>
            <a:r>
              <a:rPr sz="2750" b="1" spc="55" dirty="0">
                <a:latin typeface="Calibri"/>
                <a:cs typeface="Calibri"/>
              </a:rPr>
              <a:t> </a:t>
            </a:r>
            <a:r>
              <a:rPr sz="2750" b="1" spc="10" dirty="0">
                <a:latin typeface="Calibri"/>
                <a:cs typeface="Calibri"/>
              </a:rPr>
              <a:t>to </a:t>
            </a:r>
            <a:r>
              <a:rPr sz="2750" b="1" spc="15" dirty="0">
                <a:latin typeface="Calibri"/>
                <a:cs typeface="Calibri"/>
              </a:rPr>
              <a:t> </a:t>
            </a:r>
            <a:r>
              <a:rPr sz="2750" b="1" spc="20" dirty="0">
                <a:latin typeface="Calibri"/>
                <a:cs typeface="Calibri"/>
              </a:rPr>
              <a:t>unintended</a:t>
            </a:r>
            <a:r>
              <a:rPr sz="2750" b="1" spc="-20" dirty="0">
                <a:latin typeface="Calibri"/>
                <a:cs typeface="Calibri"/>
              </a:rPr>
              <a:t> </a:t>
            </a:r>
            <a:r>
              <a:rPr sz="2750" b="1" spc="20" dirty="0">
                <a:latin typeface="Calibri"/>
                <a:cs typeface="Calibri"/>
              </a:rPr>
              <a:t>consequences</a:t>
            </a:r>
            <a:r>
              <a:rPr sz="2750" spc="20" dirty="0">
                <a:latin typeface="Calibri"/>
                <a:cs typeface="Calibri"/>
              </a:rPr>
              <a:t>.</a:t>
            </a:r>
            <a:endParaRPr sz="2750" dirty="0">
              <a:latin typeface="Calibri"/>
              <a:cs typeface="Calibri"/>
            </a:endParaRPr>
          </a:p>
          <a:p>
            <a:pPr marL="241300" marR="402590" indent="-229235">
              <a:lnSpc>
                <a:spcPts val="3080"/>
              </a:lnSpc>
              <a:spcBef>
                <a:spcPts val="965"/>
              </a:spcBef>
              <a:buFont typeface="Arial"/>
              <a:buChar char="•"/>
              <a:tabLst>
                <a:tab pos="241935" algn="l"/>
              </a:tabLst>
            </a:pPr>
            <a:r>
              <a:rPr sz="2750" spc="-10" dirty="0">
                <a:latin typeface="Calibri"/>
                <a:cs typeface="Calibri"/>
              </a:rPr>
              <a:t>This</a:t>
            </a:r>
            <a:r>
              <a:rPr sz="2750" spc="85" dirty="0">
                <a:latin typeface="Calibri"/>
                <a:cs typeface="Calibri"/>
              </a:rPr>
              <a:t> </a:t>
            </a:r>
            <a:r>
              <a:rPr sz="2750" spc="-5" dirty="0">
                <a:latin typeface="Calibri"/>
                <a:cs typeface="Calibri"/>
              </a:rPr>
              <a:t>shares</a:t>
            </a:r>
            <a:r>
              <a:rPr sz="2750" spc="165" dirty="0">
                <a:latin typeface="Calibri"/>
                <a:cs typeface="Calibri"/>
              </a:rPr>
              <a:t> </a:t>
            </a:r>
            <a:r>
              <a:rPr sz="2750" spc="-5" dirty="0">
                <a:latin typeface="Calibri"/>
                <a:cs typeface="Calibri"/>
              </a:rPr>
              <a:t>many</a:t>
            </a:r>
            <a:r>
              <a:rPr sz="2750" spc="70" dirty="0">
                <a:latin typeface="Calibri"/>
                <a:cs typeface="Calibri"/>
              </a:rPr>
              <a:t> </a:t>
            </a:r>
            <a:r>
              <a:rPr sz="2750" spc="25" dirty="0">
                <a:latin typeface="Calibri"/>
                <a:cs typeface="Calibri"/>
              </a:rPr>
              <a:t>of</a:t>
            </a:r>
            <a:r>
              <a:rPr sz="2750" spc="-45" dirty="0">
                <a:latin typeface="Calibri"/>
                <a:cs typeface="Calibri"/>
              </a:rPr>
              <a:t> </a:t>
            </a:r>
            <a:r>
              <a:rPr sz="2750" spc="-10" dirty="0">
                <a:latin typeface="Calibri"/>
                <a:cs typeface="Calibri"/>
              </a:rPr>
              <a:t>the</a:t>
            </a:r>
            <a:r>
              <a:rPr sz="2750" spc="95" dirty="0">
                <a:latin typeface="Calibri"/>
                <a:cs typeface="Calibri"/>
              </a:rPr>
              <a:t> </a:t>
            </a:r>
            <a:r>
              <a:rPr sz="2750" spc="-15" dirty="0">
                <a:latin typeface="Calibri"/>
                <a:cs typeface="Calibri"/>
              </a:rPr>
              <a:t>principles</a:t>
            </a:r>
            <a:r>
              <a:rPr sz="2750" spc="315" dirty="0">
                <a:latin typeface="Calibri"/>
                <a:cs typeface="Calibri"/>
              </a:rPr>
              <a:t> </a:t>
            </a:r>
            <a:r>
              <a:rPr sz="2750" spc="25" dirty="0">
                <a:latin typeface="Calibri"/>
                <a:cs typeface="Calibri"/>
              </a:rPr>
              <a:t>of</a:t>
            </a:r>
            <a:r>
              <a:rPr sz="2750" spc="30" dirty="0">
                <a:latin typeface="Calibri"/>
                <a:cs typeface="Calibri"/>
              </a:rPr>
              <a:t> </a:t>
            </a:r>
            <a:r>
              <a:rPr sz="2750" spc="-10" dirty="0">
                <a:latin typeface="Calibri"/>
                <a:cs typeface="Calibri"/>
              </a:rPr>
              <a:t>complexity</a:t>
            </a:r>
            <a:r>
              <a:rPr sz="2750" spc="215" dirty="0">
                <a:latin typeface="Calibri"/>
                <a:cs typeface="Calibri"/>
              </a:rPr>
              <a:t> </a:t>
            </a:r>
            <a:r>
              <a:rPr sz="2750" dirty="0">
                <a:latin typeface="Calibri"/>
                <a:cs typeface="Calibri"/>
              </a:rPr>
              <a:t>theory </a:t>
            </a:r>
            <a:r>
              <a:rPr sz="2750" spc="-605" dirty="0">
                <a:latin typeface="Calibri"/>
                <a:cs typeface="Calibri"/>
              </a:rPr>
              <a:t> </a:t>
            </a:r>
            <a:r>
              <a:rPr sz="2750" spc="-15" dirty="0">
                <a:latin typeface="Calibri"/>
                <a:cs typeface="Calibri"/>
              </a:rPr>
              <a:t>applied</a:t>
            </a:r>
            <a:r>
              <a:rPr sz="2750" spc="235" dirty="0">
                <a:latin typeface="Calibri"/>
                <a:cs typeface="Calibri"/>
              </a:rPr>
              <a:t> </a:t>
            </a:r>
            <a:r>
              <a:rPr sz="2750" spc="-5" dirty="0">
                <a:latin typeface="Calibri"/>
                <a:cs typeface="Calibri"/>
              </a:rPr>
              <a:t>to</a:t>
            </a:r>
            <a:r>
              <a:rPr sz="2750" spc="20" dirty="0">
                <a:latin typeface="Calibri"/>
                <a:cs typeface="Calibri"/>
              </a:rPr>
              <a:t> </a:t>
            </a:r>
            <a:r>
              <a:rPr sz="2750" spc="-15" dirty="0">
                <a:latin typeface="Calibri"/>
                <a:cs typeface="Calibri"/>
              </a:rPr>
              <a:t>organisations</a:t>
            </a:r>
            <a:r>
              <a:rPr sz="2750" spc="325" dirty="0">
                <a:latin typeface="Calibri"/>
                <a:cs typeface="Calibri"/>
              </a:rPr>
              <a:t> </a:t>
            </a:r>
            <a:r>
              <a:rPr sz="2750" spc="-5" dirty="0">
                <a:latin typeface="Calibri"/>
                <a:cs typeface="Calibri"/>
              </a:rPr>
              <a:t>by</a:t>
            </a:r>
            <a:r>
              <a:rPr sz="2750" spc="65" dirty="0">
                <a:latin typeface="Calibri"/>
                <a:cs typeface="Calibri"/>
              </a:rPr>
              <a:t> </a:t>
            </a:r>
            <a:r>
              <a:rPr sz="2750" dirty="0">
                <a:latin typeface="Calibri"/>
                <a:cs typeface="Calibri"/>
              </a:rPr>
              <a:t>Ralph</a:t>
            </a:r>
            <a:r>
              <a:rPr sz="2750" spc="90" dirty="0">
                <a:latin typeface="Calibri"/>
                <a:cs typeface="Calibri"/>
              </a:rPr>
              <a:t> </a:t>
            </a:r>
            <a:r>
              <a:rPr sz="2750" spc="-10" dirty="0">
                <a:latin typeface="Calibri"/>
                <a:cs typeface="Calibri"/>
              </a:rPr>
              <a:t>Stacey.</a:t>
            </a:r>
            <a:endParaRPr sz="2750" dirty="0">
              <a:latin typeface="Calibri"/>
              <a:cs typeface="Calibri"/>
            </a:endParaRPr>
          </a:p>
        </p:txBody>
      </p:sp>
      <p:sp>
        <p:nvSpPr>
          <p:cNvPr id="4" name="object 4"/>
          <p:cNvSpPr txBox="1"/>
          <p:nvPr/>
        </p:nvSpPr>
        <p:spPr>
          <a:xfrm>
            <a:off x="1747202" y="6434455"/>
            <a:ext cx="8224520" cy="346075"/>
          </a:xfrm>
          <a:prstGeom prst="rect">
            <a:avLst/>
          </a:prstGeom>
        </p:spPr>
        <p:txBody>
          <a:bodyPr vert="horz" wrap="square" lIns="0" tIns="12700" rIns="0" bIns="0" rtlCol="0">
            <a:spAutoFit/>
          </a:bodyPr>
          <a:lstStyle/>
          <a:p>
            <a:pPr marL="8058784">
              <a:lnSpc>
                <a:spcPts val="1260"/>
              </a:lnSpc>
              <a:spcBef>
                <a:spcPts val="100"/>
              </a:spcBef>
            </a:pPr>
            <a:r>
              <a:rPr sz="1200" spc="-10" dirty="0">
                <a:solidFill>
                  <a:srgbClr val="888888"/>
                </a:solidFill>
                <a:latin typeface="Calibri"/>
                <a:cs typeface="Calibri"/>
              </a:rPr>
              <a:t>50</a:t>
            </a:r>
            <a:endParaRPr sz="1200" dirty="0">
              <a:latin typeface="Calibri"/>
              <a:cs typeface="Calibri"/>
            </a:endParaRPr>
          </a:p>
          <a:p>
            <a:pPr marL="12700">
              <a:lnSpc>
                <a:spcPts val="1260"/>
              </a:lnSpc>
            </a:pPr>
            <a:r>
              <a:rPr sz="1200" spc="-15" dirty="0">
                <a:latin typeface="Calibri"/>
                <a:cs typeface="Calibri"/>
              </a:rPr>
              <a:t>Jarrett</a:t>
            </a:r>
            <a:r>
              <a:rPr sz="1200" spc="80" dirty="0">
                <a:latin typeface="Calibri"/>
                <a:cs typeface="Calibri"/>
              </a:rPr>
              <a:t> </a:t>
            </a:r>
            <a:r>
              <a:rPr sz="1200" spc="-30" dirty="0">
                <a:latin typeface="Calibri"/>
                <a:cs typeface="Calibri"/>
              </a:rPr>
              <a:t>M.</a:t>
            </a:r>
            <a:r>
              <a:rPr sz="1200" spc="25" dirty="0">
                <a:latin typeface="Calibri"/>
                <a:cs typeface="Calibri"/>
              </a:rPr>
              <a:t> </a:t>
            </a:r>
            <a:r>
              <a:rPr sz="1200" spc="-5" dirty="0">
                <a:latin typeface="Calibri"/>
                <a:cs typeface="Calibri"/>
              </a:rPr>
              <a:t>(2003)</a:t>
            </a:r>
            <a:r>
              <a:rPr sz="1200" spc="40" dirty="0">
                <a:latin typeface="Calibri"/>
                <a:cs typeface="Calibri"/>
              </a:rPr>
              <a:t> </a:t>
            </a:r>
            <a:r>
              <a:rPr sz="1200" spc="10" dirty="0">
                <a:latin typeface="Calibri"/>
                <a:cs typeface="Calibri"/>
              </a:rPr>
              <a:t>‘The</a:t>
            </a:r>
            <a:r>
              <a:rPr sz="1200" spc="30" dirty="0">
                <a:latin typeface="Calibri"/>
                <a:cs typeface="Calibri"/>
              </a:rPr>
              <a:t> </a:t>
            </a:r>
            <a:r>
              <a:rPr sz="1200" spc="5" dirty="0">
                <a:latin typeface="Calibri"/>
                <a:cs typeface="Calibri"/>
              </a:rPr>
              <a:t>seven</a:t>
            </a:r>
            <a:r>
              <a:rPr sz="1200" spc="-75" dirty="0">
                <a:latin typeface="Calibri"/>
                <a:cs typeface="Calibri"/>
              </a:rPr>
              <a:t> </a:t>
            </a:r>
            <a:r>
              <a:rPr sz="1200" spc="-30" dirty="0">
                <a:latin typeface="Calibri"/>
                <a:cs typeface="Calibri"/>
              </a:rPr>
              <a:t>myths</a:t>
            </a:r>
            <a:r>
              <a:rPr sz="1200" spc="90" dirty="0">
                <a:latin typeface="Calibri"/>
                <a:cs typeface="Calibri"/>
              </a:rPr>
              <a:t> </a:t>
            </a:r>
            <a:r>
              <a:rPr sz="1200" spc="-20" dirty="0">
                <a:latin typeface="Calibri"/>
                <a:cs typeface="Calibri"/>
              </a:rPr>
              <a:t>of</a:t>
            </a:r>
            <a:r>
              <a:rPr sz="1200" spc="35" dirty="0">
                <a:latin typeface="Calibri"/>
                <a:cs typeface="Calibri"/>
              </a:rPr>
              <a:t> </a:t>
            </a:r>
            <a:r>
              <a:rPr sz="1200" dirty="0">
                <a:latin typeface="Calibri"/>
                <a:cs typeface="Calibri"/>
              </a:rPr>
              <a:t>change</a:t>
            </a:r>
            <a:r>
              <a:rPr sz="1200" spc="-40" dirty="0">
                <a:latin typeface="Calibri"/>
                <a:cs typeface="Calibri"/>
              </a:rPr>
              <a:t> </a:t>
            </a:r>
            <a:r>
              <a:rPr sz="1200" spc="-20" dirty="0">
                <a:latin typeface="Calibri"/>
                <a:cs typeface="Calibri"/>
              </a:rPr>
              <a:t>management’,</a:t>
            </a:r>
            <a:r>
              <a:rPr sz="1200" spc="105" dirty="0">
                <a:latin typeface="Calibri"/>
                <a:cs typeface="Calibri"/>
              </a:rPr>
              <a:t> </a:t>
            </a:r>
            <a:r>
              <a:rPr sz="1200" spc="5" dirty="0">
                <a:latin typeface="Calibri"/>
                <a:cs typeface="Calibri"/>
              </a:rPr>
              <a:t>Business</a:t>
            </a:r>
            <a:r>
              <a:rPr sz="1200" spc="10" dirty="0">
                <a:latin typeface="Calibri"/>
                <a:cs typeface="Calibri"/>
              </a:rPr>
              <a:t> </a:t>
            </a:r>
            <a:r>
              <a:rPr sz="1200" spc="-10" dirty="0">
                <a:latin typeface="Calibri"/>
                <a:cs typeface="Calibri"/>
              </a:rPr>
              <a:t>Strategy</a:t>
            </a:r>
            <a:r>
              <a:rPr sz="1200" spc="-65" dirty="0">
                <a:latin typeface="Calibri"/>
                <a:cs typeface="Calibri"/>
              </a:rPr>
              <a:t> </a:t>
            </a:r>
            <a:r>
              <a:rPr sz="1200" dirty="0">
                <a:latin typeface="Calibri"/>
                <a:cs typeface="Calibri"/>
              </a:rPr>
              <a:t>Review</a:t>
            </a:r>
            <a:r>
              <a:rPr sz="1200" spc="-75" dirty="0">
                <a:latin typeface="Calibri"/>
                <a:cs typeface="Calibri"/>
              </a:rPr>
              <a:t> </a:t>
            </a:r>
            <a:r>
              <a:rPr sz="1200" spc="-10" dirty="0">
                <a:latin typeface="Calibri"/>
                <a:cs typeface="Calibri"/>
              </a:rPr>
              <a:t>Winter</a:t>
            </a:r>
            <a:r>
              <a:rPr sz="1200" spc="-15" dirty="0">
                <a:latin typeface="Calibri"/>
                <a:cs typeface="Calibri"/>
              </a:rPr>
              <a:t> </a:t>
            </a:r>
            <a:r>
              <a:rPr sz="1200" spc="-10" dirty="0">
                <a:latin typeface="Calibri"/>
                <a:cs typeface="Calibri"/>
              </a:rPr>
              <a:t>2003</a:t>
            </a:r>
            <a:r>
              <a:rPr sz="1200" spc="95" dirty="0">
                <a:latin typeface="Calibri"/>
                <a:cs typeface="Calibri"/>
              </a:rPr>
              <a:t> </a:t>
            </a:r>
            <a:r>
              <a:rPr sz="1200" spc="-35" dirty="0">
                <a:latin typeface="Calibri"/>
                <a:cs typeface="Calibri"/>
              </a:rPr>
              <a:t>Volume</a:t>
            </a:r>
            <a:r>
              <a:rPr sz="1200" spc="114" dirty="0">
                <a:latin typeface="Calibri"/>
                <a:cs typeface="Calibri"/>
              </a:rPr>
              <a:t> </a:t>
            </a:r>
            <a:r>
              <a:rPr sz="1200" spc="-5" dirty="0">
                <a:latin typeface="Calibri"/>
                <a:cs typeface="Calibri"/>
              </a:rPr>
              <a:t>14</a:t>
            </a:r>
            <a:r>
              <a:rPr sz="1200" spc="20" dirty="0">
                <a:latin typeface="Calibri"/>
                <a:cs typeface="Calibri"/>
              </a:rPr>
              <a:t> </a:t>
            </a:r>
            <a:r>
              <a:rPr sz="1200" spc="10" dirty="0">
                <a:latin typeface="Calibri"/>
                <a:cs typeface="Calibri"/>
              </a:rPr>
              <a:t>Issue</a:t>
            </a:r>
            <a:r>
              <a:rPr sz="1200" spc="-40" dirty="0">
                <a:latin typeface="Calibri"/>
                <a:cs typeface="Calibri"/>
              </a:rPr>
              <a:t> </a:t>
            </a:r>
            <a:r>
              <a:rPr sz="1200" dirty="0">
                <a:latin typeface="Calibri"/>
                <a:cs typeface="Calibri"/>
              </a:rPr>
              <a:t>4</a:t>
            </a:r>
          </a:p>
        </p:txBody>
      </p:sp>
      <p:pic>
        <p:nvPicPr>
          <p:cNvPr id="5" name="object 5"/>
          <p:cNvPicPr/>
          <p:nvPr/>
        </p:nvPicPr>
        <p:blipFill>
          <a:blip r:embed="rId2" cstate="print"/>
          <a:stretch>
            <a:fillRect/>
          </a:stretch>
        </p:blipFill>
        <p:spPr>
          <a:xfrm>
            <a:off x="3829050" y="4067175"/>
            <a:ext cx="4419600" cy="24765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811</Words>
  <Application>Microsoft Office PowerPoint</Application>
  <PresentationFormat>Widescreen</PresentationFormat>
  <Paragraphs>55</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Culture and Change Limitations and Critique</vt:lpstr>
      <vt:lpstr>“Faced with pressures for change, managers are likely  to deal with the situation in ways which are in line  with the paradigm and the cultural, social and  political norms of organizational life.</vt:lpstr>
      <vt:lpstr>PowerPoint Presentation</vt:lpstr>
      <vt:lpstr>PowerPoint Presentation</vt:lpstr>
      <vt:lpstr>The tendency  towards  strategic drift</vt:lpstr>
      <vt:lpstr>Criticisms of cultural web</vt:lpstr>
      <vt:lpstr>What is organisation  culture?</vt:lpstr>
      <vt:lpstr>Criticisms of Change Management</vt:lpstr>
      <vt:lpstr>Criticisms of Change Management</vt:lpstr>
      <vt:lpstr>Change management can  result in costly failures</vt:lpstr>
      <vt:lpstr>Summary of Cultural Change Perspective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Murtagh, Patricia</dc:creator>
  <cp:lastModifiedBy>Angelidou, Sofia</cp:lastModifiedBy>
  <cp:revision>4</cp:revision>
  <dcterms:created xsi:type="dcterms:W3CDTF">2022-03-01T15:08:25Z</dcterms:created>
  <dcterms:modified xsi:type="dcterms:W3CDTF">2024-01-03T10:36:46Z</dcterms:modified>
</cp:coreProperties>
</file>