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2"/>
  </p:notesMasterIdLst>
  <p:sldIdLst>
    <p:sldId id="305" r:id="rId2"/>
    <p:sldId id="277" r:id="rId3"/>
    <p:sldId id="258" r:id="rId4"/>
    <p:sldId id="259" r:id="rId5"/>
    <p:sldId id="295" r:id="rId6"/>
    <p:sldId id="280" r:id="rId7"/>
    <p:sldId id="260" r:id="rId8"/>
    <p:sldId id="262" r:id="rId9"/>
    <p:sldId id="281" r:id="rId10"/>
    <p:sldId id="261" r:id="rId11"/>
    <p:sldId id="278" r:id="rId12"/>
    <p:sldId id="263" r:id="rId13"/>
    <p:sldId id="266" r:id="rId14"/>
    <p:sldId id="269" r:id="rId15"/>
    <p:sldId id="271" r:id="rId16"/>
    <p:sldId id="296" r:id="rId17"/>
    <p:sldId id="273" r:id="rId18"/>
    <p:sldId id="297" r:id="rId19"/>
    <p:sldId id="268" r:id="rId20"/>
    <p:sldId id="309" r:id="rId2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mn-cs"/>
      </a:defRPr>
    </a:lvl5pPr>
    <a:lvl6pPr marL="2286000" algn="l" defTabSz="914400" rtl="0" eaLnBrk="1" latinLnBrk="0" hangingPunct="1">
      <a:defRPr kern="1200">
        <a:solidFill>
          <a:schemeClr val="tx1"/>
        </a:solidFill>
        <a:latin typeface="Verdana" panose="020B0604030504040204" pitchFamily="34" charset="0"/>
        <a:ea typeface="+mn-ea"/>
        <a:cs typeface="+mn-cs"/>
      </a:defRPr>
    </a:lvl6pPr>
    <a:lvl7pPr marL="2743200" algn="l" defTabSz="914400" rtl="0" eaLnBrk="1" latinLnBrk="0" hangingPunct="1">
      <a:defRPr kern="1200">
        <a:solidFill>
          <a:schemeClr val="tx1"/>
        </a:solidFill>
        <a:latin typeface="Verdana" panose="020B0604030504040204" pitchFamily="34" charset="0"/>
        <a:ea typeface="+mn-ea"/>
        <a:cs typeface="+mn-cs"/>
      </a:defRPr>
    </a:lvl7pPr>
    <a:lvl8pPr marL="3200400" algn="l" defTabSz="914400" rtl="0" eaLnBrk="1" latinLnBrk="0" hangingPunct="1">
      <a:defRPr kern="1200">
        <a:solidFill>
          <a:schemeClr val="tx1"/>
        </a:solidFill>
        <a:latin typeface="Verdana" panose="020B0604030504040204" pitchFamily="34" charset="0"/>
        <a:ea typeface="+mn-ea"/>
        <a:cs typeface="+mn-cs"/>
      </a:defRPr>
    </a:lvl8pPr>
    <a:lvl9pPr marL="3657600" algn="l" defTabSz="914400" rtl="0" eaLnBrk="1" latinLnBrk="0" hangingPunct="1">
      <a:defRPr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FF99"/>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37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44991B91-81CE-B426-5F82-C6967A051961}"/>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0723" name="Rectangle 3">
            <a:extLst>
              <a:ext uri="{FF2B5EF4-FFF2-40B4-BE49-F238E27FC236}">
                <a16:creationId xmlns:a16="http://schemas.microsoft.com/office/drawing/2014/main" id="{7F177E26-CDC0-34E9-9B28-1D1F60CD8459}"/>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A9B97A6F-C8EF-4184-AA29-64D64E0863E2}" type="datetimeFigureOut">
              <a:rPr lang="en-US"/>
              <a:pPr>
                <a:defRPr/>
              </a:pPr>
              <a:t>11/21/2023</a:t>
            </a:fld>
            <a:endParaRPr lang="en-US"/>
          </a:p>
        </p:txBody>
      </p:sp>
      <p:sp>
        <p:nvSpPr>
          <p:cNvPr id="3076" name="Rectangle 4">
            <a:extLst>
              <a:ext uri="{FF2B5EF4-FFF2-40B4-BE49-F238E27FC236}">
                <a16:creationId xmlns:a16="http://schemas.microsoft.com/office/drawing/2014/main" id="{E8548709-0B72-1FB3-765E-AD8CA95F659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5" name="Rectangle 5">
            <a:extLst>
              <a:ext uri="{FF2B5EF4-FFF2-40B4-BE49-F238E27FC236}">
                <a16:creationId xmlns:a16="http://schemas.microsoft.com/office/drawing/2014/main" id="{82C90BF6-BB1C-A3C0-4932-E61CE566D7A1}"/>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a:extLst>
              <a:ext uri="{FF2B5EF4-FFF2-40B4-BE49-F238E27FC236}">
                <a16:creationId xmlns:a16="http://schemas.microsoft.com/office/drawing/2014/main" id="{0F0B02D0-9F2B-42EE-5951-654E1CECF285}"/>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0727" name="Rectangle 7">
            <a:extLst>
              <a:ext uri="{FF2B5EF4-FFF2-40B4-BE49-F238E27FC236}">
                <a16:creationId xmlns:a16="http://schemas.microsoft.com/office/drawing/2014/main" id="{6E34E670-BE15-30BC-E32B-C66C55619D4D}"/>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pPr>
              <a:defRPr/>
            </a:pPr>
            <a:fld id="{E760F4D4-36D4-450B-8017-4C2B1452F707}" type="slidenum">
              <a:rPr lang="en-US" altLang="el-GR"/>
              <a:pPr>
                <a:defRPr/>
              </a:pPr>
              <a:t>‹#›</a:t>
            </a:fld>
            <a:endParaRPr lang="en-US" altLang="el-G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8BE5553B-19E4-3ED0-7D50-D4B5037F4293}"/>
              </a:ext>
            </a:extLst>
          </p:cNvPr>
          <p:cNvSpPr>
            <a:spLocks noGrp="1" noRot="1" noChangeAspect="1" noChangeArrowheads="1" noTextEdit="1"/>
          </p:cNvSpPr>
          <p:nvPr>
            <p:ph type="sldImg"/>
          </p:nvPr>
        </p:nvSpPr>
        <p:spPr>
          <a:ln/>
        </p:spPr>
      </p:sp>
      <p:sp>
        <p:nvSpPr>
          <p:cNvPr id="8195" name="Rectangle 3">
            <a:extLst>
              <a:ext uri="{FF2B5EF4-FFF2-40B4-BE49-F238E27FC236}">
                <a16:creationId xmlns:a16="http://schemas.microsoft.com/office/drawing/2014/main" id="{45B14C7C-8BDF-3DF9-9D45-C1D17E2305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65241E3B-6E7A-6158-6967-52B852C2D7E0}"/>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7405D5A9-00C7-C95B-68C7-8F8DB829AF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39AFC6B4-88C7-3386-5083-67DEBC1E5B3A}"/>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9D79D04D-5B5D-8BBD-1CFA-7C93FEAC415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C6B34D4-65F7-28A8-EF54-68C2324CFF4D}"/>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9BE511E1-9CE3-7714-8162-276283D3A5E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7B4327D7-3D83-9516-F079-729BD704D7C3}"/>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35DDE0B1-BFA7-5B33-F2BB-A7141A67B89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6A53ED6-B5A3-ABFD-80BF-FC744D55B013}"/>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806B466E-7238-A688-5F0F-40804922DE6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A300A873-952A-F1A9-51AB-3295FC7F579D}"/>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322F160A-6B94-F81C-1B2D-3C5229E3D5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9435D82-8CD5-26B2-1444-9AA6BBF89832}"/>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98044CCF-7385-B370-F0A0-3050E05A00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8FCB5DC4-5167-F4F6-20C2-654DF05277CE}"/>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F1265352-22C7-8B33-E29B-92621F2319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662ABE6-32E4-DC99-2524-602E9F680CC7}"/>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3D4C5863-5E43-38FE-1184-24F075C95A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6BBACF3-78C8-DD79-1D73-DE9DD5E3671E}"/>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4D3F5DED-6272-D99F-37DB-AFB81E7E76A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919EFB4-BF24-CE08-06B5-BD821CC3AFF2}"/>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08953F4B-AF46-35E6-EF2B-32F4727260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12A8C42-500A-EDBC-321E-9F9EF74F2B82}"/>
              </a:ext>
            </a:extLst>
          </p:cNvPr>
          <p:cNvSpPr>
            <a:spLocks noGrp="1" noRot="1" noChangeAspect="1" noChangeArrowheads="1" noTextEdit="1"/>
          </p:cNvSpPr>
          <p:nvPr>
            <p:ph type="sldImg"/>
          </p:nvPr>
        </p:nvSpPr>
        <p:spPr>
          <a:xfrm>
            <a:off x="1146175" y="685800"/>
            <a:ext cx="4570413" cy="3427413"/>
          </a:xfrm>
          <a:ln/>
        </p:spPr>
      </p:sp>
      <p:sp>
        <p:nvSpPr>
          <p:cNvPr id="16387" name="Rectangle 3">
            <a:extLst>
              <a:ext uri="{FF2B5EF4-FFF2-40B4-BE49-F238E27FC236}">
                <a16:creationId xmlns:a16="http://schemas.microsoft.com/office/drawing/2014/main" id="{F38CA072-FCD8-4978-088F-0C4DD3E24E1D}"/>
              </a:ext>
            </a:extLst>
          </p:cNvPr>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p>
            <a:pPr defTabSz="762000" eaLnBrk="1" hangingPunct="1"/>
            <a:r>
              <a:rPr lang="en-GB" altLang="el-GR"/>
              <a:t>In 2000, about 1.5 billion ha were being used as arable land in the world, about one ninth of the earth’s land surface area. If crop protection products and fertilizers were not used, four billion ha of land would have to be cultivated to achieve the same harvest volume and quality – almost three times as much as with agrochemicals. In the year 2050, there will be about 9 billion people living in the world. If farmers were then no longer to use crop protection products and fertilizers, they would need 7.1 billion ha of land. That would mean the agricultural use of all grassland and all prairies and it would require the conversion of more than 40% of the forests and steppes to arable land. That would mean the end of large areas of tropical rain forests. And this does not even take account of the pasture land that is needed for producing meat. The equilibrium of the ecosystem “earth” would be disturbed.</a:t>
            </a:r>
          </a:p>
          <a:p>
            <a:pPr defTabSz="762000" eaLnBrk="1" hangingPunct="1"/>
            <a:r>
              <a:rPr lang="en-GB" altLang="el-GR"/>
              <a:t>It is therefore more realistic and makes more sense ecologically to keep the arable area as small as possible. If the area of arable land is to remain the same, the yields per hectare will have to be more than doubled in order to be able to feed the future world population. Tailor-made crop protection and balanced crop nutrition are the important pillars for achieving this.</a:t>
            </a:r>
          </a:p>
          <a:p>
            <a:pPr defTabSz="762000" eaLnBrk="1" hangingPunct="1"/>
            <a:endParaRPr lang="en-GB" altLang="el-GR"/>
          </a:p>
          <a:p>
            <a:pPr defTabSz="762000" eaLnBrk="1" hangingPunct="1"/>
            <a:r>
              <a:rPr lang="en-GB" altLang="el-GR"/>
              <a:t>Source: D.T. Avery, US Hudson Institute, German World Population Foundation, 2000</a:t>
            </a:r>
            <a:endParaRPr lang="en-US"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6C4B312-1882-013F-9D58-C684D90D480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3A70E479-0C30-CFBF-DE34-8E928D5C08F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76CB68B8-9F0D-1895-4469-9907FF6AC291}"/>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F62BD9A3-EF4D-40C0-1C05-7466693B170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0CF0AAE-279E-C24F-98C6-F12EF292F9A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294E6680-C7C3-4585-BA1B-42D603A54F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867DB1A1-7404-7847-AAB6-4B9705F98F62}"/>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22B6F0FC-3D91-86C2-F971-101165F5E6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1929DF87-56B0-98C9-1256-299833277827}"/>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2E93C1A8-A954-88F3-0D59-887161E40B4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a:extLst>
              <a:ext uri="{FF2B5EF4-FFF2-40B4-BE49-F238E27FC236}">
                <a16:creationId xmlns:a16="http://schemas.microsoft.com/office/drawing/2014/main" id="{563C83EB-28FB-9D88-2989-51FAF5ACCB83}"/>
              </a:ext>
            </a:extLst>
          </p:cNvPr>
          <p:cNvGrpSpPr>
            <a:grpSpLocks/>
          </p:cNvGrpSpPr>
          <p:nvPr/>
        </p:nvGrpSpPr>
        <p:grpSpPr bwMode="auto">
          <a:xfrm>
            <a:off x="0" y="0"/>
            <a:ext cx="9148763" cy="6851650"/>
            <a:chOff x="1" y="0"/>
            <a:chExt cx="5763" cy="4316"/>
          </a:xfrm>
        </p:grpSpPr>
        <p:sp>
          <p:nvSpPr>
            <p:cNvPr id="3" name="Freeform 3">
              <a:extLst>
                <a:ext uri="{FF2B5EF4-FFF2-40B4-BE49-F238E27FC236}">
                  <a16:creationId xmlns:a16="http://schemas.microsoft.com/office/drawing/2014/main" id="{71E152E5-37FC-0069-5B8A-FC8D2BBB83D7}"/>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4" name="Freeform 4">
              <a:extLst>
                <a:ext uri="{FF2B5EF4-FFF2-40B4-BE49-F238E27FC236}">
                  <a16:creationId xmlns:a16="http://schemas.microsoft.com/office/drawing/2014/main" id="{4D5E2851-4BF5-FB9B-9C55-A24A35641F5F}"/>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5" name="Freeform 5">
              <a:extLst>
                <a:ext uri="{FF2B5EF4-FFF2-40B4-BE49-F238E27FC236}">
                  <a16:creationId xmlns:a16="http://schemas.microsoft.com/office/drawing/2014/main" id="{22AFE6B5-9E0C-F20C-BC77-83262823E228}"/>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6" name="Group 6">
              <a:extLst>
                <a:ext uri="{FF2B5EF4-FFF2-40B4-BE49-F238E27FC236}">
                  <a16:creationId xmlns:a16="http://schemas.microsoft.com/office/drawing/2014/main" id="{7F810325-AC9A-969F-60D6-70F186D12A7A}"/>
                </a:ext>
              </a:extLst>
            </p:cNvPr>
            <p:cNvGrpSpPr>
              <a:grpSpLocks/>
            </p:cNvGrpSpPr>
            <p:nvPr/>
          </p:nvGrpSpPr>
          <p:grpSpPr bwMode="auto">
            <a:xfrm>
              <a:off x="288" y="0"/>
              <a:ext cx="5098" cy="4316"/>
              <a:chOff x="288" y="0"/>
              <a:chExt cx="5098" cy="4316"/>
            </a:xfrm>
          </p:grpSpPr>
          <p:sp>
            <p:nvSpPr>
              <p:cNvPr id="26" name="Freeform 7">
                <a:extLst>
                  <a:ext uri="{FF2B5EF4-FFF2-40B4-BE49-F238E27FC236}">
                    <a16:creationId xmlns:a16="http://schemas.microsoft.com/office/drawing/2014/main" id="{8E4B0750-1340-C5B7-93B2-D5C687565B34}"/>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7" name="Freeform 8">
                <a:extLst>
                  <a:ext uri="{FF2B5EF4-FFF2-40B4-BE49-F238E27FC236}">
                    <a16:creationId xmlns:a16="http://schemas.microsoft.com/office/drawing/2014/main" id="{40AF5D48-20E1-37A9-C4DD-0C66E2F1B18B}"/>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8" name="Freeform 9">
                <a:extLst>
                  <a:ext uri="{FF2B5EF4-FFF2-40B4-BE49-F238E27FC236}">
                    <a16:creationId xmlns:a16="http://schemas.microsoft.com/office/drawing/2014/main" id="{CA1DD90D-6E13-33D9-2F10-3E85BE8975F7}"/>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29" name="Freeform 10">
                <a:extLst>
                  <a:ext uri="{FF2B5EF4-FFF2-40B4-BE49-F238E27FC236}">
                    <a16:creationId xmlns:a16="http://schemas.microsoft.com/office/drawing/2014/main" id="{722F61F9-7EE7-A8ED-EBF0-A097AAE5E582}"/>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0" name="Freeform 11">
                <a:extLst>
                  <a:ext uri="{FF2B5EF4-FFF2-40B4-BE49-F238E27FC236}">
                    <a16:creationId xmlns:a16="http://schemas.microsoft.com/office/drawing/2014/main" id="{257503EF-A8EC-738B-2E50-6A884043D73B}"/>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31" name="Freeform 12">
                <a:extLst>
                  <a:ext uri="{FF2B5EF4-FFF2-40B4-BE49-F238E27FC236}">
                    <a16:creationId xmlns:a16="http://schemas.microsoft.com/office/drawing/2014/main" id="{63A8FDCE-1113-8CAA-3E55-315203E67CE4}"/>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3760" name="Freeform 13">
                <a:extLst>
                  <a:ext uri="{FF2B5EF4-FFF2-40B4-BE49-F238E27FC236}">
                    <a16:creationId xmlns:a16="http://schemas.microsoft.com/office/drawing/2014/main" id="{740B0A71-619C-03FB-D521-A1FAC35D6044}"/>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3761" name="Freeform 14">
                <a:extLst>
                  <a:ext uri="{FF2B5EF4-FFF2-40B4-BE49-F238E27FC236}">
                    <a16:creationId xmlns:a16="http://schemas.microsoft.com/office/drawing/2014/main" id="{BD58DDEB-FDA0-6D76-9B63-30EBEC888539}"/>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3762" name="Freeform 15">
                <a:extLst>
                  <a:ext uri="{FF2B5EF4-FFF2-40B4-BE49-F238E27FC236}">
                    <a16:creationId xmlns:a16="http://schemas.microsoft.com/office/drawing/2014/main" id="{6CBC5597-81EA-16D7-4D8F-6F400607DE1A}"/>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3763" name="Freeform 16">
                <a:extLst>
                  <a:ext uri="{FF2B5EF4-FFF2-40B4-BE49-F238E27FC236}">
                    <a16:creationId xmlns:a16="http://schemas.microsoft.com/office/drawing/2014/main" id="{DC3549E1-7380-A0D5-2D3D-1E5BA116AB34}"/>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3764" name="Freeform 17">
                <a:extLst>
                  <a:ext uri="{FF2B5EF4-FFF2-40B4-BE49-F238E27FC236}">
                    <a16:creationId xmlns:a16="http://schemas.microsoft.com/office/drawing/2014/main" id="{36161346-2C27-2919-DEFB-2C30CFD5BE28}"/>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3765" name="Freeform 18">
                <a:extLst>
                  <a:ext uri="{FF2B5EF4-FFF2-40B4-BE49-F238E27FC236}">
                    <a16:creationId xmlns:a16="http://schemas.microsoft.com/office/drawing/2014/main" id="{FC0EB33D-16D3-868A-9DBB-4DBAC452D4D8}"/>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3766" name="Freeform 19">
                <a:extLst>
                  <a:ext uri="{FF2B5EF4-FFF2-40B4-BE49-F238E27FC236}">
                    <a16:creationId xmlns:a16="http://schemas.microsoft.com/office/drawing/2014/main" id="{168F3008-C106-1499-7F04-CED9F19822FC}"/>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7" name="Freeform 20">
              <a:extLst>
                <a:ext uri="{FF2B5EF4-FFF2-40B4-BE49-F238E27FC236}">
                  <a16:creationId xmlns:a16="http://schemas.microsoft.com/office/drawing/2014/main" id="{B5F56A99-E07C-27BC-A426-2382E48CAFD2}"/>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8" name="Freeform 21">
              <a:extLst>
                <a:ext uri="{FF2B5EF4-FFF2-40B4-BE49-F238E27FC236}">
                  <a16:creationId xmlns:a16="http://schemas.microsoft.com/office/drawing/2014/main" id="{F6380672-4110-049B-8ECA-9F116908F883}"/>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9" name="Freeform 22">
              <a:extLst>
                <a:ext uri="{FF2B5EF4-FFF2-40B4-BE49-F238E27FC236}">
                  <a16:creationId xmlns:a16="http://schemas.microsoft.com/office/drawing/2014/main" id="{B963D321-DA0F-8C9F-EC51-FCD8411631A2}"/>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 name="Freeform 23">
              <a:extLst>
                <a:ext uri="{FF2B5EF4-FFF2-40B4-BE49-F238E27FC236}">
                  <a16:creationId xmlns:a16="http://schemas.microsoft.com/office/drawing/2014/main" id="{485E878B-32BC-292B-ECAD-945D391B1D25}"/>
                </a:ext>
              </a:extLst>
            </p:cNvPr>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4">
              <a:extLst>
                <a:ext uri="{FF2B5EF4-FFF2-40B4-BE49-F238E27FC236}">
                  <a16:creationId xmlns:a16="http://schemas.microsoft.com/office/drawing/2014/main" id="{4D3557D1-4730-4501-3CB1-4DC2109D09BB}"/>
                </a:ext>
              </a:extLst>
            </p:cNvPr>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25">
              <a:extLst>
                <a:ext uri="{FF2B5EF4-FFF2-40B4-BE49-F238E27FC236}">
                  <a16:creationId xmlns:a16="http://schemas.microsoft.com/office/drawing/2014/main" id="{0B237B77-6362-2452-38E2-6FBFB84FC28C}"/>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3" name="Freeform 26">
              <a:extLst>
                <a:ext uri="{FF2B5EF4-FFF2-40B4-BE49-F238E27FC236}">
                  <a16:creationId xmlns:a16="http://schemas.microsoft.com/office/drawing/2014/main" id="{7C5F691C-977C-531E-EAB6-03DF1BDD3612}"/>
                </a:ext>
              </a:extLst>
            </p:cNvPr>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7">
              <a:extLst>
                <a:ext uri="{FF2B5EF4-FFF2-40B4-BE49-F238E27FC236}">
                  <a16:creationId xmlns:a16="http://schemas.microsoft.com/office/drawing/2014/main" id="{2E405461-D3F6-2346-DC14-45A96222CEC1}"/>
                </a:ext>
              </a:extLst>
            </p:cNvPr>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Line 28">
              <a:extLst>
                <a:ext uri="{FF2B5EF4-FFF2-40B4-BE49-F238E27FC236}">
                  <a16:creationId xmlns:a16="http://schemas.microsoft.com/office/drawing/2014/main" id="{6BD9E9BC-1B28-0156-D6AA-2352D0921E04}"/>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29">
              <a:extLst>
                <a:ext uri="{FF2B5EF4-FFF2-40B4-BE49-F238E27FC236}">
                  <a16:creationId xmlns:a16="http://schemas.microsoft.com/office/drawing/2014/main" id="{87FFB29B-7CF0-558A-A113-448559396B12}"/>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30">
              <a:extLst>
                <a:ext uri="{FF2B5EF4-FFF2-40B4-BE49-F238E27FC236}">
                  <a16:creationId xmlns:a16="http://schemas.microsoft.com/office/drawing/2014/main" id="{7064030D-4301-9CF8-695E-ADDE99524C6F}"/>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 name="Group 31">
              <a:extLst>
                <a:ext uri="{FF2B5EF4-FFF2-40B4-BE49-F238E27FC236}">
                  <a16:creationId xmlns:a16="http://schemas.microsoft.com/office/drawing/2014/main" id="{A78A5AB0-7919-6964-798B-86FAAA41798B}"/>
                </a:ext>
              </a:extLst>
            </p:cNvPr>
            <p:cNvGrpSpPr>
              <a:grpSpLocks/>
            </p:cNvGrpSpPr>
            <p:nvPr/>
          </p:nvGrpSpPr>
          <p:grpSpPr bwMode="auto">
            <a:xfrm>
              <a:off x="1" y="392"/>
              <a:ext cx="5758" cy="1571"/>
              <a:chOff x="1" y="392"/>
              <a:chExt cx="5758" cy="1571"/>
            </a:xfrm>
          </p:grpSpPr>
          <p:sp>
            <p:nvSpPr>
              <p:cNvPr id="21" name="Line 32">
                <a:extLst>
                  <a:ext uri="{FF2B5EF4-FFF2-40B4-BE49-F238E27FC236}">
                    <a16:creationId xmlns:a16="http://schemas.microsoft.com/office/drawing/2014/main" id="{CF72A1B3-7BB6-8A8C-D993-726CA82C0B38}"/>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33">
                <a:extLst>
                  <a:ext uri="{FF2B5EF4-FFF2-40B4-BE49-F238E27FC236}">
                    <a16:creationId xmlns:a16="http://schemas.microsoft.com/office/drawing/2014/main" id="{4408F554-B7BC-981B-7DBD-15B53BDDB5FE}"/>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34">
                <a:extLst>
                  <a:ext uri="{FF2B5EF4-FFF2-40B4-BE49-F238E27FC236}">
                    <a16:creationId xmlns:a16="http://schemas.microsoft.com/office/drawing/2014/main" id="{B27483A6-C927-E6C6-3646-32481AA57A3B}"/>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35">
                <a:extLst>
                  <a:ext uri="{FF2B5EF4-FFF2-40B4-BE49-F238E27FC236}">
                    <a16:creationId xmlns:a16="http://schemas.microsoft.com/office/drawing/2014/main" id="{F610901C-1E20-7DFF-9698-E3A53A8FED8D}"/>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Line 36">
                <a:extLst>
                  <a:ext uri="{FF2B5EF4-FFF2-40B4-BE49-F238E27FC236}">
                    <a16:creationId xmlns:a16="http://schemas.microsoft.com/office/drawing/2014/main" id="{2C772EE3-D0BC-3127-BC2B-691F221D3896}"/>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Line 37">
              <a:extLst>
                <a:ext uri="{FF2B5EF4-FFF2-40B4-BE49-F238E27FC236}">
                  <a16:creationId xmlns:a16="http://schemas.microsoft.com/office/drawing/2014/main" id="{69EACDED-E3ED-8E45-FDBB-1011E4310953}"/>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38">
              <a:extLst>
                <a:ext uri="{FF2B5EF4-FFF2-40B4-BE49-F238E27FC236}">
                  <a16:creationId xmlns:a16="http://schemas.microsoft.com/office/drawing/2014/main" id="{47EDBCA6-7278-228C-A208-357475EF2EE4}"/>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3767"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73768"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73769" name="Rectangle 41">
            <a:extLst>
              <a:ext uri="{FF2B5EF4-FFF2-40B4-BE49-F238E27FC236}">
                <a16:creationId xmlns:a16="http://schemas.microsoft.com/office/drawing/2014/main" id="{BCE6B337-18D8-6E73-1828-03D5687DF30D}"/>
              </a:ext>
            </a:extLst>
          </p:cNvPr>
          <p:cNvSpPr>
            <a:spLocks noGrp="1" noChangeArrowheads="1"/>
          </p:cNvSpPr>
          <p:nvPr>
            <p:ph type="dt" sz="quarter" idx="10"/>
          </p:nvPr>
        </p:nvSpPr>
        <p:spPr/>
        <p:txBody>
          <a:bodyPr/>
          <a:lstStyle>
            <a:lvl1pPr>
              <a:defRPr/>
            </a:lvl1pPr>
          </a:lstStyle>
          <a:p>
            <a:pPr>
              <a:defRPr/>
            </a:pPr>
            <a:fld id="{924EB227-189C-4E53-8607-34F99CFC4DA0}" type="datetimeFigureOut">
              <a:rPr lang="en-US"/>
              <a:pPr>
                <a:defRPr/>
              </a:pPr>
              <a:t>11/21/2023</a:t>
            </a:fld>
            <a:endParaRPr lang="en-US"/>
          </a:p>
        </p:txBody>
      </p:sp>
      <p:sp>
        <p:nvSpPr>
          <p:cNvPr id="73770" name="Rectangle 42">
            <a:extLst>
              <a:ext uri="{FF2B5EF4-FFF2-40B4-BE49-F238E27FC236}">
                <a16:creationId xmlns:a16="http://schemas.microsoft.com/office/drawing/2014/main" id="{9120C453-E0F8-BECB-FB72-4946166BCB0A}"/>
              </a:ext>
            </a:extLst>
          </p:cNvPr>
          <p:cNvSpPr>
            <a:spLocks noGrp="1" noChangeArrowheads="1"/>
          </p:cNvSpPr>
          <p:nvPr>
            <p:ph type="ftr" sz="quarter" idx="11"/>
          </p:nvPr>
        </p:nvSpPr>
        <p:spPr/>
        <p:txBody>
          <a:bodyPr/>
          <a:lstStyle>
            <a:lvl1pPr>
              <a:defRPr/>
            </a:lvl1pPr>
          </a:lstStyle>
          <a:p>
            <a:pPr>
              <a:defRPr/>
            </a:pPr>
            <a:endParaRPr lang="en-US"/>
          </a:p>
        </p:txBody>
      </p:sp>
      <p:sp>
        <p:nvSpPr>
          <p:cNvPr id="73771" name="Rectangle 43">
            <a:extLst>
              <a:ext uri="{FF2B5EF4-FFF2-40B4-BE49-F238E27FC236}">
                <a16:creationId xmlns:a16="http://schemas.microsoft.com/office/drawing/2014/main" id="{9A4A4483-B43C-0FE0-BA8B-953524C56C98}"/>
              </a:ext>
            </a:extLst>
          </p:cNvPr>
          <p:cNvSpPr>
            <a:spLocks noGrp="1" noChangeArrowheads="1"/>
          </p:cNvSpPr>
          <p:nvPr>
            <p:ph type="sldNum" sz="quarter" idx="12"/>
          </p:nvPr>
        </p:nvSpPr>
        <p:spPr/>
        <p:txBody>
          <a:bodyPr/>
          <a:lstStyle>
            <a:lvl1pPr>
              <a:defRPr/>
            </a:lvl1pPr>
          </a:lstStyle>
          <a:p>
            <a:pPr>
              <a:defRPr/>
            </a:pPr>
            <a:fld id="{9B81FF0F-18D0-488B-B3DD-35500AA4F720}" type="slidenum">
              <a:rPr lang="en-US" altLang="el-GR"/>
              <a:pPr>
                <a:defRPr/>
              </a:pPr>
              <a:t>‹#›</a:t>
            </a:fld>
            <a:endParaRPr lang="en-US" altLang="el-GR"/>
          </a:p>
        </p:txBody>
      </p:sp>
    </p:spTree>
    <p:extLst>
      <p:ext uri="{BB962C8B-B14F-4D97-AF65-F5344CB8AC3E}">
        <p14:creationId xmlns:p14="http://schemas.microsoft.com/office/powerpoint/2010/main" val="3485964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9D26B7C1-6B40-8489-5464-ED4D8C4CF7F9}"/>
              </a:ext>
            </a:extLst>
          </p:cNvPr>
          <p:cNvSpPr>
            <a:spLocks noGrp="1" noChangeArrowheads="1"/>
          </p:cNvSpPr>
          <p:nvPr>
            <p:ph type="dt" sz="half" idx="10"/>
          </p:nvPr>
        </p:nvSpPr>
        <p:spPr>
          <a:ln/>
        </p:spPr>
        <p:txBody>
          <a:bodyPr/>
          <a:lstStyle>
            <a:lvl1pPr>
              <a:defRPr/>
            </a:lvl1pPr>
          </a:lstStyle>
          <a:p>
            <a:pPr>
              <a:defRPr/>
            </a:pPr>
            <a:fld id="{6D5FC123-4320-4BE5-A85B-41E1F5B1B08B}" type="datetimeFigureOut">
              <a:rPr lang="en-US"/>
              <a:pPr>
                <a:defRPr/>
              </a:pPr>
              <a:t>11/21/2023</a:t>
            </a:fld>
            <a:endParaRPr lang="en-US"/>
          </a:p>
        </p:txBody>
      </p:sp>
      <p:sp>
        <p:nvSpPr>
          <p:cNvPr id="5" name="Rectangle 41">
            <a:extLst>
              <a:ext uri="{FF2B5EF4-FFF2-40B4-BE49-F238E27FC236}">
                <a16:creationId xmlns:a16="http://schemas.microsoft.com/office/drawing/2014/main" id="{690F417E-4868-E3C4-7B8A-BCF63FFEB93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D0004657-D910-25A7-9E70-F4312E51B3F6}"/>
              </a:ext>
            </a:extLst>
          </p:cNvPr>
          <p:cNvSpPr>
            <a:spLocks noGrp="1" noChangeArrowheads="1"/>
          </p:cNvSpPr>
          <p:nvPr>
            <p:ph type="sldNum" sz="quarter" idx="12"/>
          </p:nvPr>
        </p:nvSpPr>
        <p:spPr>
          <a:ln/>
        </p:spPr>
        <p:txBody>
          <a:bodyPr/>
          <a:lstStyle>
            <a:lvl1pPr>
              <a:defRPr/>
            </a:lvl1pPr>
          </a:lstStyle>
          <a:p>
            <a:pPr>
              <a:defRPr/>
            </a:pPr>
            <a:fld id="{ED416F57-4BAF-4C0C-BA31-C47F8E4FAA61}" type="slidenum">
              <a:rPr lang="en-US" altLang="el-GR"/>
              <a:pPr>
                <a:defRPr/>
              </a:pPr>
              <a:t>‹#›</a:t>
            </a:fld>
            <a:endParaRPr lang="en-US" altLang="el-GR"/>
          </a:p>
        </p:txBody>
      </p:sp>
    </p:spTree>
    <p:extLst>
      <p:ext uri="{BB962C8B-B14F-4D97-AF65-F5344CB8AC3E}">
        <p14:creationId xmlns:p14="http://schemas.microsoft.com/office/powerpoint/2010/main" val="184741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E98A8493-BF74-C511-4981-6AE4FBDE2157}"/>
              </a:ext>
            </a:extLst>
          </p:cNvPr>
          <p:cNvSpPr>
            <a:spLocks noGrp="1" noChangeArrowheads="1"/>
          </p:cNvSpPr>
          <p:nvPr>
            <p:ph type="dt" sz="half" idx="10"/>
          </p:nvPr>
        </p:nvSpPr>
        <p:spPr>
          <a:ln/>
        </p:spPr>
        <p:txBody>
          <a:bodyPr/>
          <a:lstStyle>
            <a:lvl1pPr>
              <a:defRPr/>
            </a:lvl1pPr>
          </a:lstStyle>
          <a:p>
            <a:pPr>
              <a:defRPr/>
            </a:pPr>
            <a:fld id="{2CCB2465-594B-41B8-A716-5306DE24E4EC}" type="datetimeFigureOut">
              <a:rPr lang="en-US"/>
              <a:pPr>
                <a:defRPr/>
              </a:pPr>
              <a:t>11/21/2023</a:t>
            </a:fld>
            <a:endParaRPr lang="en-US"/>
          </a:p>
        </p:txBody>
      </p:sp>
      <p:sp>
        <p:nvSpPr>
          <p:cNvPr id="5" name="Rectangle 41">
            <a:extLst>
              <a:ext uri="{FF2B5EF4-FFF2-40B4-BE49-F238E27FC236}">
                <a16:creationId xmlns:a16="http://schemas.microsoft.com/office/drawing/2014/main" id="{10237B15-89B0-B509-9BD6-F906C227D98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9847D352-79C3-0E8B-3651-D5B378C9C059}"/>
              </a:ext>
            </a:extLst>
          </p:cNvPr>
          <p:cNvSpPr>
            <a:spLocks noGrp="1" noChangeArrowheads="1"/>
          </p:cNvSpPr>
          <p:nvPr>
            <p:ph type="sldNum" sz="quarter" idx="12"/>
          </p:nvPr>
        </p:nvSpPr>
        <p:spPr>
          <a:ln/>
        </p:spPr>
        <p:txBody>
          <a:bodyPr/>
          <a:lstStyle>
            <a:lvl1pPr>
              <a:defRPr/>
            </a:lvl1pPr>
          </a:lstStyle>
          <a:p>
            <a:pPr>
              <a:defRPr/>
            </a:pPr>
            <a:fld id="{FC551F26-B31C-4878-9EBF-01D29D676E9C}" type="slidenum">
              <a:rPr lang="en-US" altLang="el-GR"/>
              <a:pPr>
                <a:defRPr/>
              </a:pPr>
              <a:t>‹#›</a:t>
            </a:fld>
            <a:endParaRPr lang="en-US" altLang="el-GR"/>
          </a:p>
        </p:txBody>
      </p:sp>
    </p:spTree>
    <p:extLst>
      <p:ext uri="{BB962C8B-B14F-4D97-AF65-F5344CB8AC3E}">
        <p14:creationId xmlns:p14="http://schemas.microsoft.com/office/powerpoint/2010/main" val="40282406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5B27C2F3-3A4F-7434-3A09-CA6BAA684C46}"/>
              </a:ext>
            </a:extLst>
          </p:cNvPr>
          <p:cNvSpPr>
            <a:spLocks noGrp="1" noChangeArrowheads="1"/>
          </p:cNvSpPr>
          <p:nvPr>
            <p:ph type="dt" sz="half" idx="10"/>
          </p:nvPr>
        </p:nvSpPr>
        <p:spPr>
          <a:ln/>
        </p:spPr>
        <p:txBody>
          <a:bodyPr/>
          <a:lstStyle>
            <a:lvl1pPr>
              <a:defRPr/>
            </a:lvl1pPr>
          </a:lstStyle>
          <a:p>
            <a:pPr>
              <a:defRPr/>
            </a:pPr>
            <a:fld id="{86FE00E9-3C8B-4363-8BD3-B917DF6AA403}" type="datetimeFigureOut">
              <a:rPr lang="en-US"/>
              <a:pPr>
                <a:defRPr/>
              </a:pPr>
              <a:t>11/21/2023</a:t>
            </a:fld>
            <a:endParaRPr lang="en-US"/>
          </a:p>
        </p:txBody>
      </p:sp>
      <p:sp>
        <p:nvSpPr>
          <p:cNvPr id="6" name="Rectangle 41">
            <a:extLst>
              <a:ext uri="{FF2B5EF4-FFF2-40B4-BE49-F238E27FC236}">
                <a16:creationId xmlns:a16="http://schemas.microsoft.com/office/drawing/2014/main" id="{56AB96E0-E457-E6FE-5782-B3E7A906B0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F94EEF19-72D4-B863-FA03-D733730CAE2E}"/>
              </a:ext>
            </a:extLst>
          </p:cNvPr>
          <p:cNvSpPr>
            <a:spLocks noGrp="1" noChangeArrowheads="1"/>
          </p:cNvSpPr>
          <p:nvPr>
            <p:ph type="sldNum" sz="quarter" idx="12"/>
          </p:nvPr>
        </p:nvSpPr>
        <p:spPr>
          <a:ln/>
        </p:spPr>
        <p:txBody>
          <a:bodyPr/>
          <a:lstStyle>
            <a:lvl1pPr>
              <a:defRPr/>
            </a:lvl1pPr>
          </a:lstStyle>
          <a:p>
            <a:pPr>
              <a:defRPr/>
            </a:pPr>
            <a:fld id="{C0D7B6E7-34C0-48C5-8FDE-B4F7732E7E2A}" type="slidenum">
              <a:rPr lang="en-US" altLang="el-GR"/>
              <a:pPr>
                <a:defRPr/>
              </a:pPr>
              <a:t>‹#›</a:t>
            </a:fld>
            <a:endParaRPr lang="en-US" altLang="el-GR"/>
          </a:p>
        </p:txBody>
      </p:sp>
    </p:spTree>
    <p:extLst>
      <p:ext uri="{BB962C8B-B14F-4D97-AF65-F5344CB8AC3E}">
        <p14:creationId xmlns:p14="http://schemas.microsoft.com/office/powerpoint/2010/main" val="1906943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30725"/>
          </a:xfrm>
        </p:spPr>
        <p:txBody>
          <a:bodyPr/>
          <a:lstStyle/>
          <a:p>
            <a:pPr lvl="0"/>
            <a:endParaRPr lang="en-US" noProof="0"/>
          </a:p>
        </p:txBody>
      </p:sp>
      <p:sp>
        <p:nvSpPr>
          <p:cNvPr id="4" name="Rectangle 40">
            <a:extLst>
              <a:ext uri="{FF2B5EF4-FFF2-40B4-BE49-F238E27FC236}">
                <a16:creationId xmlns:a16="http://schemas.microsoft.com/office/drawing/2014/main" id="{4DD5950C-51A7-D14F-27B5-6EE2A546093E}"/>
              </a:ext>
            </a:extLst>
          </p:cNvPr>
          <p:cNvSpPr>
            <a:spLocks noGrp="1" noChangeArrowheads="1"/>
          </p:cNvSpPr>
          <p:nvPr>
            <p:ph type="dt" sz="half" idx="10"/>
          </p:nvPr>
        </p:nvSpPr>
        <p:spPr>
          <a:ln/>
        </p:spPr>
        <p:txBody>
          <a:bodyPr/>
          <a:lstStyle>
            <a:lvl1pPr>
              <a:defRPr/>
            </a:lvl1pPr>
          </a:lstStyle>
          <a:p>
            <a:pPr>
              <a:defRPr/>
            </a:pPr>
            <a:fld id="{266F0B53-4461-43A7-AE06-FBB60B27F1F0}" type="datetimeFigureOut">
              <a:rPr lang="en-US"/>
              <a:pPr>
                <a:defRPr/>
              </a:pPr>
              <a:t>11/21/2023</a:t>
            </a:fld>
            <a:endParaRPr lang="en-US"/>
          </a:p>
        </p:txBody>
      </p:sp>
      <p:sp>
        <p:nvSpPr>
          <p:cNvPr id="5" name="Rectangle 41">
            <a:extLst>
              <a:ext uri="{FF2B5EF4-FFF2-40B4-BE49-F238E27FC236}">
                <a16:creationId xmlns:a16="http://schemas.microsoft.com/office/drawing/2014/main" id="{6428BD07-5307-858C-BE7F-2C7DB927D7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2DEC9799-5F2A-926A-3B1D-62D96CA96D2A}"/>
              </a:ext>
            </a:extLst>
          </p:cNvPr>
          <p:cNvSpPr>
            <a:spLocks noGrp="1" noChangeArrowheads="1"/>
          </p:cNvSpPr>
          <p:nvPr>
            <p:ph type="sldNum" sz="quarter" idx="12"/>
          </p:nvPr>
        </p:nvSpPr>
        <p:spPr>
          <a:ln/>
        </p:spPr>
        <p:txBody>
          <a:bodyPr/>
          <a:lstStyle>
            <a:lvl1pPr>
              <a:defRPr/>
            </a:lvl1pPr>
          </a:lstStyle>
          <a:p>
            <a:pPr>
              <a:defRPr/>
            </a:pPr>
            <a:fld id="{4FAB613C-E65E-4A44-B278-CDFA29C45281}" type="slidenum">
              <a:rPr lang="en-US" altLang="el-GR"/>
              <a:pPr>
                <a:defRPr/>
              </a:pPr>
              <a:t>‹#›</a:t>
            </a:fld>
            <a:endParaRPr lang="en-US" altLang="el-GR"/>
          </a:p>
        </p:txBody>
      </p:sp>
    </p:spTree>
    <p:extLst>
      <p:ext uri="{BB962C8B-B14F-4D97-AF65-F5344CB8AC3E}">
        <p14:creationId xmlns:p14="http://schemas.microsoft.com/office/powerpoint/2010/main" val="3041966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0">
            <a:extLst>
              <a:ext uri="{FF2B5EF4-FFF2-40B4-BE49-F238E27FC236}">
                <a16:creationId xmlns:a16="http://schemas.microsoft.com/office/drawing/2014/main" id="{D287F50D-6724-0739-0529-C8349F311A17}"/>
              </a:ext>
            </a:extLst>
          </p:cNvPr>
          <p:cNvSpPr>
            <a:spLocks noGrp="1" noChangeArrowheads="1"/>
          </p:cNvSpPr>
          <p:nvPr>
            <p:ph type="dt" sz="half" idx="10"/>
          </p:nvPr>
        </p:nvSpPr>
        <p:spPr>
          <a:ln/>
        </p:spPr>
        <p:txBody>
          <a:bodyPr/>
          <a:lstStyle>
            <a:lvl1pPr>
              <a:defRPr/>
            </a:lvl1pPr>
          </a:lstStyle>
          <a:p>
            <a:pPr>
              <a:defRPr/>
            </a:pPr>
            <a:fld id="{3F32EFEF-8CBB-4DD7-B211-FC9B251A381E}" type="datetimeFigureOut">
              <a:rPr lang="en-US"/>
              <a:pPr>
                <a:defRPr/>
              </a:pPr>
              <a:t>11/21/2023</a:t>
            </a:fld>
            <a:endParaRPr lang="en-US"/>
          </a:p>
        </p:txBody>
      </p:sp>
      <p:sp>
        <p:nvSpPr>
          <p:cNvPr id="7" name="Rectangle 41">
            <a:extLst>
              <a:ext uri="{FF2B5EF4-FFF2-40B4-BE49-F238E27FC236}">
                <a16:creationId xmlns:a16="http://schemas.microsoft.com/office/drawing/2014/main" id="{688FB049-263A-9D0C-3974-3BBE911BE3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42">
            <a:extLst>
              <a:ext uri="{FF2B5EF4-FFF2-40B4-BE49-F238E27FC236}">
                <a16:creationId xmlns:a16="http://schemas.microsoft.com/office/drawing/2014/main" id="{6B96C1C8-B481-C2E4-6F4D-DD3C1BC3828B}"/>
              </a:ext>
            </a:extLst>
          </p:cNvPr>
          <p:cNvSpPr>
            <a:spLocks noGrp="1" noChangeArrowheads="1"/>
          </p:cNvSpPr>
          <p:nvPr>
            <p:ph type="sldNum" sz="quarter" idx="12"/>
          </p:nvPr>
        </p:nvSpPr>
        <p:spPr>
          <a:ln/>
        </p:spPr>
        <p:txBody>
          <a:bodyPr/>
          <a:lstStyle>
            <a:lvl1pPr>
              <a:defRPr/>
            </a:lvl1pPr>
          </a:lstStyle>
          <a:p>
            <a:pPr>
              <a:defRPr/>
            </a:pPr>
            <a:fld id="{11DEB604-EF46-4D50-A765-FA304774B7F0}" type="slidenum">
              <a:rPr lang="en-US" altLang="el-GR"/>
              <a:pPr>
                <a:defRPr/>
              </a:pPr>
              <a:t>‹#›</a:t>
            </a:fld>
            <a:endParaRPr lang="en-US" altLang="el-GR"/>
          </a:p>
        </p:txBody>
      </p:sp>
    </p:spTree>
    <p:extLst>
      <p:ext uri="{BB962C8B-B14F-4D97-AF65-F5344CB8AC3E}">
        <p14:creationId xmlns:p14="http://schemas.microsoft.com/office/powerpoint/2010/main" val="214985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a:extLst>
              <a:ext uri="{FF2B5EF4-FFF2-40B4-BE49-F238E27FC236}">
                <a16:creationId xmlns:a16="http://schemas.microsoft.com/office/drawing/2014/main" id="{E58368E3-27A4-AB09-BF22-F43D6B628CB0}"/>
              </a:ext>
            </a:extLst>
          </p:cNvPr>
          <p:cNvSpPr>
            <a:spLocks noGrp="1" noChangeArrowheads="1"/>
          </p:cNvSpPr>
          <p:nvPr>
            <p:ph type="dt" sz="half" idx="10"/>
          </p:nvPr>
        </p:nvSpPr>
        <p:spPr>
          <a:ln/>
        </p:spPr>
        <p:txBody>
          <a:bodyPr/>
          <a:lstStyle>
            <a:lvl1pPr>
              <a:defRPr/>
            </a:lvl1pPr>
          </a:lstStyle>
          <a:p>
            <a:pPr>
              <a:defRPr/>
            </a:pPr>
            <a:fld id="{219A9FC0-9E74-40C9-AF2E-E716F6A3085C}" type="datetimeFigureOut">
              <a:rPr lang="en-US"/>
              <a:pPr>
                <a:defRPr/>
              </a:pPr>
              <a:t>11/21/2023</a:t>
            </a:fld>
            <a:endParaRPr lang="en-US"/>
          </a:p>
        </p:txBody>
      </p:sp>
      <p:sp>
        <p:nvSpPr>
          <p:cNvPr id="5" name="Rectangle 41">
            <a:extLst>
              <a:ext uri="{FF2B5EF4-FFF2-40B4-BE49-F238E27FC236}">
                <a16:creationId xmlns:a16="http://schemas.microsoft.com/office/drawing/2014/main" id="{ABD864A3-1F60-5C71-D93E-3272458BEDC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961965A7-E9BB-50D3-7EE3-B30BDBD1FFA0}"/>
              </a:ext>
            </a:extLst>
          </p:cNvPr>
          <p:cNvSpPr>
            <a:spLocks noGrp="1" noChangeArrowheads="1"/>
          </p:cNvSpPr>
          <p:nvPr>
            <p:ph type="sldNum" sz="quarter" idx="12"/>
          </p:nvPr>
        </p:nvSpPr>
        <p:spPr>
          <a:ln/>
        </p:spPr>
        <p:txBody>
          <a:bodyPr/>
          <a:lstStyle>
            <a:lvl1pPr>
              <a:defRPr/>
            </a:lvl1pPr>
          </a:lstStyle>
          <a:p>
            <a:pPr>
              <a:defRPr/>
            </a:pPr>
            <a:fld id="{294E24BB-D4B1-4B24-B797-1681C1B3CC64}" type="slidenum">
              <a:rPr lang="en-US" altLang="el-GR"/>
              <a:pPr>
                <a:defRPr/>
              </a:pPr>
              <a:t>‹#›</a:t>
            </a:fld>
            <a:endParaRPr lang="en-US" altLang="el-GR"/>
          </a:p>
        </p:txBody>
      </p:sp>
    </p:spTree>
    <p:extLst>
      <p:ext uri="{BB962C8B-B14F-4D97-AF65-F5344CB8AC3E}">
        <p14:creationId xmlns:p14="http://schemas.microsoft.com/office/powerpoint/2010/main" val="425755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a:extLst>
              <a:ext uri="{FF2B5EF4-FFF2-40B4-BE49-F238E27FC236}">
                <a16:creationId xmlns:a16="http://schemas.microsoft.com/office/drawing/2014/main" id="{FE4DB99C-CDC2-F3DA-BF15-611012B857BE}"/>
              </a:ext>
            </a:extLst>
          </p:cNvPr>
          <p:cNvSpPr>
            <a:spLocks noGrp="1" noChangeArrowheads="1"/>
          </p:cNvSpPr>
          <p:nvPr>
            <p:ph type="dt" sz="half" idx="10"/>
          </p:nvPr>
        </p:nvSpPr>
        <p:spPr>
          <a:ln/>
        </p:spPr>
        <p:txBody>
          <a:bodyPr/>
          <a:lstStyle>
            <a:lvl1pPr>
              <a:defRPr/>
            </a:lvl1pPr>
          </a:lstStyle>
          <a:p>
            <a:pPr>
              <a:defRPr/>
            </a:pPr>
            <a:fld id="{4E405EDB-97ED-4E8D-B1BA-31C3CB43AE2D}" type="datetimeFigureOut">
              <a:rPr lang="en-US"/>
              <a:pPr>
                <a:defRPr/>
              </a:pPr>
              <a:t>11/21/2023</a:t>
            </a:fld>
            <a:endParaRPr lang="en-US"/>
          </a:p>
        </p:txBody>
      </p:sp>
      <p:sp>
        <p:nvSpPr>
          <p:cNvPr id="5" name="Rectangle 41">
            <a:extLst>
              <a:ext uri="{FF2B5EF4-FFF2-40B4-BE49-F238E27FC236}">
                <a16:creationId xmlns:a16="http://schemas.microsoft.com/office/drawing/2014/main" id="{EE2947CB-5959-3ED7-A007-B4481DAAC7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2">
            <a:extLst>
              <a:ext uri="{FF2B5EF4-FFF2-40B4-BE49-F238E27FC236}">
                <a16:creationId xmlns:a16="http://schemas.microsoft.com/office/drawing/2014/main" id="{85A908E9-9354-DFA2-7D5A-13122CB36248}"/>
              </a:ext>
            </a:extLst>
          </p:cNvPr>
          <p:cNvSpPr>
            <a:spLocks noGrp="1" noChangeArrowheads="1"/>
          </p:cNvSpPr>
          <p:nvPr>
            <p:ph type="sldNum" sz="quarter" idx="12"/>
          </p:nvPr>
        </p:nvSpPr>
        <p:spPr>
          <a:ln/>
        </p:spPr>
        <p:txBody>
          <a:bodyPr/>
          <a:lstStyle>
            <a:lvl1pPr>
              <a:defRPr/>
            </a:lvl1pPr>
          </a:lstStyle>
          <a:p>
            <a:pPr>
              <a:defRPr/>
            </a:pPr>
            <a:fld id="{E1D90959-2056-48D6-8201-622941EFA2B1}" type="slidenum">
              <a:rPr lang="en-US" altLang="el-GR"/>
              <a:pPr>
                <a:defRPr/>
              </a:pPr>
              <a:t>‹#›</a:t>
            </a:fld>
            <a:endParaRPr lang="en-US" altLang="el-GR"/>
          </a:p>
        </p:txBody>
      </p:sp>
    </p:spTree>
    <p:extLst>
      <p:ext uri="{BB962C8B-B14F-4D97-AF65-F5344CB8AC3E}">
        <p14:creationId xmlns:p14="http://schemas.microsoft.com/office/powerpoint/2010/main" val="1141463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a:extLst>
              <a:ext uri="{FF2B5EF4-FFF2-40B4-BE49-F238E27FC236}">
                <a16:creationId xmlns:a16="http://schemas.microsoft.com/office/drawing/2014/main" id="{6DE238B2-3699-D18F-EA51-491A22E8D043}"/>
              </a:ext>
            </a:extLst>
          </p:cNvPr>
          <p:cNvSpPr>
            <a:spLocks noGrp="1" noChangeArrowheads="1"/>
          </p:cNvSpPr>
          <p:nvPr>
            <p:ph type="dt" sz="half" idx="10"/>
          </p:nvPr>
        </p:nvSpPr>
        <p:spPr>
          <a:ln/>
        </p:spPr>
        <p:txBody>
          <a:bodyPr/>
          <a:lstStyle>
            <a:lvl1pPr>
              <a:defRPr/>
            </a:lvl1pPr>
          </a:lstStyle>
          <a:p>
            <a:pPr>
              <a:defRPr/>
            </a:pPr>
            <a:fld id="{6D111390-76CE-4845-A52C-1AFADFC91C53}" type="datetimeFigureOut">
              <a:rPr lang="en-US"/>
              <a:pPr>
                <a:defRPr/>
              </a:pPr>
              <a:t>11/21/2023</a:t>
            </a:fld>
            <a:endParaRPr lang="en-US"/>
          </a:p>
        </p:txBody>
      </p:sp>
      <p:sp>
        <p:nvSpPr>
          <p:cNvPr id="6" name="Rectangle 41">
            <a:extLst>
              <a:ext uri="{FF2B5EF4-FFF2-40B4-BE49-F238E27FC236}">
                <a16:creationId xmlns:a16="http://schemas.microsoft.com/office/drawing/2014/main" id="{E28F6487-7EC5-22EE-53F7-B86CE4C7944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D9636423-AF54-DC63-0ED9-DFFA6280797B}"/>
              </a:ext>
            </a:extLst>
          </p:cNvPr>
          <p:cNvSpPr>
            <a:spLocks noGrp="1" noChangeArrowheads="1"/>
          </p:cNvSpPr>
          <p:nvPr>
            <p:ph type="sldNum" sz="quarter" idx="12"/>
          </p:nvPr>
        </p:nvSpPr>
        <p:spPr>
          <a:ln/>
        </p:spPr>
        <p:txBody>
          <a:bodyPr/>
          <a:lstStyle>
            <a:lvl1pPr>
              <a:defRPr/>
            </a:lvl1pPr>
          </a:lstStyle>
          <a:p>
            <a:pPr>
              <a:defRPr/>
            </a:pPr>
            <a:fld id="{27BF7887-552F-47D8-9DF2-8E0AF2BF7D30}" type="slidenum">
              <a:rPr lang="en-US" altLang="el-GR"/>
              <a:pPr>
                <a:defRPr/>
              </a:pPr>
              <a:t>‹#›</a:t>
            </a:fld>
            <a:endParaRPr lang="en-US" altLang="el-GR"/>
          </a:p>
        </p:txBody>
      </p:sp>
    </p:spTree>
    <p:extLst>
      <p:ext uri="{BB962C8B-B14F-4D97-AF65-F5344CB8AC3E}">
        <p14:creationId xmlns:p14="http://schemas.microsoft.com/office/powerpoint/2010/main" val="185261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a:extLst>
              <a:ext uri="{FF2B5EF4-FFF2-40B4-BE49-F238E27FC236}">
                <a16:creationId xmlns:a16="http://schemas.microsoft.com/office/drawing/2014/main" id="{E0F17BD6-A8A2-8E23-1207-1298A60FC1D4}"/>
              </a:ext>
            </a:extLst>
          </p:cNvPr>
          <p:cNvSpPr>
            <a:spLocks noGrp="1" noChangeArrowheads="1"/>
          </p:cNvSpPr>
          <p:nvPr>
            <p:ph type="dt" sz="half" idx="10"/>
          </p:nvPr>
        </p:nvSpPr>
        <p:spPr>
          <a:ln/>
        </p:spPr>
        <p:txBody>
          <a:bodyPr/>
          <a:lstStyle>
            <a:lvl1pPr>
              <a:defRPr/>
            </a:lvl1pPr>
          </a:lstStyle>
          <a:p>
            <a:pPr>
              <a:defRPr/>
            </a:pPr>
            <a:fld id="{EDB75499-7796-4253-AF77-C678933B27A2}" type="datetimeFigureOut">
              <a:rPr lang="en-US"/>
              <a:pPr>
                <a:defRPr/>
              </a:pPr>
              <a:t>11/21/2023</a:t>
            </a:fld>
            <a:endParaRPr lang="en-US"/>
          </a:p>
        </p:txBody>
      </p:sp>
      <p:sp>
        <p:nvSpPr>
          <p:cNvPr id="8" name="Rectangle 41">
            <a:extLst>
              <a:ext uri="{FF2B5EF4-FFF2-40B4-BE49-F238E27FC236}">
                <a16:creationId xmlns:a16="http://schemas.microsoft.com/office/drawing/2014/main" id="{E4455E73-34FE-351C-7A14-46141751A3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2">
            <a:extLst>
              <a:ext uri="{FF2B5EF4-FFF2-40B4-BE49-F238E27FC236}">
                <a16:creationId xmlns:a16="http://schemas.microsoft.com/office/drawing/2014/main" id="{5F3C1C73-77BF-69D8-3B1D-2E3B179CACA4}"/>
              </a:ext>
            </a:extLst>
          </p:cNvPr>
          <p:cNvSpPr>
            <a:spLocks noGrp="1" noChangeArrowheads="1"/>
          </p:cNvSpPr>
          <p:nvPr>
            <p:ph type="sldNum" sz="quarter" idx="12"/>
          </p:nvPr>
        </p:nvSpPr>
        <p:spPr>
          <a:ln/>
        </p:spPr>
        <p:txBody>
          <a:bodyPr/>
          <a:lstStyle>
            <a:lvl1pPr>
              <a:defRPr/>
            </a:lvl1pPr>
          </a:lstStyle>
          <a:p>
            <a:pPr>
              <a:defRPr/>
            </a:pPr>
            <a:fld id="{7ED80339-8901-4FC7-830F-FF274A03FD05}" type="slidenum">
              <a:rPr lang="en-US" altLang="el-GR"/>
              <a:pPr>
                <a:defRPr/>
              </a:pPr>
              <a:t>‹#›</a:t>
            </a:fld>
            <a:endParaRPr lang="en-US" altLang="el-GR"/>
          </a:p>
        </p:txBody>
      </p:sp>
    </p:spTree>
    <p:extLst>
      <p:ext uri="{BB962C8B-B14F-4D97-AF65-F5344CB8AC3E}">
        <p14:creationId xmlns:p14="http://schemas.microsoft.com/office/powerpoint/2010/main" val="2167570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a:extLst>
              <a:ext uri="{FF2B5EF4-FFF2-40B4-BE49-F238E27FC236}">
                <a16:creationId xmlns:a16="http://schemas.microsoft.com/office/drawing/2014/main" id="{BEE76C7C-8043-3792-D132-22268DE32B56}"/>
              </a:ext>
            </a:extLst>
          </p:cNvPr>
          <p:cNvSpPr>
            <a:spLocks noGrp="1" noChangeArrowheads="1"/>
          </p:cNvSpPr>
          <p:nvPr>
            <p:ph type="dt" sz="half" idx="10"/>
          </p:nvPr>
        </p:nvSpPr>
        <p:spPr>
          <a:ln/>
        </p:spPr>
        <p:txBody>
          <a:bodyPr/>
          <a:lstStyle>
            <a:lvl1pPr>
              <a:defRPr/>
            </a:lvl1pPr>
          </a:lstStyle>
          <a:p>
            <a:pPr>
              <a:defRPr/>
            </a:pPr>
            <a:fld id="{28FBBC05-1504-407A-A65F-9F4AD5A8BBD5}" type="datetimeFigureOut">
              <a:rPr lang="en-US"/>
              <a:pPr>
                <a:defRPr/>
              </a:pPr>
              <a:t>11/21/2023</a:t>
            </a:fld>
            <a:endParaRPr lang="en-US"/>
          </a:p>
        </p:txBody>
      </p:sp>
      <p:sp>
        <p:nvSpPr>
          <p:cNvPr id="4" name="Rectangle 41">
            <a:extLst>
              <a:ext uri="{FF2B5EF4-FFF2-40B4-BE49-F238E27FC236}">
                <a16:creationId xmlns:a16="http://schemas.microsoft.com/office/drawing/2014/main" id="{24963CB0-BE0F-A602-524D-6A8E720A259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2">
            <a:extLst>
              <a:ext uri="{FF2B5EF4-FFF2-40B4-BE49-F238E27FC236}">
                <a16:creationId xmlns:a16="http://schemas.microsoft.com/office/drawing/2014/main" id="{69D2A04F-9675-841D-4315-08AC7F46D1EF}"/>
              </a:ext>
            </a:extLst>
          </p:cNvPr>
          <p:cNvSpPr>
            <a:spLocks noGrp="1" noChangeArrowheads="1"/>
          </p:cNvSpPr>
          <p:nvPr>
            <p:ph type="sldNum" sz="quarter" idx="12"/>
          </p:nvPr>
        </p:nvSpPr>
        <p:spPr>
          <a:ln/>
        </p:spPr>
        <p:txBody>
          <a:bodyPr/>
          <a:lstStyle>
            <a:lvl1pPr>
              <a:defRPr/>
            </a:lvl1pPr>
          </a:lstStyle>
          <a:p>
            <a:pPr>
              <a:defRPr/>
            </a:pPr>
            <a:fld id="{D49FD532-10DA-46EE-B032-53348EFFE74D}" type="slidenum">
              <a:rPr lang="en-US" altLang="el-GR"/>
              <a:pPr>
                <a:defRPr/>
              </a:pPr>
              <a:t>‹#›</a:t>
            </a:fld>
            <a:endParaRPr lang="en-US" altLang="el-GR"/>
          </a:p>
        </p:txBody>
      </p:sp>
    </p:spTree>
    <p:extLst>
      <p:ext uri="{BB962C8B-B14F-4D97-AF65-F5344CB8AC3E}">
        <p14:creationId xmlns:p14="http://schemas.microsoft.com/office/powerpoint/2010/main" val="30363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a:extLst>
              <a:ext uri="{FF2B5EF4-FFF2-40B4-BE49-F238E27FC236}">
                <a16:creationId xmlns:a16="http://schemas.microsoft.com/office/drawing/2014/main" id="{998ACE86-D6FC-9576-DB0C-4BEF198065E9}"/>
              </a:ext>
            </a:extLst>
          </p:cNvPr>
          <p:cNvSpPr>
            <a:spLocks noGrp="1" noChangeArrowheads="1"/>
          </p:cNvSpPr>
          <p:nvPr>
            <p:ph type="dt" sz="half" idx="10"/>
          </p:nvPr>
        </p:nvSpPr>
        <p:spPr>
          <a:ln/>
        </p:spPr>
        <p:txBody>
          <a:bodyPr/>
          <a:lstStyle>
            <a:lvl1pPr>
              <a:defRPr/>
            </a:lvl1pPr>
          </a:lstStyle>
          <a:p>
            <a:pPr>
              <a:defRPr/>
            </a:pPr>
            <a:fld id="{106A6028-215A-4DF6-8F8F-1D9F020781CE}" type="datetimeFigureOut">
              <a:rPr lang="en-US"/>
              <a:pPr>
                <a:defRPr/>
              </a:pPr>
              <a:t>11/21/2023</a:t>
            </a:fld>
            <a:endParaRPr lang="en-US"/>
          </a:p>
        </p:txBody>
      </p:sp>
      <p:sp>
        <p:nvSpPr>
          <p:cNvPr id="3" name="Rectangle 41">
            <a:extLst>
              <a:ext uri="{FF2B5EF4-FFF2-40B4-BE49-F238E27FC236}">
                <a16:creationId xmlns:a16="http://schemas.microsoft.com/office/drawing/2014/main" id="{A33655D4-39D2-17CD-FAF4-D08B25C87F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2">
            <a:extLst>
              <a:ext uri="{FF2B5EF4-FFF2-40B4-BE49-F238E27FC236}">
                <a16:creationId xmlns:a16="http://schemas.microsoft.com/office/drawing/2014/main" id="{1F097921-C1D7-1469-10EE-BFE5E74263B5}"/>
              </a:ext>
            </a:extLst>
          </p:cNvPr>
          <p:cNvSpPr>
            <a:spLocks noGrp="1" noChangeArrowheads="1"/>
          </p:cNvSpPr>
          <p:nvPr>
            <p:ph type="sldNum" sz="quarter" idx="12"/>
          </p:nvPr>
        </p:nvSpPr>
        <p:spPr>
          <a:ln/>
        </p:spPr>
        <p:txBody>
          <a:bodyPr/>
          <a:lstStyle>
            <a:lvl1pPr>
              <a:defRPr/>
            </a:lvl1pPr>
          </a:lstStyle>
          <a:p>
            <a:pPr>
              <a:defRPr/>
            </a:pPr>
            <a:fld id="{954ECD9A-5809-4FD8-A0C1-705A1F834B47}" type="slidenum">
              <a:rPr lang="en-US" altLang="el-GR"/>
              <a:pPr>
                <a:defRPr/>
              </a:pPr>
              <a:t>‹#›</a:t>
            </a:fld>
            <a:endParaRPr lang="en-US" altLang="el-GR"/>
          </a:p>
        </p:txBody>
      </p:sp>
    </p:spTree>
    <p:extLst>
      <p:ext uri="{BB962C8B-B14F-4D97-AF65-F5344CB8AC3E}">
        <p14:creationId xmlns:p14="http://schemas.microsoft.com/office/powerpoint/2010/main" val="1916664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87CEEA83-408A-7EBA-E2CE-690F1361285E}"/>
              </a:ext>
            </a:extLst>
          </p:cNvPr>
          <p:cNvSpPr>
            <a:spLocks noGrp="1" noChangeArrowheads="1"/>
          </p:cNvSpPr>
          <p:nvPr>
            <p:ph type="dt" sz="half" idx="10"/>
          </p:nvPr>
        </p:nvSpPr>
        <p:spPr>
          <a:ln/>
        </p:spPr>
        <p:txBody>
          <a:bodyPr/>
          <a:lstStyle>
            <a:lvl1pPr>
              <a:defRPr/>
            </a:lvl1pPr>
          </a:lstStyle>
          <a:p>
            <a:pPr>
              <a:defRPr/>
            </a:pPr>
            <a:fld id="{E7449405-214F-4C32-9CFD-741F9ED18179}" type="datetimeFigureOut">
              <a:rPr lang="en-US"/>
              <a:pPr>
                <a:defRPr/>
              </a:pPr>
              <a:t>11/21/2023</a:t>
            </a:fld>
            <a:endParaRPr lang="en-US"/>
          </a:p>
        </p:txBody>
      </p:sp>
      <p:sp>
        <p:nvSpPr>
          <p:cNvPr id="6" name="Rectangle 41">
            <a:extLst>
              <a:ext uri="{FF2B5EF4-FFF2-40B4-BE49-F238E27FC236}">
                <a16:creationId xmlns:a16="http://schemas.microsoft.com/office/drawing/2014/main" id="{857F4788-B7F9-DB2D-EF54-5468CE5C5F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9E5B35ED-C166-E12C-BCBB-E7303AF261F3}"/>
              </a:ext>
            </a:extLst>
          </p:cNvPr>
          <p:cNvSpPr>
            <a:spLocks noGrp="1" noChangeArrowheads="1"/>
          </p:cNvSpPr>
          <p:nvPr>
            <p:ph type="sldNum" sz="quarter" idx="12"/>
          </p:nvPr>
        </p:nvSpPr>
        <p:spPr>
          <a:ln/>
        </p:spPr>
        <p:txBody>
          <a:bodyPr/>
          <a:lstStyle>
            <a:lvl1pPr>
              <a:defRPr/>
            </a:lvl1pPr>
          </a:lstStyle>
          <a:p>
            <a:pPr>
              <a:defRPr/>
            </a:pPr>
            <a:fld id="{1B85606F-8303-41EB-ABEE-EA9F7F657BB7}" type="slidenum">
              <a:rPr lang="en-US" altLang="el-GR"/>
              <a:pPr>
                <a:defRPr/>
              </a:pPr>
              <a:t>‹#›</a:t>
            </a:fld>
            <a:endParaRPr lang="en-US" altLang="el-GR"/>
          </a:p>
        </p:txBody>
      </p:sp>
    </p:spTree>
    <p:extLst>
      <p:ext uri="{BB962C8B-B14F-4D97-AF65-F5344CB8AC3E}">
        <p14:creationId xmlns:p14="http://schemas.microsoft.com/office/powerpoint/2010/main" val="702592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a:extLst>
              <a:ext uri="{FF2B5EF4-FFF2-40B4-BE49-F238E27FC236}">
                <a16:creationId xmlns:a16="http://schemas.microsoft.com/office/drawing/2014/main" id="{EA3B7029-6293-BCD2-499E-2206274DA8DA}"/>
              </a:ext>
            </a:extLst>
          </p:cNvPr>
          <p:cNvSpPr>
            <a:spLocks noGrp="1" noChangeArrowheads="1"/>
          </p:cNvSpPr>
          <p:nvPr>
            <p:ph type="dt" sz="half" idx="10"/>
          </p:nvPr>
        </p:nvSpPr>
        <p:spPr>
          <a:ln/>
        </p:spPr>
        <p:txBody>
          <a:bodyPr/>
          <a:lstStyle>
            <a:lvl1pPr>
              <a:defRPr/>
            </a:lvl1pPr>
          </a:lstStyle>
          <a:p>
            <a:pPr>
              <a:defRPr/>
            </a:pPr>
            <a:fld id="{7AED45F0-1833-4F8F-AF56-8D808C69C270}" type="datetimeFigureOut">
              <a:rPr lang="en-US"/>
              <a:pPr>
                <a:defRPr/>
              </a:pPr>
              <a:t>11/21/2023</a:t>
            </a:fld>
            <a:endParaRPr lang="en-US"/>
          </a:p>
        </p:txBody>
      </p:sp>
      <p:sp>
        <p:nvSpPr>
          <p:cNvPr id="6" name="Rectangle 41">
            <a:extLst>
              <a:ext uri="{FF2B5EF4-FFF2-40B4-BE49-F238E27FC236}">
                <a16:creationId xmlns:a16="http://schemas.microsoft.com/office/drawing/2014/main" id="{1E5740D5-7590-37AB-C8C3-19DEE1852B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2">
            <a:extLst>
              <a:ext uri="{FF2B5EF4-FFF2-40B4-BE49-F238E27FC236}">
                <a16:creationId xmlns:a16="http://schemas.microsoft.com/office/drawing/2014/main" id="{89F3C378-78C4-AB21-4F0E-EF17FA74A1F0}"/>
              </a:ext>
            </a:extLst>
          </p:cNvPr>
          <p:cNvSpPr>
            <a:spLocks noGrp="1" noChangeArrowheads="1"/>
          </p:cNvSpPr>
          <p:nvPr>
            <p:ph type="sldNum" sz="quarter" idx="12"/>
          </p:nvPr>
        </p:nvSpPr>
        <p:spPr>
          <a:ln/>
        </p:spPr>
        <p:txBody>
          <a:bodyPr/>
          <a:lstStyle>
            <a:lvl1pPr>
              <a:defRPr/>
            </a:lvl1pPr>
          </a:lstStyle>
          <a:p>
            <a:pPr>
              <a:defRPr/>
            </a:pPr>
            <a:fld id="{8D5113D7-B99E-4AA5-A4E9-F51677A4772E}" type="slidenum">
              <a:rPr lang="en-US" altLang="el-GR"/>
              <a:pPr>
                <a:defRPr/>
              </a:pPr>
              <a:t>‹#›</a:t>
            </a:fld>
            <a:endParaRPr lang="en-US" altLang="el-GR"/>
          </a:p>
        </p:txBody>
      </p:sp>
    </p:spTree>
    <p:extLst>
      <p:ext uri="{BB962C8B-B14F-4D97-AF65-F5344CB8AC3E}">
        <p14:creationId xmlns:p14="http://schemas.microsoft.com/office/powerpoint/2010/main" val="26073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2850"/>
            </a:gs>
          </a:gsLst>
          <a:lin ang="5400000" scaled="1"/>
        </a:gra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A98B023-9780-5C8E-07C1-D293BA70F82D}"/>
              </a:ext>
            </a:extLst>
          </p:cNvPr>
          <p:cNvGrpSpPr>
            <a:grpSpLocks/>
          </p:cNvGrpSpPr>
          <p:nvPr/>
        </p:nvGrpSpPr>
        <p:grpSpPr bwMode="auto">
          <a:xfrm>
            <a:off x="1588" y="0"/>
            <a:ext cx="9148762" cy="6851650"/>
            <a:chOff x="1" y="0"/>
            <a:chExt cx="5763" cy="4316"/>
          </a:xfrm>
        </p:grpSpPr>
        <p:sp>
          <p:nvSpPr>
            <p:cNvPr id="72707" name="Freeform 3">
              <a:extLst>
                <a:ext uri="{FF2B5EF4-FFF2-40B4-BE49-F238E27FC236}">
                  <a16:creationId xmlns:a16="http://schemas.microsoft.com/office/drawing/2014/main" id="{287107AE-C021-F611-75B8-DCD3BDEC098B}"/>
                </a:ext>
              </a:extLst>
            </p:cNvPr>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2708" name="Freeform 4">
              <a:extLst>
                <a:ext uri="{FF2B5EF4-FFF2-40B4-BE49-F238E27FC236}">
                  <a16:creationId xmlns:a16="http://schemas.microsoft.com/office/drawing/2014/main" id="{53A655EB-4638-F0CD-6EE5-6DFBFD38C806}"/>
                </a:ext>
              </a:extLst>
            </p:cNvPr>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2709" name="Freeform 5">
              <a:extLst>
                <a:ext uri="{FF2B5EF4-FFF2-40B4-BE49-F238E27FC236}">
                  <a16:creationId xmlns:a16="http://schemas.microsoft.com/office/drawing/2014/main" id="{4A714800-B4C6-4587-DEB4-07687713A537}"/>
                </a:ext>
              </a:extLst>
            </p:cNvPr>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grpSp>
          <p:nvGrpSpPr>
            <p:cNvPr id="1035" name="Group 6">
              <a:extLst>
                <a:ext uri="{FF2B5EF4-FFF2-40B4-BE49-F238E27FC236}">
                  <a16:creationId xmlns:a16="http://schemas.microsoft.com/office/drawing/2014/main" id="{9E969B00-96EF-3FD6-0CDF-3620AF625D0F}"/>
                </a:ext>
              </a:extLst>
            </p:cNvPr>
            <p:cNvGrpSpPr>
              <a:grpSpLocks/>
            </p:cNvGrpSpPr>
            <p:nvPr/>
          </p:nvGrpSpPr>
          <p:grpSpPr bwMode="auto">
            <a:xfrm>
              <a:off x="288" y="0"/>
              <a:ext cx="5098" cy="4316"/>
              <a:chOff x="288" y="0"/>
              <a:chExt cx="5098" cy="4316"/>
            </a:xfrm>
          </p:grpSpPr>
          <p:sp>
            <p:nvSpPr>
              <p:cNvPr id="72711" name="Freeform 7">
                <a:extLst>
                  <a:ext uri="{FF2B5EF4-FFF2-40B4-BE49-F238E27FC236}">
                    <a16:creationId xmlns:a16="http://schemas.microsoft.com/office/drawing/2014/main" id="{3E25DC46-5AC3-FD44-D571-82ECC8D0C99E}"/>
                  </a:ext>
                </a:extLst>
              </p:cNvPr>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12" name="Freeform 8">
                <a:extLst>
                  <a:ext uri="{FF2B5EF4-FFF2-40B4-BE49-F238E27FC236}">
                    <a16:creationId xmlns:a16="http://schemas.microsoft.com/office/drawing/2014/main" id="{5F6E9BDB-AF46-865F-D335-F62E32AD1FBB}"/>
                  </a:ext>
                </a:extLst>
              </p:cNvPr>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13" name="Freeform 9">
                <a:extLst>
                  <a:ext uri="{FF2B5EF4-FFF2-40B4-BE49-F238E27FC236}">
                    <a16:creationId xmlns:a16="http://schemas.microsoft.com/office/drawing/2014/main" id="{26E6F95E-CA2E-7CB5-0E4B-3D43D86500F4}"/>
                  </a:ext>
                </a:extLst>
              </p:cNvPr>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14" name="Freeform 10">
                <a:extLst>
                  <a:ext uri="{FF2B5EF4-FFF2-40B4-BE49-F238E27FC236}">
                    <a16:creationId xmlns:a16="http://schemas.microsoft.com/office/drawing/2014/main" id="{2AA4B2BD-6281-9F77-9186-07D030458275}"/>
                  </a:ext>
                </a:extLst>
              </p:cNvPr>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15" name="Freeform 11">
                <a:extLst>
                  <a:ext uri="{FF2B5EF4-FFF2-40B4-BE49-F238E27FC236}">
                    <a16:creationId xmlns:a16="http://schemas.microsoft.com/office/drawing/2014/main" id="{295B0A06-C8BA-41EF-2804-C2A94FCE6789}"/>
                  </a:ext>
                </a:extLst>
              </p:cNvPr>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16" name="Freeform 12">
                <a:extLst>
                  <a:ext uri="{FF2B5EF4-FFF2-40B4-BE49-F238E27FC236}">
                    <a16:creationId xmlns:a16="http://schemas.microsoft.com/office/drawing/2014/main" id="{D0681575-D2F6-B66E-64C9-CF9693BDA5D3}"/>
                  </a:ext>
                </a:extLst>
              </p:cNvPr>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17" name="Freeform 13">
                <a:extLst>
                  <a:ext uri="{FF2B5EF4-FFF2-40B4-BE49-F238E27FC236}">
                    <a16:creationId xmlns:a16="http://schemas.microsoft.com/office/drawing/2014/main" id="{EA6FEF89-E221-E3BC-E640-E62AA3A56C55}"/>
                  </a:ext>
                </a:extLst>
              </p:cNvPr>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18" name="Freeform 14">
                <a:extLst>
                  <a:ext uri="{FF2B5EF4-FFF2-40B4-BE49-F238E27FC236}">
                    <a16:creationId xmlns:a16="http://schemas.microsoft.com/office/drawing/2014/main" id="{AAC187EF-4820-FE70-3510-42AB7BFE7A1C}"/>
                  </a:ext>
                </a:extLst>
              </p:cNvPr>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19" name="Freeform 15">
                <a:extLst>
                  <a:ext uri="{FF2B5EF4-FFF2-40B4-BE49-F238E27FC236}">
                    <a16:creationId xmlns:a16="http://schemas.microsoft.com/office/drawing/2014/main" id="{ACA32EFC-B295-AB58-93B1-560F0002C024}"/>
                  </a:ext>
                </a:extLst>
              </p:cNvPr>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20" name="Freeform 16">
                <a:extLst>
                  <a:ext uri="{FF2B5EF4-FFF2-40B4-BE49-F238E27FC236}">
                    <a16:creationId xmlns:a16="http://schemas.microsoft.com/office/drawing/2014/main" id="{51CDFDE2-59DC-5549-047A-AA9C6D39FE2A}"/>
                  </a:ext>
                </a:extLst>
              </p:cNvPr>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21" name="Freeform 17">
                <a:extLst>
                  <a:ext uri="{FF2B5EF4-FFF2-40B4-BE49-F238E27FC236}">
                    <a16:creationId xmlns:a16="http://schemas.microsoft.com/office/drawing/2014/main" id="{7FCCCA83-C4A3-E5BB-31E7-B8299377DD4D}"/>
                  </a:ext>
                </a:extLst>
              </p:cNvPr>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22" name="Freeform 18">
                <a:extLst>
                  <a:ext uri="{FF2B5EF4-FFF2-40B4-BE49-F238E27FC236}">
                    <a16:creationId xmlns:a16="http://schemas.microsoft.com/office/drawing/2014/main" id="{8CD4AB0D-AB5D-BCC2-CA11-36CEE044747F}"/>
                  </a:ext>
                </a:extLst>
              </p:cNvPr>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sp>
            <p:nvSpPr>
              <p:cNvPr id="72723" name="Freeform 19">
                <a:extLst>
                  <a:ext uri="{FF2B5EF4-FFF2-40B4-BE49-F238E27FC236}">
                    <a16:creationId xmlns:a16="http://schemas.microsoft.com/office/drawing/2014/main" id="{B4031BE1-7B1D-5F59-177D-CF46EE8A45A5}"/>
                  </a:ext>
                </a:extLst>
              </p:cNvPr>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p>
            </p:txBody>
          </p:sp>
        </p:grpSp>
        <p:sp>
          <p:nvSpPr>
            <p:cNvPr id="72724" name="Freeform 20">
              <a:extLst>
                <a:ext uri="{FF2B5EF4-FFF2-40B4-BE49-F238E27FC236}">
                  <a16:creationId xmlns:a16="http://schemas.microsoft.com/office/drawing/2014/main" id="{F078C4E8-27A2-1096-FA6D-71C7EC327408}"/>
                </a:ext>
              </a:extLst>
            </p:cNvPr>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2725" name="Freeform 21">
              <a:extLst>
                <a:ext uri="{FF2B5EF4-FFF2-40B4-BE49-F238E27FC236}">
                  <a16:creationId xmlns:a16="http://schemas.microsoft.com/office/drawing/2014/main" id="{8CE741C4-2808-CBBB-E4FE-636942379F03}"/>
                </a:ext>
              </a:extLst>
            </p:cNvPr>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p>
          </p:txBody>
        </p:sp>
        <p:sp>
          <p:nvSpPr>
            <p:cNvPr id="72726" name="Freeform 22">
              <a:extLst>
                <a:ext uri="{FF2B5EF4-FFF2-40B4-BE49-F238E27FC236}">
                  <a16:creationId xmlns:a16="http://schemas.microsoft.com/office/drawing/2014/main" id="{1CECD952-1B36-A382-9D20-594916C85A77}"/>
                </a:ext>
              </a:extLst>
            </p:cNvPr>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39" name="Freeform 23">
              <a:extLst>
                <a:ext uri="{FF2B5EF4-FFF2-40B4-BE49-F238E27FC236}">
                  <a16:creationId xmlns:a16="http://schemas.microsoft.com/office/drawing/2014/main" id="{1512653E-0025-C04D-F658-EF087591A4CD}"/>
                </a:ext>
              </a:extLst>
            </p:cNvPr>
            <p:cNvSpPr>
              <a:spLocks/>
            </p:cNvSpPr>
            <p:nvPr/>
          </p:nvSpPr>
          <p:spPr bwMode="hidden">
            <a:xfrm>
              <a:off x="5041" y="0"/>
              <a:ext cx="719" cy="845"/>
            </a:xfrm>
            <a:custGeom>
              <a:avLst/>
              <a:gdLst>
                <a:gd name="T0" fmla="*/ 739 w 717"/>
                <a:gd name="T1" fmla="*/ 845 h 845"/>
                <a:gd name="T2" fmla="*/ 739 w 717"/>
                <a:gd name="T3" fmla="*/ 821 h 845"/>
                <a:gd name="T4" fmla="*/ 596 w 717"/>
                <a:gd name="T5" fmla="*/ 605 h 845"/>
                <a:gd name="T6" fmla="*/ 417 w 717"/>
                <a:gd name="T7" fmla="*/ 396 h 845"/>
                <a:gd name="T8" fmla="*/ 232 w 717"/>
                <a:gd name="T9" fmla="*/ 192 h 845"/>
                <a:gd name="T10" fmla="*/ 17 w 717"/>
                <a:gd name="T11" fmla="*/ 0 h 845"/>
                <a:gd name="T12" fmla="*/ 0 w 717"/>
                <a:gd name="T13" fmla="*/ 0 h 845"/>
                <a:gd name="T14" fmla="*/ 220 w 717"/>
                <a:gd name="T15" fmla="*/ 198 h 845"/>
                <a:gd name="T16" fmla="*/ 411 w 717"/>
                <a:gd name="T17" fmla="*/ 408 h 845"/>
                <a:gd name="T18" fmla="*/ 590 w 717"/>
                <a:gd name="T19" fmla="*/ 623 h 845"/>
                <a:gd name="T20" fmla="*/ 739 w 717"/>
                <a:gd name="T21" fmla="*/ 845 h 845"/>
                <a:gd name="T22" fmla="*/ 73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a:extLst>
                <a:ext uri="{FF2B5EF4-FFF2-40B4-BE49-F238E27FC236}">
                  <a16:creationId xmlns:a16="http://schemas.microsoft.com/office/drawing/2014/main" id="{CF63B96A-B7DB-4B08-15D7-B3D3B100F1C3}"/>
                </a:ext>
              </a:extLst>
            </p:cNvPr>
            <p:cNvSpPr>
              <a:spLocks/>
            </p:cNvSpPr>
            <p:nvPr/>
          </p:nvSpPr>
          <p:spPr bwMode="hidden">
            <a:xfrm>
              <a:off x="5352" y="0"/>
              <a:ext cx="408" cy="414"/>
            </a:xfrm>
            <a:custGeom>
              <a:avLst/>
              <a:gdLst>
                <a:gd name="T0" fmla="*/ 418 w 407"/>
                <a:gd name="T1" fmla="*/ 414 h 414"/>
                <a:gd name="T2" fmla="*/ 418 w 407"/>
                <a:gd name="T3" fmla="*/ 396 h 414"/>
                <a:gd name="T4" fmla="*/ 233 w 407"/>
                <a:gd name="T5" fmla="*/ 192 h 414"/>
                <a:gd name="T6" fmla="*/ 12 w 407"/>
                <a:gd name="T7" fmla="*/ 0 h 414"/>
                <a:gd name="T8" fmla="*/ 0 w 407"/>
                <a:gd name="T9" fmla="*/ 0 h 414"/>
                <a:gd name="T10" fmla="*/ 108 w 407"/>
                <a:gd name="T11" fmla="*/ 102 h 414"/>
                <a:gd name="T12" fmla="*/ 227 w 407"/>
                <a:gd name="T13" fmla="*/ 204 h 414"/>
                <a:gd name="T14" fmla="*/ 418 w 407"/>
                <a:gd name="T15" fmla="*/ 414 h 414"/>
                <a:gd name="T16" fmla="*/ 418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729" name="Freeform 25">
              <a:extLst>
                <a:ext uri="{FF2B5EF4-FFF2-40B4-BE49-F238E27FC236}">
                  <a16:creationId xmlns:a16="http://schemas.microsoft.com/office/drawing/2014/main" id="{525030FE-F546-99F5-430D-225A2E9F2DFA}"/>
                </a:ext>
              </a:extLst>
            </p:cNvPr>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p>
          </p:txBody>
        </p:sp>
        <p:sp>
          <p:nvSpPr>
            <p:cNvPr id="1042" name="Freeform 26">
              <a:extLst>
                <a:ext uri="{FF2B5EF4-FFF2-40B4-BE49-F238E27FC236}">
                  <a16:creationId xmlns:a16="http://schemas.microsoft.com/office/drawing/2014/main" id="{45A8154E-330A-B5BD-F725-B72F2EE12C20}"/>
                </a:ext>
              </a:extLst>
            </p:cNvPr>
            <p:cNvSpPr>
              <a:spLocks/>
            </p:cNvSpPr>
            <p:nvPr/>
          </p:nvSpPr>
          <p:spPr bwMode="hidden">
            <a:xfrm>
              <a:off x="6" y="0"/>
              <a:ext cx="588" cy="599"/>
            </a:xfrm>
            <a:custGeom>
              <a:avLst/>
              <a:gdLst>
                <a:gd name="T0" fmla="*/ 608 w 586"/>
                <a:gd name="T1" fmla="*/ 0 h 599"/>
                <a:gd name="T2" fmla="*/ 590 w 586"/>
                <a:gd name="T3" fmla="*/ 0 h 599"/>
                <a:gd name="T4" fmla="*/ 418 w 586"/>
                <a:gd name="T5" fmla="*/ 132 h 599"/>
                <a:gd name="T6" fmla="*/ 268 w 586"/>
                <a:gd name="T7" fmla="*/ 270 h 599"/>
                <a:gd name="T8" fmla="*/ 120 w 586"/>
                <a:gd name="T9" fmla="*/ 420 h 599"/>
                <a:gd name="T10" fmla="*/ 0 w 586"/>
                <a:gd name="T11" fmla="*/ 575 h 599"/>
                <a:gd name="T12" fmla="*/ 0 w 586"/>
                <a:gd name="T13" fmla="*/ 599 h 599"/>
                <a:gd name="T14" fmla="*/ 120 w 586"/>
                <a:gd name="T15" fmla="*/ 432 h 599"/>
                <a:gd name="T16" fmla="*/ 268 w 586"/>
                <a:gd name="T17" fmla="*/ 282 h 599"/>
                <a:gd name="T18" fmla="*/ 424 w 586"/>
                <a:gd name="T19" fmla="*/ 138 h 599"/>
                <a:gd name="T20" fmla="*/ 608 w 586"/>
                <a:gd name="T21" fmla="*/ 0 h 599"/>
                <a:gd name="T22" fmla="*/ 60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a:extLst>
                <a:ext uri="{FF2B5EF4-FFF2-40B4-BE49-F238E27FC236}">
                  <a16:creationId xmlns:a16="http://schemas.microsoft.com/office/drawing/2014/main" id="{FC00B5A1-7594-7E54-1889-7475D0A429D4}"/>
                </a:ext>
              </a:extLst>
            </p:cNvPr>
            <p:cNvSpPr>
              <a:spLocks/>
            </p:cNvSpPr>
            <p:nvPr/>
          </p:nvSpPr>
          <p:spPr bwMode="hidden">
            <a:xfrm>
              <a:off x="6" y="0"/>
              <a:ext cx="270" cy="252"/>
            </a:xfrm>
            <a:custGeom>
              <a:avLst/>
              <a:gdLst>
                <a:gd name="T0" fmla="*/ 280 w 269"/>
                <a:gd name="T1" fmla="*/ 0 h 252"/>
                <a:gd name="T2" fmla="*/ 262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80 w 269"/>
                <a:gd name="T15" fmla="*/ 0 h 252"/>
                <a:gd name="T16" fmla="*/ 280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a:extLst>
                <a:ext uri="{FF2B5EF4-FFF2-40B4-BE49-F238E27FC236}">
                  <a16:creationId xmlns:a16="http://schemas.microsoft.com/office/drawing/2014/main" id="{8704E3EA-1652-1C52-D8CC-C885173DD807}"/>
                </a:ext>
              </a:extLst>
            </p:cNvPr>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5" name="Line 29">
              <a:extLst>
                <a:ext uri="{FF2B5EF4-FFF2-40B4-BE49-F238E27FC236}">
                  <a16:creationId xmlns:a16="http://schemas.microsoft.com/office/drawing/2014/main" id="{F3AF239F-7F10-2351-337C-F83E7412AB0D}"/>
                </a:ext>
              </a:extLst>
            </p:cNvPr>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6" name="Line 30">
              <a:extLst>
                <a:ext uri="{FF2B5EF4-FFF2-40B4-BE49-F238E27FC236}">
                  <a16:creationId xmlns:a16="http://schemas.microsoft.com/office/drawing/2014/main" id="{38793ADD-49D8-B0A5-8339-E335C643929D}"/>
                </a:ext>
              </a:extLst>
            </p:cNvPr>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47" name="Group 31">
              <a:extLst>
                <a:ext uri="{FF2B5EF4-FFF2-40B4-BE49-F238E27FC236}">
                  <a16:creationId xmlns:a16="http://schemas.microsoft.com/office/drawing/2014/main" id="{BB28725B-92D9-ADA2-2144-F52BFC901BD0}"/>
                </a:ext>
              </a:extLst>
            </p:cNvPr>
            <p:cNvGrpSpPr>
              <a:grpSpLocks/>
            </p:cNvGrpSpPr>
            <p:nvPr/>
          </p:nvGrpSpPr>
          <p:grpSpPr bwMode="auto">
            <a:xfrm>
              <a:off x="1" y="392"/>
              <a:ext cx="5758" cy="1571"/>
              <a:chOff x="1" y="392"/>
              <a:chExt cx="5758" cy="1571"/>
            </a:xfrm>
          </p:grpSpPr>
          <p:sp>
            <p:nvSpPr>
              <p:cNvPr id="1050" name="Line 32">
                <a:extLst>
                  <a:ext uri="{FF2B5EF4-FFF2-40B4-BE49-F238E27FC236}">
                    <a16:creationId xmlns:a16="http://schemas.microsoft.com/office/drawing/2014/main" id="{F56E0D5F-41BE-73B0-C46E-A4B46FCF08CF}"/>
                  </a:ext>
                </a:extLst>
              </p:cNvPr>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1" name="Line 33">
                <a:extLst>
                  <a:ext uri="{FF2B5EF4-FFF2-40B4-BE49-F238E27FC236}">
                    <a16:creationId xmlns:a16="http://schemas.microsoft.com/office/drawing/2014/main" id="{71C9344A-3C03-197E-AB11-72406DB1987F}"/>
                  </a:ext>
                </a:extLst>
              </p:cNvPr>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2" name="Line 34">
                <a:extLst>
                  <a:ext uri="{FF2B5EF4-FFF2-40B4-BE49-F238E27FC236}">
                    <a16:creationId xmlns:a16="http://schemas.microsoft.com/office/drawing/2014/main" id="{F02C45E3-A2F2-0BA8-29CB-8397568D792D}"/>
                  </a:ext>
                </a:extLst>
              </p:cNvPr>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3" name="Line 35">
                <a:extLst>
                  <a:ext uri="{FF2B5EF4-FFF2-40B4-BE49-F238E27FC236}">
                    <a16:creationId xmlns:a16="http://schemas.microsoft.com/office/drawing/2014/main" id="{60100299-B1DB-EA7E-AFFC-CB6BE2BE4FA4}"/>
                  </a:ext>
                </a:extLst>
              </p:cNvPr>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54" name="Line 36">
                <a:extLst>
                  <a:ext uri="{FF2B5EF4-FFF2-40B4-BE49-F238E27FC236}">
                    <a16:creationId xmlns:a16="http://schemas.microsoft.com/office/drawing/2014/main" id="{8A4DBE3A-4D96-B5E1-CF47-B6B51A5E60C3}"/>
                  </a:ext>
                </a:extLst>
              </p:cNvPr>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048" name="Line 37">
              <a:extLst>
                <a:ext uri="{FF2B5EF4-FFF2-40B4-BE49-F238E27FC236}">
                  <a16:creationId xmlns:a16="http://schemas.microsoft.com/office/drawing/2014/main" id="{FD8B988A-151E-044E-7E9E-798DB996E86A}"/>
                </a:ext>
              </a:extLst>
            </p:cNvPr>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49" name="Line 38">
              <a:extLst>
                <a:ext uri="{FF2B5EF4-FFF2-40B4-BE49-F238E27FC236}">
                  <a16:creationId xmlns:a16="http://schemas.microsoft.com/office/drawing/2014/main" id="{D4CDF355-2B33-55F1-62B9-7C8F524A4FB4}"/>
                </a:ext>
              </a:extLst>
            </p:cNvPr>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72743" name="Rectangle 39">
            <a:extLst>
              <a:ext uri="{FF2B5EF4-FFF2-40B4-BE49-F238E27FC236}">
                <a16:creationId xmlns:a16="http://schemas.microsoft.com/office/drawing/2014/main" id="{638F5DA7-AAC0-3EF3-6EE4-535A0A2D2F9A}"/>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2744" name="Rectangle 40">
            <a:extLst>
              <a:ext uri="{FF2B5EF4-FFF2-40B4-BE49-F238E27FC236}">
                <a16:creationId xmlns:a16="http://schemas.microsoft.com/office/drawing/2014/main" id="{E383FBD4-8854-32A3-901E-50490E0AB921}"/>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defRPr>
            </a:lvl1pPr>
          </a:lstStyle>
          <a:p>
            <a:pPr>
              <a:defRPr/>
            </a:pPr>
            <a:fld id="{3AF264EB-8810-4CB9-810A-438229511318}" type="datetimeFigureOut">
              <a:rPr lang="en-US"/>
              <a:pPr>
                <a:defRPr/>
              </a:pPr>
              <a:t>11/21/2023</a:t>
            </a:fld>
            <a:endParaRPr lang="en-US"/>
          </a:p>
        </p:txBody>
      </p:sp>
      <p:sp>
        <p:nvSpPr>
          <p:cNvPr id="72745" name="Rectangle 41">
            <a:extLst>
              <a:ext uri="{FF2B5EF4-FFF2-40B4-BE49-F238E27FC236}">
                <a16:creationId xmlns:a16="http://schemas.microsoft.com/office/drawing/2014/main" id="{B5421453-8792-0A08-EEEC-DE57B9E24DA6}"/>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defRPr>
            </a:lvl1pPr>
          </a:lstStyle>
          <a:p>
            <a:pPr>
              <a:defRPr/>
            </a:pPr>
            <a:endParaRPr lang="en-US"/>
          </a:p>
        </p:txBody>
      </p:sp>
      <p:sp>
        <p:nvSpPr>
          <p:cNvPr id="72746" name="Rectangle 42">
            <a:extLst>
              <a:ext uri="{FF2B5EF4-FFF2-40B4-BE49-F238E27FC236}">
                <a16:creationId xmlns:a16="http://schemas.microsoft.com/office/drawing/2014/main" id="{F4781FE3-A453-2358-70DC-7E296E841B3F}"/>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B20ECD76-327A-4450-A773-18B68B70AEE5}" type="slidenum">
              <a:rPr lang="en-US" altLang="el-GR"/>
              <a:pPr>
                <a:defRPr/>
              </a:pPr>
              <a:t>‹#›</a:t>
            </a:fld>
            <a:endParaRPr lang="en-US" altLang="el-GR"/>
          </a:p>
        </p:txBody>
      </p:sp>
      <p:sp>
        <p:nvSpPr>
          <p:cNvPr id="72747" name="Rectangle 43">
            <a:extLst>
              <a:ext uri="{FF2B5EF4-FFF2-40B4-BE49-F238E27FC236}">
                <a16:creationId xmlns:a16="http://schemas.microsoft.com/office/drawing/2014/main" id="{5AAC6C9A-B503-E9FB-3FB5-6B2573B08E75}"/>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4098"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99AA5-89C7-752F-09E4-95D8BFC7122A}"/>
              </a:ext>
            </a:extLst>
          </p:cNvPr>
          <p:cNvSpPr>
            <a:spLocks noGrp="1"/>
          </p:cNvSpPr>
          <p:nvPr>
            <p:ph type="title"/>
          </p:nvPr>
        </p:nvSpPr>
        <p:spPr/>
        <p:txBody>
          <a:bodyPr/>
          <a:lstStyle/>
          <a:p>
            <a:pPr>
              <a:defRPr/>
            </a:pPr>
            <a:r>
              <a:rPr lang="el-GR" sz="3600" dirty="0"/>
              <a:t>Παγκόσμιο επισιτιστικό πρόβλημα</a:t>
            </a:r>
          </a:p>
        </p:txBody>
      </p:sp>
      <p:pic>
        <p:nvPicPr>
          <p:cNvPr id="4099" name="Content Placeholder 3" descr="starvedeeskb6.jpg">
            <a:extLst>
              <a:ext uri="{FF2B5EF4-FFF2-40B4-BE49-F238E27FC236}">
                <a16:creationId xmlns:a16="http://schemas.microsoft.com/office/drawing/2014/main" id="{B3A5B5BF-E610-9DD8-07AC-16D6C1ACAF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113338" y="1989138"/>
            <a:ext cx="3808412" cy="3384550"/>
          </a:xfrm>
        </p:spPr>
      </p:pic>
      <p:sp>
        <p:nvSpPr>
          <p:cNvPr id="5" name="TextBox 4">
            <a:extLst>
              <a:ext uri="{FF2B5EF4-FFF2-40B4-BE49-F238E27FC236}">
                <a16:creationId xmlns:a16="http://schemas.microsoft.com/office/drawing/2014/main" id="{48F3D089-FA2F-09CF-054B-96B313CD4C90}"/>
              </a:ext>
            </a:extLst>
          </p:cNvPr>
          <p:cNvSpPr txBox="1"/>
          <p:nvPr/>
        </p:nvSpPr>
        <p:spPr>
          <a:xfrm>
            <a:off x="539750" y="2276475"/>
            <a:ext cx="4319588" cy="3232150"/>
          </a:xfrm>
          <a:prstGeom prst="rect">
            <a:avLst/>
          </a:prstGeom>
          <a:noFill/>
        </p:spPr>
        <p:txBody>
          <a:bodyPr>
            <a:spAutoFit/>
          </a:bodyPr>
          <a:lstStyle/>
          <a:p>
            <a:pPr>
              <a:defRPr/>
            </a:pPr>
            <a:r>
              <a:rPr lang="el-GR" sz="2800" dirty="0">
                <a:latin typeface="+mj-lt"/>
              </a:rPr>
              <a:t>Ρυθμός αύξησης παγκόσμιου πληθυσμού</a:t>
            </a:r>
          </a:p>
          <a:p>
            <a:pPr>
              <a:defRPr/>
            </a:pPr>
            <a:endParaRPr lang="el-GR" sz="2800" dirty="0">
              <a:latin typeface="+mj-lt"/>
            </a:endParaRPr>
          </a:p>
          <a:p>
            <a:pPr>
              <a:defRPr/>
            </a:pPr>
            <a:endParaRPr lang="el-GR" sz="2800" dirty="0">
              <a:latin typeface="+mj-lt"/>
            </a:endParaRPr>
          </a:p>
          <a:p>
            <a:pPr>
              <a:defRPr/>
            </a:pPr>
            <a:r>
              <a:rPr lang="el-GR" sz="2800" dirty="0">
                <a:latin typeface="+mj-lt"/>
              </a:rPr>
              <a:t>Αύξηση παραγωγής γεωργικών προϊόντων</a:t>
            </a:r>
          </a:p>
          <a:p>
            <a:pPr>
              <a:defRPr/>
            </a:pPr>
            <a:endParaRPr lang="el-GR" dirty="0"/>
          </a:p>
          <a:p>
            <a:pPr>
              <a:defRPr/>
            </a:pP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9CF75B3-5F81-7C2B-8752-DC9FDF178858}"/>
              </a:ext>
            </a:extLst>
          </p:cNvPr>
          <p:cNvSpPr>
            <a:spLocks noGrp="1" noChangeArrowheads="1"/>
          </p:cNvSpPr>
          <p:nvPr>
            <p:ph type="title" idx="4294967295"/>
          </p:nvPr>
        </p:nvSpPr>
        <p:spPr>
          <a:xfrm>
            <a:off x="457200" y="277813"/>
            <a:ext cx="8229600" cy="704850"/>
          </a:xfrm>
        </p:spPr>
        <p:txBody>
          <a:bodyPr anchorCtr="0"/>
          <a:lstStyle/>
          <a:p>
            <a:pPr eaLnBrk="1" hangingPunct="1">
              <a:defRPr/>
            </a:pPr>
            <a:r>
              <a:rPr lang="el-GR" sz="2800"/>
              <a:t>Ημερήσια κατανάλωση πρωτεϊνών ζωικής προέλευσης σε θερμίδες</a:t>
            </a:r>
            <a:endParaRPr lang="en-US" sz="2800"/>
          </a:p>
        </p:txBody>
      </p:sp>
      <p:sp>
        <p:nvSpPr>
          <p:cNvPr id="9219" name="Rectangle 3">
            <a:extLst>
              <a:ext uri="{FF2B5EF4-FFF2-40B4-BE49-F238E27FC236}">
                <a16:creationId xmlns:a16="http://schemas.microsoft.com/office/drawing/2014/main" id="{B1CB5DF0-90B6-77E8-2E9C-694FF7FB3184}"/>
              </a:ext>
            </a:extLst>
          </p:cNvPr>
          <p:cNvSpPr>
            <a:spLocks noGrp="1" noChangeArrowheads="1"/>
          </p:cNvSpPr>
          <p:nvPr>
            <p:ph type="body" idx="4294967295"/>
          </p:nvPr>
        </p:nvSpPr>
        <p:spPr>
          <a:xfrm>
            <a:off x="457200" y="1412875"/>
            <a:ext cx="8229600" cy="4713288"/>
          </a:xfrm>
        </p:spPr>
        <p:txBody>
          <a:bodyPr/>
          <a:lstStyle/>
          <a:p>
            <a:pPr eaLnBrk="1" hangingPunct="1">
              <a:defRPr/>
            </a:pPr>
            <a:r>
              <a:rPr lang="el-GR" sz="2400"/>
              <a:t>Ευρώπη                     900 θερμ.</a:t>
            </a:r>
          </a:p>
          <a:p>
            <a:pPr eaLnBrk="1" hangingPunct="1">
              <a:defRPr/>
            </a:pPr>
            <a:r>
              <a:rPr lang="el-GR" sz="2400"/>
              <a:t>Αμερική                    1000</a:t>
            </a:r>
          </a:p>
          <a:p>
            <a:pPr eaLnBrk="1" hangingPunct="1">
              <a:defRPr/>
            </a:pPr>
            <a:r>
              <a:rPr lang="el-GR" sz="2400"/>
              <a:t>Κίνα                           500</a:t>
            </a:r>
          </a:p>
          <a:p>
            <a:pPr eaLnBrk="1" hangingPunct="1">
              <a:defRPr/>
            </a:pPr>
            <a:r>
              <a:rPr lang="el-GR" sz="2400"/>
              <a:t>Β. Αφρική                   250 </a:t>
            </a:r>
          </a:p>
          <a:p>
            <a:pPr eaLnBrk="1" hangingPunct="1">
              <a:defRPr/>
            </a:pPr>
            <a:r>
              <a:rPr lang="el-GR" sz="2400"/>
              <a:t>Ινδία                          175</a:t>
            </a:r>
          </a:p>
          <a:p>
            <a:pPr eaLnBrk="1" hangingPunct="1">
              <a:defRPr/>
            </a:pPr>
            <a:r>
              <a:rPr lang="el-GR" sz="2400"/>
              <a:t>Υποσαχάρια Αφρική     145</a:t>
            </a:r>
          </a:p>
          <a:p>
            <a:pPr eaLnBrk="1" hangingPunct="1">
              <a:defRPr/>
            </a:pPr>
            <a:endParaRPr lang="el-GR" sz="24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4">
            <a:extLst>
              <a:ext uri="{FF2B5EF4-FFF2-40B4-BE49-F238E27FC236}">
                <a16:creationId xmlns:a16="http://schemas.microsoft.com/office/drawing/2014/main" id="{3F7F8522-5275-61FA-8280-1DFBF7CE144E}"/>
              </a:ext>
            </a:extLst>
          </p:cNvPr>
          <p:cNvSpPr>
            <a:spLocks noGrp="1" noChangeArrowheads="1"/>
          </p:cNvSpPr>
          <p:nvPr>
            <p:ph type="title"/>
          </p:nvPr>
        </p:nvSpPr>
        <p:spPr>
          <a:xfrm>
            <a:off x="457200" y="277813"/>
            <a:ext cx="8229600" cy="630237"/>
          </a:xfrm>
        </p:spPr>
        <p:txBody>
          <a:bodyPr/>
          <a:lstStyle/>
          <a:p>
            <a:pPr eaLnBrk="1" hangingPunct="1">
              <a:defRPr/>
            </a:pPr>
            <a:br>
              <a:rPr lang="el-GR" sz="2800" dirty="0"/>
            </a:br>
            <a:r>
              <a:rPr lang="el-GR" sz="2800" dirty="0"/>
              <a:t>ΥΠΟΣΙΤΙΣΜΟΣ</a:t>
            </a:r>
            <a:br>
              <a:rPr lang="en-US" sz="2800" dirty="0"/>
            </a:br>
            <a:endParaRPr lang="en-US" sz="2800" dirty="0"/>
          </a:p>
        </p:txBody>
      </p:sp>
      <p:sp>
        <p:nvSpPr>
          <p:cNvPr id="68613" name="Rectangle 5">
            <a:extLst>
              <a:ext uri="{FF2B5EF4-FFF2-40B4-BE49-F238E27FC236}">
                <a16:creationId xmlns:a16="http://schemas.microsoft.com/office/drawing/2014/main" id="{6A1FDF72-54A3-3681-63EF-A8DFBEF2D3B0}"/>
              </a:ext>
            </a:extLst>
          </p:cNvPr>
          <p:cNvSpPr>
            <a:spLocks noGrp="1" noChangeArrowheads="1"/>
          </p:cNvSpPr>
          <p:nvPr>
            <p:ph type="body" sz="half" idx="1"/>
          </p:nvPr>
        </p:nvSpPr>
        <p:spPr>
          <a:xfrm>
            <a:off x="457200" y="1052513"/>
            <a:ext cx="4038600" cy="5078412"/>
          </a:xfrm>
        </p:spPr>
        <p:txBody>
          <a:bodyPr/>
          <a:lstStyle/>
          <a:p>
            <a:pPr eaLnBrk="1" hangingPunct="1">
              <a:defRPr/>
            </a:pPr>
            <a:r>
              <a:rPr lang="el-GR" sz="2000" dirty="0"/>
              <a:t>Παγκόσμια παραγωγή τροφίμων </a:t>
            </a:r>
            <a:r>
              <a:rPr lang="el-GR" sz="2000" dirty="0">
                <a:cs typeface="Arial" charset="0"/>
              </a:rPr>
              <a:t>1990  → 2740 </a:t>
            </a:r>
            <a:r>
              <a:rPr lang="el-GR" sz="2000" dirty="0" err="1">
                <a:cs typeface="Arial" charset="0"/>
              </a:rPr>
              <a:t>θερμ</a:t>
            </a:r>
            <a:r>
              <a:rPr lang="el-GR" sz="2000" dirty="0">
                <a:cs typeface="Arial" charset="0"/>
              </a:rPr>
              <a:t>./κεφαλή/</a:t>
            </a:r>
            <a:r>
              <a:rPr lang="el-GR" sz="2000" dirty="0" err="1">
                <a:cs typeface="Arial" charset="0"/>
              </a:rPr>
              <a:t>ημέρ</a:t>
            </a:r>
            <a:r>
              <a:rPr lang="el-GR" sz="2000" dirty="0">
                <a:cs typeface="Arial" charset="0"/>
              </a:rPr>
              <a:t>α</a:t>
            </a:r>
            <a:r>
              <a:rPr lang="en-US" sz="2000" dirty="0">
                <a:cs typeface="Arial" charset="0"/>
              </a:rPr>
              <a:t> (</a:t>
            </a:r>
            <a:r>
              <a:rPr lang="en-US" sz="2000" dirty="0" err="1">
                <a:cs typeface="Arial" charset="0"/>
              </a:rPr>
              <a:t>FAO</a:t>
            </a:r>
            <a:r>
              <a:rPr lang="en-US" sz="2000" dirty="0">
                <a:cs typeface="Arial" charset="0"/>
              </a:rPr>
              <a:t>)</a:t>
            </a:r>
            <a:br>
              <a:rPr lang="en-US" sz="2400" dirty="0"/>
            </a:br>
            <a:endParaRPr lang="en-US" sz="2000" dirty="0"/>
          </a:p>
          <a:p>
            <a:pPr eaLnBrk="1" hangingPunct="1">
              <a:defRPr/>
            </a:pPr>
            <a:r>
              <a:rPr lang="el-GR" sz="2000" dirty="0"/>
              <a:t>842-925 εκ. άνθρωποι υποσιτίζονται (</a:t>
            </a:r>
            <a:r>
              <a:rPr lang="en-US" sz="2000" dirty="0"/>
              <a:t>FAO)</a:t>
            </a:r>
            <a:endParaRPr lang="el-GR" sz="2000" dirty="0"/>
          </a:p>
          <a:p>
            <a:pPr eaLnBrk="1" hangingPunct="1">
              <a:buFont typeface="Wingdings" panose="05000000000000000000" pitchFamily="2" charset="2"/>
              <a:buNone/>
              <a:defRPr/>
            </a:pPr>
            <a:r>
              <a:rPr lang="el-GR" sz="2000" dirty="0">
                <a:solidFill>
                  <a:srgbClr val="FFC000"/>
                </a:solidFill>
              </a:rPr>
              <a:t>&lt;2000 </a:t>
            </a:r>
            <a:r>
              <a:rPr lang="el-GR" sz="2000" dirty="0" err="1">
                <a:solidFill>
                  <a:srgbClr val="FFC000"/>
                </a:solidFill>
                <a:cs typeface="Arial" charset="0"/>
              </a:rPr>
              <a:t>θερμ</a:t>
            </a:r>
            <a:r>
              <a:rPr lang="el-GR" sz="2000" dirty="0">
                <a:solidFill>
                  <a:srgbClr val="FFC000"/>
                </a:solidFill>
                <a:cs typeface="Arial" charset="0"/>
              </a:rPr>
              <a:t>./κεφαλή/</a:t>
            </a:r>
            <a:r>
              <a:rPr lang="el-GR" sz="2000" dirty="0" err="1">
                <a:solidFill>
                  <a:srgbClr val="FFC000"/>
                </a:solidFill>
                <a:cs typeface="Arial" charset="0"/>
              </a:rPr>
              <a:t>ημέρ</a:t>
            </a:r>
            <a:r>
              <a:rPr lang="el-GR" sz="2000" dirty="0">
                <a:solidFill>
                  <a:srgbClr val="FFC000"/>
                </a:solidFill>
                <a:cs typeface="Arial" charset="0"/>
              </a:rPr>
              <a:t>α</a:t>
            </a:r>
            <a:r>
              <a:rPr lang="en-US" sz="2000" dirty="0">
                <a:solidFill>
                  <a:srgbClr val="FFC000"/>
                </a:solidFill>
                <a:cs typeface="Arial" charset="0"/>
              </a:rPr>
              <a:t> </a:t>
            </a:r>
            <a:endParaRPr lang="el-GR" sz="2000" dirty="0">
              <a:solidFill>
                <a:srgbClr val="FFC000"/>
              </a:solidFill>
            </a:endParaRPr>
          </a:p>
          <a:p>
            <a:pPr eaLnBrk="1" hangingPunct="1">
              <a:defRPr/>
            </a:pPr>
            <a:r>
              <a:rPr lang="el-GR" sz="2000" dirty="0"/>
              <a:t>95-98 </a:t>
            </a:r>
            <a:r>
              <a:rPr lang="el-GR" sz="2000"/>
              <a:t>% αυτών </a:t>
            </a:r>
            <a:r>
              <a:rPr lang="el-GR" sz="2000" dirty="0"/>
              <a:t>βρίσκεται στις  αναπτυσσόμενες χώρες (Αφρική) </a:t>
            </a:r>
          </a:p>
          <a:p>
            <a:pPr eaLnBrk="1" hangingPunct="1">
              <a:buFont typeface="Wingdings" panose="05000000000000000000" pitchFamily="2" charset="2"/>
              <a:buNone/>
              <a:defRPr/>
            </a:pPr>
            <a:endParaRPr lang="en-US" sz="2000" dirty="0"/>
          </a:p>
          <a:p>
            <a:pPr eaLnBrk="1" hangingPunct="1">
              <a:defRPr/>
            </a:pPr>
            <a:r>
              <a:rPr lang="en-US" sz="2000" dirty="0"/>
              <a:t>&gt; 20% </a:t>
            </a:r>
            <a:r>
              <a:rPr lang="el-GR" sz="2000" dirty="0"/>
              <a:t>του πληθυσμού σε χώρες του 3</a:t>
            </a:r>
            <a:r>
              <a:rPr lang="el-GR" sz="2000" baseline="30000" dirty="0"/>
              <a:t>ου </a:t>
            </a:r>
            <a:r>
              <a:rPr lang="el-GR" sz="2000" dirty="0"/>
              <a:t>κόσμου υποσιτίζεται</a:t>
            </a:r>
            <a:endParaRPr lang="en-US" sz="2000" dirty="0"/>
          </a:p>
          <a:p>
            <a:pPr eaLnBrk="1" hangingPunct="1">
              <a:defRPr/>
            </a:pPr>
            <a:endParaRPr lang="en-US" sz="2000" dirty="0"/>
          </a:p>
        </p:txBody>
      </p:sp>
      <p:pic>
        <p:nvPicPr>
          <p:cNvPr id="34820" name="Picture 7" descr="starvation">
            <a:extLst>
              <a:ext uri="{FF2B5EF4-FFF2-40B4-BE49-F238E27FC236}">
                <a16:creationId xmlns:a16="http://schemas.microsoft.com/office/drawing/2014/main" id="{56251736-4581-D57E-6D5F-F96FA1D10F4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500563" y="1844675"/>
            <a:ext cx="4392612" cy="4105275"/>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F708997-16C9-C5AA-959D-EA7D185EFEF6}"/>
              </a:ext>
            </a:extLst>
          </p:cNvPr>
          <p:cNvSpPr>
            <a:spLocks noGrp="1" noChangeArrowheads="1"/>
          </p:cNvSpPr>
          <p:nvPr>
            <p:ph type="title" idx="4294967295"/>
          </p:nvPr>
        </p:nvSpPr>
        <p:spPr>
          <a:xfrm>
            <a:off x="457200" y="277813"/>
            <a:ext cx="8229600" cy="631825"/>
          </a:xfrm>
        </p:spPr>
        <p:txBody>
          <a:bodyPr anchorCtr="0"/>
          <a:lstStyle/>
          <a:p>
            <a:pPr eaLnBrk="1" hangingPunct="1">
              <a:defRPr/>
            </a:pPr>
            <a:r>
              <a:rPr lang="el-GR" sz="2800"/>
              <a:t>ΘΕΩΡΙΑ </a:t>
            </a:r>
            <a:r>
              <a:rPr lang="en-US" sz="2800"/>
              <a:t>MALTHUS</a:t>
            </a:r>
            <a:r>
              <a:rPr lang="el-GR" sz="2800"/>
              <a:t> (1798)</a:t>
            </a:r>
            <a:endParaRPr lang="en-US" sz="2800"/>
          </a:p>
        </p:txBody>
      </p:sp>
      <p:sp>
        <p:nvSpPr>
          <p:cNvPr id="12291" name="Rectangle 3">
            <a:extLst>
              <a:ext uri="{FF2B5EF4-FFF2-40B4-BE49-F238E27FC236}">
                <a16:creationId xmlns:a16="http://schemas.microsoft.com/office/drawing/2014/main" id="{2EC42A30-0FF3-1D3E-A1E0-ED5D20CFA815}"/>
              </a:ext>
            </a:extLst>
          </p:cNvPr>
          <p:cNvSpPr>
            <a:spLocks noGrp="1" noChangeArrowheads="1"/>
          </p:cNvSpPr>
          <p:nvPr>
            <p:ph type="body" idx="4294967295"/>
          </p:nvPr>
        </p:nvSpPr>
        <p:spPr>
          <a:xfrm>
            <a:off x="457200" y="1268413"/>
            <a:ext cx="8229600" cy="4857750"/>
          </a:xfrm>
        </p:spPr>
        <p:txBody>
          <a:bodyPr/>
          <a:lstStyle/>
          <a:p>
            <a:pPr eaLnBrk="1" hangingPunct="1">
              <a:defRPr/>
            </a:pPr>
            <a:r>
              <a:rPr lang="el-GR" sz="2400" dirty="0"/>
              <a:t>Αύξηση πληθυσμού με γεωμετρική πρόοδο</a:t>
            </a:r>
          </a:p>
          <a:p>
            <a:pPr eaLnBrk="1" hangingPunct="1">
              <a:defRPr/>
            </a:pPr>
            <a:endParaRPr lang="el-GR" sz="2400" dirty="0"/>
          </a:p>
          <a:p>
            <a:pPr eaLnBrk="1" hangingPunct="1">
              <a:defRPr/>
            </a:pPr>
            <a:r>
              <a:rPr lang="el-GR" sz="2400" dirty="0"/>
              <a:t>Παραγωγή μέσων διατροφής με αριθμητική πρόοδο</a:t>
            </a:r>
          </a:p>
          <a:p>
            <a:pPr eaLnBrk="1" hangingPunct="1">
              <a:defRPr/>
            </a:pPr>
            <a:endParaRPr lang="el-GR" sz="2400" dirty="0"/>
          </a:p>
          <a:p>
            <a:pPr eaLnBrk="1" hangingPunct="1">
              <a:defRPr/>
            </a:pPr>
            <a:r>
              <a:rPr lang="el-GR" sz="2800" dirty="0">
                <a:solidFill>
                  <a:srgbClr val="FFC000"/>
                </a:solidFill>
              </a:rPr>
              <a:t>Εκμηχάνιση γεωργίας</a:t>
            </a:r>
          </a:p>
          <a:p>
            <a:pPr eaLnBrk="1" hangingPunct="1">
              <a:defRPr/>
            </a:pPr>
            <a:r>
              <a:rPr lang="el-GR" sz="2800" dirty="0">
                <a:solidFill>
                  <a:srgbClr val="FFC000"/>
                </a:solidFill>
              </a:rPr>
              <a:t>Αποδοτικές ποικιλίες</a:t>
            </a:r>
          </a:p>
          <a:p>
            <a:pPr eaLnBrk="1" hangingPunct="1">
              <a:defRPr/>
            </a:pPr>
            <a:r>
              <a:rPr lang="el-GR" sz="2800" dirty="0">
                <a:solidFill>
                  <a:srgbClr val="FFC000"/>
                </a:solidFill>
              </a:rPr>
              <a:t>Νέες μέθοδοι καλλιεργητικής τεχνικής</a:t>
            </a:r>
          </a:p>
          <a:p>
            <a:pPr eaLnBrk="1" hangingPunct="1">
              <a:defRPr/>
            </a:pPr>
            <a:r>
              <a:rPr lang="el-GR" sz="2800" dirty="0">
                <a:solidFill>
                  <a:srgbClr val="FFC000"/>
                </a:solidFill>
              </a:rPr>
              <a:t>Νέες μέθοδοι συντήρησης, αποθήκευσης μεταφοράς προϊόντων </a:t>
            </a:r>
            <a:endParaRPr lang="en-US" sz="2800" dirty="0">
              <a:solidFill>
                <a:srgbClr val="FFC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B0D311FE-8A5E-4F4B-10B7-5B67A5681393}"/>
              </a:ext>
            </a:extLst>
          </p:cNvPr>
          <p:cNvSpPr>
            <a:spLocks noGrp="1" noChangeArrowheads="1"/>
          </p:cNvSpPr>
          <p:nvPr>
            <p:ph type="title" idx="4294967295"/>
          </p:nvPr>
        </p:nvSpPr>
        <p:spPr/>
        <p:txBody>
          <a:bodyPr anchorCtr="0"/>
          <a:lstStyle/>
          <a:p>
            <a:pPr eaLnBrk="1" hangingPunct="1">
              <a:defRPr/>
            </a:pPr>
            <a:r>
              <a:rPr lang="el-GR" sz="2800"/>
              <a:t>Προτάσεις για την επίλυση του επισιτιστικού προβλήματος</a:t>
            </a:r>
            <a:endParaRPr lang="en-US" sz="2800"/>
          </a:p>
        </p:txBody>
      </p:sp>
      <p:sp>
        <p:nvSpPr>
          <p:cNvPr id="13315" name="Rectangle 3">
            <a:extLst>
              <a:ext uri="{FF2B5EF4-FFF2-40B4-BE49-F238E27FC236}">
                <a16:creationId xmlns:a16="http://schemas.microsoft.com/office/drawing/2014/main" id="{54619251-091B-A1DF-889D-B282EBF62C11}"/>
              </a:ext>
            </a:extLst>
          </p:cNvPr>
          <p:cNvSpPr>
            <a:spLocks noGrp="1" noChangeArrowheads="1"/>
          </p:cNvSpPr>
          <p:nvPr>
            <p:ph type="body" idx="4294967295"/>
          </p:nvPr>
        </p:nvSpPr>
        <p:spPr/>
        <p:txBody>
          <a:bodyPr/>
          <a:lstStyle/>
          <a:p>
            <a:pPr eaLnBrk="1" hangingPunct="1">
              <a:defRPr/>
            </a:pPr>
            <a:r>
              <a:rPr lang="el-GR" sz="2400"/>
              <a:t>Αύξηση καλλιεργούμενων εκτάσεων</a:t>
            </a:r>
          </a:p>
          <a:p>
            <a:pPr eaLnBrk="1" hangingPunct="1">
              <a:buFont typeface="Wingdings" panose="05000000000000000000" pitchFamily="2" charset="2"/>
              <a:buNone/>
              <a:defRPr/>
            </a:pPr>
            <a:r>
              <a:rPr lang="el-GR" sz="2400">
                <a:cs typeface="Arial" charset="0"/>
              </a:rPr>
              <a:t>     </a:t>
            </a:r>
            <a:r>
              <a:rPr lang="en-US" sz="2400">
                <a:cs typeface="Arial" charset="0"/>
              </a:rPr>
              <a:t>→</a:t>
            </a:r>
            <a:r>
              <a:rPr lang="el-GR" sz="2400">
                <a:cs typeface="Arial" charset="0"/>
              </a:rPr>
              <a:t>  κλιματικοί παράγοντες</a:t>
            </a:r>
          </a:p>
          <a:p>
            <a:pPr eaLnBrk="1" hangingPunct="1">
              <a:buFont typeface="Wingdings" panose="05000000000000000000" pitchFamily="2" charset="2"/>
              <a:buNone/>
              <a:defRPr/>
            </a:pPr>
            <a:r>
              <a:rPr lang="el-GR" sz="2400">
                <a:cs typeface="Arial" charset="0"/>
              </a:rPr>
              <a:t>     </a:t>
            </a:r>
            <a:r>
              <a:rPr lang="en-US" sz="2400">
                <a:cs typeface="Arial" charset="0"/>
              </a:rPr>
              <a:t>→</a:t>
            </a:r>
            <a:r>
              <a:rPr lang="el-GR" sz="2400">
                <a:cs typeface="Arial" charset="0"/>
              </a:rPr>
              <a:t> επενδύσεις για έργα υποδομής</a:t>
            </a:r>
          </a:p>
          <a:p>
            <a:pPr eaLnBrk="1" hangingPunct="1">
              <a:buFont typeface="Wingdings" panose="05000000000000000000" pitchFamily="2" charset="2"/>
              <a:buNone/>
              <a:defRPr/>
            </a:pPr>
            <a:endParaRPr lang="el-GR" sz="2400">
              <a:cs typeface="Arial" charset="0"/>
            </a:endParaRPr>
          </a:p>
          <a:p>
            <a:pPr eaLnBrk="1" hangingPunct="1">
              <a:defRPr/>
            </a:pPr>
            <a:r>
              <a:rPr lang="el-GR" sz="2400">
                <a:cs typeface="Arial" charset="0"/>
              </a:rPr>
              <a:t>Αύξηση παραγωγικότητας καλλιεργειών</a:t>
            </a:r>
          </a:p>
          <a:p>
            <a:pPr eaLnBrk="1" hangingPunct="1">
              <a:buFont typeface="Wingdings" panose="05000000000000000000" pitchFamily="2" charset="2"/>
              <a:buNone/>
              <a:defRPr/>
            </a:pPr>
            <a:r>
              <a:rPr lang="el-GR" sz="2400">
                <a:cs typeface="Arial" charset="0"/>
              </a:rPr>
              <a:t>     </a:t>
            </a:r>
            <a:r>
              <a:rPr lang="en-US" sz="2400">
                <a:cs typeface="Arial" charset="0"/>
              </a:rPr>
              <a:t>→</a:t>
            </a:r>
            <a:r>
              <a:rPr lang="el-GR" sz="2400">
                <a:cs typeface="Arial" charset="0"/>
              </a:rPr>
              <a:t> ποικιλίες</a:t>
            </a:r>
          </a:p>
          <a:p>
            <a:pPr eaLnBrk="1" hangingPunct="1">
              <a:buFont typeface="Wingdings" panose="05000000000000000000" pitchFamily="2" charset="2"/>
              <a:buNone/>
              <a:defRPr/>
            </a:pPr>
            <a:r>
              <a:rPr lang="el-GR" sz="2400">
                <a:cs typeface="Arial" charset="0"/>
              </a:rPr>
              <a:t>     </a:t>
            </a:r>
            <a:r>
              <a:rPr lang="en-US" sz="2400">
                <a:cs typeface="Arial" charset="0"/>
              </a:rPr>
              <a:t>→</a:t>
            </a:r>
            <a:r>
              <a:rPr lang="el-GR" sz="2400">
                <a:cs typeface="Arial" charset="0"/>
              </a:rPr>
              <a:t> καλλιεργητικές τεχνικές</a:t>
            </a:r>
          </a:p>
          <a:p>
            <a:pPr eaLnBrk="1" hangingPunct="1">
              <a:buFont typeface="Wingdings" panose="05000000000000000000" pitchFamily="2" charset="2"/>
              <a:buNone/>
              <a:defRPr/>
            </a:pPr>
            <a:r>
              <a:rPr lang="el-GR" sz="2400">
                <a:cs typeface="Arial" charset="0"/>
              </a:rPr>
              <a:t>     </a:t>
            </a:r>
            <a:r>
              <a:rPr lang="en-US" sz="2400">
                <a:cs typeface="Arial" charset="0"/>
              </a:rPr>
              <a:t>→</a:t>
            </a:r>
            <a:r>
              <a:rPr lang="el-GR" sz="2400">
                <a:cs typeface="Arial" charset="0"/>
              </a:rPr>
              <a:t> φυτοπροστασία</a:t>
            </a:r>
          </a:p>
          <a:p>
            <a:pPr eaLnBrk="1" hangingPunct="1">
              <a:buFont typeface="Wingdings" panose="05000000000000000000" pitchFamily="2" charset="2"/>
              <a:buNone/>
              <a:defRPr/>
            </a:pPr>
            <a:r>
              <a:rPr lang="el-GR" sz="2400">
                <a:cs typeface="Arial" charset="0"/>
              </a:rPr>
              <a:t>     </a:t>
            </a:r>
            <a:r>
              <a:rPr lang="en-US" sz="2400">
                <a:cs typeface="Arial" charset="0"/>
              </a:rPr>
              <a:t>→</a:t>
            </a:r>
            <a:r>
              <a:rPr lang="el-GR" sz="2400">
                <a:cs typeface="Arial" charset="0"/>
              </a:rPr>
              <a:t> μεταφορά, αποθήκευση προϊόντων</a:t>
            </a:r>
            <a:endParaRPr lang="en-US" sz="2400">
              <a:cs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0037FC0-C16D-8319-B16B-ADA4E3D4617B}"/>
              </a:ext>
            </a:extLst>
          </p:cNvPr>
          <p:cNvSpPr>
            <a:spLocks noGrp="1"/>
          </p:cNvSpPr>
          <p:nvPr>
            <p:ph type="title" idx="4294967295"/>
          </p:nvPr>
        </p:nvSpPr>
        <p:spPr>
          <a:xfrm>
            <a:off x="457200" y="277813"/>
            <a:ext cx="8229600" cy="865187"/>
          </a:xfrm>
        </p:spPr>
        <p:txBody>
          <a:bodyPr anchorCtr="0"/>
          <a:lstStyle/>
          <a:p>
            <a:pPr eaLnBrk="1" hangingPunct="1">
              <a:defRPr/>
            </a:pPr>
            <a:r>
              <a:rPr lang="el-GR" sz="2800"/>
              <a:t>Οικονομική &amp; κοινωνική διάσταση της Γεωργίας </a:t>
            </a:r>
            <a:endParaRPr lang="en-US" sz="2800"/>
          </a:p>
        </p:txBody>
      </p:sp>
      <p:sp>
        <p:nvSpPr>
          <p:cNvPr id="14339" name="Content Placeholder 2">
            <a:extLst>
              <a:ext uri="{FF2B5EF4-FFF2-40B4-BE49-F238E27FC236}">
                <a16:creationId xmlns:a16="http://schemas.microsoft.com/office/drawing/2014/main" id="{FADA4A7A-320B-0878-4643-848844D387AD}"/>
              </a:ext>
            </a:extLst>
          </p:cNvPr>
          <p:cNvSpPr>
            <a:spLocks noGrp="1"/>
          </p:cNvSpPr>
          <p:nvPr>
            <p:ph idx="4294967295"/>
          </p:nvPr>
        </p:nvSpPr>
        <p:spPr>
          <a:xfrm>
            <a:off x="642938" y="1500188"/>
            <a:ext cx="8229600" cy="4525962"/>
          </a:xfrm>
        </p:spPr>
        <p:txBody>
          <a:bodyPr/>
          <a:lstStyle/>
          <a:p>
            <a:pPr eaLnBrk="1" hangingPunct="1">
              <a:defRPr/>
            </a:pPr>
            <a:r>
              <a:rPr lang="el-GR" sz="2400" dirty="0"/>
              <a:t>Γεωργική παραγωγή  - </a:t>
            </a:r>
            <a:r>
              <a:rPr lang="el-GR" sz="2400" dirty="0">
                <a:solidFill>
                  <a:srgbClr val="FFC000"/>
                </a:solidFill>
              </a:rPr>
              <a:t>οικονομία</a:t>
            </a:r>
          </a:p>
          <a:p>
            <a:pPr lvl="1" eaLnBrk="1" hangingPunct="1">
              <a:buFont typeface="Wingdings" pitchFamily="2" charset="2"/>
              <a:buChar char="ü"/>
              <a:defRPr/>
            </a:pPr>
            <a:r>
              <a:rPr lang="el-GR" sz="2400" dirty="0"/>
              <a:t>διαμόρφωση ΑΕΠ</a:t>
            </a:r>
          </a:p>
          <a:p>
            <a:pPr lvl="1" eaLnBrk="1" hangingPunct="1">
              <a:buFont typeface="Wingdings" pitchFamily="2" charset="2"/>
              <a:buChar char="ü"/>
              <a:defRPr/>
            </a:pPr>
            <a:r>
              <a:rPr lang="el-GR" sz="2400" dirty="0"/>
              <a:t>Απασχόληση</a:t>
            </a:r>
          </a:p>
          <a:p>
            <a:pPr lvl="1" eaLnBrk="1" hangingPunct="1">
              <a:buFont typeface="Wingdings" pitchFamily="2" charset="2"/>
              <a:buChar char="ü"/>
              <a:defRPr/>
            </a:pPr>
            <a:r>
              <a:rPr lang="el-GR" sz="2400" dirty="0"/>
              <a:t>Εξαγωγές</a:t>
            </a:r>
          </a:p>
          <a:p>
            <a:pPr lvl="1" eaLnBrk="1" hangingPunct="1">
              <a:buFont typeface="Wingdings" pitchFamily="2" charset="2"/>
              <a:buChar char="ü"/>
              <a:defRPr/>
            </a:pPr>
            <a:r>
              <a:rPr lang="el-GR" sz="2400" dirty="0"/>
              <a:t>Μεταποίηση</a:t>
            </a:r>
          </a:p>
          <a:p>
            <a:pPr eaLnBrk="1" hangingPunct="1">
              <a:defRPr/>
            </a:pPr>
            <a:r>
              <a:rPr lang="el-GR" sz="2400" dirty="0"/>
              <a:t>Γεωργική παραγωγή – </a:t>
            </a:r>
            <a:r>
              <a:rPr lang="el-GR" sz="2400" dirty="0">
                <a:solidFill>
                  <a:srgbClr val="FFC000"/>
                </a:solidFill>
              </a:rPr>
              <a:t>κοινωνική συνοχή</a:t>
            </a:r>
          </a:p>
          <a:p>
            <a:pPr lvl="1" eaLnBrk="1" hangingPunct="1">
              <a:buFont typeface="Wingdings" pitchFamily="2" charset="2"/>
              <a:buChar char="ü"/>
              <a:defRPr/>
            </a:pPr>
            <a:r>
              <a:rPr lang="el-GR" sz="2400" dirty="0"/>
              <a:t> Γεωργικό εισόδημα</a:t>
            </a:r>
          </a:p>
          <a:p>
            <a:pPr lvl="1" eaLnBrk="1" hangingPunct="1">
              <a:buFont typeface="Wingdings" pitchFamily="2" charset="2"/>
              <a:buChar char="ü"/>
              <a:defRPr/>
            </a:pPr>
            <a:r>
              <a:rPr lang="el-GR" sz="2400" dirty="0"/>
              <a:t>Βιοτικό επίπεδο</a:t>
            </a:r>
          </a:p>
          <a:p>
            <a:pPr lvl="1" eaLnBrk="1" hangingPunct="1">
              <a:buFont typeface="Wingdings" pitchFamily="2" charset="2"/>
              <a:buChar char="ü"/>
              <a:defRPr/>
            </a:pPr>
            <a:r>
              <a:rPr lang="el-GR" sz="2400" dirty="0"/>
              <a:t>Ανάδειξη υπαίθρου</a:t>
            </a:r>
          </a:p>
          <a:p>
            <a:pPr lvl="1" eaLnBrk="1" hangingPunct="1">
              <a:buFont typeface="Wingdings" pitchFamily="2" charset="2"/>
              <a:buChar char="ü"/>
              <a:defRPr/>
            </a:pPr>
            <a:r>
              <a:rPr lang="el-GR" sz="2400" dirty="0"/>
              <a:t>Προστασία πολιτιστικής κληρονομιάς</a:t>
            </a:r>
          </a:p>
          <a:p>
            <a:pPr lvl="1" eaLnBrk="1" hangingPunct="1">
              <a:buFontTx/>
              <a:buNone/>
              <a:defRPr/>
            </a:pPr>
            <a:endParaRPr lang="el-GR" sz="2400" dirty="0"/>
          </a:p>
          <a:p>
            <a:pPr eaLnBrk="1" hangingPunct="1">
              <a:buFont typeface="Wingdings" panose="05000000000000000000" pitchFamily="2" charset="2"/>
              <a:buChar char="ü"/>
              <a:defRPr/>
            </a:pPr>
            <a:endParaRPr lang="en-US" sz="24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EB40D2FE-24E0-62A8-CB17-124F5D3EBD04}"/>
              </a:ext>
            </a:extLst>
          </p:cNvPr>
          <p:cNvSpPr>
            <a:spLocks noGrp="1"/>
          </p:cNvSpPr>
          <p:nvPr>
            <p:ph type="title" idx="4294967295"/>
          </p:nvPr>
        </p:nvSpPr>
        <p:spPr>
          <a:xfrm>
            <a:off x="457200" y="277813"/>
            <a:ext cx="8229600" cy="795337"/>
          </a:xfrm>
        </p:spPr>
        <p:txBody>
          <a:bodyPr anchorCtr="0"/>
          <a:lstStyle/>
          <a:p>
            <a:pPr eaLnBrk="1" hangingPunct="1">
              <a:defRPr/>
            </a:pPr>
            <a:r>
              <a:rPr lang="el-GR" sz="2800"/>
              <a:t>Ηθική διάσταση –Δίκαιο εμπόριο</a:t>
            </a:r>
            <a:endParaRPr lang="en-US" sz="2800"/>
          </a:p>
        </p:txBody>
      </p:sp>
      <p:sp>
        <p:nvSpPr>
          <p:cNvPr id="15363" name="Content Placeholder 4">
            <a:extLst>
              <a:ext uri="{FF2B5EF4-FFF2-40B4-BE49-F238E27FC236}">
                <a16:creationId xmlns:a16="http://schemas.microsoft.com/office/drawing/2014/main" id="{29ECD666-0F18-BB71-D843-20918DE35554}"/>
              </a:ext>
            </a:extLst>
          </p:cNvPr>
          <p:cNvSpPr>
            <a:spLocks noGrp="1"/>
          </p:cNvSpPr>
          <p:nvPr>
            <p:ph sz="half" idx="4294967295"/>
          </p:nvPr>
        </p:nvSpPr>
        <p:spPr>
          <a:xfrm>
            <a:off x="457200" y="1600200"/>
            <a:ext cx="4038600" cy="4530725"/>
          </a:xfrm>
        </p:spPr>
        <p:txBody>
          <a:bodyPr/>
          <a:lstStyle/>
          <a:p>
            <a:pPr eaLnBrk="1" hangingPunct="1">
              <a:defRPr/>
            </a:pPr>
            <a:r>
              <a:rPr lang="el-GR" sz="2400" dirty="0"/>
              <a:t>Ανταποδοτικές τιμές</a:t>
            </a:r>
          </a:p>
          <a:p>
            <a:pPr eaLnBrk="1" hangingPunct="1">
              <a:defRPr/>
            </a:pPr>
            <a:endParaRPr lang="el-GR" sz="2400" dirty="0"/>
          </a:p>
          <a:p>
            <a:pPr eaLnBrk="1" hangingPunct="1">
              <a:defRPr/>
            </a:pPr>
            <a:r>
              <a:rPr lang="el-GR" sz="2400" dirty="0"/>
              <a:t>Πρόσβαση μικρών παραγωγών στη αγορά</a:t>
            </a:r>
          </a:p>
          <a:p>
            <a:pPr eaLnBrk="1" hangingPunct="1">
              <a:defRPr/>
            </a:pPr>
            <a:endParaRPr lang="el-GR" sz="2400" dirty="0"/>
          </a:p>
          <a:p>
            <a:pPr eaLnBrk="1" hangingPunct="1">
              <a:defRPr/>
            </a:pPr>
            <a:r>
              <a:rPr lang="el-GR" sz="2400" dirty="0"/>
              <a:t>Διάρκεια στην εμπορική σχέση</a:t>
            </a:r>
          </a:p>
          <a:p>
            <a:pPr eaLnBrk="1" hangingPunct="1">
              <a:defRPr/>
            </a:pPr>
            <a:endParaRPr lang="el-GR" sz="2400" dirty="0"/>
          </a:p>
          <a:p>
            <a:pPr eaLnBrk="1" hangingPunct="1">
              <a:defRPr/>
            </a:pPr>
            <a:r>
              <a:rPr lang="el-GR" sz="2400" dirty="0"/>
              <a:t>Συνέχεια γεωργικής παραγωγή</a:t>
            </a:r>
            <a:r>
              <a:rPr lang="el-GR" sz="2800" dirty="0"/>
              <a:t>ς</a:t>
            </a:r>
          </a:p>
          <a:p>
            <a:pPr eaLnBrk="1" hangingPunct="1">
              <a:defRPr/>
            </a:pPr>
            <a:endParaRPr lang="en-US" sz="2800" dirty="0"/>
          </a:p>
        </p:txBody>
      </p:sp>
      <p:pic>
        <p:nvPicPr>
          <p:cNvPr id="47108" name="Content Placeholder 6" descr="images.jpg">
            <a:extLst>
              <a:ext uri="{FF2B5EF4-FFF2-40B4-BE49-F238E27FC236}">
                <a16:creationId xmlns:a16="http://schemas.microsoft.com/office/drawing/2014/main" id="{1471F7E8-FC87-2C46-007C-2E739A54AD68}"/>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6286500" y="1285875"/>
            <a:ext cx="2214563" cy="1306513"/>
          </a:xfrm>
        </p:spPr>
      </p:pic>
      <p:pic>
        <p:nvPicPr>
          <p:cNvPr id="47109" name="Picture 7" descr="images3.jpg">
            <a:extLst>
              <a:ext uri="{FF2B5EF4-FFF2-40B4-BE49-F238E27FC236}">
                <a16:creationId xmlns:a16="http://schemas.microsoft.com/office/drawing/2014/main" id="{6E8927E1-5B44-16FA-146E-3B9D572E158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285875"/>
            <a:ext cx="1554162"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9" descr="fair-trade-chocolate-gg-02.jpg">
            <a:extLst>
              <a:ext uri="{FF2B5EF4-FFF2-40B4-BE49-F238E27FC236}">
                <a16:creationId xmlns:a16="http://schemas.microsoft.com/office/drawing/2014/main" id="{D2A6D6E9-30C6-35BC-68A3-6B397B1A8C3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00625" y="3714750"/>
            <a:ext cx="352425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BEEC-F3F6-C319-B0E8-C030A53636AC}"/>
              </a:ext>
            </a:extLst>
          </p:cNvPr>
          <p:cNvSpPr>
            <a:spLocks noGrp="1"/>
          </p:cNvSpPr>
          <p:nvPr>
            <p:ph type="title"/>
          </p:nvPr>
        </p:nvSpPr>
        <p:spPr>
          <a:xfrm>
            <a:off x="457200" y="277813"/>
            <a:ext cx="8229600" cy="936625"/>
          </a:xfrm>
        </p:spPr>
        <p:txBody>
          <a:bodyPr/>
          <a:lstStyle/>
          <a:p>
            <a:pPr eaLnBrk="1" hangingPunct="1">
              <a:defRPr/>
            </a:pPr>
            <a:r>
              <a:rPr lang="el-GR" sz="2800" dirty="0"/>
              <a:t>Οικοσύστημα</a:t>
            </a:r>
            <a:endParaRPr lang="en-US" sz="2800" dirty="0"/>
          </a:p>
        </p:txBody>
      </p:sp>
      <p:sp>
        <p:nvSpPr>
          <p:cNvPr id="3" name="Content Placeholder 2">
            <a:extLst>
              <a:ext uri="{FF2B5EF4-FFF2-40B4-BE49-F238E27FC236}">
                <a16:creationId xmlns:a16="http://schemas.microsoft.com/office/drawing/2014/main" id="{59905DFA-7756-3373-BE07-010943B9985A}"/>
              </a:ext>
            </a:extLst>
          </p:cNvPr>
          <p:cNvSpPr>
            <a:spLocks noGrp="1"/>
          </p:cNvSpPr>
          <p:nvPr>
            <p:ph idx="1"/>
          </p:nvPr>
        </p:nvSpPr>
        <p:spPr/>
        <p:txBody>
          <a:bodyPr/>
          <a:lstStyle/>
          <a:p>
            <a:pPr eaLnBrk="1" hangingPunct="1">
              <a:defRPr/>
            </a:pPr>
            <a:r>
              <a:rPr lang="el-GR" sz="2400" dirty="0"/>
              <a:t>Σύνολο βιοτικών &amp; αβιοτικών παραγόντων σε αλληλεξάρτηση</a:t>
            </a:r>
          </a:p>
          <a:p>
            <a:pPr eaLnBrk="1" hangingPunct="1">
              <a:buFont typeface="Wingdings" panose="05000000000000000000" pitchFamily="2" charset="2"/>
              <a:buNone/>
              <a:defRPr/>
            </a:pPr>
            <a:endParaRPr lang="el-GR" sz="2400" dirty="0"/>
          </a:p>
          <a:p>
            <a:pPr eaLnBrk="1" hangingPunct="1">
              <a:defRPr/>
            </a:pPr>
            <a:r>
              <a:rPr lang="el-GR" sz="2400" dirty="0"/>
              <a:t>Τροφικές αλυσίδες  </a:t>
            </a:r>
          </a:p>
          <a:p>
            <a:pPr eaLnBrk="1" hangingPunct="1">
              <a:buFont typeface="Wingdings" panose="05000000000000000000" pitchFamily="2" charset="2"/>
              <a:buNone/>
              <a:defRPr/>
            </a:pPr>
            <a:endParaRPr lang="el-GR" sz="2400" dirty="0"/>
          </a:p>
          <a:p>
            <a:pPr eaLnBrk="1" hangingPunct="1">
              <a:defRPr/>
            </a:pPr>
            <a:r>
              <a:rPr lang="el-GR" sz="2400" dirty="0"/>
              <a:t>Βιοποικιλότητα (ποικιλομορφία οργανισμών)</a:t>
            </a:r>
          </a:p>
          <a:p>
            <a:pPr eaLnBrk="1" hangingPunct="1">
              <a:buFont typeface="Wingdings" panose="05000000000000000000" pitchFamily="2" charset="2"/>
              <a:buNone/>
              <a:defRPr/>
            </a:pPr>
            <a:endParaRPr lang="el-GR" sz="2400" dirty="0"/>
          </a:p>
          <a:p>
            <a:pPr eaLnBrk="1" hangingPunct="1">
              <a:defRPr/>
            </a:pPr>
            <a:r>
              <a:rPr lang="el-GR" sz="2400" dirty="0"/>
              <a:t>Ανακύκλωση (ανόργανων &amp; οργανικών υλικών)</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1D98DEDC-E3D7-4F24-8E3C-34BD82E01257}"/>
              </a:ext>
            </a:extLst>
          </p:cNvPr>
          <p:cNvSpPr>
            <a:spLocks noGrp="1"/>
          </p:cNvSpPr>
          <p:nvPr>
            <p:ph type="title"/>
          </p:nvPr>
        </p:nvSpPr>
        <p:spPr/>
        <p:txBody>
          <a:bodyPr anchorCtr="0"/>
          <a:lstStyle/>
          <a:p>
            <a:pPr eaLnBrk="1" hangingPunct="1">
              <a:defRPr/>
            </a:pPr>
            <a:r>
              <a:rPr lang="el-GR" sz="2800" dirty="0"/>
              <a:t>Οργανισμοί  οικοσυστήματος</a:t>
            </a:r>
            <a:endParaRPr lang="en-US" sz="2800" dirty="0"/>
          </a:p>
        </p:txBody>
      </p:sp>
      <p:pic>
        <p:nvPicPr>
          <p:cNvPr id="51203" name="Content Placeholder 4" descr="6547-004-81B9888F.gif">
            <a:extLst>
              <a:ext uri="{FF2B5EF4-FFF2-40B4-BE49-F238E27FC236}">
                <a16:creationId xmlns:a16="http://schemas.microsoft.com/office/drawing/2014/main" id="{212F33E7-0CFB-8500-12EB-F46679C82D5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810125" y="1770063"/>
            <a:ext cx="3714750" cy="4191000"/>
          </a:xfrm>
        </p:spPr>
      </p:pic>
      <p:sp>
        <p:nvSpPr>
          <p:cNvPr id="6" name="Content Placeholder 5">
            <a:extLst>
              <a:ext uri="{FF2B5EF4-FFF2-40B4-BE49-F238E27FC236}">
                <a16:creationId xmlns:a16="http://schemas.microsoft.com/office/drawing/2014/main" id="{4E708317-5177-C163-3047-0741046EC061}"/>
              </a:ext>
            </a:extLst>
          </p:cNvPr>
          <p:cNvSpPr>
            <a:spLocks noGrp="1"/>
          </p:cNvSpPr>
          <p:nvPr>
            <p:ph sz="half" idx="1"/>
          </p:nvPr>
        </p:nvSpPr>
        <p:spPr/>
        <p:txBody>
          <a:bodyPr/>
          <a:lstStyle/>
          <a:p>
            <a:pPr eaLnBrk="1" hangingPunct="1">
              <a:defRPr/>
            </a:pPr>
            <a:r>
              <a:rPr lang="el-GR" sz="2400" dirty="0"/>
              <a:t>Παραγωγοί</a:t>
            </a:r>
          </a:p>
          <a:p>
            <a:pPr eaLnBrk="1" hangingPunct="1">
              <a:defRPr/>
            </a:pPr>
            <a:endParaRPr lang="el-GR" sz="2400" dirty="0"/>
          </a:p>
          <a:p>
            <a:pPr eaLnBrk="1" hangingPunct="1">
              <a:defRPr/>
            </a:pPr>
            <a:r>
              <a:rPr lang="el-GR" sz="2400" dirty="0"/>
              <a:t>Καταναλωτές</a:t>
            </a:r>
          </a:p>
          <a:p>
            <a:pPr eaLnBrk="1" hangingPunct="1">
              <a:defRPr/>
            </a:pPr>
            <a:endParaRPr lang="el-GR" sz="2400" dirty="0"/>
          </a:p>
          <a:p>
            <a:pPr eaLnBrk="1" hangingPunct="1">
              <a:defRPr/>
            </a:pPr>
            <a:r>
              <a:rPr lang="el-GR" sz="2400" dirty="0"/>
              <a:t>Αποικοδομητές</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A5D736E-5DF1-8DA1-01C0-7E449790493D}"/>
              </a:ext>
            </a:extLst>
          </p:cNvPr>
          <p:cNvSpPr>
            <a:spLocks noGrp="1"/>
          </p:cNvSpPr>
          <p:nvPr>
            <p:ph type="title"/>
          </p:nvPr>
        </p:nvSpPr>
        <p:spPr>
          <a:xfrm>
            <a:off x="457200" y="277813"/>
            <a:ext cx="8229600" cy="793750"/>
          </a:xfrm>
        </p:spPr>
        <p:txBody>
          <a:bodyPr/>
          <a:lstStyle/>
          <a:p>
            <a:pPr eaLnBrk="1" hangingPunct="1">
              <a:defRPr/>
            </a:pPr>
            <a:r>
              <a:rPr lang="el-GR" sz="2800" dirty="0"/>
              <a:t>Διάκριση οικοσυστημάτων</a:t>
            </a:r>
            <a:endParaRPr lang="en-US" sz="2800" dirty="0"/>
          </a:p>
        </p:txBody>
      </p:sp>
      <p:sp>
        <p:nvSpPr>
          <p:cNvPr id="7" name="Content Placeholder 6">
            <a:extLst>
              <a:ext uri="{FF2B5EF4-FFF2-40B4-BE49-F238E27FC236}">
                <a16:creationId xmlns:a16="http://schemas.microsoft.com/office/drawing/2014/main" id="{6E0313D0-6828-FFEE-0F9E-8E4960FBEF96}"/>
              </a:ext>
            </a:extLst>
          </p:cNvPr>
          <p:cNvSpPr>
            <a:spLocks noGrp="1"/>
          </p:cNvSpPr>
          <p:nvPr>
            <p:ph sz="half" idx="1"/>
          </p:nvPr>
        </p:nvSpPr>
        <p:spPr>
          <a:xfrm>
            <a:off x="0" y="1214438"/>
            <a:ext cx="9540875" cy="1714500"/>
          </a:xfrm>
        </p:spPr>
        <p:txBody>
          <a:bodyPr/>
          <a:lstStyle/>
          <a:p>
            <a:pPr eaLnBrk="1" hangingPunct="1">
              <a:defRPr/>
            </a:pPr>
            <a:endParaRPr lang="en-US" sz="2400" dirty="0"/>
          </a:p>
          <a:p>
            <a:pPr eaLnBrk="1" hangingPunct="1">
              <a:defRPr/>
            </a:pPr>
            <a:r>
              <a:rPr lang="el-GR" sz="2400" dirty="0"/>
              <a:t>Υδάτινα – χερσαία</a:t>
            </a:r>
          </a:p>
          <a:p>
            <a:pPr eaLnBrk="1" hangingPunct="1">
              <a:defRPr/>
            </a:pPr>
            <a:endParaRPr lang="en-US" sz="2400" dirty="0"/>
          </a:p>
          <a:p>
            <a:pPr eaLnBrk="1" hangingPunct="1">
              <a:defRPr/>
            </a:pPr>
            <a:r>
              <a:rPr lang="el-GR" sz="2400" dirty="0"/>
              <a:t>Ανθρώπινη παρέμβαση (φυσικά, γεωργικά)</a:t>
            </a:r>
          </a:p>
          <a:p>
            <a:pPr eaLnBrk="1" hangingPunct="1">
              <a:defRPr/>
            </a:pPr>
            <a:endParaRPr lang="en-US" sz="2400" dirty="0"/>
          </a:p>
          <a:p>
            <a:pPr eaLnBrk="1" hangingPunct="1">
              <a:defRPr/>
            </a:pPr>
            <a:r>
              <a:rPr lang="el-GR" sz="2400" dirty="0"/>
              <a:t>Κλιματικές περιοχές (τροπικά ερημικά μεσογειακά αρκτικά</a:t>
            </a:r>
          </a:p>
          <a:p>
            <a:pPr eaLnBrk="1" hangingPunct="1">
              <a:defRPr/>
            </a:pPr>
            <a:endParaRPr lang="en-US" sz="2400" dirty="0"/>
          </a:p>
          <a:p>
            <a:pPr eaLnBrk="1" hangingPunct="1">
              <a:defRPr/>
            </a:pPr>
            <a:r>
              <a:rPr lang="el-GR" sz="2400" dirty="0"/>
              <a:t>Είδος βλάστησης (δασικά </a:t>
            </a:r>
            <a:r>
              <a:rPr lang="el-GR" sz="2400" dirty="0" err="1"/>
              <a:t>φρυγανικά</a:t>
            </a:r>
            <a:r>
              <a:rPr lang="el-GR" sz="2400" dirty="0"/>
              <a:t> πεδιάδας …</a:t>
            </a:r>
            <a:endParaRPr lang="en-US" sz="2400" dirty="0"/>
          </a:p>
        </p:txBody>
      </p:sp>
      <p:sp>
        <p:nvSpPr>
          <p:cNvPr id="3" name="Content Placeholder 2">
            <a:extLst>
              <a:ext uri="{FF2B5EF4-FFF2-40B4-BE49-F238E27FC236}">
                <a16:creationId xmlns:a16="http://schemas.microsoft.com/office/drawing/2014/main" id="{2544CAC2-9DED-3F94-07DE-F9E6A2A091C1}"/>
              </a:ext>
            </a:extLst>
          </p:cNvPr>
          <p:cNvSpPr>
            <a:spLocks noGrp="1"/>
          </p:cNvSpPr>
          <p:nvPr>
            <p:ph sz="half" idx="2"/>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CC9E146-AEBA-B8D2-117A-4C101E63143E}"/>
              </a:ext>
            </a:extLst>
          </p:cNvPr>
          <p:cNvSpPr>
            <a:spLocks noGrp="1" noChangeArrowheads="1"/>
          </p:cNvSpPr>
          <p:nvPr>
            <p:ph type="title" idx="4294967295"/>
          </p:nvPr>
        </p:nvSpPr>
        <p:spPr/>
        <p:txBody>
          <a:bodyPr anchorCtr="0"/>
          <a:lstStyle/>
          <a:p>
            <a:pPr eaLnBrk="1" hangingPunct="1">
              <a:defRPr/>
            </a:pPr>
            <a:r>
              <a:rPr lang="el-GR" sz="3200" dirty="0"/>
              <a:t>ΠΡΟΒΛΗΜΑΤΑ ΤΗΣ ΠΑΓΚΟΣΜΙΑΣ ΓΕΩΡΓΙΑΣ</a:t>
            </a:r>
            <a:br>
              <a:rPr lang="el-GR" sz="2800" dirty="0"/>
            </a:br>
            <a:endParaRPr lang="en-US" sz="2800" dirty="0"/>
          </a:p>
        </p:txBody>
      </p:sp>
      <p:sp>
        <p:nvSpPr>
          <p:cNvPr id="16387" name="Rectangle 3">
            <a:extLst>
              <a:ext uri="{FF2B5EF4-FFF2-40B4-BE49-F238E27FC236}">
                <a16:creationId xmlns:a16="http://schemas.microsoft.com/office/drawing/2014/main" id="{FCA4FA7F-EF03-968F-B7C1-082AC9279B37}"/>
              </a:ext>
            </a:extLst>
          </p:cNvPr>
          <p:cNvSpPr>
            <a:spLocks noGrp="1" noChangeArrowheads="1"/>
          </p:cNvSpPr>
          <p:nvPr>
            <p:ph type="body" idx="4294967295"/>
          </p:nvPr>
        </p:nvSpPr>
        <p:spPr/>
        <p:txBody>
          <a:bodyPr/>
          <a:lstStyle/>
          <a:p>
            <a:pPr eaLnBrk="1" hangingPunct="1">
              <a:buFont typeface="Wingdings" panose="05000000000000000000" pitchFamily="2" charset="2"/>
              <a:buChar char="Ø"/>
              <a:defRPr/>
            </a:pPr>
            <a:r>
              <a:rPr lang="el-GR" sz="2800" dirty="0"/>
              <a:t>Εξασφάλιση τροφίμων για τη διατροφή του πληθυσμού της γης</a:t>
            </a:r>
          </a:p>
          <a:p>
            <a:pPr eaLnBrk="1" hangingPunct="1">
              <a:buFont typeface="Wingdings" panose="05000000000000000000" pitchFamily="2" charset="2"/>
              <a:buChar char="Ø"/>
              <a:defRPr/>
            </a:pPr>
            <a:endParaRPr lang="el-GR" sz="2400" dirty="0"/>
          </a:p>
          <a:p>
            <a:pPr eaLnBrk="1" hangingPunct="1">
              <a:buFont typeface="Wingdings" panose="05000000000000000000" pitchFamily="2" charset="2"/>
              <a:buChar char="Ø"/>
              <a:defRPr/>
            </a:pPr>
            <a:r>
              <a:rPr lang="el-GR" sz="2800" dirty="0"/>
              <a:t>Ερημοποίηση και διάβρωση των εδαφών </a:t>
            </a:r>
          </a:p>
          <a:p>
            <a:pPr eaLnBrk="1" hangingPunct="1">
              <a:buFont typeface="Wingdings" panose="05000000000000000000" pitchFamily="2" charset="2"/>
              <a:buChar char="Ø"/>
              <a:defRPr/>
            </a:pPr>
            <a:r>
              <a:rPr lang="el-GR" sz="2800" dirty="0"/>
              <a:t>Καταστροφή οικοσυστημάτων</a:t>
            </a:r>
          </a:p>
          <a:p>
            <a:pPr eaLnBrk="1" hangingPunct="1">
              <a:buFont typeface="Wingdings" panose="05000000000000000000" pitchFamily="2" charset="2"/>
              <a:buChar char="Ø"/>
              <a:defRPr/>
            </a:pPr>
            <a:r>
              <a:rPr lang="el-GR" sz="2800" dirty="0"/>
              <a:t>Περιβαλλοντικές συνθήκες (ξηρασία, ακραία καιρικά φαινόμενα, </a:t>
            </a:r>
            <a:r>
              <a:rPr lang="el-GR" sz="2800" dirty="0">
                <a:solidFill>
                  <a:srgbClr val="FFC000"/>
                </a:solidFill>
              </a:rPr>
              <a:t>κλιματική αλλαγή</a:t>
            </a:r>
            <a:r>
              <a:rPr lang="el-GR" sz="2800" dirty="0"/>
              <a:t>)</a:t>
            </a:r>
          </a:p>
          <a:p>
            <a:pPr eaLnBrk="1" hangingPunct="1">
              <a:buFont typeface="Wingdings" panose="05000000000000000000" pitchFamily="2" charset="2"/>
              <a:buChar char="Ø"/>
              <a:defRPr/>
            </a:pPr>
            <a:r>
              <a:rPr lang="el-GR" sz="2800"/>
              <a:t>Ρύπανση </a:t>
            </a:r>
            <a:r>
              <a:rPr lang="el-GR" sz="2800" dirty="0"/>
              <a:t>εδαφών και νερού </a:t>
            </a:r>
          </a:p>
          <a:p>
            <a:pPr eaLnBrk="1" hangingPunct="1">
              <a:buFont typeface="Wingdings" panose="05000000000000000000" pitchFamily="2" charset="2"/>
              <a:buChar char="Ø"/>
              <a:defRPr/>
            </a:pPr>
            <a:r>
              <a:rPr lang="el-GR" sz="2800" dirty="0"/>
              <a:t>Διατροφικά σκάνδαλα</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A8993A7-4270-C512-12A1-F33D0D003E40}"/>
              </a:ext>
            </a:extLst>
          </p:cNvPr>
          <p:cNvSpPr>
            <a:spLocks noGrp="1" noChangeArrowheads="1"/>
          </p:cNvSpPr>
          <p:nvPr>
            <p:ph type="title"/>
          </p:nvPr>
        </p:nvSpPr>
        <p:spPr/>
        <p:txBody>
          <a:bodyPr/>
          <a:lstStyle/>
          <a:p>
            <a:pPr eaLnBrk="1" hangingPunct="1">
              <a:defRPr/>
            </a:pPr>
            <a:r>
              <a:rPr lang="el-GR" sz="2800">
                <a:solidFill>
                  <a:schemeClr val="bg1"/>
                </a:solidFill>
              </a:rPr>
              <a:t>ΑΥΞΗΣΗ ΠΛΗΘΥΣΜΟΥ ΣΤΗ ΓΗ</a:t>
            </a:r>
            <a:endParaRPr lang="en-US" sz="2800">
              <a:solidFill>
                <a:schemeClr val="bg1"/>
              </a:solidFill>
            </a:endParaRPr>
          </a:p>
        </p:txBody>
      </p:sp>
      <p:graphicFrame>
        <p:nvGraphicFramePr>
          <p:cNvPr id="7171" name="Object 6">
            <a:extLst>
              <a:ext uri="{FF2B5EF4-FFF2-40B4-BE49-F238E27FC236}">
                <a16:creationId xmlns:a16="http://schemas.microsoft.com/office/drawing/2014/main" id="{D6E6ED59-C724-2C3D-4EEE-426FAD9528B2}"/>
              </a:ext>
            </a:extLst>
          </p:cNvPr>
          <p:cNvGraphicFramePr>
            <a:graphicFrameLocks noGrp="1" noChangeAspect="1"/>
          </p:cNvGraphicFramePr>
          <p:nvPr>
            <p:ph sz="half" idx="1"/>
          </p:nvPr>
        </p:nvGraphicFramePr>
        <p:xfrm>
          <a:off x="457200" y="2754313"/>
          <a:ext cx="4038600" cy="2222500"/>
        </p:xfrm>
        <a:graphic>
          <a:graphicData uri="http://schemas.openxmlformats.org/presentationml/2006/ole">
            <mc:AlternateContent xmlns:mc="http://schemas.openxmlformats.org/markup-compatibility/2006">
              <mc:Choice xmlns:v="urn:schemas-microsoft-com:vml" Requires="v">
                <p:oleObj name="Chart" r:id="rId3" imgW="8229600" imgH="4524451" progId="MSGraph.Chart.8">
                  <p:embed followColorScheme="full"/>
                </p:oleObj>
              </mc:Choice>
              <mc:Fallback>
                <p:oleObj name="Chart" r:id="rId3" imgW="8229600" imgH="4524451" progId="MSGraph.Chart.8">
                  <p:embed followColorScheme="full"/>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754313"/>
                        <a:ext cx="40386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ontent Placeholder 2">
            <a:extLst>
              <a:ext uri="{FF2B5EF4-FFF2-40B4-BE49-F238E27FC236}">
                <a16:creationId xmlns:a16="http://schemas.microsoft.com/office/drawing/2014/main" id="{71193A18-4EC9-8239-7BD7-C01658A59834}"/>
              </a:ext>
            </a:extLst>
          </p:cNvPr>
          <p:cNvSpPr>
            <a:spLocks noGrp="1"/>
          </p:cNvSpPr>
          <p:nvPr>
            <p:ph sz="half" idx="2"/>
          </p:nvPr>
        </p:nvSpPr>
        <p:spPr/>
        <p:txBody>
          <a:bodyPr/>
          <a:lstStyle/>
          <a:p>
            <a:pPr>
              <a:defRPr/>
            </a:pPr>
            <a:endParaRPr lang="en-US"/>
          </a:p>
        </p:txBody>
      </p:sp>
      <p:pic>
        <p:nvPicPr>
          <p:cNvPr id="7173" name="Picture 3">
            <a:extLst>
              <a:ext uri="{FF2B5EF4-FFF2-40B4-BE49-F238E27FC236}">
                <a16:creationId xmlns:a16="http://schemas.microsoft.com/office/drawing/2014/main" id="{45F3DEA0-65B6-D8DF-F8DA-73489CF420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13" y="1560513"/>
            <a:ext cx="777557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a:extLst>
              <a:ext uri="{FF2B5EF4-FFF2-40B4-BE49-F238E27FC236}">
                <a16:creationId xmlns:a16="http://schemas.microsoft.com/office/drawing/2014/main" id="{C91A552F-4C47-D48B-1DC3-6AF5D84C1E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549275"/>
            <a:ext cx="415131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1">
            <a:extLst>
              <a:ext uri="{FF2B5EF4-FFF2-40B4-BE49-F238E27FC236}">
                <a16:creationId xmlns:a16="http://schemas.microsoft.com/office/drawing/2014/main" id="{B6D0C85F-5F90-F49A-B451-AA6B3BD99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175" y="849313"/>
            <a:ext cx="4516438"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a:extLst>
              <a:ext uri="{FF2B5EF4-FFF2-40B4-BE49-F238E27FC236}">
                <a16:creationId xmlns:a16="http://schemas.microsoft.com/office/drawing/2014/main" id="{C20D59B6-52FC-97D7-6AFE-FBA3A8026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 y="3429000"/>
            <a:ext cx="3811588" cy="285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3">
            <a:extLst>
              <a:ext uri="{FF2B5EF4-FFF2-40B4-BE49-F238E27FC236}">
                <a16:creationId xmlns:a16="http://schemas.microsoft.com/office/drawing/2014/main" id="{711724A8-11E9-4126-B27C-14048452D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3538538"/>
            <a:ext cx="3314700" cy="249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a:extLst>
              <a:ext uri="{FF2B5EF4-FFF2-40B4-BE49-F238E27FC236}">
                <a16:creationId xmlns:a16="http://schemas.microsoft.com/office/drawing/2014/main" id="{0E77969C-488B-392D-1B2C-60F6B9B69A65}"/>
              </a:ext>
            </a:extLst>
          </p:cNvPr>
          <p:cNvSpPr>
            <a:spLocks noGrp="1" noChangeArrowheads="1"/>
          </p:cNvSpPr>
          <p:nvPr>
            <p:ph type="title" idx="4294967295"/>
          </p:nvPr>
        </p:nvSpPr>
        <p:spPr/>
        <p:txBody>
          <a:bodyPr anchorCtr="0"/>
          <a:lstStyle/>
          <a:p>
            <a:pPr eaLnBrk="1" hangingPunct="1">
              <a:defRPr/>
            </a:pPr>
            <a:r>
              <a:rPr lang="el-GR" sz="2800"/>
              <a:t>ΠΕΡΙΦΕΡΕΙΑΚΗ ΚΑΤΑΝΟΜΗ ΠΛΗΘΥΣΜΟΥ</a:t>
            </a:r>
            <a:br>
              <a:rPr lang="en-US" sz="2800"/>
            </a:br>
            <a:r>
              <a:rPr lang="en-US" sz="2800"/>
              <a:t>(X 10</a:t>
            </a:r>
            <a:r>
              <a:rPr lang="en-US" sz="2800" baseline="30000"/>
              <a:t>6</a:t>
            </a:r>
            <a:r>
              <a:rPr lang="en-US" sz="2800"/>
              <a:t>)</a:t>
            </a:r>
          </a:p>
        </p:txBody>
      </p:sp>
      <p:graphicFrame>
        <p:nvGraphicFramePr>
          <p:cNvPr id="5176" name="Group 56">
            <a:extLst>
              <a:ext uri="{FF2B5EF4-FFF2-40B4-BE49-F238E27FC236}">
                <a16:creationId xmlns:a16="http://schemas.microsoft.com/office/drawing/2014/main" id="{33DDF223-955F-44F6-3625-FD4345C4804F}"/>
              </a:ext>
            </a:extLst>
          </p:cNvPr>
          <p:cNvGraphicFramePr>
            <a:graphicFrameLocks noGrp="1"/>
          </p:cNvGraphicFramePr>
          <p:nvPr>
            <p:ph idx="4294967295"/>
          </p:nvPr>
        </p:nvGraphicFramePr>
        <p:xfrm>
          <a:off x="457200" y="1600200"/>
          <a:ext cx="8435975" cy="4530726"/>
        </p:xfrm>
        <a:graphic>
          <a:graphicData uri="http://schemas.openxmlformats.org/drawingml/2006/table">
            <a:tbl>
              <a:tblPr/>
              <a:tblGrid>
                <a:gridCol w="896938">
                  <a:extLst>
                    <a:ext uri="{9D8B030D-6E8A-4147-A177-3AD203B41FA5}">
                      <a16:colId xmlns:a16="http://schemas.microsoft.com/office/drawing/2014/main" val="20000"/>
                    </a:ext>
                  </a:extLst>
                </a:gridCol>
                <a:gridCol w="1273646">
                  <a:extLst>
                    <a:ext uri="{9D8B030D-6E8A-4147-A177-3AD203B41FA5}">
                      <a16:colId xmlns:a16="http://schemas.microsoft.com/office/drawing/2014/main" val="20001"/>
                    </a:ext>
                  </a:extLst>
                </a:gridCol>
                <a:gridCol w="940916">
                  <a:extLst>
                    <a:ext uri="{9D8B030D-6E8A-4147-A177-3AD203B41FA5}">
                      <a16:colId xmlns:a16="http://schemas.microsoft.com/office/drawing/2014/main" val="20002"/>
                    </a:ext>
                  </a:extLst>
                </a:gridCol>
                <a:gridCol w="1254125">
                  <a:extLst>
                    <a:ext uri="{9D8B030D-6E8A-4147-A177-3AD203B41FA5}">
                      <a16:colId xmlns:a16="http://schemas.microsoft.com/office/drawing/2014/main" val="20003"/>
                    </a:ext>
                  </a:extLst>
                </a:gridCol>
                <a:gridCol w="1179513">
                  <a:extLst>
                    <a:ext uri="{9D8B030D-6E8A-4147-A177-3AD203B41FA5}">
                      <a16:colId xmlns:a16="http://schemas.microsoft.com/office/drawing/2014/main" val="20004"/>
                    </a:ext>
                  </a:extLst>
                </a:gridCol>
                <a:gridCol w="1257300">
                  <a:extLst>
                    <a:ext uri="{9D8B030D-6E8A-4147-A177-3AD203B41FA5}">
                      <a16:colId xmlns:a16="http://schemas.microsoft.com/office/drawing/2014/main" val="20005"/>
                    </a:ext>
                  </a:extLst>
                </a:gridCol>
                <a:gridCol w="1633537">
                  <a:extLst>
                    <a:ext uri="{9D8B030D-6E8A-4147-A177-3AD203B41FA5}">
                      <a16:colId xmlns:a16="http://schemas.microsoft.com/office/drawing/2014/main" val="20006"/>
                    </a:ext>
                  </a:extLst>
                </a:gridCol>
              </a:tblGrid>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ΕΤΟΣ</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ΑΜΕΡΙΚΗ</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rPr>
                        <a:t>ΑΣΙΑ</a:t>
                      </a:r>
                      <a:endParaRPr kumimoji="0" lang="en-US"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ΑΦΡΙΚΗ</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ΕΥΡΩΠΗ</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ΩΚΕΑΝΙΑ</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ΠΑΓΚΟΣΜΙΑ</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1950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330</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rPr>
                        <a:t>1.354</a:t>
                      </a:r>
                      <a:endParaRPr kumimoji="0" lang="en-US"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227</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575</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12</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2.499</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80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1980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610</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rPr>
                        <a:t>2.580</a:t>
                      </a:r>
                      <a:endParaRPr kumimoji="0" lang="en-US"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481</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749</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23</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4.444</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48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2000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836</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rPr>
                        <a:t>3.736</a:t>
                      </a:r>
                      <a:endParaRPr kumimoji="0" lang="en-US"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819</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727</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31</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6.149</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064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a:ln>
                            <a:noFill/>
                          </a:ln>
                          <a:solidFill>
                            <a:schemeClr val="tx1"/>
                          </a:solidFill>
                          <a:effectLst>
                            <a:outerShdw blurRad="38100" dist="38100" dir="2700000" algn="tl">
                              <a:srgbClr val="000000"/>
                            </a:outerShdw>
                          </a:effectLst>
                          <a:latin typeface="Verdana" pitchFamily="34" charset="0"/>
                        </a:rPr>
                        <a:t>2050</a:t>
                      </a:r>
                      <a:endParaRPr kumimoji="0" lang="en-US" sz="1800" b="0" i="0" u="none" strike="noStrike" cap="none" normalizeH="0" baseline="0">
                        <a:ln>
                          <a:noFill/>
                        </a:ln>
                        <a:solidFill>
                          <a:schemeClr val="tx1"/>
                        </a:solidFill>
                        <a:effectLst>
                          <a:outerShdw blurRad="38100" dist="38100" dir="2700000" algn="tl">
                            <a:srgbClr val="000000"/>
                          </a:outerShdw>
                        </a:effectLst>
                        <a:latin typeface="Verdana"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1.170</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rPr>
                        <a:t>5.293</a:t>
                      </a:r>
                      <a:endParaRPr kumimoji="0" lang="en-US" sz="1800" b="1" i="0" u="none" strike="noStrike" cap="none" normalizeH="0" baseline="0" dirty="0">
                        <a:ln>
                          <a:noFill/>
                        </a:ln>
                        <a:solidFill>
                          <a:srgbClr val="FFC000"/>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2.485</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703</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57</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800" b="0" i="0" u="none" strike="noStrike" cap="none" normalizeH="0" baseline="0" dirty="0">
                          <a:ln>
                            <a:noFill/>
                          </a:ln>
                          <a:solidFill>
                            <a:schemeClr val="tx1"/>
                          </a:solidFill>
                          <a:effectLst>
                            <a:outerShdw blurRad="38100" dist="38100" dir="2700000" algn="tl">
                              <a:srgbClr val="000000"/>
                            </a:outerShdw>
                          </a:effectLst>
                          <a:latin typeface="Verdana" pitchFamily="34" charset="0"/>
                        </a:rPr>
                        <a:t>9.709</a:t>
                      </a:r>
                      <a:endParaRPr kumimoji="0" lang="en-US" sz="1800" b="0" i="0" u="none" strike="noStrike" cap="none" normalizeH="0" baseline="0" dirty="0">
                        <a:ln>
                          <a:noFill/>
                        </a:ln>
                        <a:solidFill>
                          <a:schemeClr val="tx1"/>
                        </a:solidFill>
                        <a:effectLst>
                          <a:outerShdw blurRad="38100" dist="38100" dir="2700000" algn="tl">
                            <a:srgbClr val="000000"/>
                          </a:outerShdw>
                        </a:effectLst>
                        <a:latin typeface="Verdana"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6E0003A-FEDD-7F0E-D460-B223DF6CA5E1}"/>
              </a:ext>
            </a:extLst>
          </p:cNvPr>
          <p:cNvSpPr>
            <a:spLocks noGrp="1" noChangeArrowheads="1"/>
          </p:cNvSpPr>
          <p:nvPr>
            <p:ph type="title" idx="4294967295"/>
          </p:nvPr>
        </p:nvSpPr>
        <p:spPr/>
        <p:txBody>
          <a:bodyPr anchorCtr="0"/>
          <a:lstStyle/>
          <a:p>
            <a:pPr eaLnBrk="1" hangingPunct="1">
              <a:defRPr/>
            </a:pPr>
            <a:r>
              <a:rPr lang="el-GR" sz="2800" dirty="0"/>
              <a:t>ΚΑΛΛΙΕΡΓΟΥΜΕΝΕΣ ΕΚΤΑΣΕΙΣ</a:t>
            </a:r>
            <a:r>
              <a:rPr lang="en-US" sz="2800" dirty="0"/>
              <a:t> (</a:t>
            </a:r>
            <a:r>
              <a:rPr lang="el-GR" sz="2800" dirty="0"/>
              <a:t>στρ.)</a:t>
            </a:r>
            <a:endParaRPr lang="en-US" sz="2800" dirty="0"/>
          </a:p>
        </p:txBody>
      </p:sp>
      <p:sp>
        <p:nvSpPr>
          <p:cNvPr id="6147" name="Rectangle 3">
            <a:extLst>
              <a:ext uri="{FF2B5EF4-FFF2-40B4-BE49-F238E27FC236}">
                <a16:creationId xmlns:a16="http://schemas.microsoft.com/office/drawing/2014/main" id="{945E8648-F162-A0B2-4FE3-9285479ECDEB}"/>
              </a:ext>
            </a:extLst>
          </p:cNvPr>
          <p:cNvSpPr>
            <a:spLocks noGrp="1" noChangeArrowheads="1"/>
          </p:cNvSpPr>
          <p:nvPr>
            <p:ph sz="half" idx="4294967295"/>
          </p:nvPr>
        </p:nvSpPr>
        <p:spPr>
          <a:xfrm>
            <a:off x="539750" y="1600200"/>
            <a:ext cx="8032750" cy="2262188"/>
          </a:xfrm>
        </p:spPr>
        <p:txBody>
          <a:bodyPr/>
          <a:lstStyle/>
          <a:p>
            <a:pPr eaLnBrk="1" hangingPunct="1">
              <a:defRPr/>
            </a:pPr>
            <a:r>
              <a:rPr lang="el-GR" sz="2400" dirty="0"/>
              <a:t>Χερσαία επιφάνεια    131 10</a:t>
            </a:r>
            <a:r>
              <a:rPr lang="el-GR" sz="2400" baseline="30000" dirty="0"/>
              <a:t>9</a:t>
            </a:r>
            <a:endParaRPr lang="el-GR" sz="2400" dirty="0"/>
          </a:p>
          <a:p>
            <a:pPr eaLnBrk="1" hangingPunct="1">
              <a:defRPr/>
            </a:pPr>
            <a:r>
              <a:rPr lang="el-GR" sz="2400" dirty="0"/>
              <a:t>Καλλιεργούνται         14  10</a:t>
            </a:r>
            <a:r>
              <a:rPr lang="el-GR" sz="2400" baseline="30000" dirty="0"/>
              <a:t>9        </a:t>
            </a:r>
            <a:r>
              <a:rPr lang="el-GR" sz="2400" dirty="0">
                <a:solidFill>
                  <a:srgbClr val="FFC000"/>
                </a:solidFill>
              </a:rPr>
              <a:t>11 %</a:t>
            </a:r>
          </a:p>
          <a:p>
            <a:pPr eaLnBrk="1" hangingPunct="1">
              <a:defRPr/>
            </a:pPr>
            <a:r>
              <a:rPr lang="el-GR" sz="2400" dirty="0"/>
              <a:t>Βοσκές προσωρινές     1  10</a:t>
            </a:r>
            <a:r>
              <a:rPr lang="el-GR" sz="2400" baseline="30000" dirty="0"/>
              <a:t>9                           </a:t>
            </a:r>
          </a:p>
          <a:p>
            <a:pPr eaLnBrk="1" hangingPunct="1">
              <a:defRPr/>
            </a:pPr>
            <a:r>
              <a:rPr lang="el-GR" sz="2400" dirty="0"/>
              <a:t>Βοσκές μόνιμες        </a:t>
            </a:r>
            <a:r>
              <a:rPr lang="en-US" sz="2400" dirty="0"/>
              <a:t> </a:t>
            </a:r>
            <a:r>
              <a:rPr lang="el-GR" sz="2400" dirty="0"/>
              <a:t>26 </a:t>
            </a:r>
            <a:r>
              <a:rPr lang="en-US" sz="2400" dirty="0"/>
              <a:t> </a:t>
            </a:r>
            <a:r>
              <a:rPr lang="el-GR" sz="2400" dirty="0"/>
              <a:t>10</a:t>
            </a:r>
            <a:r>
              <a:rPr lang="el-GR" sz="2400" baseline="30000" dirty="0"/>
              <a:t>9      </a:t>
            </a:r>
            <a:r>
              <a:rPr lang="el-GR" sz="2400" u="sng" dirty="0">
                <a:solidFill>
                  <a:srgbClr val="FFC000"/>
                </a:solidFill>
              </a:rPr>
              <a:t>20,6 %</a:t>
            </a:r>
          </a:p>
          <a:p>
            <a:pPr eaLnBrk="1" hangingPunct="1">
              <a:buFont typeface="Wingdings" panose="05000000000000000000" pitchFamily="2" charset="2"/>
              <a:buNone/>
              <a:defRPr/>
            </a:pPr>
            <a:r>
              <a:rPr lang="el-GR" sz="2400" dirty="0"/>
              <a:t>                                               </a:t>
            </a:r>
            <a:r>
              <a:rPr lang="el-GR" sz="2400" dirty="0">
                <a:solidFill>
                  <a:srgbClr val="FFC000"/>
                </a:solidFill>
              </a:rPr>
              <a:t>31-32%</a:t>
            </a:r>
            <a:r>
              <a:rPr lang="el-GR" sz="2400" dirty="0">
                <a:solidFill>
                  <a:srgbClr val="FF0000"/>
                </a:solidFill>
              </a:rPr>
              <a:t>  </a:t>
            </a:r>
            <a:r>
              <a:rPr lang="el-GR" sz="2400" dirty="0"/>
              <a:t>68-69%</a:t>
            </a:r>
          </a:p>
          <a:p>
            <a:pPr eaLnBrk="1" hangingPunct="1">
              <a:buFont typeface="Wingdings" panose="05000000000000000000" pitchFamily="2" charset="2"/>
              <a:buNone/>
              <a:defRPr/>
            </a:pPr>
            <a:r>
              <a:rPr lang="el-GR" sz="2400" dirty="0"/>
              <a:t>                                       </a:t>
            </a:r>
            <a:endParaRPr lang="en-US" sz="2400" dirty="0"/>
          </a:p>
        </p:txBody>
      </p:sp>
      <p:pic>
        <p:nvPicPr>
          <p:cNvPr id="13316" name="Content Placeholder 6" descr="BigEarth.jpg">
            <a:extLst>
              <a:ext uri="{FF2B5EF4-FFF2-40B4-BE49-F238E27FC236}">
                <a16:creationId xmlns:a16="http://schemas.microsoft.com/office/drawing/2014/main" id="{D2ECA79F-970F-25B8-32FB-C50A3AB3E087}"/>
              </a:ext>
            </a:extLst>
          </p:cNvPr>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1643063" y="4143375"/>
            <a:ext cx="5429250" cy="271462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362" name="Picture 2" descr="npo000033">
            <a:extLst>
              <a:ext uri="{FF2B5EF4-FFF2-40B4-BE49-F238E27FC236}">
                <a16:creationId xmlns:a16="http://schemas.microsoft.com/office/drawing/2014/main" id="{414C476A-FD51-36F5-7F8D-8B5B2646E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461" t="6223" r="17461" b="36391"/>
          <a:stretch>
            <a:fillRect/>
          </a:stretch>
        </p:blipFill>
        <p:spPr bwMode="auto">
          <a:xfrm>
            <a:off x="101600" y="1676400"/>
            <a:ext cx="8966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5363" name="Line 3">
            <a:extLst>
              <a:ext uri="{FF2B5EF4-FFF2-40B4-BE49-F238E27FC236}">
                <a16:creationId xmlns:a16="http://schemas.microsoft.com/office/drawing/2014/main" id="{E690CE49-706B-3B43-01B5-72C28CD543FA}"/>
              </a:ext>
            </a:extLst>
          </p:cNvPr>
          <p:cNvSpPr>
            <a:spLocks noChangeShapeType="1"/>
          </p:cNvSpPr>
          <p:nvPr/>
        </p:nvSpPr>
        <p:spPr bwMode="auto">
          <a:xfrm>
            <a:off x="1701800" y="6019800"/>
            <a:ext cx="41544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4" name="Line 4">
            <a:extLst>
              <a:ext uri="{FF2B5EF4-FFF2-40B4-BE49-F238E27FC236}">
                <a16:creationId xmlns:a16="http://schemas.microsoft.com/office/drawing/2014/main" id="{BCB26534-1217-D78E-06DC-EB170A7A4602}"/>
              </a:ext>
            </a:extLst>
          </p:cNvPr>
          <p:cNvSpPr>
            <a:spLocks noChangeShapeType="1"/>
          </p:cNvSpPr>
          <p:nvPr/>
        </p:nvSpPr>
        <p:spPr bwMode="auto">
          <a:xfrm>
            <a:off x="5330825" y="4333875"/>
            <a:ext cx="5222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5" name="Line 5">
            <a:extLst>
              <a:ext uri="{FF2B5EF4-FFF2-40B4-BE49-F238E27FC236}">
                <a16:creationId xmlns:a16="http://schemas.microsoft.com/office/drawing/2014/main" id="{63665F56-4F47-9B1F-A368-3D77C0D9620F}"/>
              </a:ext>
            </a:extLst>
          </p:cNvPr>
          <p:cNvSpPr>
            <a:spLocks noChangeShapeType="1"/>
          </p:cNvSpPr>
          <p:nvPr/>
        </p:nvSpPr>
        <p:spPr bwMode="auto">
          <a:xfrm>
            <a:off x="3517900" y="5168900"/>
            <a:ext cx="2349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66" name="Rectangle 7">
            <a:extLst>
              <a:ext uri="{FF2B5EF4-FFF2-40B4-BE49-F238E27FC236}">
                <a16:creationId xmlns:a16="http://schemas.microsoft.com/office/drawing/2014/main" id="{F68F5D3E-0A0D-D21B-1733-89A43B17AB50}"/>
              </a:ext>
            </a:extLst>
          </p:cNvPr>
          <p:cNvSpPr>
            <a:spLocks noChangeArrowheads="1"/>
          </p:cNvSpPr>
          <p:nvPr/>
        </p:nvSpPr>
        <p:spPr bwMode="auto">
          <a:xfrm>
            <a:off x="2128838" y="5157788"/>
            <a:ext cx="1495425" cy="1362075"/>
          </a:xfrm>
          <a:prstGeom prst="rect">
            <a:avLst/>
          </a:prstGeom>
          <a:solidFill>
            <a:srgbClr val="C50022"/>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l-GR" altLang="el-GR" sz="1800"/>
          </a:p>
        </p:txBody>
      </p:sp>
      <p:sp>
        <p:nvSpPr>
          <p:cNvPr id="15367" name="Rectangle 8">
            <a:extLst>
              <a:ext uri="{FF2B5EF4-FFF2-40B4-BE49-F238E27FC236}">
                <a16:creationId xmlns:a16="http://schemas.microsoft.com/office/drawing/2014/main" id="{4769A74C-EA60-C9EA-3E48-6D30D890B325}"/>
              </a:ext>
            </a:extLst>
          </p:cNvPr>
          <p:cNvSpPr>
            <a:spLocks noChangeArrowheads="1"/>
          </p:cNvSpPr>
          <p:nvPr/>
        </p:nvSpPr>
        <p:spPr bwMode="auto">
          <a:xfrm>
            <a:off x="3919538" y="4310063"/>
            <a:ext cx="1495425" cy="2209800"/>
          </a:xfrm>
          <a:prstGeom prst="rect">
            <a:avLst/>
          </a:prstGeom>
          <a:solidFill>
            <a:srgbClr val="C50022"/>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de-DE" altLang="el-GR" sz="2400">
              <a:latin typeface="Times New Roman" panose="02020603050405020304" pitchFamily="18" charset="0"/>
              <a:cs typeface="Times New Roman" panose="02020603050405020304" pitchFamily="18" charset="0"/>
            </a:endParaRPr>
          </a:p>
        </p:txBody>
      </p:sp>
      <p:sp>
        <p:nvSpPr>
          <p:cNvPr id="15368" name="Rectangle 9">
            <a:extLst>
              <a:ext uri="{FF2B5EF4-FFF2-40B4-BE49-F238E27FC236}">
                <a16:creationId xmlns:a16="http://schemas.microsoft.com/office/drawing/2014/main" id="{57925276-0A91-2BE7-4AF7-F058FF310FAD}"/>
              </a:ext>
            </a:extLst>
          </p:cNvPr>
          <p:cNvSpPr>
            <a:spLocks noChangeArrowheads="1"/>
          </p:cNvSpPr>
          <p:nvPr/>
        </p:nvSpPr>
        <p:spPr bwMode="auto">
          <a:xfrm>
            <a:off x="5710238" y="6019800"/>
            <a:ext cx="1495425" cy="500063"/>
          </a:xfrm>
          <a:prstGeom prst="rect">
            <a:avLst/>
          </a:prstGeom>
          <a:solidFill>
            <a:srgbClr val="66FF33"/>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l-GR" altLang="el-GR" sz="1800"/>
          </a:p>
        </p:txBody>
      </p:sp>
      <p:sp>
        <p:nvSpPr>
          <p:cNvPr id="15369" name="Rectangle 10">
            <a:extLst>
              <a:ext uri="{FF2B5EF4-FFF2-40B4-BE49-F238E27FC236}">
                <a16:creationId xmlns:a16="http://schemas.microsoft.com/office/drawing/2014/main" id="{EA2F0CA1-657D-5479-01E9-F04527BFDA4A}"/>
              </a:ext>
            </a:extLst>
          </p:cNvPr>
          <p:cNvSpPr>
            <a:spLocks noChangeArrowheads="1"/>
          </p:cNvSpPr>
          <p:nvPr/>
        </p:nvSpPr>
        <p:spPr bwMode="auto">
          <a:xfrm>
            <a:off x="5710238" y="4852988"/>
            <a:ext cx="1495425" cy="1166812"/>
          </a:xfrm>
          <a:prstGeom prst="rect">
            <a:avLst/>
          </a:prstGeom>
          <a:solidFill>
            <a:srgbClr val="F39500"/>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l-GR" altLang="el-GR" sz="1800"/>
          </a:p>
        </p:txBody>
      </p:sp>
      <p:sp>
        <p:nvSpPr>
          <p:cNvPr id="15370" name="Rectangle 11">
            <a:extLst>
              <a:ext uri="{FF2B5EF4-FFF2-40B4-BE49-F238E27FC236}">
                <a16:creationId xmlns:a16="http://schemas.microsoft.com/office/drawing/2014/main" id="{6BC6FFFE-0FD2-7772-B9AE-96A19521E165}"/>
              </a:ext>
            </a:extLst>
          </p:cNvPr>
          <p:cNvSpPr>
            <a:spLocks noChangeArrowheads="1"/>
          </p:cNvSpPr>
          <p:nvPr/>
        </p:nvSpPr>
        <p:spPr bwMode="auto">
          <a:xfrm>
            <a:off x="5710238" y="3567113"/>
            <a:ext cx="1495425" cy="1285875"/>
          </a:xfrm>
          <a:prstGeom prst="rect">
            <a:avLst/>
          </a:prstGeom>
          <a:solidFill>
            <a:srgbClr val="FFFF99"/>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l-GR" altLang="el-GR" sz="1800"/>
          </a:p>
        </p:txBody>
      </p:sp>
      <p:sp>
        <p:nvSpPr>
          <p:cNvPr id="15371" name="Rectangle 12">
            <a:extLst>
              <a:ext uri="{FF2B5EF4-FFF2-40B4-BE49-F238E27FC236}">
                <a16:creationId xmlns:a16="http://schemas.microsoft.com/office/drawing/2014/main" id="{09B073DF-3637-3335-64C6-57FDABD0B99B}"/>
              </a:ext>
            </a:extLst>
          </p:cNvPr>
          <p:cNvSpPr>
            <a:spLocks noChangeArrowheads="1"/>
          </p:cNvSpPr>
          <p:nvPr/>
        </p:nvSpPr>
        <p:spPr bwMode="auto">
          <a:xfrm>
            <a:off x="5710238" y="2109788"/>
            <a:ext cx="1495425" cy="1457325"/>
          </a:xfrm>
          <a:prstGeom prst="rect">
            <a:avLst/>
          </a:prstGeom>
          <a:solidFill>
            <a:srgbClr val="21A0D2"/>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el-GR" altLang="el-GR" sz="1800"/>
          </a:p>
        </p:txBody>
      </p:sp>
      <p:sp>
        <p:nvSpPr>
          <p:cNvPr id="15372" name="Rectangle 13">
            <a:extLst>
              <a:ext uri="{FF2B5EF4-FFF2-40B4-BE49-F238E27FC236}">
                <a16:creationId xmlns:a16="http://schemas.microsoft.com/office/drawing/2014/main" id="{7ABFFA9F-4301-1B24-A0ED-4009BEDAEC41}"/>
              </a:ext>
            </a:extLst>
          </p:cNvPr>
          <p:cNvSpPr>
            <a:spLocks noChangeArrowheads="1"/>
          </p:cNvSpPr>
          <p:nvPr/>
        </p:nvSpPr>
        <p:spPr bwMode="auto">
          <a:xfrm>
            <a:off x="5743575" y="2709863"/>
            <a:ext cx="1357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333500" algn="l"/>
                <a:tab pos="2957513" algn="r"/>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333500" algn="l"/>
                <a:tab pos="2957513" algn="r"/>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333500" algn="l"/>
                <a:tab pos="2957513" algn="r"/>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333500" algn="l"/>
                <a:tab pos="2957513" algn="r"/>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9pPr>
          </a:lstStyle>
          <a:p>
            <a:pPr algn="ctr">
              <a:spcBef>
                <a:spcPct val="0"/>
              </a:spcBef>
              <a:buClrTx/>
              <a:buSzTx/>
              <a:buFontTx/>
              <a:buNone/>
            </a:pPr>
            <a:r>
              <a:rPr lang="en-GB" altLang="el-GR" sz="1800" b="1">
                <a:solidFill>
                  <a:schemeClr val="hlink"/>
                </a:solidFill>
                <a:latin typeface="Arial" panose="020B0604020202020204" pitchFamily="34" charset="0"/>
                <a:cs typeface="Times New Roman" panose="02020603050405020304" pitchFamily="18" charset="0"/>
              </a:rPr>
              <a:t>4</a:t>
            </a:r>
            <a:r>
              <a:rPr lang="el-GR" altLang="el-GR" sz="1800" b="1">
                <a:solidFill>
                  <a:schemeClr val="hlink"/>
                </a:solidFill>
                <a:latin typeface="Arial" panose="020B0604020202020204" pitchFamily="34" charset="0"/>
                <a:cs typeface="Times New Roman" panose="02020603050405020304" pitchFamily="18" charset="0"/>
              </a:rPr>
              <a:t>7</a:t>
            </a:r>
            <a:r>
              <a:rPr lang="en-GB" altLang="el-GR" sz="1800" b="1">
                <a:solidFill>
                  <a:schemeClr val="hlink"/>
                </a:solidFill>
                <a:latin typeface="Arial" panose="020B0604020202020204" pitchFamily="34" charset="0"/>
                <a:cs typeface="Times New Roman" panose="02020603050405020304" pitchFamily="18" charset="0"/>
              </a:rPr>
              <a:t> </a:t>
            </a:r>
            <a:r>
              <a:rPr lang="el-GR" altLang="el-GR" sz="1800" b="1">
                <a:solidFill>
                  <a:schemeClr val="hlink"/>
                </a:solidFill>
                <a:latin typeface="Arial" panose="020B0604020202020204" pitchFamily="34" charset="0"/>
                <a:cs typeface="Times New Roman" panose="02020603050405020304" pitchFamily="18" charset="0"/>
              </a:rPr>
              <a:t>δισ. στρ.</a:t>
            </a:r>
            <a:endParaRPr lang="en-GB" altLang="el-GR" sz="1800">
              <a:solidFill>
                <a:schemeClr val="hlink"/>
              </a:solidFill>
              <a:latin typeface="Arial" panose="020B0604020202020204" pitchFamily="34" charset="0"/>
              <a:cs typeface="Times New Roman" panose="02020603050405020304" pitchFamily="18" charset="0"/>
            </a:endParaRPr>
          </a:p>
        </p:txBody>
      </p:sp>
      <p:sp>
        <p:nvSpPr>
          <p:cNvPr id="15373" name="Rectangle 14">
            <a:extLst>
              <a:ext uri="{FF2B5EF4-FFF2-40B4-BE49-F238E27FC236}">
                <a16:creationId xmlns:a16="http://schemas.microsoft.com/office/drawing/2014/main" id="{5931187F-A9EF-BE50-4843-138D5F1E6BC9}"/>
              </a:ext>
            </a:extLst>
          </p:cNvPr>
          <p:cNvSpPr>
            <a:spLocks noChangeArrowheads="1"/>
          </p:cNvSpPr>
          <p:nvPr/>
        </p:nvSpPr>
        <p:spPr bwMode="auto">
          <a:xfrm>
            <a:off x="5743575" y="3967163"/>
            <a:ext cx="1357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333500" algn="l"/>
                <a:tab pos="2957513" algn="r"/>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333500" algn="l"/>
                <a:tab pos="2957513" algn="r"/>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333500" algn="l"/>
                <a:tab pos="2957513" algn="r"/>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333500" algn="l"/>
                <a:tab pos="2957513" algn="r"/>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9pPr>
          </a:lstStyle>
          <a:p>
            <a:pPr algn="ctr">
              <a:spcBef>
                <a:spcPct val="0"/>
              </a:spcBef>
              <a:buClrTx/>
              <a:buSzTx/>
              <a:buFontTx/>
              <a:buNone/>
            </a:pPr>
            <a:r>
              <a:rPr lang="en-GB" altLang="el-GR" sz="1800" b="1">
                <a:solidFill>
                  <a:schemeClr val="bg1"/>
                </a:solidFill>
                <a:latin typeface="Arial" panose="020B0604020202020204" pitchFamily="34" charset="0"/>
                <a:cs typeface="Times New Roman" panose="02020603050405020304" pitchFamily="18" charset="0"/>
              </a:rPr>
              <a:t>38 </a:t>
            </a:r>
            <a:r>
              <a:rPr lang="el-GR" altLang="el-GR" sz="1800" b="1">
                <a:solidFill>
                  <a:schemeClr val="bg1"/>
                </a:solidFill>
                <a:latin typeface="Arial" panose="020B0604020202020204" pitchFamily="34" charset="0"/>
                <a:cs typeface="Times New Roman" panose="02020603050405020304" pitchFamily="18" charset="0"/>
              </a:rPr>
              <a:t>δισ. στρ.</a:t>
            </a:r>
            <a:endParaRPr lang="en-GB" altLang="el-GR" sz="1800" b="1">
              <a:solidFill>
                <a:schemeClr val="bg1"/>
              </a:solidFill>
              <a:latin typeface="Arial" panose="020B0604020202020204" pitchFamily="34" charset="0"/>
              <a:cs typeface="Times New Roman" panose="02020603050405020304" pitchFamily="18" charset="0"/>
            </a:endParaRPr>
          </a:p>
        </p:txBody>
      </p:sp>
      <p:sp>
        <p:nvSpPr>
          <p:cNvPr id="15374" name="Rectangle 15">
            <a:extLst>
              <a:ext uri="{FF2B5EF4-FFF2-40B4-BE49-F238E27FC236}">
                <a16:creationId xmlns:a16="http://schemas.microsoft.com/office/drawing/2014/main" id="{991F8338-70E0-106D-FF9F-0AACF8AD8844}"/>
              </a:ext>
            </a:extLst>
          </p:cNvPr>
          <p:cNvSpPr>
            <a:spLocks noChangeArrowheads="1"/>
          </p:cNvSpPr>
          <p:nvPr/>
        </p:nvSpPr>
        <p:spPr bwMode="auto">
          <a:xfrm>
            <a:off x="5743575" y="5164138"/>
            <a:ext cx="1357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333500" algn="l"/>
                <a:tab pos="2957513" algn="r"/>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333500" algn="l"/>
                <a:tab pos="2957513" algn="r"/>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333500" algn="l"/>
                <a:tab pos="2957513" algn="r"/>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333500" algn="l"/>
                <a:tab pos="2957513" algn="r"/>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9pPr>
          </a:lstStyle>
          <a:p>
            <a:pPr algn="ctr">
              <a:spcBef>
                <a:spcPct val="0"/>
              </a:spcBef>
              <a:buClrTx/>
              <a:buSzTx/>
              <a:buFontTx/>
              <a:buNone/>
            </a:pPr>
            <a:r>
              <a:rPr lang="en-GB" altLang="el-GR" sz="1800" b="1">
                <a:latin typeface="Arial" panose="020B0604020202020204" pitchFamily="34" charset="0"/>
                <a:cs typeface="Times New Roman" panose="02020603050405020304" pitchFamily="18" charset="0"/>
              </a:rPr>
              <a:t>3</a:t>
            </a:r>
            <a:r>
              <a:rPr lang="el-GR" altLang="el-GR" sz="1800" b="1">
                <a:latin typeface="Arial" panose="020B0604020202020204" pitchFamily="34" charset="0"/>
                <a:cs typeface="Times New Roman" panose="02020603050405020304" pitchFamily="18" charset="0"/>
              </a:rPr>
              <a:t>2</a:t>
            </a:r>
            <a:r>
              <a:rPr lang="en-GB" altLang="el-GR" sz="1800" b="1">
                <a:latin typeface="Arial" panose="020B0604020202020204" pitchFamily="34" charset="0"/>
                <a:cs typeface="Times New Roman" panose="02020603050405020304" pitchFamily="18" charset="0"/>
              </a:rPr>
              <a:t> </a:t>
            </a:r>
            <a:r>
              <a:rPr lang="el-GR" altLang="el-GR" sz="1800" b="1">
                <a:latin typeface="Arial" panose="020B0604020202020204" pitchFamily="34" charset="0"/>
                <a:cs typeface="Times New Roman" panose="02020603050405020304" pitchFamily="18" charset="0"/>
              </a:rPr>
              <a:t>δισ. στρ.</a:t>
            </a:r>
            <a:endParaRPr lang="en-GB" altLang="el-GR" sz="1800" b="1">
              <a:latin typeface="Arial" panose="020B0604020202020204" pitchFamily="34" charset="0"/>
              <a:cs typeface="Times New Roman" panose="02020603050405020304" pitchFamily="18" charset="0"/>
            </a:endParaRPr>
          </a:p>
        </p:txBody>
      </p:sp>
      <p:sp>
        <p:nvSpPr>
          <p:cNvPr id="15375" name="Rectangle 16">
            <a:extLst>
              <a:ext uri="{FF2B5EF4-FFF2-40B4-BE49-F238E27FC236}">
                <a16:creationId xmlns:a16="http://schemas.microsoft.com/office/drawing/2014/main" id="{E5D10D27-53C6-2037-CF8C-2F479678EEF4}"/>
              </a:ext>
            </a:extLst>
          </p:cNvPr>
          <p:cNvSpPr>
            <a:spLocks noChangeArrowheads="1"/>
          </p:cNvSpPr>
          <p:nvPr/>
        </p:nvSpPr>
        <p:spPr bwMode="auto">
          <a:xfrm>
            <a:off x="4984750" y="1744663"/>
            <a:ext cx="37909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defTabSz="762000">
              <a:spcBef>
                <a:spcPct val="20000"/>
              </a:spcBef>
              <a:buClr>
                <a:schemeClr val="tx1"/>
              </a:buClr>
              <a:buChar char="•"/>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defTabSz="762000">
              <a:spcBef>
                <a:spcPct val="20000"/>
              </a:spcBef>
              <a:buClr>
                <a:schemeClr val="tx2"/>
              </a:buClr>
              <a:buChar char="•"/>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n-GB" altLang="el-GR" sz="1900" b="1">
                <a:latin typeface="Arial" panose="020B0604020202020204" pitchFamily="34" charset="0"/>
                <a:cs typeface="Times New Roman" panose="02020603050405020304" pitchFamily="18" charset="0"/>
              </a:rPr>
              <a:t>  </a:t>
            </a:r>
            <a:r>
              <a:rPr lang="en-GB" altLang="el-GR" sz="1900" b="1">
                <a:solidFill>
                  <a:srgbClr val="333300"/>
                </a:solidFill>
                <a:latin typeface="Arial" panose="020B0604020202020204" pitchFamily="34" charset="0"/>
                <a:cs typeface="Times New Roman" panose="02020603050405020304" pitchFamily="18" charset="0"/>
              </a:rPr>
              <a:t>13</a:t>
            </a:r>
            <a:r>
              <a:rPr lang="el-GR" altLang="el-GR" sz="1900" b="1">
                <a:solidFill>
                  <a:srgbClr val="333300"/>
                </a:solidFill>
                <a:latin typeface="Arial" panose="020B0604020202020204" pitchFamily="34" charset="0"/>
                <a:cs typeface="Times New Roman" panose="02020603050405020304" pitchFamily="18" charset="0"/>
              </a:rPr>
              <a:t>1</a:t>
            </a:r>
            <a:r>
              <a:rPr lang="en-GB" altLang="el-GR" sz="1900" b="1">
                <a:solidFill>
                  <a:srgbClr val="333300"/>
                </a:solidFill>
                <a:latin typeface="Arial" panose="020B0604020202020204" pitchFamily="34" charset="0"/>
                <a:cs typeface="Times New Roman" panose="02020603050405020304" pitchFamily="18" charset="0"/>
              </a:rPr>
              <a:t> </a:t>
            </a:r>
            <a:r>
              <a:rPr lang="el-GR" altLang="el-GR" sz="1900" b="1">
                <a:solidFill>
                  <a:srgbClr val="333300"/>
                </a:solidFill>
                <a:latin typeface="Arial" panose="020B0604020202020204" pitchFamily="34" charset="0"/>
                <a:cs typeface="Times New Roman" panose="02020603050405020304" pitchFamily="18" charset="0"/>
              </a:rPr>
              <a:t>δισ.</a:t>
            </a:r>
            <a:r>
              <a:rPr lang="en-GB" altLang="el-GR" sz="1900" b="1">
                <a:solidFill>
                  <a:srgbClr val="333300"/>
                </a:solidFill>
                <a:latin typeface="Arial" panose="020B0604020202020204" pitchFamily="34" charset="0"/>
                <a:cs typeface="Times New Roman" panose="02020603050405020304" pitchFamily="18" charset="0"/>
              </a:rPr>
              <a:t> </a:t>
            </a:r>
            <a:r>
              <a:rPr lang="el-GR" altLang="el-GR" sz="1900" b="1">
                <a:solidFill>
                  <a:srgbClr val="333300"/>
                </a:solidFill>
                <a:latin typeface="Arial" panose="020B0604020202020204" pitchFamily="34" charset="0"/>
                <a:cs typeface="Times New Roman" panose="02020603050405020304" pitchFamily="18" charset="0"/>
              </a:rPr>
              <a:t>στρ.</a:t>
            </a:r>
            <a:r>
              <a:rPr lang="en-GB" altLang="el-GR" sz="1900" b="1">
                <a:solidFill>
                  <a:srgbClr val="333300"/>
                </a:solidFill>
                <a:latin typeface="Arial" panose="020B0604020202020204" pitchFamily="34" charset="0"/>
                <a:cs typeface="Times New Roman" panose="02020603050405020304" pitchFamily="18" charset="0"/>
              </a:rPr>
              <a:t>  </a:t>
            </a:r>
            <a:r>
              <a:rPr lang="el-GR" altLang="el-GR" sz="1900" b="1">
                <a:solidFill>
                  <a:srgbClr val="333300"/>
                </a:solidFill>
                <a:latin typeface="Arial" panose="020B0604020202020204" pitchFamily="34" charset="0"/>
                <a:cs typeface="Times New Roman" panose="02020603050405020304" pitchFamily="18" charset="0"/>
              </a:rPr>
              <a:t>Χερσαία επιφάνεια</a:t>
            </a:r>
            <a:endParaRPr lang="en-GB" altLang="el-GR" sz="1900" b="1">
              <a:solidFill>
                <a:srgbClr val="333300"/>
              </a:solidFill>
              <a:latin typeface="Arial" panose="020B0604020202020204" pitchFamily="34" charset="0"/>
              <a:cs typeface="Times New Roman" panose="02020603050405020304" pitchFamily="18" charset="0"/>
            </a:endParaRPr>
          </a:p>
        </p:txBody>
      </p:sp>
      <p:sp>
        <p:nvSpPr>
          <p:cNvPr id="15376" name="Rectangle 17">
            <a:extLst>
              <a:ext uri="{FF2B5EF4-FFF2-40B4-BE49-F238E27FC236}">
                <a16:creationId xmlns:a16="http://schemas.microsoft.com/office/drawing/2014/main" id="{2E0CEDC9-FC3E-4090-B1DE-0C1493509E05}"/>
              </a:ext>
            </a:extLst>
          </p:cNvPr>
          <p:cNvSpPr>
            <a:spLocks noChangeArrowheads="1"/>
          </p:cNvSpPr>
          <p:nvPr/>
        </p:nvSpPr>
        <p:spPr bwMode="auto">
          <a:xfrm>
            <a:off x="3960813" y="3200400"/>
            <a:ext cx="137795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498600" algn="l"/>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498600" algn="l"/>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498600" algn="l"/>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498600" algn="l"/>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9pPr>
          </a:lstStyle>
          <a:p>
            <a:pPr algn="ctr">
              <a:lnSpc>
                <a:spcPct val="90000"/>
              </a:lnSpc>
              <a:spcBef>
                <a:spcPct val="0"/>
              </a:spcBef>
              <a:buClrTx/>
              <a:buSzTx/>
              <a:buFontTx/>
              <a:buNone/>
            </a:pPr>
            <a:r>
              <a:rPr lang="el-GR" altLang="el-GR" sz="1800" b="1">
                <a:solidFill>
                  <a:srgbClr val="333300"/>
                </a:solidFill>
                <a:latin typeface="Arial" panose="020B0604020202020204" pitchFamily="34" charset="0"/>
                <a:cs typeface="Times New Roman" panose="02020603050405020304" pitchFamily="18" charset="0"/>
              </a:rPr>
              <a:t>απαιτούνται</a:t>
            </a:r>
          </a:p>
          <a:p>
            <a:pPr algn="ctr">
              <a:lnSpc>
                <a:spcPct val="90000"/>
              </a:lnSpc>
              <a:spcBef>
                <a:spcPct val="0"/>
              </a:spcBef>
              <a:buClrTx/>
              <a:buSzTx/>
              <a:buFontTx/>
              <a:buNone/>
            </a:pPr>
            <a:r>
              <a:rPr lang="en-GB" altLang="el-GR" sz="1800" b="1">
                <a:solidFill>
                  <a:srgbClr val="333300"/>
                </a:solidFill>
                <a:latin typeface="Arial" panose="020B0604020202020204" pitchFamily="34" charset="0"/>
                <a:cs typeface="Times New Roman" panose="02020603050405020304" pitchFamily="18" charset="0"/>
              </a:rPr>
              <a:t>71 </a:t>
            </a:r>
            <a:r>
              <a:rPr lang="el-GR" altLang="el-GR" sz="1800" b="1">
                <a:solidFill>
                  <a:srgbClr val="333300"/>
                </a:solidFill>
                <a:latin typeface="Arial" panose="020B0604020202020204" pitchFamily="34" charset="0"/>
                <a:cs typeface="Times New Roman" panose="02020603050405020304" pitchFamily="18" charset="0"/>
              </a:rPr>
              <a:t>δισ. στρ.</a:t>
            </a:r>
            <a:endParaRPr lang="en-GB" altLang="el-GR" sz="1800" b="1">
              <a:solidFill>
                <a:srgbClr val="333300"/>
              </a:solidFill>
              <a:latin typeface="Arial" panose="020B0604020202020204" pitchFamily="34" charset="0"/>
              <a:cs typeface="Times New Roman" panose="02020603050405020304" pitchFamily="18" charset="0"/>
            </a:endParaRPr>
          </a:p>
          <a:p>
            <a:pPr algn="ctr">
              <a:lnSpc>
                <a:spcPct val="90000"/>
              </a:lnSpc>
              <a:spcBef>
                <a:spcPct val="0"/>
              </a:spcBef>
              <a:buClrTx/>
              <a:buSzTx/>
              <a:buFontTx/>
              <a:buNone/>
            </a:pPr>
            <a:endParaRPr lang="en-GB" altLang="el-GR" sz="1800" b="1">
              <a:solidFill>
                <a:srgbClr val="333300"/>
              </a:solidFill>
              <a:latin typeface="Arial" panose="020B0604020202020204" pitchFamily="34" charset="0"/>
              <a:cs typeface="Times New Roman" panose="02020603050405020304" pitchFamily="18" charset="0"/>
            </a:endParaRPr>
          </a:p>
          <a:p>
            <a:pPr algn="ctr">
              <a:lnSpc>
                <a:spcPct val="90000"/>
              </a:lnSpc>
              <a:spcBef>
                <a:spcPct val="0"/>
              </a:spcBef>
              <a:buClrTx/>
              <a:buSzTx/>
              <a:buFontTx/>
              <a:buNone/>
            </a:pPr>
            <a:endParaRPr lang="en-GB" altLang="el-GR" sz="1800">
              <a:solidFill>
                <a:schemeClr val="tx2"/>
              </a:solidFill>
              <a:latin typeface="Arial" panose="020B0604020202020204" pitchFamily="34" charset="0"/>
              <a:cs typeface="Times New Roman" panose="02020603050405020304" pitchFamily="18" charset="0"/>
            </a:endParaRPr>
          </a:p>
        </p:txBody>
      </p:sp>
      <p:sp>
        <p:nvSpPr>
          <p:cNvPr id="15377" name="Rectangle 18">
            <a:extLst>
              <a:ext uri="{FF2B5EF4-FFF2-40B4-BE49-F238E27FC236}">
                <a16:creationId xmlns:a16="http://schemas.microsoft.com/office/drawing/2014/main" id="{165E8ADD-E60E-F37C-0F37-49A272858BA5}"/>
              </a:ext>
            </a:extLst>
          </p:cNvPr>
          <p:cNvSpPr>
            <a:spLocks noChangeArrowheads="1"/>
          </p:cNvSpPr>
          <p:nvPr/>
        </p:nvSpPr>
        <p:spPr bwMode="auto">
          <a:xfrm>
            <a:off x="1749425" y="1676400"/>
            <a:ext cx="1984375"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498600" algn="l"/>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498600" algn="l"/>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498600" algn="l"/>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498600" algn="l"/>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9pPr>
          </a:lstStyle>
          <a:p>
            <a:pPr algn="ctr">
              <a:lnSpc>
                <a:spcPct val="90000"/>
              </a:lnSpc>
              <a:spcBef>
                <a:spcPct val="0"/>
              </a:spcBef>
              <a:buClrTx/>
              <a:buSzTx/>
              <a:buFontTx/>
              <a:buNone/>
            </a:pPr>
            <a:r>
              <a:rPr lang="en-GB" altLang="el-GR" sz="2000" b="1">
                <a:solidFill>
                  <a:srgbClr val="333300"/>
                </a:solidFill>
                <a:latin typeface="Arial" panose="020B0604020202020204" pitchFamily="34" charset="0"/>
                <a:cs typeface="Times New Roman" panose="02020603050405020304" pitchFamily="18" charset="0"/>
              </a:rPr>
              <a:t>2000</a:t>
            </a:r>
          </a:p>
          <a:p>
            <a:pPr algn="ctr">
              <a:lnSpc>
                <a:spcPct val="90000"/>
              </a:lnSpc>
              <a:spcBef>
                <a:spcPct val="0"/>
              </a:spcBef>
              <a:buClrTx/>
              <a:buSzTx/>
              <a:buFontTx/>
              <a:buNone/>
            </a:pPr>
            <a:r>
              <a:rPr lang="en-GB" altLang="el-GR" sz="2000" b="1">
                <a:solidFill>
                  <a:srgbClr val="333300"/>
                </a:solidFill>
                <a:latin typeface="Arial" panose="020B0604020202020204" pitchFamily="34" charset="0"/>
                <a:cs typeface="Times New Roman" panose="02020603050405020304" pitchFamily="18" charset="0"/>
              </a:rPr>
              <a:t>6.0 </a:t>
            </a:r>
            <a:r>
              <a:rPr lang="el-GR" altLang="el-GR" sz="2000" b="1">
                <a:solidFill>
                  <a:srgbClr val="333300"/>
                </a:solidFill>
                <a:latin typeface="Arial" panose="020B0604020202020204" pitchFamily="34" charset="0"/>
                <a:cs typeface="Times New Roman" panose="02020603050405020304" pitchFamily="18" charset="0"/>
              </a:rPr>
              <a:t>δισ.</a:t>
            </a:r>
            <a:endParaRPr lang="en-GB" altLang="el-GR" sz="2000" b="1">
              <a:solidFill>
                <a:srgbClr val="333300"/>
              </a:solidFill>
              <a:latin typeface="Arial" panose="020B0604020202020204" pitchFamily="34" charset="0"/>
              <a:cs typeface="Times New Roman" panose="02020603050405020304" pitchFamily="18" charset="0"/>
            </a:endParaRPr>
          </a:p>
          <a:p>
            <a:pPr algn="ct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άνθρωποι</a:t>
            </a:r>
            <a:endParaRPr lang="en-GB" altLang="el-GR" sz="2000">
              <a:solidFill>
                <a:srgbClr val="333300"/>
              </a:solidFill>
              <a:latin typeface="Arial" panose="020B0604020202020204" pitchFamily="34" charset="0"/>
              <a:cs typeface="Times New Roman" panose="02020603050405020304" pitchFamily="18" charset="0"/>
            </a:endParaRPr>
          </a:p>
        </p:txBody>
      </p:sp>
      <p:sp>
        <p:nvSpPr>
          <p:cNvPr id="15378" name="Rectangle 20">
            <a:extLst>
              <a:ext uri="{FF2B5EF4-FFF2-40B4-BE49-F238E27FC236}">
                <a16:creationId xmlns:a16="http://schemas.microsoft.com/office/drawing/2014/main" id="{3CFFB91A-BBEF-FDB4-13C0-AD6AD8A67CA2}"/>
              </a:ext>
            </a:extLst>
          </p:cNvPr>
          <p:cNvSpPr>
            <a:spLocks noChangeArrowheads="1"/>
          </p:cNvSpPr>
          <p:nvPr/>
        </p:nvSpPr>
        <p:spPr bwMode="auto">
          <a:xfrm>
            <a:off x="1714500" y="4038600"/>
            <a:ext cx="206692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498600" algn="l"/>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498600" algn="l"/>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498600" algn="l"/>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498600" algn="l"/>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9pPr>
          </a:lstStyle>
          <a:p>
            <a:pPr algn="ctr">
              <a:lnSpc>
                <a:spcPct val="90000"/>
              </a:lnSpc>
              <a:spcBef>
                <a:spcPct val="0"/>
              </a:spcBef>
              <a:buClrTx/>
              <a:buSzTx/>
              <a:buFontTx/>
              <a:buNone/>
            </a:pPr>
            <a:r>
              <a:rPr lang="el-GR" altLang="el-GR" sz="1800" b="1">
                <a:solidFill>
                  <a:srgbClr val="333300"/>
                </a:solidFill>
                <a:latin typeface="Arial" panose="020B0604020202020204" pitchFamily="34" charset="0"/>
                <a:cs typeface="Times New Roman" panose="02020603050405020304" pitchFamily="18" charset="0"/>
              </a:rPr>
              <a:t>καλλιεργηθηκαν</a:t>
            </a:r>
          </a:p>
          <a:p>
            <a:pPr algn="ctr">
              <a:lnSpc>
                <a:spcPct val="90000"/>
              </a:lnSpc>
              <a:spcBef>
                <a:spcPct val="0"/>
              </a:spcBef>
              <a:buClrTx/>
              <a:buSzTx/>
              <a:buFontTx/>
              <a:buNone/>
            </a:pPr>
            <a:r>
              <a:rPr lang="en-GB" altLang="el-GR" sz="1800" b="1">
                <a:solidFill>
                  <a:srgbClr val="333300"/>
                </a:solidFill>
                <a:latin typeface="Arial" panose="020B0604020202020204" pitchFamily="34" charset="0"/>
                <a:cs typeface="Times New Roman" panose="02020603050405020304" pitchFamily="18" charset="0"/>
              </a:rPr>
              <a:t>4</a:t>
            </a:r>
            <a:r>
              <a:rPr lang="el-GR" altLang="el-GR" sz="1800" b="1">
                <a:solidFill>
                  <a:srgbClr val="333300"/>
                </a:solidFill>
                <a:latin typeface="Arial" panose="020B0604020202020204" pitchFamily="34" charset="0"/>
                <a:cs typeface="Times New Roman" panose="02020603050405020304" pitchFamily="18" charset="0"/>
              </a:rPr>
              <a:t>0</a:t>
            </a:r>
            <a:r>
              <a:rPr lang="en-GB" altLang="el-GR" sz="1800" b="1">
                <a:solidFill>
                  <a:srgbClr val="333300"/>
                </a:solidFill>
                <a:latin typeface="Arial" panose="020B0604020202020204" pitchFamily="34" charset="0"/>
                <a:cs typeface="Times New Roman" panose="02020603050405020304" pitchFamily="18" charset="0"/>
              </a:rPr>
              <a:t> </a:t>
            </a:r>
            <a:r>
              <a:rPr lang="el-GR" altLang="el-GR" sz="1800" b="1">
                <a:solidFill>
                  <a:srgbClr val="333300"/>
                </a:solidFill>
                <a:latin typeface="Arial" panose="020B0604020202020204" pitchFamily="34" charset="0"/>
                <a:cs typeface="Times New Roman" panose="02020603050405020304" pitchFamily="18" charset="0"/>
              </a:rPr>
              <a:t>δισ. στρ.</a:t>
            </a:r>
            <a:endParaRPr lang="en-GB" altLang="el-GR" sz="1800" b="1">
              <a:solidFill>
                <a:srgbClr val="333300"/>
              </a:solidFill>
              <a:latin typeface="Arial" panose="020B0604020202020204" pitchFamily="34" charset="0"/>
              <a:cs typeface="Times New Roman" panose="02020603050405020304" pitchFamily="18" charset="0"/>
            </a:endParaRPr>
          </a:p>
          <a:p>
            <a:pPr algn="ctr">
              <a:lnSpc>
                <a:spcPct val="90000"/>
              </a:lnSpc>
              <a:spcBef>
                <a:spcPct val="0"/>
              </a:spcBef>
              <a:buClrTx/>
              <a:buSzTx/>
              <a:buFontTx/>
              <a:buNone/>
            </a:pPr>
            <a:endParaRPr lang="en-GB" altLang="el-GR" sz="1800">
              <a:solidFill>
                <a:schemeClr val="hlink"/>
              </a:solidFill>
              <a:latin typeface="Arial" panose="020B0604020202020204" pitchFamily="34" charset="0"/>
              <a:cs typeface="Times New Roman" panose="02020603050405020304" pitchFamily="18" charset="0"/>
            </a:endParaRPr>
          </a:p>
        </p:txBody>
      </p:sp>
      <p:sp>
        <p:nvSpPr>
          <p:cNvPr id="117781" name="Rectangle 21">
            <a:extLst>
              <a:ext uri="{FF2B5EF4-FFF2-40B4-BE49-F238E27FC236}">
                <a16:creationId xmlns:a16="http://schemas.microsoft.com/office/drawing/2014/main" id="{57830428-C203-4A9B-3925-16EA7CAB610F}"/>
              </a:ext>
            </a:extLst>
          </p:cNvPr>
          <p:cNvSpPr>
            <a:spLocks noGrp="1" noChangeArrowheads="1"/>
          </p:cNvSpPr>
          <p:nvPr>
            <p:ph type="title"/>
          </p:nvPr>
        </p:nvSpPr>
        <p:spPr>
          <a:xfrm>
            <a:off x="-527050" y="404813"/>
            <a:ext cx="9671050" cy="1006475"/>
          </a:xfrm>
        </p:spPr>
        <p:txBody>
          <a:bodyPr lIns="0" tIns="0" rIns="0" bIns="0" anchor="t" anchorCtr="0"/>
          <a:lstStyle/>
          <a:p>
            <a:pPr eaLnBrk="1" hangingPunct="1">
              <a:lnSpc>
                <a:spcPct val="95000"/>
              </a:lnSpc>
              <a:defRPr/>
            </a:pPr>
            <a:r>
              <a:rPr lang="el-GR" sz="2400"/>
              <a:t>Απαιτούμενη έκταση για παραγωγή τροφής που</a:t>
            </a:r>
            <a:br>
              <a:rPr lang="el-GR" sz="2400"/>
            </a:br>
            <a:r>
              <a:rPr lang="el-GR" sz="2400"/>
              <a:t>καλύπτει τον πληθυσμό της γης </a:t>
            </a:r>
            <a:r>
              <a:rPr lang="en-GB" sz="2400"/>
              <a:t>(2000 </a:t>
            </a:r>
            <a:r>
              <a:rPr lang="el-GR" sz="2400"/>
              <a:t>και</a:t>
            </a:r>
            <a:r>
              <a:rPr lang="en-GB" sz="2400"/>
              <a:t> 2050)</a:t>
            </a:r>
          </a:p>
        </p:txBody>
      </p:sp>
      <p:sp>
        <p:nvSpPr>
          <p:cNvPr id="15380" name="Rectangle 22">
            <a:extLst>
              <a:ext uri="{FF2B5EF4-FFF2-40B4-BE49-F238E27FC236}">
                <a16:creationId xmlns:a16="http://schemas.microsoft.com/office/drawing/2014/main" id="{5229C3E8-7EF4-F63B-92E9-124194EA7769}"/>
              </a:ext>
            </a:extLst>
          </p:cNvPr>
          <p:cNvSpPr>
            <a:spLocks noChangeArrowheads="1"/>
          </p:cNvSpPr>
          <p:nvPr/>
        </p:nvSpPr>
        <p:spPr bwMode="auto">
          <a:xfrm>
            <a:off x="7156450" y="2438400"/>
            <a:ext cx="11176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333500" algn="l"/>
                <a:tab pos="2957513" algn="r"/>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333500" algn="l"/>
                <a:tab pos="2957513" algn="r"/>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333500" algn="l"/>
                <a:tab pos="2957513" algn="r"/>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333500" algn="l"/>
                <a:tab pos="2957513" algn="r"/>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9pPr>
          </a:lstStyle>
          <a:p>
            <a:pP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Έρημος</a:t>
            </a:r>
            <a:r>
              <a:rPr lang="en-GB" altLang="el-GR" sz="2000" b="1">
                <a:solidFill>
                  <a:srgbClr val="333300"/>
                </a:solidFill>
                <a:latin typeface="Arial" panose="020B0604020202020204" pitchFamily="34" charset="0"/>
                <a:cs typeface="Times New Roman" panose="02020603050405020304" pitchFamily="18" charset="0"/>
              </a:rPr>
              <a:t>,</a:t>
            </a:r>
          </a:p>
          <a:p>
            <a:pP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παγετοί</a:t>
            </a:r>
            <a:r>
              <a:rPr lang="en-GB" altLang="el-GR" sz="2000" b="1">
                <a:solidFill>
                  <a:srgbClr val="333300"/>
                </a:solidFill>
                <a:latin typeface="Arial" panose="020B0604020202020204" pitchFamily="34" charset="0"/>
                <a:cs typeface="Times New Roman" panose="02020603050405020304" pitchFamily="18" charset="0"/>
              </a:rPr>
              <a:t>,</a:t>
            </a:r>
          </a:p>
          <a:p>
            <a:pP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βουνά</a:t>
            </a:r>
            <a:endParaRPr lang="en-GB" altLang="el-GR" sz="2000" b="1">
              <a:solidFill>
                <a:srgbClr val="333300"/>
              </a:solidFill>
              <a:latin typeface="Arial" panose="020B0604020202020204" pitchFamily="34" charset="0"/>
              <a:cs typeface="Times New Roman" panose="02020603050405020304" pitchFamily="18" charset="0"/>
            </a:endParaRPr>
          </a:p>
        </p:txBody>
      </p:sp>
      <p:sp>
        <p:nvSpPr>
          <p:cNvPr id="15381" name="Rectangle 23">
            <a:extLst>
              <a:ext uri="{FF2B5EF4-FFF2-40B4-BE49-F238E27FC236}">
                <a16:creationId xmlns:a16="http://schemas.microsoft.com/office/drawing/2014/main" id="{E620B3FF-F285-9E24-F65A-0C48492CF9B1}"/>
              </a:ext>
            </a:extLst>
          </p:cNvPr>
          <p:cNvSpPr>
            <a:spLocks noChangeArrowheads="1"/>
          </p:cNvSpPr>
          <p:nvPr/>
        </p:nvSpPr>
        <p:spPr bwMode="auto">
          <a:xfrm>
            <a:off x="7202488" y="3810000"/>
            <a:ext cx="90646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333500" algn="l"/>
                <a:tab pos="2957513" algn="r"/>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333500" algn="l"/>
                <a:tab pos="2957513" algn="r"/>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333500" algn="l"/>
                <a:tab pos="2957513" algn="r"/>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333500" algn="l"/>
                <a:tab pos="2957513" algn="r"/>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9pPr>
          </a:lstStyle>
          <a:p>
            <a:pP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Δάση</a:t>
            </a:r>
            <a:r>
              <a:rPr lang="en-GB" altLang="el-GR" sz="2000" b="1">
                <a:solidFill>
                  <a:srgbClr val="333300"/>
                </a:solidFill>
                <a:latin typeface="Arial" panose="020B0604020202020204" pitchFamily="34" charset="0"/>
                <a:cs typeface="Times New Roman" panose="02020603050405020304" pitchFamily="18" charset="0"/>
              </a:rPr>
              <a:t>, </a:t>
            </a:r>
          </a:p>
          <a:p>
            <a:pP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στέπες</a:t>
            </a:r>
            <a:endParaRPr lang="en-GB" altLang="el-GR" sz="2000" b="1">
              <a:solidFill>
                <a:srgbClr val="333300"/>
              </a:solidFill>
              <a:latin typeface="Arial" panose="020B0604020202020204" pitchFamily="34" charset="0"/>
              <a:cs typeface="Times New Roman" panose="02020603050405020304" pitchFamily="18" charset="0"/>
            </a:endParaRPr>
          </a:p>
        </p:txBody>
      </p:sp>
      <p:sp>
        <p:nvSpPr>
          <p:cNvPr id="15382" name="Rectangle 24">
            <a:extLst>
              <a:ext uri="{FF2B5EF4-FFF2-40B4-BE49-F238E27FC236}">
                <a16:creationId xmlns:a16="http://schemas.microsoft.com/office/drawing/2014/main" id="{DE09D385-3A66-1F68-166B-3B07C00D12FC}"/>
              </a:ext>
            </a:extLst>
          </p:cNvPr>
          <p:cNvSpPr>
            <a:spLocks noChangeArrowheads="1"/>
          </p:cNvSpPr>
          <p:nvPr/>
        </p:nvSpPr>
        <p:spPr bwMode="auto">
          <a:xfrm>
            <a:off x="7197725" y="5029200"/>
            <a:ext cx="1143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333500" algn="l"/>
                <a:tab pos="2957513" algn="r"/>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333500" algn="l"/>
                <a:tab pos="2957513" algn="r"/>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333500" algn="l"/>
                <a:tab pos="2957513" algn="r"/>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333500" algn="l"/>
                <a:tab pos="2957513" algn="r"/>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9pPr>
          </a:lstStyle>
          <a:p>
            <a:pP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Λιβάδια</a:t>
            </a:r>
            <a:r>
              <a:rPr lang="en-GB" altLang="el-GR" sz="2000" b="1">
                <a:solidFill>
                  <a:srgbClr val="333300"/>
                </a:solidFill>
                <a:latin typeface="Arial" panose="020B0604020202020204" pitchFamily="34" charset="0"/>
                <a:cs typeface="Times New Roman" panose="02020603050405020304" pitchFamily="18" charset="0"/>
              </a:rPr>
              <a:t>,</a:t>
            </a:r>
          </a:p>
          <a:p>
            <a:pP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σαβάνα</a:t>
            </a:r>
            <a:endParaRPr lang="en-GB" altLang="el-GR" sz="2000" b="1">
              <a:solidFill>
                <a:srgbClr val="333300"/>
              </a:solidFill>
              <a:latin typeface="Arial" panose="020B0604020202020204" pitchFamily="34" charset="0"/>
              <a:cs typeface="Times New Roman" panose="02020603050405020304" pitchFamily="18" charset="0"/>
            </a:endParaRPr>
          </a:p>
        </p:txBody>
      </p:sp>
      <p:sp>
        <p:nvSpPr>
          <p:cNvPr id="15383" name="Rectangle 25">
            <a:extLst>
              <a:ext uri="{FF2B5EF4-FFF2-40B4-BE49-F238E27FC236}">
                <a16:creationId xmlns:a16="http://schemas.microsoft.com/office/drawing/2014/main" id="{A40A241B-4AA8-EC16-8BD4-8D9638702405}"/>
              </a:ext>
            </a:extLst>
          </p:cNvPr>
          <p:cNvSpPr>
            <a:spLocks noChangeArrowheads="1"/>
          </p:cNvSpPr>
          <p:nvPr/>
        </p:nvSpPr>
        <p:spPr bwMode="auto">
          <a:xfrm>
            <a:off x="7162800" y="5867400"/>
            <a:ext cx="193675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333500" algn="l"/>
                <a:tab pos="2957513" algn="r"/>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333500" algn="l"/>
                <a:tab pos="2957513" algn="r"/>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333500" algn="l"/>
                <a:tab pos="2957513" algn="r"/>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333500" algn="l"/>
                <a:tab pos="2957513" algn="r"/>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333500" algn="l"/>
                <a:tab pos="2957513" algn="r"/>
              </a:tabLst>
              <a:defRPr sz="2000">
                <a:solidFill>
                  <a:schemeClr val="tx1"/>
                </a:solidFill>
                <a:latin typeface="Verdana" panose="020B0604030504040204" pitchFamily="34" charset="0"/>
              </a:defRPr>
            </a:lvl9pPr>
          </a:lstStyle>
          <a:p>
            <a:pP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Καλλιεργήσιμη</a:t>
            </a:r>
            <a:r>
              <a:rPr lang="en-GB" altLang="el-GR" sz="2000" b="1">
                <a:solidFill>
                  <a:srgbClr val="333300"/>
                </a:solidFill>
                <a:latin typeface="Arial" panose="020B0604020202020204" pitchFamily="34" charset="0"/>
                <a:cs typeface="Times New Roman" panose="02020603050405020304" pitchFamily="18" charset="0"/>
              </a:rPr>
              <a:t>,</a:t>
            </a:r>
          </a:p>
          <a:p>
            <a:pPr>
              <a:lnSpc>
                <a:spcPct val="90000"/>
              </a:lnSpc>
              <a:spcBef>
                <a:spcPct val="0"/>
              </a:spcBef>
              <a:buClrTx/>
              <a:buSzTx/>
              <a:buFontTx/>
              <a:buNone/>
            </a:pPr>
            <a:r>
              <a:rPr lang="el-GR" altLang="el-GR" sz="1400" b="1">
                <a:solidFill>
                  <a:srgbClr val="333300"/>
                </a:solidFill>
                <a:latin typeface="Arial" panose="020B0604020202020204" pitchFamily="34" charset="0"/>
                <a:cs typeface="Times New Roman" panose="02020603050405020304" pitchFamily="18" charset="0"/>
              </a:rPr>
              <a:t>μόνιμες καλλιέργειες</a:t>
            </a:r>
            <a:endParaRPr lang="en-GB" altLang="el-GR" sz="1400" b="1">
              <a:solidFill>
                <a:srgbClr val="333300"/>
              </a:solidFill>
              <a:latin typeface="Arial" panose="020B0604020202020204" pitchFamily="34" charset="0"/>
              <a:cs typeface="Times New Roman" panose="02020603050405020304" pitchFamily="18" charset="0"/>
            </a:endParaRPr>
          </a:p>
        </p:txBody>
      </p:sp>
      <p:sp>
        <p:nvSpPr>
          <p:cNvPr id="15384" name="Rectangle 26">
            <a:extLst>
              <a:ext uri="{FF2B5EF4-FFF2-40B4-BE49-F238E27FC236}">
                <a16:creationId xmlns:a16="http://schemas.microsoft.com/office/drawing/2014/main" id="{1B433168-3A28-E9B2-A259-6203213088FB}"/>
              </a:ext>
            </a:extLst>
          </p:cNvPr>
          <p:cNvSpPr>
            <a:spLocks noChangeArrowheads="1"/>
          </p:cNvSpPr>
          <p:nvPr/>
        </p:nvSpPr>
        <p:spPr bwMode="auto">
          <a:xfrm>
            <a:off x="3657600" y="1676400"/>
            <a:ext cx="19843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a:spcBef>
                <a:spcPct val="20000"/>
              </a:spcBef>
              <a:buClr>
                <a:schemeClr val="hlink"/>
              </a:buClr>
              <a:buSzPct val="60000"/>
              <a:buFont typeface="Wingdings" panose="05000000000000000000" pitchFamily="2" charset="2"/>
              <a:buChar char="n"/>
              <a:tabLst>
                <a:tab pos="1498600" algn="l"/>
              </a:tabLst>
              <a:defRPr sz="3200">
                <a:solidFill>
                  <a:schemeClr val="tx1"/>
                </a:solidFill>
                <a:latin typeface="Verdana" panose="020B0604030504040204" pitchFamily="34" charset="0"/>
              </a:defRPr>
            </a:lvl1pPr>
            <a:lvl2pPr marL="742950" indent="-285750" defTabSz="762000">
              <a:spcBef>
                <a:spcPct val="20000"/>
              </a:spcBef>
              <a:buClr>
                <a:schemeClr val="tx1"/>
              </a:buClr>
              <a:buChar char="•"/>
              <a:tabLst>
                <a:tab pos="1498600" algn="l"/>
              </a:tabLst>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tabLst>
                <a:tab pos="1498600" algn="l"/>
              </a:tabLst>
              <a:defRPr sz="2400">
                <a:solidFill>
                  <a:schemeClr val="tx1"/>
                </a:solidFill>
                <a:latin typeface="Verdana" panose="020B0604030504040204" pitchFamily="34" charset="0"/>
              </a:defRPr>
            </a:lvl3pPr>
            <a:lvl4pPr marL="1600200" indent="-228600" defTabSz="762000">
              <a:spcBef>
                <a:spcPct val="20000"/>
              </a:spcBef>
              <a:buClr>
                <a:schemeClr val="tx2"/>
              </a:buClr>
              <a:buChar char="•"/>
              <a:tabLst>
                <a:tab pos="1498600" algn="l"/>
              </a:tabLst>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tabLst>
                <a:tab pos="1498600" algn="l"/>
              </a:tabLst>
              <a:defRPr sz="2000">
                <a:solidFill>
                  <a:schemeClr val="tx1"/>
                </a:solidFill>
                <a:latin typeface="Verdana" panose="020B0604030504040204" pitchFamily="34" charset="0"/>
              </a:defRPr>
            </a:lvl9pPr>
          </a:lstStyle>
          <a:p>
            <a:pPr algn="ctr">
              <a:lnSpc>
                <a:spcPct val="90000"/>
              </a:lnSpc>
              <a:spcBef>
                <a:spcPct val="0"/>
              </a:spcBef>
              <a:buClrTx/>
              <a:buSzTx/>
              <a:buFontTx/>
              <a:buNone/>
            </a:pPr>
            <a:r>
              <a:rPr lang="en-GB" altLang="el-GR" sz="2000" b="1">
                <a:solidFill>
                  <a:srgbClr val="333300"/>
                </a:solidFill>
                <a:latin typeface="Arial" panose="020B0604020202020204" pitchFamily="34" charset="0"/>
                <a:cs typeface="Times New Roman" panose="02020603050405020304" pitchFamily="18" charset="0"/>
              </a:rPr>
              <a:t>2050</a:t>
            </a:r>
          </a:p>
          <a:p>
            <a:pPr algn="ctr">
              <a:lnSpc>
                <a:spcPct val="90000"/>
              </a:lnSpc>
              <a:spcBef>
                <a:spcPct val="0"/>
              </a:spcBef>
              <a:buClrTx/>
              <a:buSzTx/>
              <a:buFontTx/>
              <a:buNone/>
            </a:pPr>
            <a:r>
              <a:rPr lang="en-GB" altLang="el-GR" sz="2000" b="1">
                <a:solidFill>
                  <a:srgbClr val="333300"/>
                </a:solidFill>
                <a:latin typeface="Arial" panose="020B0604020202020204" pitchFamily="34" charset="0"/>
                <a:cs typeface="Times New Roman" panose="02020603050405020304" pitchFamily="18" charset="0"/>
              </a:rPr>
              <a:t>9 </a:t>
            </a:r>
            <a:r>
              <a:rPr lang="el-GR" altLang="el-GR" sz="2000" b="1">
                <a:solidFill>
                  <a:srgbClr val="333300"/>
                </a:solidFill>
                <a:latin typeface="Arial" panose="020B0604020202020204" pitchFamily="34" charset="0"/>
                <a:cs typeface="Times New Roman" panose="02020603050405020304" pitchFamily="18" charset="0"/>
              </a:rPr>
              <a:t>δισ.</a:t>
            </a:r>
            <a:r>
              <a:rPr lang="en-GB" altLang="el-GR" sz="2000" b="1">
                <a:solidFill>
                  <a:srgbClr val="333300"/>
                </a:solidFill>
                <a:latin typeface="Arial" panose="020B0604020202020204" pitchFamily="34" charset="0"/>
                <a:cs typeface="Times New Roman" panose="02020603050405020304" pitchFamily="18" charset="0"/>
              </a:rPr>
              <a:t> </a:t>
            </a:r>
          </a:p>
          <a:p>
            <a:pPr algn="ctr">
              <a:lnSpc>
                <a:spcPct val="90000"/>
              </a:lnSpc>
              <a:spcBef>
                <a:spcPct val="0"/>
              </a:spcBef>
              <a:buClrTx/>
              <a:buSzTx/>
              <a:buFontTx/>
              <a:buNone/>
            </a:pPr>
            <a:r>
              <a:rPr lang="el-GR" altLang="el-GR" sz="2000" b="1">
                <a:solidFill>
                  <a:srgbClr val="333300"/>
                </a:solidFill>
                <a:latin typeface="Arial" panose="020B0604020202020204" pitchFamily="34" charset="0"/>
                <a:cs typeface="Times New Roman" panose="02020603050405020304" pitchFamily="18" charset="0"/>
              </a:rPr>
              <a:t>άνθρωποι</a:t>
            </a:r>
            <a:endParaRPr lang="en-GB" altLang="el-GR" sz="2000">
              <a:solidFill>
                <a:srgbClr val="333300"/>
              </a:solidFill>
              <a:latin typeface="Arial" panose="020B0604020202020204" pitchFamily="34" charset="0"/>
              <a:cs typeface="Times New Roman" panose="02020603050405020304" pitchFamily="18" charset="0"/>
            </a:endParaRPr>
          </a:p>
        </p:txBody>
      </p:sp>
      <p:sp>
        <p:nvSpPr>
          <p:cNvPr id="15385" name="Line 27">
            <a:extLst>
              <a:ext uri="{FF2B5EF4-FFF2-40B4-BE49-F238E27FC236}">
                <a16:creationId xmlns:a16="http://schemas.microsoft.com/office/drawing/2014/main" id="{4D35A185-F0F5-59BD-45B5-1C1AD112DC49}"/>
              </a:ext>
            </a:extLst>
          </p:cNvPr>
          <p:cNvSpPr>
            <a:spLocks noChangeShapeType="1"/>
          </p:cNvSpPr>
          <p:nvPr/>
        </p:nvSpPr>
        <p:spPr bwMode="auto">
          <a:xfrm>
            <a:off x="344488" y="6526213"/>
            <a:ext cx="84709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386" name="Rectangle 28">
            <a:extLst>
              <a:ext uri="{FF2B5EF4-FFF2-40B4-BE49-F238E27FC236}">
                <a16:creationId xmlns:a16="http://schemas.microsoft.com/office/drawing/2014/main" id="{784B30F1-667D-C17C-F23F-045DE5BD611E}"/>
              </a:ext>
            </a:extLst>
          </p:cNvPr>
          <p:cNvSpPr>
            <a:spLocks noChangeArrowheads="1"/>
          </p:cNvSpPr>
          <p:nvPr/>
        </p:nvSpPr>
        <p:spPr bwMode="auto">
          <a:xfrm>
            <a:off x="6280150" y="6613525"/>
            <a:ext cx="3016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spAutoFit/>
          </a:bodyPr>
          <a:lstStyle>
            <a:lvl1pPr defTabSz="762000">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defTabSz="762000">
              <a:spcBef>
                <a:spcPct val="20000"/>
              </a:spcBef>
              <a:buClr>
                <a:schemeClr val="tx1"/>
              </a:buClr>
              <a:buChar char="•"/>
              <a:defRPr sz="2800">
                <a:solidFill>
                  <a:schemeClr val="tx1"/>
                </a:solidFill>
                <a:latin typeface="Verdana" panose="020B0604030504040204" pitchFamily="34" charset="0"/>
              </a:defRPr>
            </a:lvl2pPr>
            <a:lvl3pPr marL="1143000" indent="-228600" defTabSz="7620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defTabSz="762000">
              <a:spcBef>
                <a:spcPct val="20000"/>
              </a:spcBef>
              <a:buClr>
                <a:schemeClr val="tx2"/>
              </a:buClr>
              <a:buChar char="•"/>
              <a:defRPr sz="2000">
                <a:solidFill>
                  <a:schemeClr val="tx1"/>
                </a:solidFill>
                <a:latin typeface="Verdana" panose="020B0604030504040204" pitchFamily="34" charset="0"/>
              </a:defRPr>
            </a:lvl4pPr>
            <a:lvl5pPr marL="2057400" indent="-228600" defTabSz="7620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defTabSz="7620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de-DE" altLang="el-GR" sz="1000" b="1">
              <a:latin typeface="Arial" panose="020B0604020202020204" pitchFamily="34" charset="0"/>
              <a:cs typeface="Times New Roman" panose="02020603050405020304" pitchFamily="18" charset="0"/>
            </a:endParaRPr>
          </a:p>
        </p:txBody>
      </p:sp>
      <p:sp>
        <p:nvSpPr>
          <p:cNvPr id="15387" name="Line 29">
            <a:extLst>
              <a:ext uri="{FF2B5EF4-FFF2-40B4-BE49-F238E27FC236}">
                <a16:creationId xmlns:a16="http://schemas.microsoft.com/office/drawing/2014/main" id="{8A07A0C5-EE92-7CDD-CFE7-1CC2EF8E52B2}"/>
              </a:ext>
            </a:extLst>
          </p:cNvPr>
          <p:cNvSpPr>
            <a:spLocks noChangeShapeType="1"/>
          </p:cNvSpPr>
          <p:nvPr/>
        </p:nvSpPr>
        <p:spPr bwMode="auto">
          <a:xfrm>
            <a:off x="381000" y="6019800"/>
            <a:ext cx="6781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88" name="Rectangle 30">
            <a:extLst>
              <a:ext uri="{FF2B5EF4-FFF2-40B4-BE49-F238E27FC236}">
                <a16:creationId xmlns:a16="http://schemas.microsoft.com/office/drawing/2014/main" id="{DCA0001B-5801-ADA2-9CDB-09868459A2A9}"/>
              </a:ext>
            </a:extLst>
          </p:cNvPr>
          <p:cNvSpPr>
            <a:spLocks noChangeArrowheads="1"/>
          </p:cNvSpPr>
          <p:nvPr/>
        </p:nvSpPr>
        <p:spPr bwMode="auto">
          <a:xfrm>
            <a:off x="2133600" y="6019800"/>
            <a:ext cx="1482725" cy="496888"/>
          </a:xfrm>
          <a:prstGeom prst="rect">
            <a:avLst/>
          </a:prstGeom>
          <a:solidFill>
            <a:srgbClr val="65AC1E"/>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de-DE" altLang="el-GR" sz="1800" b="1">
              <a:solidFill>
                <a:srgbClr val="FFFF00"/>
              </a:solidFill>
              <a:latin typeface="Arial" panose="020B0604020202020204" pitchFamily="34" charset="0"/>
              <a:cs typeface="Times New Roman" panose="02020603050405020304" pitchFamily="18" charset="0"/>
            </a:endParaRPr>
          </a:p>
        </p:txBody>
      </p:sp>
      <p:sp>
        <p:nvSpPr>
          <p:cNvPr id="15389" name="Text Box 31">
            <a:extLst>
              <a:ext uri="{FF2B5EF4-FFF2-40B4-BE49-F238E27FC236}">
                <a16:creationId xmlns:a16="http://schemas.microsoft.com/office/drawing/2014/main" id="{267B77D0-AF60-E939-3AED-3DEFC6D90D68}"/>
              </a:ext>
            </a:extLst>
          </p:cNvPr>
          <p:cNvSpPr txBox="1">
            <a:spLocks noChangeArrowheads="1"/>
          </p:cNvSpPr>
          <p:nvPr/>
        </p:nvSpPr>
        <p:spPr bwMode="auto">
          <a:xfrm>
            <a:off x="4327525" y="5527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de-DE" altLang="el-GR" sz="2400">
              <a:latin typeface="Times New Roman" panose="02020603050405020304" pitchFamily="18" charset="0"/>
              <a:cs typeface="Times New Roman" panose="02020603050405020304" pitchFamily="18" charset="0"/>
            </a:endParaRPr>
          </a:p>
        </p:txBody>
      </p:sp>
      <p:sp>
        <p:nvSpPr>
          <p:cNvPr id="15390" name="Rectangle 32">
            <a:extLst>
              <a:ext uri="{FF2B5EF4-FFF2-40B4-BE49-F238E27FC236}">
                <a16:creationId xmlns:a16="http://schemas.microsoft.com/office/drawing/2014/main" id="{59013571-3AAE-703F-BC57-C5C954FA9F07}"/>
              </a:ext>
            </a:extLst>
          </p:cNvPr>
          <p:cNvSpPr>
            <a:spLocks noChangeArrowheads="1"/>
          </p:cNvSpPr>
          <p:nvPr/>
        </p:nvSpPr>
        <p:spPr bwMode="auto">
          <a:xfrm>
            <a:off x="3927475" y="6019800"/>
            <a:ext cx="1482725" cy="522288"/>
          </a:xfrm>
          <a:prstGeom prst="rect">
            <a:avLst/>
          </a:prstGeom>
          <a:solidFill>
            <a:srgbClr val="65AC1E"/>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endParaRPr lang="de-DE" altLang="el-GR" sz="1800" b="1">
              <a:solidFill>
                <a:srgbClr val="FFFF00"/>
              </a:solidFill>
              <a:latin typeface="Arial" panose="020B0604020202020204" pitchFamily="34" charset="0"/>
              <a:cs typeface="Times New Roman" panose="02020603050405020304" pitchFamily="18" charset="0"/>
            </a:endParaRPr>
          </a:p>
        </p:txBody>
      </p:sp>
      <p:sp>
        <p:nvSpPr>
          <p:cNvPr id="15391" name="Rectangle 33">
            <a:extLst>
              <a:ext uri="{FF2B5EF4-FFF2-40B4-BE49-F238E27FC236}">
                <a16:creationId xmlns:a16="http://schemas.microsoft.com/office/drawing/2014/main" id="{780BBA36-C84F-43D5-323D-0D5263842C81}"/>
              </a:ext>
            </a:extLst>
          </p:cNvPr>
          <p:cNvSpPr>
            <a:spLocks noChangeArrowheads="1"/>
          </p:cNvSpPr>
          <p:nvPr/>
        </p:nvSpPr>
        <p:spPr bwMode="auto">
          <a:xfrm>
            <a:off x="5715000" y="6019800"/>
            <a:ext cx="1495425" cy="504825"/>
          </a:xfrm>
          <a:prstGeom prst="rect">
            <a:avLst/>
          </a:prstGeom>
          <a:solidFill>
            <a:srgbClr val="65AC1E"/>
          </a:solidFill>
          <a:ln w="9525">
            <a:solidFill>
              <a:srgbClr val="000000"/>
            </a:solidFill>
            <a:miter lim="800000"/>
            <a:headEnd/>
            <a:tailEnd/>
          </a:ln>
        </p:spPr>
        <p:txBody>
          <a:bodyPr/>
          <a:lstStyle>
            <a:lvl1pPr>
              <a:spcBef>
                <a:spcPct val="20000"/>
              </a:spcBef>
              <a:buClr>
                <a:schemeClr val="hlink"/>
              </a:buClr>
              <a:buSzPct val="60000"/>
              <a:buFont typeface="Wingdings" panose="05000000000000000000" pitchFamily="2" charset="2"/>
              <a:buChar char="n"/>
              <a:defRPr sz="3200">
                <a:solidFill>
                  <a:schemeClr val="tx1"/>
                </a:solidFill>
                <a:latin typeface="Verdana" panose="020B0604030504040204" pitchFamily="34" charset="0"/>
              </a:defRPr>
            </a:lvl1pPr>
            <a:lvl2pPr marL="742950" indent="-285750">
              <a:spcBef>
                <a:spcPct val="20000"/>
              </a:spcBef>
              <a:buClr>
                <a:schemeClr val="tx1"/>
              </a:buClr>
              <a:buChar char="•"/>
              <a:defRPr sz="2800">
                <a:solidFill>
                  <a:schemeClr val="tx1"/>
                </a:solidFill>
                <a:latin typeface="Verdana" panose="020B0604030504040204" pitchFamily="34" charset="0"/>
              </a:defRPr>
            </a:lvl2pPr>
            <a:lvl3pPr marL="1143000" indent="-228600">
              <a:spcBef>
                <a:spcPct val="20000"/>
              </a:spcBef>
              <a:buClr>
                <a:schemeClr val="accent2"/>
              </a:buClr>
              <a:buSzPct val="60000"/>
              <a:buFont typeface="Wingdings" panose="05000000000000000000" pitchFamily="2" charset="2"/>
              <a:buChar char="n"/>
              <a:defRPr sz="2400">
                <a:solidFill>
                  <a:schemeClr val="tx1"/>
                </a:solidFill>
                <a:latin typeface="Verdana" panose="020B0604030504040204" pitchFamily="34" charset="0"/>
              </a:defRPr>
            </a:lvl3pPr>
            <a:lvl4pPr marL="1600200" indent="-228600">
              <a:spcBef>
                <a:spcPct val="20000"/>
              </a:spcBef>
              <a:buClr>
                <a:schemeClr val="tx2"/>
              </a:buClr>
              <a:buChar char="•"/>
              <a:defRPr sz="2000">
                <a:solidFill>
                  <a:schemeClr val="tx1"/>
                </a:solidFill>
                <a:latin typeface="Verdana" panose="020B0604030504040204" pitchFamily="34" charset="0"/>
              </a:defRPr>
            </a:lvl4pPr>
            <a:lvl5pPr marL="2057400" indent="-228600">
              <a:spcBef>
                <a:spcPct val="20000"/>
              </a:spcBef>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folHlink"/>
              </a:buClr>
              <a:buSzPct val="60000"/>
              <a:buFont typeface="Wingdings" panose="05000000000000000000" pitchFamily="2" charset="2"/>
              <a:buChar char="n"/>
              <a:defRPr sz="2000">
                <a:solidFill>
                  <a:schemeClr val="tx1"/>
                </a:solidFill>
                <a:latin typeface="Verdana" panose="020B0604030504040204" pitchFamily="34" charset="0"/>
              </a:defRPr>
            </a:lvl9pPr>
          </a:lstStyle>
          <a:p>
            <a:pPr>
              <a:spcBef>
                <a:spcPct val="0"/>
              </a:spcBef>
              <a:buClrTx/>
              <a:buSzTx/>
              <a:buFontTx/>
              <a:buNone/>
            </a:pPr>
            <a:r>
              <a:rPr lang="el-GR" altLang="el-GR" sz="1800" b="1">
                <a:solidFill>
                  <a:srgbClr val="FFFF00"/>
                </a:solidFill>
                <a:latin typeface="Arial" panose="020B0604020202020204" pitchFamily="34" charset="0"/>
                <a:cs typeface="Times New Roman" panose="02020603050405020304" pitchFamily="18" charset="0"/>
              </a:rPr>
              <a:t> </a:t>
            </a:r>
            <a:r>
              <a:rPr lang="en-GB" altLang="el-GR" sz="1800" b="1">
                <a:solidFill>
                  <a:srgbClr val="FFFF00"/>
                </a:solidFill>
                <a:latin typeface="Arial" panose="020B0604020202020204" pitchFamily="34" charset="0"/>
                <a:cs typeface="Times New Roman" panose="02020603050405020304" pitchFamily="18" charset="0"/>
              </a:rPr>
              <a:t>1</a:t>
            </a:r>
            <a:r>
              <a:rPr lang="el-GR" altLang="el-GR" sz="1800" b="1">
                <a:solidFill>
                  <a:srgbClr val="FFFF00"/>
                </a:solidFill>
                <a:latin typeface="Arial" panose="020B0604020202020204" pitchFamily="34" charset="0"/>
                <a:cs typeface="Times New Roman" panose="02020603050405020304" pitchFamily="18" charset="0"/>
              </a:rPr>
              <a:t>4</a:t>
            </a:r>
            <a:r>
              <a:rPr lang="en-GB" altLang="el-GR" sz="1800" b="1">
                <a:solidFill>
                  <a:srgbClr val="FFFF00"/>
                </a:solidFill>
                <a:latin typeface="Arial" panose="020B0604020202020204" pitchFamily="34" charset="0"/>
                <a:cs typeface="Times New Roman" panose="02020603050405020304" pitchFamily="18" charset="0"/>
              </a:rPr>
              <a:t> </a:t>
            </a:r>
            <a:r>
              <a:rPr lang="el-GR" altLang="el-GR" sz="1800" b="1">
                <a:solidFill>
                  <a:srgbClr val="FFFF00"/>
                </a:solidFill>
                <a:latin typeface="Arial" panose="020B0604020202020204" pitchFamily="34" charset="0"/>
                <a:cs typeface="Times New Roman" panose="02020603050405020304" pitchFamily="18" charset="0"/>
              </a:rPr>
              <a:t>δισ.στρ.</a:t>
            </a:r>
            <a:endParaRPr lang="en-GB" altLang="el-GR" sz="1800" b="1">
              <a:solidFill>
                <a:srgbClr val="FFFF00"/>
              </a:solidFill>
              <a:latin typeface="Arial" panose="020B0604020202020204" pitchFamily="34" charset="0"/>
              <a:cs typeface="Times New Roman" panose="02020603050405020304" pitchFamily="18"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4">
            <a:extLst>
              <a:ext uri="{FF2B5EF4-FFF2-40B4-BE49-F238E27FC236}">
                <a16:creationId xmlns:a16="http://schemas.microsoft.com/office/drawing/2014/main" id="{89FA72B7-FB32-576D-2367-C5BF9BA30B7B}"/>
              </a:ext>
            </a:extLst>
          </p:cNvPr>
          <p:cNvSpPr>
            <a:spLocks noGrp="1" noChangeArrowheads="1"/>
          </p:cNvSpPr>
          <p:nvPr>
            <p:ph type="title"/>
          </p:nvPr>
        </p:nvSpPr>
        <p:spPr/>
        <p:txBody>
          <a:bodyPr/>
          <a:lstStyle/>
          <a:p>
            <a:pPr eaLnBrk="1" hangingPunct="1">
              <a:defRPr/>
            </a:pPr>
            <a:r>
              <a:rPr lang="el-GR" sz="2800"/>
              <a:t>ΑΝΙΣΟΤΗΤΑ ΣΤΗΝ ΚΑΤΑΝΟΜΗ ΤΩΝ ΚΑΛΛΙΕΡΓΟΥΜΕΝΩΝ ΕΚΤΑΣΕΩΝ</a:t>
            </a:r>
            <a:endParaRPr lang="en-US" sz="2800"/>
          </a:p>
        </p:txBody>
      </p:sp>
      <p:sp>
        <p:nvSpPr>
          <p:cNvPr id="81925" name="Rectangle 5">
            <a:extLst>
              <a:ext uri="{FF2B5EF4-FFF2-40B4-BE49-F238E27FC236}">
                <a16:creationId xmlns:a16="http://schemas.microsoft.com/office/drawing/2014/main" id="{C55C01B6-DCA5-B368-9BDF-EC61F7AF7C2A}"/>
              </a:ext>
            </a:extLst>
          </p:cNvPr>
          <p:cNvSpPr>
            <a:spLocks noGrp="1" noChangeArrowheads="1"/>
          </p:cNvSpPr>
          <p:nvPr>
            <p:ph type="body" sz="half" idx="1"/>
          </p:nvPr>
        </p:nvSpPr>
        <p:spPr>
          <a:xfrm>
            <a:off x="457200" y="1600200"/>
            <a:ext cx="3322638" cy="4530725"/>
          </a:xfrm>
        </p:spPr>
        <p:txBody>
          <a:bodyPr/>
          <a:lstStyle/>
          <a:p>
            <a:pPr eaLnBrk="1" hangingPunct="1">
              <a:defRPr/>
            </a:pPr>
            <a:r>
              <a:rPr lang="el-GR" sz="2000" dirty="0"/>
              <a:t>Πληθυσμός χώρας</a:t>
            </a:r>
          </a:p>
          <a:p>
            <a:pPr eaLnBrk="1" hangingPunct="1">
              <a:buFont typeface="Wingdings" panose="05000000000000000000" pitchFamily="2" charset="2"/>
              <a:buNone/>
              <a:defRPr/>
            </a:pPr>
            <a:endParaRPr lang="el-GR" sz="2000" dirty="0"/>
          </a:p>
          <a:p>
            <a:pPr eaLnBrk="1" hangingPunct="1">
              <a:buFont typeface="Wingdings" panose="05000000000000000000" pitchFamily="2" charset="2"/>
              <a:buNone/>
              <a:defRPr/>
            </a:pPr>
            <a:endParaRPr lang="el-GR" sz="2000" dirty="0"/>
          </a:p>
          <a:p>
            <a:pPr eaLnBrk="1" hangingPunct="1">
              <a:defRPr/>
            </a:pPr>
            <a:r>
              <a:rPr lang="el-GR" sz="2000" dirty="0"/>
              <a:t>Καλ/νη έκταση/άτομο</a:t>
            </a:r>
          </a:p>
          <a:p>
            <a:pPr eaLnBrk="1" hangingPunct="1">
              <a:buFont typeface="Wingdings" panose="05000000000000000000" pitchFamily="2" charset="2"/>
              <a:buNone/>
              <a:defRPr/>
            </a:pPr>
            <a:endParaRPr lang="el-GR" sz="2000" dirty="0"/>
          </a:p>
          <a:p>
            <a:pPr eaLnBrk="1" hangingPunct="1">
              <a:buFont typeface="Wingdings" panose="05000000000000000000" pitchFamily="2" charset="2"/>
              <a:buNone/>
              <a:defRPr/>
            </a:pPr>
            <a:endParaRPr lang="el-GR" sz="2000" dirty="0"/>
          </a:p>
          <a:p>
            <a:pPr eaLnBrk="1" hangingPunct="1">
              <a:defRPr/>
            </a:pPr>
            <a:endParaRPr lang="el-GR" sz="2000" dirty="0"/>
          </a:p>
          <a:p>
            <a:pPr eaLnBrk="1" hangingPunct="1">
              <a:defRPr/>
            </a:pPr>
            <a:endParaRPr lang="el-GR" sz="2000" dirty="0"/>
          </a:p>
          <a:p>
            <a:pPr eaLnBrk="1" hangingPunct="1">
              <a:defRPr/>
            </a:pPr>
            <a:r>
              <a:rPr lang="el-GR" sz="2000" dirty="0" err="1"/>
              <a:t>Καλ</a:t>
            </a:r>
            <a:r>
              <a:rPr lang="el-GR" sz="2000" dirty="0"/>
              <a:t>/νη έκταση </a:t>
            </a:r>
          </a:p>
          <a:p>
            <a:pPr eaLnBrk="1" hangingPunct="1">
              <a:buFont typeface="Wingdings" panose="05000000000000000000" pitchFamily="2" charset="2"/>
              <a:buNone/>
              <a:defRPr/>
            </a:pPr>
            <a:r>
              <a:rPr lang="el-GR" sz="2000" dirty="0"/>
              <a:t>   /επιφάνεια χώρας</a:t>
            </a:r>
          </a:p>
          <a:p>
            <a:pPr eaLnBrk="1" hangingPunct="1">
              <a:buFont typeface="Wingdings" panose="05000000000000000000" pitchFamily="2" charset="2"/>
              <a:buNone/>
              <a:defRPr/>
            </a:pPr>
            <a:endParaRPr lang="el-GR" sz="2000" dirty="0"/>
          </a:p>
          <a:p>
            <a:pPr eaLnBrk="1" hangingPunct="1">
              <a:buFont typeface="Wingdings" panose="05000000000000000000" pitchFamily="2" charset="2"/>
              <a:buNone/>
              <a:defRPr/>
            </a:pPr>
            <a:endParaRPr lang="en-US" sz="2000" dirty="0"/>
          </a:p>
        </p:txBody>
      </p:sp>
      <p:sp>
        <p:nvSpPr>
          <p:cNvPr id="81926" name="Rectangle 6">
            <a:extLst>
              <a:ext uri="{FF2B5EF4-FFF2-40B4-BE49-F238E27FC236}">
                <a16:creationId xmlns:a16="http://schemas.microsoft.com/office/drawing/2014/main" id="{1935266C-4EE7-D382-7EED-1EB82E23CAA6}"/>
              </a:ext>
            </a:extLst>
          </p:cNvPr>
          <p:cNvSpPr>
            <a:spLocks noGrp="1" noChangeArrowheads="1"/>
          </p:cNvSpPr>
          <p:nvPr>
            <p:ph type="body" sz="half" idx="2"/>
          </p:nvPr>
        </p:nvSpPr>
        <p:spPr>
          <a:xfrm>
            <a:off x="3924300" y="1600200"/>
            <a:ext cx="5219700" cy="4686300"/>
          </a:xfrm>
        </p:spPr>
        <p:txBody>
          <a:bodyPr/>
          <a:lstStyle/>
          <a:p>
            <a:pPr eaLnBrk="1" hangingPunct="1">
              <a:buFont typeface="Wingdings" panose="05000000000000000000" pitchFamily="2" charset="2"/>
              <a:buChar char="ü"/>
              <a:defRPr/>
            </a:pPr>
            <a:r>
              <a:rPr lang="el-GR" sz="2000" dirty="0"/>
              <a:t>Ασία 56% πληθυσμού – 31% έκτασης παγκόσμια</a:t>
            </a:r>
          </a:p>
          <a:p>
            <a:pPr eaLnBrk="1" hangingPunct="1">
              <a:buFont typeface="Wingdings" panose="05000000000000000000" pitchFamily="2" charset="2"/>
              <a:buChar char="ü"/>
              <a:defRPr/>
            </a:pPr>
            <a:endParaRPr lang="el-GR" sz="2000" dirty="0"/>
          </a:p>
          <a:p>
            <a:pPr eaLnBrk="1" hangingPunct="1">
              <a:buFont typeface="Wingdings" panose="05000000000000000000" pitchFamily="2" charset="2"/>
              <a:buChar char="ü"/>
              <a:defRPr/>
            </a:pPr>
            <a:r>
              <a:rPr lang="el-GR" sz="2000" dirty="0"/>
              <a:t>Ελλάδα  4 στρ.</a:t>
            </a:r>
          </a:p>
          <a:p>
            <a:pPr eaLnBrk="1" hangingPunct="1">
              <a:buFont typeface="Wingdings" panose="05000000000000000000" pitchFamily="2" charset="2"/>
              <a:buChar char="ü"/>
              <a:defRPr/>
            </a:pPr>
            <a:r>
              <a:rPr lang="el-GR" sz="2000" dirty="0"/>
              <a:t>ΗΠΑ      8 στρ.</a:t>
            </a:r>
          </a:p>
          <a:p>
            <a:pPr eaLnBrk="1" hangingPunct="1">
              <a:buFont typeface="Wingdings" panose="05000000000000000000" pitchFamily="2" charset="2"/>
              <a:buNone/>
              <a:defRPr/>
            </a:pPr>
            <a:endParaRPr lang="el-GR" sz="2000" dirty="0"/>
          </a:p>
          <a:p>
            <a:pPr eaLnBrk="1" hangingPunct="1">
              <a:buFont typeface="Wingdings" panose="05000000000000000000" pitchFamily="2" charset="2"/>
              <a:buNone/>
              <a:defRPr/>
            </a:pPr>
            <a:r>
              <a:rPr lang="el-GR" sz="2000" dirty="0"/>
              <a:t>                                   % κατοίκων</a:t>
            </a:r>
            <a:r>
              <a:rPr lang="en-US" sz="2000" dirty="0"/>
              <a:t>/</a:t>
            </a:r>
            <a:endParaRPr lang="el-GR" sz="2000" dirty="0"/>
          </a:p>
          <a:p>
            <a:pPr eaLnBrk="1" hangingPunct="1">
              <a:buFont typeface="Wingdings" panose="05000000000000000000" pitchFamily="2" charset="2"/>
              <a:buNone/>
              <a:defRPr/>
            </a:pPr>
            <a:r>
              <a:rPr lang="el-GR" sz="2000" dirty="0"/>
              <a:t>                                  Συν. Πληθ. γης</a:t>
            </a:r>
          </a:p>
          <a:p>
            <a:pPr eaLnBrk="1" hangingPunct="1">
              <a:defRPr/>
            </a:pPr>
            <a:r>
              <a:rPr lang="el-GR" sz="2000" dirty="0"/>
              <a:t>Ινδία         49 %          12,9%</a:t>
            </a:r>
          </a:p>
          <a:p>
            <a:pPr eaLnBrk="1" hangingPunct="1">
              <a:defRPr/>
            </a:pPr>
            <a:r>
              <a:rPr lang="el-GR" sz="2000" dirty="0"/>
              <a:t>Νορβηγία   35%            0,06%</a:t>
            </a:r>
          </a:p>
          <a:p>
            <a:pPr eaLnBrk="1" hangingPunct="1">
              <a:defRPr/>
            </a:pPr>
            <a:r>
              <a:rPr lang="el-GR" sz="2000" dirty="0"/>
              <a:t>Γαλλία       54 %           0,84%</a:t>
            </a:r>
          </a:p>
          <a:p>
            <a:pPr eaLnBrk="1" hangingPunct="1">
              <a:defRPr/>
            </a:pPr>
            <a:r>
              <a:rPr lang="el-GR" sz="2000" dirty="0"/>
              <a:t>Γερμανία    49  %          1,17%</a:t>
            </a:r>
          </a:p>
          <a:p>
            <a:pPr eaLnBrk="1" hangingPunct="1">
              <a:defRPr/>
            </a:pPr>
            <a:r>
              <a:rPr lang="el-GR" sz="2000" dirty="0"/>
              <a:t>Ιταλία        51 %           0,85%</a:t>
            </a:r>
          </a:p>
          <a:p>
            <a:pPr eaLnBrk="1" hangingPunct="1">
              <a:defRPr/>
            </a:pPr>
            <a:r>
              <a:rPr lang="el-GR" sz="2000" dirty="0"/>
              <a:t>Ελλάδα      41  %          0,15%</a:t>
            </a:r>
          </a:p>
          <a:p>
            <a:pPr eaLnBrk="1" hangingPunct="1">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7F8CF1E4-F526-98DD-A72D-394597FC95BE}"/>
              </a:ext>
            </a:extLst>
          </p:cNvPr>
          <p:cNvSpPr>
            <a:spLocks noGrp="1" noChangeArrowheads="1"/>
          </p:cNvSpPr>
          <p:nvPr>
            <p:ph type="title" idx="4294967295"/>
          </p:nvPr>
        </p:nvSpPr>
        <p:spPr>
          <a:xfrm>
            <a:off x="457200" y="277813"/>
            <a:ext cx="8229600" cy="631825"/>
          </a:xfrm>
        </p:spPr>
        <p:txBody>
          <a:bodyPr anchorCtr="0"/>
          <a:lstStyle/>
          <a:p>
            <a:pPr eaLnBrk="1" hangingPunct="1">
              <a:defRPr/>
            </a:pPr>
            <a:r>
              <a:rPr lang="el-GR" sz="2800" dirty="0"/>
              <a:t>Ημερήσια κατανάλωση θερμίδων </a:t>
            </a:r>
            <a:r>
              <a:rPr lang="en-US" sz="2800" dirty="0" err="1"/>
              <a:t>FAO</a:t>
            </a:r>
            <a:endParaRPr lang="en-US" sz="2800" dirty="0"/>
          </a:p>
        </p:txBody>
      </p:sp>
      <p:sp>
        <p:nvSpPr>
          <p:cNvPr id="8195" name="Rectangle 3">
            <a:extLst>
              <a:ext uri="{FF2B5EF4-FFF2-40B4-BE49-F238E27FC236}">
                <a16:creationId xmlns:a16="http://schemas.microsoft.com/office/drawing/2014/main" id="{3AABEAA0-F9B6-1337-A665-FBDFA4780F71}"/>
              </a:ext>
            </a:extLst>
          </p:cNvPr>
          <p:cNvSpPr>
            <a:spLocks noGrp="1" noChangeArrowheads="1"/>
          </p:cNvSpPr>
          <p:nvPr>
            <p:ph type="body" idx="4294967295"/>
          </p:nvPr>
        </p:nvSpPr>
        <p:spPr>
          <a:xfrm>
            <a:off x="250825" y="1196975"/>
            <a:ext cx="8893175" cy="4929188"/>
          </a:xfrm>
        </p:spPr>
        <p:txBody>
          <a:bodyPr/>
          <a:lstStyle/>
          <a:p>
            <a:pPr eaLnBrk="1" hangingPunct="1">
              <a:defRPr/>
            </a:pPr>
            <a:r>
              <a:rPr lang="el-GR" altLang="el-GR" sz="2300" dirty="0"/>
              <a:t>Ελάχιστη   2200 θερμ. + πρωτε</a:t>
            </a:r>
            <a:r>
              <a:rPr lang="el-GR" altLang="el-GR" sz="2300" dirty="0">
                <a:latin typeface="Calibri" panose="020F0502020204030204" pitchFamily="34" charset="0"/>
                <a:cs typeface="Calibri" panose="020F0502020204030204" pitchFamily="34" charset="0"/>
              </a:rPr>
              <a:t>ΐ</a:t>
            </a:r>
            <a:r>
              <a:rPr lang="el-GR" altLang="el-GR" sz="2300" dirty="0"/>
              <a:t>νες 70 γρ.</a:t>
            </a:r>
          </a:p>
          <a:p>
            <a:pPr eaLnBrk="1" hangingPunct="1">
              <a:defRPr/>
            </a:pPr>
            <a:r>
              <a:rPr lang="el-GR" altLang="el-GR" sz="2300" dirty="0"/>
              <a:t>1970  </a:t>
            </a:r>
            <a:r>
              <a:rPr lang="el-GR" altLang="el-GR" sz="2300" dirty="0">
                <a:solidFill>
                  <a:srgbClr val="FFC000"/>
                </a:solidFill>
              </a:rPr>
              <a:t>παραγωγή τροφίμων </a:t>
            </a:r>
            <a:r>
              <a:rPr lang="el-GR" altLang="el-GR" sz="2300" dirty="0">
                <a:cs typeface="Arial" panose="020B0604020202020204" pitchFamily="34" charset="0"/>
              </a:rPr>
              <a:t>→ 2360 θερμ./κεφαλή/ημέρα</a:t>
            </a:r>
          </a:p>
          <a:p>
            <a:pPr eaLnBrk="1" hangingPunct="1">
              <a:defRPr/>
            </a:pPr>
            <a:r>
              <a:rPr lang="el-GR" altLang="el-GR" sz="2300" dirty="0">
                <a:cs typeface="Arial" panose="020B0604020202020204" pitchFamily="34" charset="0"/>
              </a:rPr>
              <a:t>1990                                → 2740 θερμ/  «       / «</a:t>
            </a:r>
          </a:p>
          <a:p>
            <a:pPr eaLnBrk="1" hangingPunct="1">
              <a:defRPr/>
            </a:pPr>
            <a:endParaRPr lang="el-GR" altLang="el-GR" sz="2300" dirty="0">
              <a:cs typeface="Arial" panose="020B0604020202020204" pitchFamily="34" charset="0"/>
            </a:endParaRPr>
          </a:p>
          <a:p>
            <a:pPr eaLnBrk="1" hangingPunct="1">
              <a:defRPr/>
            </a:pPr>
            <a:r>
              <a:rPr lang="el-GR" altLang="el-GR" sz="2300" dirty="0">
                <a:cs typeface="Arial" panose="020B0604020202020204" pitchFamily="34" charset="0"/>
              </a:rPr>
              <a:t>Ασία                                  2500 θερμ./κεφαλή/ημέρα</a:t>
            </a:r>
          </a:p>
          <a:p>
            <a:pPr eaLnBrk="1" hangingPunct="1">
              <a:defRPr/>
            </a:pPr>
            <a:r>
              <a:rPr lang="el-GR" altLang="el-GR" sz="2300" dirty="0">
                <a:cs typeface="Arial" panose="020B0604020202020204" pitchFamily="34" charset="0"/>
              </a:rPr>
              <a:t>Κίνα                                  2900</a:t>
            </a:r>
          </a:p>
          <a:p>
            <a:pPr eaLnBrk="1" hangingPunct="1">
              <a:defRPr/>
            </a:pPr>
            <a:r>
              <a:rPr lang="el-GR" altLang="el-GR" sz="2300" dirty="0">
                <a:cs typeface="Arial" panose="020B0604020202020204" pitchFamily="34" charset="0"/>
              </a:rPr>
              <a:t>Ν. Κορέα                            3150</a:t>
            </a:r>
          </a:p>
          <a:p>
            <a:pPr eaLnBrk="1" hangingPunct="1">
              <a:defRPr/>
            </a:pPr>
            <a:r>
              <a:rPr lang="el-GR" altLang="el-GR" sz="2300" dirty="0">
                <a:cs typeface="Arial" panose="020B0604020202020204" pitchFamily="34" charset="0"/>
              </a:rPr>
              <a:t>Λατ. Αμερική                      2800 </a:t>
            </a:r>
          </a:p>
          <a:p>
            <a:pPr eaLnBrk="1" hangingPunct="1">
              <a:defRPr/>
            </a:pPr>
            <a:r>
              <a:rPr lang="el-GR" altLang="el-GR" sz="2300" dirty="0">
                <a:cs typeface="Arial" panose="020B0604020202020204" pitchFamily="34" charset="0"/>
              </a:rPr>
              <a:t>Αφρική                              2200</a:t>
            </a:r>
          </a:p>
          <a:p>
            <a:pPr eaLnBrk="1" hangingPunct="1">
              <a:defRPr/>
            </a:pPr>
            <a:r>
              <a:rPr lang="el-GR" altLang="el-GR" sz="2300" dirty="0">
                <a:cs typeface="Arial" panose="020B0604020202020204" pitchFamily="34" charset="0"/>
              </a:rPr>
              <a:t>Κογκό, Σομαλία Αιθιοπία    </a:t>
            </a:r>
            <a:r>
              <a:rPr lang="en-US" altLang="el-GR" sz="2300" dirty="0">
                <a:cs typeface="Arial" panose="020B0604020202020204" pitchFamily="34" charset="0"/>
              </a:rPr>
              <a:t> </a:t>
            </a:r>
            <a:r>
              <a:rPr lang="el-GR" altLang="el-GR" sz="2300" dirty="0">
                <a:cs typeface="Arial" panose="020B0604020202020204" pitchFamily="34" charset="0"/>
              </a:rPr>
              <a:t> 1900</a:t>
            </a:r>
          </a:p>
          <a:p>
            <a:pPr eaLnBrk="1" hangingPunct="1">
              <a:buFont typeface="Wingdings" panose="05000000000000000000" pitchFamily="2" charset="2"/>
              <a:buNone/>
              <a:defRPr/>
            </a:pPr>
            <a:endParaRPr lang="el-GR" altLang="el-GR" sz="2300" dirty="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80E096DF-EDD6-11B3-B6DD-32E53CA9E0F1}"/>
              </a:ext>
            </a:extLst>
          </p:cNvPr>
          <p:cNvSpPr>
            <a:spLocks noGrp="1" noChangeArrowheads="1"/>
          </p:cNvSpPr>
          <p:nvPr>
            <p:ph type="body" idx="4294967295"/>
          </p:nvPr>
        </p:nvSpPr>
        <p:spPr>
          <a:xfrm>
            <a:off x="457200" y="620713"/>
            <a:ext cx="8229600" cy="5505450"/>
          </a:xfrm>
        </p:spPr>
        <p:txBody>
          <a:bodyPr/>
          <a:lstStyle/>
          <a:p>
            <a:pPr eaLnBrk="1" hangingPunct="1">
              <a:lnSpc>
                <a:spcPct val="80000"/>
              </a:lnSpc>
              <a:defRPr/>
            </a:pPr>
            <a:endParaRPr lang="el-GR" sz="2000" dirty="0"/>
          </a:p>
          <a:p>
            <a:pPr eaLnBrk="1" hangingPunct="1">
              <a:lnSpc>
                <a:spcPct val="80000"/>
              </a:lnSpc>
              <a:defRPr/>
            </a:pPr>
            <a:r>
              <a:rPr lang="el-GR" sz="2400" dirty="0">
                <a:cs typeface="Arial" charset="0"/>
              </a:rPr>
              <a:t>Προϊόντα </a:t>
            </a:r>
            <a:r>
              <a:rPr lang="el-GR" sz="2400" dirty="0">
                <a:solidFill>
                  <a:schemeClr val="accent2">
                    <a:lumMod val="60000"/>
                    <a:lumOff val="40000"/>
                  </a:schemeClr>
                </a:solidFill>
                <a:cs typeface="Arial" charset="0"/>
              </a:rPr>
              <a:t>φυτικής προέλευσης </a:t>
            </a:r>
            <a:r>
              <a:rPr lang="el-GR" sz="2400" dirty="0">
                <a:cs typeface="Arial" charset="0"/>
              </a:rPr>
              <a:t>καλύπτουν </a:t>
            </a:r>
          </a:p>
          <a:p>
            <a:pPr eaLnBrk="1" hangingPunct="1">
              <a:lnSpc>
                <a:spcPct val="80000"/>
              </a:lnSpc>
              <a:buFont typeface="Wingdings" panose="05000000000000000000" pitchFamily="2" charset="2"/>
              <a:buNone/>
              <a:defRPr/>
            </a:pPr>
            <a:r>
              <a:rPr lang="el-GR" sz="2400" dirty="0">
                <a:cs typeface="Arial" charset="0"/>
              </a:rPr>
              <a:t>   ► τις ανάγκες του πληθυσμού σε ενέργεια    </a:t>
            </a:r>
            <a:r>
              <a:rPr lang="el-GR" sz="2400" dirty="0">
                <a:solidFill>
                  <a:schemeClr val="accent2">
                    <a:lumMod val="60000"/>
                    <a:lumOff val="40000"/>
                  </a:schemeClr>
                </a:solidFill>
                <a:cs typeface="Arial" charset="0"/>
              </a:rPr>
              <a:t>84 %</a:t>
            </a:r>
          </a:p>
          <a:p>
            <a:pPr eaLnBrk="1" hangingPunct="1">
              <a:lnSpc>
                <a:spcPct val="80000"/>
              </a:lnSpc>
              <a:buFont typeface="Wingdings" panose="05000000000000000000" pitchFamily="2" charset="2"/>
              <a:buNone/>
              <a:defRPr/>
            </a:pPr>
            <a:r>
              <a:rPr lang="el-GR" sz="2400" dirty="0">
                <a:cs typeface="Arial" charset="0"/>
              </a:rPr>
              <a:t>   ► τις ανάγκες του πληθυσμού σε πρωτεΐνες  </a:t>
            </a:r>
            <a:r>
              <a:rPr lang="el-GR" sz="2400" dirty="0">
                <a:solidFill>
                  <a:schemeClr val="accent2">
                    <a:lumMod val="60000"/>
                    <a:lumOff val="40000"/>
                  </a:schemeClr>
                </a:solidFill>
                <a:cs typeface="Arial" charset="0"/>
              </a:rPr>
              <a:t>65 %</a:t>
            </a:r>
          </a:p>
          <a:p>
            <a:pPr eaLnBrk="1" hangingPunct="1">
              <a:lnSpc>
                <a:spcPct val="80000"/>
              </a:lnSpc>
              <a:defRPr/>
            </a:pPr>
            <a:r>
              <a:rPr lang="el-GR" sz="2400" dirty="0">
                <a:cs typeface="Arial" charset="0"/>
              </a:rPr>
              <a:t>Προϊόντα </a:t>
            </a:r>
            <a:r>
              <a:rPr lang="el-GR" sz="2400" dirty="0">
                <a:solidFill>
                  <a:srgbClr val="FFC000"/>
                </a:solidFill>
                <a:cs typeface="Arial" charset="0"/>
              </a:rPr>
              <a:t>ζωικής προέλευσης </a:t>
            </a:r>
            <a:r>
              <a:rPr lang="el-GR" sz="2400" dirty="0">
                <a:cs typeface="Arial" charset="0"/>
              </a:rPr>
              <a:t>καλύπτουν </a:t>
            </a:r>
            <a:r>
              <a:rPr lang="el-GR" sz="2400" dirty="0">
                <a:solidFill>
                  <a:srgbClr val="FFC000"/>
                </a:solidFill>
                <a:cs typeface="Arial" charset="0"/>
              </a:rPr>
              <a:t>(Ε) 16 %</a:t>
            </a:r>
          </a:p>
          <a:p>
            <a:pPr eaLnBrk="1" hangingPunct="1">
              <a:lnSpc>
                <a:spcPct val="80000"/>
              </a:lnSpc>
              <a:defRPr/>
            </a:pPr>
            <a:r>
              <a:rPr lang="el-GR" sz="2400" dirty="0">
                <a:solidFill>
                  <a:srgbClr val="FFC000"/>
                </a:solidFill>
              </a:rPr>
              <a:t>                                                          (Π) 35 %</a:t>
            </a:r>
          </a:p>
          <a:p>
            <a:pPr eaLnBrk="1" hangingPunct="1">
              <a:lnSpc>
                <a:spcPct val="80000"/>
              </a:lnSpc>
              <a:defRPr/>
            </a:pPr>
            <a:endParaRPr lang="el-GR" sz="2400" dirty="0"/>
          </a:p>
          <a:p>
            <a:pPr eaLnBrk="1" hangingPunct="1">
              <a:lnSpc>
                <a:spcPct val="80000"/>
              </a:lnSpc>
              <a:defRPr/>
            </a:pPr>
            <a:r>
              <a:rPr lang="el-GR" sz="2400" dirty="0"/>
              <a:t>ΚΤΗΝΟΤΡΟΦΕΣ</a:t>
            </a:r>
          </a:p>
          <a:p>
            <a:pPr eaLnBrk="1" hangingPunct="1">
              <a:lnSpc>
                <a:spcPct val="80000"/>
              </a:lnSpc>
              <a:buFont typeface="Wingdings" panose="05000000000000000000" pitchFamily="2" charset="2"/>
              <a:buNone/>
              <a:defRPr/>
            </a:pPr>
            <a:endParaRPr lang="el-GR" sz="2400" dirty="0"/>
          </a:p>
          <a:p>
            <a:pPr eaLnBrk="1" hangingPunct="1">
              <a:lnSpc>
                <a:spcPct val="80000"/>
              </a:lnSpc>
              <a:defRPr/>
            </a:pPr>
            <a:r>
              <a:rPr lang="el-GR" sz="2400" dirty="0"/>
              <a:t>Καρποί σιτηρών</a:t>
            </a:r>
          </a:p>
          <a:p>
            <a:pPr eaLnBrk="1" hangingPunct="1">
              <a:lnSpc>
                <a:spcPct val="80000"/>
              </a:lnSpc>
              <a:defRPr/>
            </a:pPr>
            <a:r>
              <a:rPr lang="el-GR" sz="2400" dirty="0"/>
              <a:t>Καρποί ψυχανθών</a:t>
            </a:r>
          </a:p>
          <a:p>
            <a:pPr eaLnBrk="1" hangingPunct="1">
              <a:lnSpc>
                <a:spcPct val="80000"/>
              </a:lnSpc>
              <a:defRPr/>
            </a:pPr>
            <a:r>
              <a:rPr lang="el-GR" sz="2400" dirty="0"/>
              <a:t>Χορτοδοτικά φυτά</a:t>
            </a:r>
          </a:p>
          <a:p>
            <a:pPr eaLnBrk="1" hangingPunct="1">
              <a:lnSpc>
                <a:spcPct val="80000"/>
              </a:lnSpc>
              <a:defRPr/>
            </a:pPr>
            <a:r>
              <a:rPr lang="el-GR" sz="2400" dirty="0"/>
              <a:t>Υποπροϊόντα (βαμβακόπιτα, πίτυρα, πλακούντας τεύτλων)</a:t>
            </a:r>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5">
            <a:extLst>
              <a:ext uri="{FF2B5EF4-FFF2-40B4-BE49-F238E27FC236}">
                <a16:creationId xmlns:a16="http://schemas.microsoft.com/office/drawing/2014/main" id="{A49D9284-F62C-BA0E-5414-866AAD2BECCF}"/>
              </a:ext>
            </a:extLst>
          </p:cNvPr>
          <p:cNvSpPr>
            <a:spLocks noGrp="1" noChangeArrowheads="1"/>
          </p:cNvSpPr>
          <p:nvPr>
            <p:ph type="title"/>
          </p:nvPr>
        </p:nvSpPr>
        <p:spPr>
          <a:xfrm>
            <a:off x="457200" y="277813"/>
            <a:ext cx="8229600" cy="936625"/>
          </a:xfrm>
        </p:spPr>
        <p:txBody>
          <a:bodyPr/>
          <a:lstStyle/>
          <a:p>
            <a:pPr eaLnBrk="1" hangingPunct="1">
              <a:defRPr/>
            </a:pPr>
            <a:r>
              <a:rPr lang="el-GR" sz="2800" dirty="0"/>
              <a:t>ΠΥΡΑΜΙΔΑ ΥΓΙΕΙΝΗΣ ΔΙΑΤΡΟΦΗΣ</a:t>
            </a:r>
            <a:endParaRPr lang="en-US" sz="2800" dirty="0"/>
          </a:p>
        </p:txBody>
      </p:sp>
      <p:pic>
        <p:nvPicPr>
          <p:cNvPr id="26627" name="Picture 2" descr="Mediterranean Pyramid_GR (coloured)">
            <a:extLst>
              <a:ext uri="{FF2B5EF4-FFF2-40B4-BE49-F238E27FC236}">
                <a16:creationId xmlns:a16="http://schemas.microsoft.com/office/drawing/2014/main" id="{C99BB746-C81C-0D31-ACE6-B68A0AA4F78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28813" y="1071563"/>
            <a:ext cx="4354512" cy="5535612"/>
          </a:xfr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1848</TotalTime>
  <Words>925</Words>
  <Application>Microsoft Office PowerPoint</Application>
  <PresentationFormat>On-screen Show (4:3)</PresentationFormat>
  <Paragraphs>210</Paragraphs>
  <Slides>20</Slides>
  <Notes>18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Times New Roman</vt:lpstr>
      <vt:lpstr>Verdana</vt:lpstr>
      <vt:lpstr>Wingdings</vt:lpstr>
      <vt:lpstr>Globe</vt:lpstr>
      <vt:lpstr>Chart</vt:lpstr>
      <vt:lpstr>Παγκόσμιο επισιτιστικό πρόβλημα</vt:lpstr>
      <vt:lpstr>ΑΥΞΗΣΗ ΠΛΗΘΥΣΜΟΥ ΣΤΗ ΓΗ</vt:lpstr>
      <vt:lpstr>ΠΕΡΙΦΕΡΕΙΑΚΗ ΚΑΤΑΝΟΜΗ ΠΛΗΘΥΣΜΟΥ (X 106)</vt:lpstr>
      <vt:lpstr>ΚΑΛΛΙΕΡΓΟΥΜΕΝΕΣ ΕΚΤΑΣΕΙΣ (στρ.)</vt:lpstr>
      <vt:lpstr>Απαιτούμενη έκταση για παραγωγή τροφής που καλύπτει τον πληθυσμό της γης (2000 και 2050)</vt:lpstr>
      <vt:lpstr>ΑΝΙΣΟΤΗΤΑ ΣΤΗΝ ΚΑΤΑΝΟΜΗ ΤΩΝ ΚΑΛΛΙΕΡΓΟΥΜΕΝΩΝ ΕΚΤΑΣΕΩΝ</vt:lpstr>
      <vt:lpstr>Ημερήσια κατανάλωση θερμίδων FAO</vt:lpstr>
      <vt:lpstr>PowerPoint Presentation</vt:lpstr>
      <vt:lpstr>ΠΥΡΑΜΙΔΑ ΥΓΙΕΙΝΗΣ ΔΙΑΤΡΟΦΗΣ</vt:lpstr>
      <vt:lpstr>Ημερήσια κατανάλωση πρωτεϊνών ζωικής προέλευσης σε θερμίδες</vt:lpstr>
      <vt:lpstr> ΥΠΟΣΙΤΙΣΜΟΣ </vt:lpstr>
      <vt:lpstr>ΘΕΩΡΙΑ MALTHUS (1798)</vt:lpstr>
      <vt:lpstr>Προτάσεις για την επίλυση του επισιτιστικού προβλήματος</vt:lpstr>
      <vt:lpstr>Οικονομική &amp; κοινωνική διάσταση της Γεωργίας </vt:lpstr>
      <vt:lpstr>Ηθική διάσταση –Δίκαιο εμπόριο</vt:lpstr>
      <vt:lpstr>Οικοσύστημα</vt:lpstr>
      <vt:lpstr>Οργανισμοί  οικοσυστήματος</vt:lpstr>
      <vt:lpstr>Διάκριση οικοσυστημάτων</vt:lpstr>
      <vt:lpstr>ΠΡΟΒΛΗΜΑΤΑ ΤΗΣ ΠΑΓΚΟΣΜΙΑΣ ΓΕΩΡΓΙΑΣ </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ΔΙΑΤΡΟΦΗ - ΠΛΗΘΥΣΜΟΣ</dc:title>
  <dc:creator>Papastylianou</dc:creator>
  <cp:lastModifiedBy>Panayiota Papastylianou</cp:lastModifiedBy>
  <cp:revision>115</cp:revision>
  <dcterms:created xsi:type="dcterms:W3CDTF">2007-11-08T21:20:54Z</dcterms:created>
  <dcterms:modified xsi:type="dcterms:W3CDTF">2023-11-21T11:38:20Z</dcterms:modified>
</cp:coreProperties>
</file>