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48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46842-AAAA-469F-841C-1B5FA9C7FCF0}" type="datetimeFigureOut">
              <a:rPr lang="el-GR" smtClean="0"/>
              <a:t>10/6/2021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3AA3D-B2C9-41CC-8C5C-995640BCB5E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57179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46842-AAAA-469F-841C-1B5FA9C7FCF0}" type="datetimeFigureOut">
              <a:rPr lang="el-GR" smtClean="0"/>
              <a:t>10/6/2021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3AA3D-B2C9-41CC-8C5C-995640BCB5E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54909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46842-AAAA-469F-841C-1B5FA9C7FCF0}" type="datetimeFigureOut">
              <a:rPr lang="el-GR" smtClean="0"/>
              <a:t>10/6/2021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3AA3D-B2C9-41CC-8C5C-995640BCB5E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939525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l-GR" smtClean="0"/>
              <a:t>Στυλ υποδείγματος κειμένου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46842-AAAA-469F-841C-1B5FA9C7FCF0}" type="datetimeFigureOut">
              <a:rPr lang="el-GR" smtClean="0"/>
              <a:t>10/6/2021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3AA3D-B2C9-41CC-8C5C-995640BCB5E5}" type="slidenum">
              <a:rPr lang="el-GR" smtClean="0"/>
              <a:t>‹#›</a:t>
            </a:fld>
            <a:endParaRPr lang="el-GR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291481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46842-AAAA-469F-841C-1B5FA9C7FCF0}" type="datetimeFigureOut">
              <a:rPr lang="el-GR" smtClean="0"/>
              <a:t>10/6/2021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3AA3D-B2C9-41CC-8C5C-995640BCB5E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258825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στήλ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46842-AAAA-469F-841C-1B5FA9C7FCF0}" type="datetimeFigureOut">
              <a:rPr lang="el-GR" smtClean="0"/>
              <a:t>10/6/2021</a:t>
            </a:fld>
            <a:endParaRPr lang="el-G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3AA3D-B2C9-41CC-8C5C-995640BCB5E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539062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τήλη 3 εικόνω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46842-AAAA-469F-841C-1B5FA9C7FCF0}" type="datetimeFigureOut">
              <a:rPr lang="el-GR" smtClean="0"/>
              <a:t>10/6/2021</a:t>
            </a:fld>
            <a:endParaRPr lang="el-G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3AA3D-B2C9-41CC-8C5C-995640BCB5E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351489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46842-AAAA-469F-841C-1B5FA9C7FCF0}" type="datetimeFigureOut">
              <a:rPr lang="el-GR" smtClean="0"/>
              <a:t>10/6/2021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3AA3D-B2C9-41CC-8C5C-995640BCB5E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554388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46842-AAAA-469F-841C-1B5FA9C7FCF0}" type="datetimeFigureOut">
              <a:rPr lang="el-GR" smtClean="0"/>
              <a:t>10/6/2021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3AA3D-B2C9-41CC-8C5C-995640BCB5E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75176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46842-AAAA-469F-841C-1B5FA9C7FCF0}" type="datetimeFigureOut">
              <a:rPr lang="el-GR" smtClean="0"/>
              <a:t>10/6/2021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3AA3D-B2C9-41CC-8C5C-995640BCB5E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58730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46842-AAAA-469F-841C-1B5FA9C7FCF0}" type="datetimeFigureOut">
              <a:rPr lang="el-GR" smtClean="0"/>
              <a:t>10/6/2021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3AA3D-B2C9-41CC-8C5C-995640BCB5E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52025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46842-AAAA-469F-841C-1B5FA9C7FCF0}" type="datetimeFigureOut">
              <a:rPr lang="el-GR" smtClean="0"/>
              <a:t>10/6/2021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3AA3D-B2C9-41CC-8C5C-995640BCB5E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15733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46842-AAAA-469F-841C-1B5FA9C7FCF0}" type="datetimeFigureOut">
              <a:rPr lang="el-GR" smtClean="0"/>
              <a:t>10/6/2021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3AA3D-B2C9-41CC-8C5C-995640BCB5E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57457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46842-AAAA-469F-841C-1B5FA9C7FCF0}" type="datetimeFigureOut">
              <a:rPr lang="el-GR" smtClean="0"/>
              <a:t>10/6/2021</a:t>
            </a:fld>
            <a:endParaRPr lang="el-G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3AA3D-B2C9-41CC-8C5C-995640BCB5E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11548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46842-AAAA-469F-841C-1B5FA9C7FCF0}" type="datetimeFigureOut">
              <a:rPr lang="el-GR" smtClean="0"/>
              <a:t>10/6/2021</a:t>
            </a:fld>
            <a:endParaRPr lang="el-G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3AA3D-B2C9-41CC-8C5C-995640BCB5E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87107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46842-AAAA-469F-841C-1B5FA9C7FCF0}" type="datetimeFigureOut">
              <a:rPr lang="el-GR" smtClean="0"/>
              <a:t>10/6/2021</a:t>
            </a:fld>
            <a:endParaRPr lang="el-G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3AA3D-B2C9-41CC-8C5C-995640BCB5E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92847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46842-AAAA-469F-841C-1B5FA9C7FCF0}" type="datetimeFigureOut">
              <a:rPr lang="el-GR" smtClean="0"/>
              <a:t>10/6/2021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3AA3D-B2C9-41CC-8C5C-995640BCB5E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58664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6F646842-AAAA-469F-841C-1B5FA9C7FCF0}" type="datetimeFigureOut">
              <a:rPr lang="el-GR" smtClean="0"/>
              <a:t>10/6/2021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F3AA3D-B2C9-41CC-8C5C-995640BCB5E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682073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hobbithouseinc.com/personal/woodpics/olive/olive%20end%20grain%203%20s100%20web.htm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257452" y="239697"/>
            <a:ext cx="6968971" cy="2325950"/>
          </a:xfrm>
        </p:spPr>
        <p:txBody>
          <a:bodyPr>
            <a:normAutofit/>
          </a:bodyPr>
          <a:lstStyle/>
          <a:p>
            <a:pPr algn="ctr"/>
            <a:r>
              <a:rPr lang="el-GR" sz="3600" dirty="0" smtClean="0"/>
              <a:t>ΑΝΑΓΝΩΡΙΣΗ –ΠΕΡΙΓΡΑΦΗ </a:t>
            </a:r>
            <a:br>
              <a:rPr lang="el-GR" sz="3600" dirty="0" smtClean="0"/>
            </a:br>
            <a:r>
              <a:rPr lang="el-GR" sz="3600" dirty="0" smtClean="0"/>
              <a:t>ΕΥΚΡΑΤΩΝ  ΠΛΑΤΥΦΥΛΛΩΝ </a:t>
            </a:r>
            <a:br>
              <a:rPr lang="el-GR" sz="3600" dirty="0" smtClean="0"/>
            </a:br>
            <a:r>
              <a:rPr lang="el-GR" sz="3600" dirty="0" smtClean="0"/>
              <a:t>ΗΜΙΔΙΑΣΠΟΡΟΠΟΡΩΝ</a:t>
            </a:r>
            <a:r>
              <a:rPr lang="el-GR" sz="3600" dirty="0"/>
              <a:t/>
            </a:r>
            <a:br>
              <a:rPr lang="el-GR" sz="3600" dirty="0"/>
            </a:br>
            <a:r>
              <a:rPr lang="el-GR" sz="3600" dirty="0" smtClean="0"/>
              <a:t>ΔΙΑΣΠΟΡΟΠΟΡΩΝ ΞΥΛΩΝ</a:t>
            </a:r>
            <a:endParaRPr lang="el-GR" sz="3600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819923" y="5672831"/>
            <a:ext cx="3994952" cy="852255"/>
          </a:xfrm>
        </p:spPr>
        <p:txBody>
          <a:bodyPr>
            <a:normAutofit/>
          </a:bodyPr>
          <a:lstStyle/>
          <a:p>
            <a:pPr algn="ctr"/>
            <a:r>
              <a:rPr lang="el-GR" b="1" dirty="0" smtClean="0"/>
              <a:t>ΑΙΔΙΝΙΔΗΣ ΕΥΣΤΡΑΤΙΟΣ</a:t>
            </a:r>
          </a:p>
          <a:p>
            <a:pPr algn="ctr"/>
            <a:r>
              <a:rPr lang="el-GR" b="1" dirty="0" smtClean="0"/>
              <a:t>Ιουνιοσ 2021</a:t>
            </a:r>
            <a:endParaRPr lang="el-GR" b="1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0116" y="177553"/>
            <a:ext cx="3170195" cy="3188484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0116" y="3530393"/>
            <a:ext cx="3170195" cy="3188484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9530" y="2742359"/>
            <a:ext cx="3435659" cy="275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739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917576" y="1"/>
            <a:ext cx="7022237" cy="452760"/>
          </a:xfrm>
        </p:spPr>
        <p:txBody>
          <a:bodyPr>
            <a:normAutofit fontScale="90000"/>
          </a:bodyPr>
          <a:lstStyle/>
          <a:p>
            <a:pPr algn="ctr"/>
            <a:r>
              <a:rPr lang="el-GR" sz="2000" dirty="0" smtClean="0"/>
              <a:t>ΙΤΙΑ-ΑΧΛΑΔΙΑ – ΕΥΚΑΛΥΠΤΟΣ </a:t>
            </a:r>
            <a:r>
              <a:rPr lang="el-GR" dirty="0" smtClean="0"/>
              <a:t>- 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12" y="42590"/>
            <a:ext cx="2436547" cy="3416322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8374" y="3596284"/>
            <a:ext cx="4685675" cy="3114127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3137" y="3291098"/>
            <a:ext cx="3275647" cy="3304318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576" y="3711280"/>
            <a:ext cx="3228266" cy="2884136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576" y="284947"/>
            <a:ext cx="3087456" cy="3173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077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ΤΕΛΟΣ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11" y="1322773"/>
            <a:ext cx="5284141" cy="4607389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9553" y="2199706"/>
            <a:ext cx="5231933" cy="383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925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27968"/>
          </a:xfrm>
        </p:spPr>
        <p:txBody>
          <a:bodyPr/>
          <a:lstStyle/>
          <a:p>
            <a:pPr algn="ctr"/>
            <a:r>
              <a:rPr lang="el-GR" dirty="0" smtClean="0"/>
              <a:t>Ημιδιασπορόπορα Πλατύφυλλα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38200" y="727969"/>
            <a:ext cx="10515600" cy="5448994"/>
          </a:xfrm>
        </p:spPr>
        <p:txBody>
          <a:bodyPr/>
          <a:lstStyle/>
          <a:p>
            <a:r>
              <a:rPr lang="el-GR" b="1" dirty="0" smtClean="0"/>
              <a:t>ΠΟΥΡΝΑΡΙ</a:t>
            </a:r>
          </a:p>
          <a:p>
            <a:r>
              <a:rPr lang="el-GR" b="1" dirty="0" smtClean="0"/>
              <a:t>ΑΡΙΑ </a:t>
            </a:r>
          </a:p>
          <a:p>
            <a:r>
              <a:rPr lang="el-GR" b="1" dirty="0"/>
              <a:t>ΚΕΡΑΣΙΑ </a:t>
            </a:r>
            <a:endParaRPr lang="el-GR" b="1" dirty="0" smtClean="0"/>
          </a:p>
          <a:p>
            <a:r>
              <a:rPr lang="el-GR" b="1" dirty="0"/>
              <a:t>ΚΑΡΥΔΙΑ </a:t>
            </a:r>
            <a:endParaRPr lang="en-US" b="1" dirty="0" smtClean="0"/>
          </a:p>
          <a:p>
            <a:endParaRPr lang="en-US" b="1" dirty="0"/>
          </a:p>
          <a:p>
            <a:r>
              <a:rPr lang="el-GR" b="1" dirty="0" smtClean="0"/>
              <a:t>ΤΕΑΚ </a:t>
            </a:r>
            <a:endParaRPr lang="el-GR" b="1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1161" y="2610036"/>
            <a:ext cx="4013044" cy="3959774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9565" y="1725927"/>
            <a:ext cx="4660776" cy="466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6976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39698" y="93807"/>
            <a:ext cx="4722920" cy="829471"/>
          </a:xfrm>
        </p:spPr>
        <p:txBody>
          <a:bodyPr/>
          <a:lstStyle/>
          <a:p>
            <a:r>
              <a:rPr lang="el-GR" dirty="0" smtClean="0"/>
              <a:t>Ημιδιασπορόπορα 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043" y="2158741"/>
            <a:ext cx="3270339" cy="3066793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946" y="978275"/>
            <a:ext cx="2133785" cy="2133785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3180" y="93806"/>
            <a:ext cx="3154899" cy="3902725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4940" y="93806"/>
            <a:ext cx="2576701" cy="3259917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6493737" y="4436890"/>
            <a:ext cx="3161558" cy="1577289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43495" y="4421080"/>
            <a:ext cx="2430281" cy="2247157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3662137" y="3725209"/>
            <a:ext cx="3161559" cy="30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1057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1217"/>
          </a:xfrm>
        </p:spPr>
        <p:txBody>
          <a:bodyPr/>
          <a:lstStyle/>
          <a:p>
            <a:r>
              <a:rPr lang="el-GR" dirty="0" smtClean="0"/>
              <a:t>καρυδιά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060" y="1220580"/>
            <a:ext cx="1633870" cy="2286198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7416" y="1315076"/>
            <a:ext cx="1499746" cy="2097206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9620" y="171977"/>
            <a:ext cx="1286367" cy="2097206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5424" y="3693111"/>
            <a:ext cx="5385583" cy="2977811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-298114" y="4388559"/>
            <a:ext cx="2821177" cy="1586912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4827" y="3917201"/>
            <a:ext cx="2529627" cy="2529627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7756661" y="947565"/>
            <a:ext cx="3412284" cy="1706142"/>
          </a:xfrm>
          <a:prstGeom prst="rect">
            <a:avLst/>
          </a:prstGeom>
        </p:spPr>
      </p:pic>
      <p:pic>
        <p:nvPicPr>
          <p:cNvPr id="11" name="Εικόνα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15757" y="620099"/>
            <a:ext cx="3490229" cy="279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113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71022"/>
            <a:ext cx="10515600" cy="643630"/>
          </a:xfrm>
        </p:spPr>
        <p:txBody>
          <a:bodyPr>
            <a:normAutofit fontScale="90000"/>
          </a:bodyPr>
          <a:lstStyle/>
          <a:p>
            <a:pPr algn="ctr"/>
            <a:r>
              <a:rPr lang="el-GR" b="1" dirty="0" smtClean="0"/>
              <a:t>ΔΙΑΣΠΟΡΟΠΟΡΑ</a:t>
            </a:r>
            <a:endParaRPr lang="el-GR" b="1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257" y="2203421"/>
            <a:ext cx="2364394" cy="2198148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122" y="-153600"/>
            <a:ext cx="2357021" cy="2357021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5836" y="779992"/>
            <a:ext cx="1980381" cy="2982898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4058" y="3400148"/>
            <a:ext cx="3146624" cy="3146624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6479" y="4603487"/>
            <a:ext cx="2143125" cy="2143125"/>
          </a:xfrm>
          <a:prstGeom prst="rect">
            <a:avLst/>
          </a:prstGeom>
        </p:spPr>
      </p:pic>
      <p:pic>
        <p:nvPicPr>
          <p:cNvPr id="11" name="Εικόνα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807600"/>
            <a:ext cx="3293986" cy="2269894"/>
          </a:xfrm>
          <a:prstGeom prst="rect">
            <a:avLst/>
          </a:prstGeom>
        </p:spPr>
      </p:pic>
      <p:pic>
        <p:nvPicPr>
          <p:cNvPr id="12" name="Εικόνα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68288" y="187439"/>
            <a:ext cx="3020004" cy="3686340"/>
          </a:xfrm>
          <a:prstGeom prst="rect">
            <a:avLst/>
          </a:prstGeom>
        </p:spPr>
      </p:pic>
      <p:pic>
        <p:nvPicPr>
          <p:cNvPr id="13" name="Εικόνα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1122" y="4603487"/>
            <a:ext cx="2819549" cy="2135969"/>
          </a:xfrm>
          <a:prstGeom prst="rect">
            <a:avLst/>
          </a:prstGeom>
        </p:spPr>
      </p:pic>
      <p:pic>
        <p:nvPicPr>
          <p:cNvPr id="14" name="Εικόνα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3365979" y="4177773"/>
            <a:ext cx="2742771" cy="217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3605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6170" y="4227348"/>
            <a:ext cx="3036071" cy="2280102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99" y="529299"/>
            <a:ext cx="1743607" cy="2782072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4761" y="181797"/>
            <a:ext cx="2011854" cy="3129574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1196" y="3876798"/>
            <a:ext cx="3987130" cy="2981202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4436" y="181797"/>
            <a:ext cx="3006049" cy="3129574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8481" y="100255"/>
            <a:ext cx="3627721" cy="329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3621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330" y="244583"/>
            <a:ext cx="5060271" cy="2456927"/>
          </a:xfrm>
          <a:prstGeom prst="rect">
            <a:avLst/>
          </a:prstGeom>
        </p:spPr>
      </p:pic>
      <p:pic>
        <p:nvPicPr>
          <p:cNvPr id="4" name="Θέση περιεχομένου 3" descr="http://hobbithouseinc.com/personal/woodpics/olive/olive%20end%20grain%203%20s50%20web.jpg">
            <a:hlinkClick r:id="rId3" tgtFrame="&quot;_blank&quot;"/>
          </p:cNvPr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280" y="2775231"/>
            <a:ext cx="4381500" cy="391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2035" y="170863"/>
            <a:ext cx="4817523" cy="2604368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8974" y="2867487"/>
            <a:ext cx="4551128" cy="368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569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1"/>
            <a:ext cx="7853039" cy="790112"/>
          </a:xfrm>
        </p:spPr>
        <p:txBody>
          <a:bodyPr/>
          <a:lstStyle/>
          <a:p>
            <a:pPr algn="ctr"/>
            <a:r>
              <a:rPr lang="el-GR" dirty="0" smtClean="0"/>
              <a:t>ΓΑΥΡΟΣ- ΣΦΕΝΔΑΜΙ -ΣΚΛΗΘΡΟ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592" y="699531"/>
            <a:ext cx="2706859" cy="2706859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592" y="3586579"/>
            <a:ext cx="2997936" cy="3027285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5059" y="2796466"/>
            <a:ext cx="3675528" cy="3928432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5543" y="790113"/>
            <a:ext cx="4217361" cy="1851536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0258" y="699531"/>
            <a:ext cx="3062056" cy="3191804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8754" y="4151567"/>
            <a:ext cx="3757384" cy="270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7750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01336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 smtClean="0"/>
              <a:t>ΦΛΑΜΟΥΡΙ –ΛΕΥΚΗ </a:t>
            </a:r>
            <a:r>
              <a:rPr lang="en-US" dirty="0" smtClean="0"/>
              <a:t>- </a:t>
            </a:r>
            <a:r>
              <a:rPr lang="el-GR" dirty="0" smtClean="0"/>
              <a:t>ΤΟΥΛΙΠΙΕ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604" y="2185756"/>
            <a:ext cx="3324751" cy="3689412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0826" y="2831977"/>
            <a:ext cx="3448281" cy="3831346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309961" y="4289889"/>
            <a:ext cx="2519068" cy="2227801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5391" y="701336"/>
            <a:ext cx="3670734" cy="3329126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9141" y="169433"/>
            <a:ext cx="1639966" cy="23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83709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Ιόν">
  <a:themeElements>
    <a:clrScheme name="Ιό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Ιό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Ιό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370</TotalTime>
  <Words>31</Words>
  <Application>Microsoft Office PowerPoint</Application>
  <PresentationFormat>Ευρεία οθόνη</PresentationFormat>
  <Paragraphs>17</Paragraphs>
  <Slides>11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11</vt:i4>
      </vt:variant>
    </vt:vector>
  </HeadingPairs>
  <TitlesOfParts>
    <vt:vector size="15" baseType="lpstr">
      <vt:lpstr>Arial</vt:lpstr>
      <vt:lpstr>Century Gothic</vt:lpstr>
      <vt:lpstr>Wingdings 3</vt:lpstr>
      <vt:lpstr>Ιόν</vt:lpstr>
      <vt:lpstr>ΑΝΑΓΝΩΡΙΣΗ –ΠΕΡΙΓΡΑΦΗ  ΕΥΚΡΑΤΩΝ  ΠΛΑΤΥΦΥΛΛΩΝ  ΗΜΙΔΙΑΣΠΟΡΟΠΟΡΩΝ ΔΙΑΣΠΟΡΟΠΟΡΩΝ ΞΥΛΩΝ</vt:lpstr>
      <vt:lpstr>Ημιδιασπορόπορα Πλατύφυλλα</vt:lpstr>
      <vt:lpstr>Ημιδιασπορόπορα </vt:lpstr>
      <vt:lpstr>καρυδιά</vt:lpstr>
      <vt:lpstr>ΔΙΑΣΠΟΡΟΠΟΡΑ</vt:lpstr>
      <vt:lpstr>Παρουσίαση του PowerPoint</vt:lpstr>
      <vt:lpstr>Παρουσίαση του PowerPoint</vt:lpstr>
      <vt:lpstr>ΓΑΥΡΟΣ- ΣΦΕΝΔΑΜΙ -ΣΚΛΗΘΡΟ</vt:lpstr>
      <vt:lpstr>ΦΛΑΜΟΥΡΙ –ΛΕΥΚΗ - ΤΟΥΛΙΠΙΕ</vt:lpstr>
      <vt:lpstr>ΙΤΙΑ-ΑΧΛΑΔΙΑ – ΕΥΚΑΛΥΠΤΟΣ - </vt:lpstr>
      <vt:lpstr>ΤΕΛΟΣ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ΑΝΑΓΝΩΡΙΣΗ –ΠΕΡΙΓΡΑΦΗ  ΕΥΚΡΑΤΩΝ  ΠΛΑΤΥΦΥΛΛΩΝ ΞΥΛΩΝ</dc:title>
  <dc:creator>user</dc:creator>
  <cp:lastModifiedBy>user</cp:lastModifiedBy>
  <cp:revision>23</cp:revision>
  <dcterms:created xsi:type="dcterms:W3CDTF">2021-03-11T01:47:31Z</dcterms:created>
  <dcterms:modified xsi:type="dcterms:W3CDTF">2021-06-10T19:46:36Z</dcterms:modified>
</cp:coreProperties>
</file>